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67" d="100"/>
          <a:sy n="67" d="100"/>
        </p:scale>
        <p:origin x="81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67D737-30F4-4F2F-A21A-C19F8069C789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9D6E32-EA53-40B4-8AA7-E46C87AA9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8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6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71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500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09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532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57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55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733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041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527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26883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4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5148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5850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4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208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69C8F-D333-47A8-B7FB-F0E30D5CBD8F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F076D1B-4FC9-418C-8919-378B33100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669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A63C7-1168-44BF-9F8D-7153CDF28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804" y="352425"/>
            <a:ext cx="8638117" cy="1204913"/>
          </a:xfrm>
        </p:spPr>
        <p:txBody>
          <a:bodyPr>
            <a:normAutofit/>
          </a:bodyPr>
          <a:lstStyle/>
          <a:p>
            <a:r>
              <a:rPr lang="en-GB" dirty="0"/>
              <a:t>Llangatwg Activity Day </a:t>
            </a:r>
            <a:br>
              <a:rPr lang="en-GB" dirty="0"/>
            </a:br>
            <a:r>
              <a:rPr lang="en-GB" sz="2200" dirty="0"/>
              <a:t>20</a:t>
            </a:r>
            <a:r>
              <a:rPr lang="en-GB" sz="2200" baseline="30000" dirty="0"/>
              <a:t>th</a:t>
            </a:r>
            <a:r>
              <a:rPr lang="en-GB" sz="2200" dirty="0"/>
              <a:t> February 2019 (subject to change)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AD4935-A871-4655-90C6-FBCFC01FC6E3}"/>
              </a:ext>
            </a:extLst>
          </p:cNvPr>
          <p:cNvSpPr txBox="1"/>
          <p:nvPr/>
        </p:nvSpPr>
        <p:spPr>
          <a:xfrm>
            <a:off x="1028700" y="5720834"/>
            <a:ext cx="3586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By Blake Climo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26FB10-9F9E-4513-A30A-25D94D4E0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4612" y="1800225"/>
            <a:ext cx="2786062" cy="27860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4A2A0D-732D-446C-B2E9-EFD8DADED9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81" y="1800225"/>
            <a:ext cx="4343400" cy="32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810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EA7CE-96E7-4DD0-A7B4-9A70231FB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84" y="299906"/>
            <a:ext cx="8596668" cy="1033463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7E78E-7F21-4768-B302-A58ED7159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284" y="1047619"/>
            <a:ext cx="8596668" cy="3880773"/>
          </a:xfrm>
        </p:spPr>
        <p:txBody>
          <a:bodyPr/>
          <a:lstStyle/>
          <a:p>
            <a:r>
              <a:rPr lang="en-GB" dirty="0"/>
              <a:t>I am planning an activity day at Llangatwg community school and while doing research for the planning I have come across some surveys which have helped me in making my plan ready for when the day comes. </a:t>
            </a:r>
          </a:p>
          <a:p>
            <a:r>
              <a:rPr lang="en-GB" dirty="0"/>
              <a:t>During the activity day there will be 2 sports being coached around the school for all to join in and play and there will be rewards and prizes throughout the day as well.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E27AC0-0C7F-4787-9A1E-409E90646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957638"/>
            <a:ext cx="3867149" cy="29003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DDAF43-D9D9-43BF-9099-25C30881F5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5845" y="3429000"/>
            <a:ext cx="2222355" cy="2746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04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205F3D-9139-4355-86F7-7CEC95299D54}"/>
              </a:ext>
            </a:extLst>
          </p:cNvPr>
          <p:cNvSpPr txBox="1"/>
          <p:nvPr/>
        </p:nvSpPr>
        <p:spPr>
          <a:xfrm>
            <a:off x="371476" y="228600"/>
            <a:ext cx="65008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Facilities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314C82-0EB9-4F5D-9D34-03DA411C815E}"/>
              </a:ext>
            </a:extLst>
          </p:cNvPr>
          <p:cNvSpPr txBox="1"/>
          <p:nvPr/>
        </p:nvSpPr>
        <p:spPr>
          <a:xfrm>
            <a:off x="371476" y="957263"/>
            <a:ext cx="65008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Astro turf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Swimming pool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Playing fields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Gym/sports hall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Large spaces around school for activities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3B382B-09AD-4DFD-95A5-4EFDF3201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80" y="3429000"/>
            <a:ext cx="3716679" cy="24717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F2E570-1C44-4F4C-B50C-EE402CD72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064" y="3429000"/>
            <a:ext cx="4632452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965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8984BE-63CF-4D17-B610-7AF92C937BFC}"/>
              </a:ext>
            </a:extLst>
          </p:cNvPr>
          <p:cNvSpPr txBox="1"/>
          <p:nvPr/>
        </p:nvSpPr>
        <p:spPr>
          <a:xfrm>
            <a:off x="300038" y="264825"/>
            <a:ext cx="55149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Possible sports to choose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6C755-B4B2-4E9A-8BEB-03AEDFF9838A}"/>
              </a:ext>
            </a:extLst>
          </p:cNvPr>
          <p:cNvSpPr txBox="1"/>
          <p:nvPr/>
        </p:nvSpPr>
        <p:spPr>
          <a:xfrm>
            <a:off x="300038" y="1271587"/>
            <a:ext cx="53006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Football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Rugby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Cricket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Tennis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Dodge ball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Athletics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Basket ball/Netball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Multi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Baseball/rounders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Table tennis 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5BDD57-61E2-4B05-BC49-76DD83D5A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574" y="4743450"/>
            <a:ext cx="3969589" cy="16859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D96A22-AF73-41CC-B228-93C9096923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375" y="4429125"/>
            <a:ext cx="2790825" cy="18573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FDD810-43AF-48D9-89ED-E680B0C67F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5875" y="1514475"/>
            <a:ext cx="3762970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04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498F3FF-74F2-4569-B680-DF9A22BF76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64" t="8817" r="20597" b="6258"/>
          <a:stretch/>
        </p:blipFill>
        <p:spPr>
          <a:xfrm>
            <a:off x="6096000" y="3314699"/>
            <a:ext cx="3723362" cy="33147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34ED24-9F3A-415E-9B64-8FEF813D9AB3}"/>
              </a:ext>
            </a:extLst>
          </p:cNvPr>
          <p:cNvSpPr txBox="1"/>
          <p:nvPr/>
        </p:nvSpPr>
        <p:spPr>
          <a:xfrm>
            <a:off x="285750" y="264825"/>
            <a:ext cx="5472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My activity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47F751-B424-4719-9DC8-9E55C4A99670}"/>
              </a:ext>
            </a:extLst>
          </p:cNvPr>
          <p:cNvSpPr txBox="1"/>
          <p:nvPr/>
        </p:nvSpPr>
        <p:spPr>
          <a:xfrm>
            <a:off x="171450" y="1000126"/>
            <a:ext cx="63007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 have chosen to include 2 activities in my activity day they are, basketball and table tennis 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It will take place in the sports hall so its not weather permitting 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 used the llangatwg survey taken in 2015 to help me decide what to do by seeing what was the most popular and unpopular sports.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This session will be tailored for 7-11 year olds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C1AC3F-B960-40D5-9A7C-BA94112F22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4362450"/>
            <a:ext cx="25527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597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4156CD-A2D4-4229-9113-FE7AA1CEF6A2}"/>
              </a:ext>
            </a:extLst>
          </p:cNvPr>
          <p:cNvSpPr txBox="1"/>
          <p:nvPr/>
        </p:nvSpPr>
        <p:spPr>
          <a:xfrm>
            <a:off x="342900" y="214312"/>
            <a:ext cx="58721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Ideas to engage group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B439E4-4D2B-43D8-AD16-05725E921C6B}"/>
              </a:ext>
            </a:extLst>
          </p:cNvPr>
          <p:cNvSpPr txBox="1"/>
          <p:nvPr/>
        </p:nvSpPr>
        <p:spPr>
          <a:xfrm>
            <a:off x="342900" y="914401"/>
            <a:ext cx="62293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Keep it fun 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Rewards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Always give praise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Positive and encouraging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Let them come up with there own rules etc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29E4D9-4A21-463C-A451-BF3370F63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1325" y="2572638"/>
            <a:ext cx="3038190" cy="298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537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E448D8-B9BD-424C-9F38-718B62FAEBEC}"/>
              </a:ext>
            </a:extLst>
          </p:cNvPr>
          <p:cNvSpPr txBox="1"/>
          <p:nvPr/>
        </p:nvSpPr>
        <p:spPr>
          <a:xfrm>
            <a:off x="414338" y="371475"/>
            <a:ext cx="55149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Funding and partners </a:t>
            </a:r>
            <a:r>
              <a:rPr lang="en-GB" sz="3200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5E8860-94E1-4406-A751-30367EA4C68E}"/>
              </a:ext>
            </a:extLst>
          </p:cNvPr>
          <p:cNvSpPr txBox="1"/>
          <p:nvPr/>
        </p:nvSpPr>
        <p:spPr>
          <a:xfrm>
            <a:off x="300036" y="1285875"/>
            <a:ext cx="75152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funding for this activity day will come from the community chest grant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Our partners will be the NPT Pass organisation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2E0759-D7F5-4024-9E83-CAA45BCDC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12" y="3554492"/>
            <a:ext cx="2957513" cy="16716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5D085B-6209-4280-971D-2E0DADC2C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9750" y="3268741"/>
            <a:ext cx="2314576" cy="231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631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7A1DE96-1AE7-4B92-9301-1B9842D8BB32}"/>
              </a:ext>
            </a:extLst>
          </p:cNvPr>
          <p:cNvSpPr txBox="1"/>
          <p:nvPr/>
        </p:nvSpPr>
        <p:spPr>
          <a:xfrm>
            <a:off x="850104" y="857250"/>
            <a:ext cx="60864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Thank you for listening 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Any questions???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7C5841-2FAD-433F-B31B-925572AEE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7440" y="2486025"/>
            <a:ext cx="4079905" cy="407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0801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89</TotalTime>
  <Words>244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Llangatwg Activity Day  20th February 2019 (subject to change)</vt:lpstr>
      <vt:lpstr>Introduction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blake climo</dc:creator>
  <cp:lastModifiedBy>blake climo</cp:lastModifiedBy>
  <cp:revision>11</cp:revision>
  <dcterms:created xsi:type="dcterms:W3CDTF">2019-01-09T12:25:58Z</dcterms:created>
  <dcterms:modified xsi:type="dcterms:W3CDTF">2019-01-09T13:55:39Z</dcterms:modified>
</cp:coreProperties>
</file>