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2B37DD-4310-9CEA-EE78-B0F803660455}" v="808" dt="2026-07-31T08:33:36.8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ooklyn Brooks (2506870)" userId="S::2506870@student.uwtsd.ac.uk::5e0a8cd9-7324-477f-afbb-3e4c0b49b8e8" providerId="AD" clId="Web-{BCAACB10-ED34-6655-1C70-95926CD3BAE3}"/>
    <pc:docChg chg="addSld delSld modSld">
      <pc:chgData name="Brooklyn Brooks (2506870)" userId="S::2506870@student.uwtsd.ac.uk::5e0a8cd9-7324-477f-afbb-3e4c0b49b8e8" providerId="AD" clId="Web-{BCAACB10-ED34-6655-1C70-95926CD3BAE3}" dt="2026-07-28T15:24:42.465" v="881" actId="1076"/>
      <pc:docMkLst>
        <pc:docMk/>
      </pc:docMkLst>
      <pc:sldChg chg="addSp modSp">
        <pc:chgData name="Brooklyn Brooks (2506870)" userId="S::2506870@student.uwtsd.ac.uk::5e0a8cd9-7324-477f-afbb-3e4c0b49b8e8" providerId="AD" clId="Web-{BCAACB10-ED34-6655-1C70-95926CD3BAE3}" dt="2026-07-28T14:51:44.541" v="308" actId="14100"/>
        <pc:sldMkLst>
          <pc:docMk/>
          <pc:sldMk cId="109857222" sldId="256"/>
        </pc:sldMkLst>
        <pc:spChg chg="mod">
          <ac:chgData name="Brooklyn Brooks (2506870)" userId="S::2506870@student.uwtsd.ac.uk::5e0a8cd9-7324-477f-afbb-3e4c0b49b8e8" providerId="AD" clId="Web-{BCAACB10-ED34-6655-1C70-95926CD3BAE3}" dt="2026-07-28T14:36:03.862" v="18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rooklyn Brooks (2506870)" userId="S::2506870@student.uwtsd.ac.uk::5e0a8cd9-7324-477f-afbb-3e4c0b49b8e8" providerId="AD" clId="Web-{BCAACB10-ED34-6655-1C70-95926CD3BAE3}" dt="2026-07-28T14:51:44.541" v="308" actId="14100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Brooklyn Brooks (2506870)" userId="S::2506870@student.uwtsd.ac.uk::5e0a8cd9-7324-477f-afbb-3e4c0b49b8e8" providerId="AD" clId="Web-{BCAACB10-ED34-6655-1C70-95926CD3BAE3}" dt="2026-07-28T14:36:16.144" v="181" actId="1076"/>
          <ac:picMkLst>
            <pc:docMk/>
            <pc:sldMk cId="109857222" sldId="256"/>
            <ac:picMk id="4" creationId="{6C4AC266-F458-BD56-1F70-A2105BC65735}"/>
          </ac:picMkLst>
        </pc:picChg>
      </pc:sldChg>
      <pc:sldChg chg="addSp delSp modSp mod modShow">
        <pc:chgData name="Brooklyn Brooks (2506870)" userId="S::2506870@student.uwtsd.ac.uk::5e0a8cd9-7324-477f-afbb-3e4c0b49b8e8" providerId="AD" clId="Web-{BCAACB10-ED34-6655-1C70-95926CD3BAE3}" dt="2026-07-28T15:24:42.465" v="881" actId="1076"/>
        <pc:sldMkLst>
          <pc:docMk/>
          <pc:sldMk cId="55627103" sldId="257"/>
        </pc:sldMkLst>
        <pc:spChg chg="mod">
          <ac:chgData name="Brooklyn Brooks (2506870)" userId="S::2506870@student.uwtsd.ac.uk::5e0a8cd9-7324-477f-afbb-3e4c0b49b8e8" providerId="AD" clId="Web-{BCAACB10-ED34-6655-1C70-95926CD3BAE3}" dt="2026-07-28T14:48:10.770" v="253" actId="20577"/>
          <ac:spMkLst>
            <pc:docMk/>
            <pc:sldMk cId="55627103" sldId="257"/>
            <ac:spMk id="3" creationId="{7A8026CA-118E-F162-051A-67DD0A991DAD}"/>
          </ac:spMkLst>
        </pc:spChg>
        <pc:spChg chg="add mod">
          <ac:chgData name="Brooklyn Brooks (2506870)" userId="S::2506870@student.uwtsd.ac.uk::5e0a8cd9-7324-477f-afbb-3e4c0b49b8e8" providerId="AD" clId="Web-{BCAACB10-ED34-6655-1C70-95926CD3BAE3}" dt="2026-07-28T14:52:06.762" v="309" actId="20577"/>
          <ac:spMkLst>
            <pc:docMk/>
            <pc:sldMk cId="55627103" sldId="257"/>
            <ac:spMk id="4" creationId="{C02000A3-447A-56C7-C4BE-5A0818540376}"/>
          </ac:spMkLst>
        </pc:spChg>
        <pc:spChg chg="add mod">
          <ac:chgData name="Brooklyn Brooks (2506870)" userId="S::2506870@student.uwtsd.ac.uk::5e0a8cd9-7324-477f-afbb-3e4c0b49b8e8" providerId="AD" clId="Web-{BCAACB10-ED34-6655-1C70-95926CD3BAE3}" dt="2026-07-28T15:24:42.465" v="881" actId="1076"/>
          <ac:spMkLst>
            <pc:docMk/>
            <pc:sldMk cId="55627103" sldId="257"/>
            <ac:spMk id="7" creationId="{A95EA7D1-40C4-F22F-6E80-9D84708C1115}"/>
          </ac:spMkLst>
        </pc:spChg>
      </pc:sldChg>
      <pc:sldChg chg="modSp new">
        <pc:chgData name="Brooklyn Brooks (2506870)" userId="S::2506870@student.uwtsd.ac.uk::5e0a8cd9-7324-477f-afbb-3e4c0b49b8e8" providerId="AD" clId="Web-{BCAACB10-ED34-6655-1C70-95926CD3BAE3}" dt="2026-07-28T14:58:11.004" v="490" actId="1076"/>
        <pc:sldMkLst>
          <pc:docMk/>
          <pc:sldMk cId="3268355667" sldId="258"/>
        </pc:sldMkLst>
        <pc:spChg chg="mod">
          <ac:chgData name="Brooklyn Brooks (2506870)" userId="S::2506870@student.uwtsd.ac.uk::5e0a8cd9-7324-477f-afbb-3e4c0b49b8e8" providerId="AD" clId="Web-{BCAACB10-ED34-6655-1C70-95926CD3BAE3}" dt="2026-07-28T14:55:58.048" v="364" actId="20577"/>
          <ac:spMkLst>
            <pc:docMk/>
            <pc:sldMk cId="3268355667" sldId="258"/>
            <ac:spMk id="2" creationId="{40F10DCB-B24A-1CE1-C786-8D875C0B7BED}"/>
          </ac:spMkLst>
        </pc:spChg>
        <pc:spChg chg="mod">
          <ac:chgData name="Brooklyn Brooks (2506870)" userId="S::2506870@student.uwtsd.ac.uk::5e0a8cd9-7324-477f-afbb-3e4c0b49b8e8" providerId="AD" clId="Web-{BCAACB10-ED34-6655-1C70-95926CD3BAE3}" dt="2026-07-28T14:58:11.004" v="490" actId="1076"/>
          <ac:spMkLst>
            <pc:docMk/>
            <pc:sldMk cId="3268355667" sldId="258"/>
            <ac:spMk id="3" creationId="{FB8F1113-C121-F950-B1CC-C4585988D562}"/>
          </ac:spMkLst>
        </pc:spChg>
      </pc:sldChg>
      <pc:sldChg chg="modSp new">
        <pc:chgData name="Brooklyn Brooks (2506870)" userId="S::2506870@student.uwtsd.ac.uk::5e0a8cd9-7324-477f-afbb-3e4c0b49b8e8" providerId="AD" clId="Web-{BCAACB10-ED34-6655-1C70-95926CD3BAE3}" dt="2026-07-28T15:15:50.108" v="651" actId="14100"/>
        <pc:sldMkLst>
          <pc:docMk/>
          <pc:sldMk cId="4224072091" sldId="259"/>
        </pc:sldMkLst>
        <pc:spChg chg="mod">
          <ac:chgData name="Brooklyn Brooks (2506870)" userId="S::2506870@student.uwtsd.ac.uk::5e0a8cd9-7324-477f-afbb-3e4c0b49b8e8" providerId="AD" clId="Web-{BCAACB10-ED34-6655-1C70-95926CD3BAE3}" dt="2026-07-28T15:11:22.133" v="512" actId="20577"/>
          <ac:spMkLst>
            <pc:docMk/>
            <pc:sldMk cId="4224072091" sldId="259"/>
            <ac:spMk id="2" creationId="{B616DD7F-2E0B-BB8C-BF19-947302370F1A}"/>
          </ac:spMkLst>
        </pc:spChg>
        <pc:spChg chg="mod">
          <ac:chgData name="Brooklyn Brooks (2506870)" userId="S::2506870@student.uwtsd.ac.uk::5e0a8cd9-7324-477f-afbb-3e4c0b49b8e8" providerId="AD" clId="Web-{BCAACB10-ED34-6655-1C70-95926CD3BAE3}" dt="2026-07-28T15:15:50.108" v="651" actId="14100"/>
          <ac:spMkLst>
            <pc:docMk/>
            <pc:sldMk cId="4224072091" sldId="259"/>
            <ac:spMk id="3" creationId="{AC73FEE7-0A1F-9315-86A5-0D632EEB44B0}"/>
          </ac:spMkLst>
        </pc:spChg>
      </pc:sldChg>
      <pc:sldChg chg="modSp new">
        <pc:chgData name="Brooklyn Brooks (2506870)" userId="S::2506870@student.uwtsd.ac.uk::5e0a8cd9-7324-477f-afbb-3e4c0b49b8e8" providerId="AD" clId="Web-{BCAACB10-ED34-6655-1C70-95926CD3BAE3}" dt="2026-07-28T15:17:16.548" v="687" actId="20577"/>
        <pc:sldMkLst>
          <pc:docMk/>
          <pc:sldMk cId="947763692" sldId="260"/>
        </pc:sldMkLst>
        <pc:spChg chg="mod">
          <ac:chgData name="Brooklyn Brooks (2506870)" userId="S::2506870@student.uwtsd.ac.uk::5e0a8cd9-7324-477f-afbb-3e4c0b49b8e8" providerId="AD" clId="Web-{BCAACB10-ED34-6655-1C70-95926CD3BAE3}" dt="2026-07-28T15:16:17.718" v="662" actId="20577"/>
          <ac:spMkLst>
            <pc:docMk/>
            <pc:sldMk cId="947763692" sldId="260"/>
            <ac:spMk id="2" creationId="{4B03A8F0-09F3-79E2-8647-C2B0F13AA4ED}"/>
          </ac:spMkLst>
        </pc:spChg>
        <pc:spChg chg="mod">
          <ac:chgData name="Brooklyn Brooks (2506870)" userId="S::2506870@student.uwtsd.ac.uk::5e0a8cd9-7324-477f-afbb-3e4c0b49b8e8" providerId="AD" clId="Web-{BCAACB10-ED34-6655-1C70-95926CD3BAE3}" dt="2026-07-28T15:17:16.548" v="687" actId="20577"/>
          <ac:spMkLst>
            <pc:docMk/>
            <pc:sldMk cId="947763692" sldId="260"/>
            <ac:spMk id="3" creationId="{55860BAF-2C9A-676C-3614-6857E0BF7DE2}"/>
          </ac:spMkLst>
        </pc:spChg>
      </pc:sldChg>
      <pc:sldChg chg="modSp new">
        <pc:chgData name="Brooklyn Brooks (2506870)" userId="S::2506870@student.uwtsd.ac.uk::5e0a8cd9-7324-477f-afbb-3e4c0b49b8e8" providerId="AD" clId="Web-{BCAACB10-ED34-6655-1C70-95926CD3BAE3}" dt="2026-07-28T15:19:44.958" v="761" actId="20577"/>
        <pc:sldMkLst>
          <pc:docMk/>
          <pc:sldMk cId="1525574316" sldId="261"/>
        </pc:sldMkLst>
        <pc:spChg chg="mod">
          <ac:chgData name="Brooklyn Brooks (2506870)" userId="S::2506870@student.uwtsd.ac.uk::5e0a8cd9-7324-477f-afbb-3e4c0b49b8e8" providerId="AD" clId="Web-{BCAACB10-ED34-6655-1C70-95926CD3BAE3}" dt="2026-07-28T15:18:13.174" v="696" actId="20577"/>
          <ac:spMkLst>
            <pc:docMk/>
            <pc:sldMk cId="1525574316" sldId="261"/>
            <ac:spMk id="2" creationId="{3B3B2ACB-4591-874C-993C-43DA559B6378}"/>
          </ac:spMkLst>
        </pc:spChg>
        <pc:spChg chg="mod">
          <ac:chgData name="Brooklyn Brooks (2506870)" userId="S::2506870@student.uwtsd.ac.uk::5e0a8cd9-7324-477f-afbb-3e4c0b49b8e8" providerId="AD" clId="Web-{BCAACB10-ED34-6655-1C70-95926CD3BAE3}" dt="2026-07-28T15:19:44.958" v="761" actId="20577"/>
          <ac:spMkLst>
            <pc:docMk/>
            <pc:sldMk cId="1525574316" sldId="261"/>
            <ac:spMk id="3" creationId="{541347AC-CCA9-959C-7DE0-E3E7284778AC}"/>
          </ac:spMkLst>
        </pc:spChg>
      </pc:sldChg>
      <pc:sldChg chg="modSp new">
        <pc:chgData name="Brooklyn Brooks (2506870)" userId="S::2506870@student.uwtsd.ac.uk::5e0a8cd9-7324-477f-afbb-3e4c0b49b8e8" providerId="AD" clId="Web-{BCAACB10-ED34-6655-1C70-95926CD3BAE3}" dt="2026-07-28T15:21:26.820" v="844" actId="20577"/>
        <pc:sldMkLst>
          <pc:docMk/>
          <pc:sldMk cId="2453584872" sldId="262"/>
        </pc:sldMkLst>
        <pc:spChg chg="mod">
          <ac:chgData name="Brooklyn Brooks (2506870)" userId="S::2506870@student.uwtsd.ac.uk::5e0a8cd9-7324-477f-afbb-3e4c0b49b8e8" providerId="AD" clId="Web-{BCAACB10-ED34-6655-1C70-95926CD3BAE3}" dt="2026-07-28T15:20:06.021" v="769" actId="20577"/>
          <ac:spMkLst>
            <pc:docMk/>
            <pc:sldMk cId="2453584872" sldId="262"/>
            <ac:spMk id="2" creationId="{C5C6FE83-D3F5-CA18-44ED-93BDCEFEE4D3}"/>
          </ac:spMkLst>
        </pc:spChg>
        <pc:spChg chg="mod">
          <ac:chgData name="Brooklyn Brooks (2506870)" userId="S::2506870@student.uwtsd.ac.uk::5e0a8cd9-7324-477f-afbb-3e4c0b49b8e8" providerId="AD" clId="Web-{BCAACB10-ED34-6655-1C70-95926CD3BAE3}" dt="2026-07-28T15:21:26.820" v="844" actId="20577"/>
          <ac:spMkLst>
            <pc:docMk/>
            <pc:sldMk cId="2453584872" sldId="262"/>
            <ac:spMk id="3" creationId="{101D8680-631F-BF55-FBF7-FCC04D7BAA6A}"/>
          </ac:spMkLst>
        </pc:spChg>
      </pc:sldChg>
      <pc:sldChg chg="modSp new">
        <pc:chgData name="Brooklyn Brooks (2506870)" userId="S::2506870@student.uwtsd.ac.uk::5e0a8cd9-7324-477f-afbb-3e4c0b49b8e8" providerId="AD" clId="Web-{BCAACB10-ED34-6655-1C70-95926CD3BAE3}" dt="2026-07-28T15:21:42.195" v="854" actId="20577"/>
        <pc:sldMkLst>
          <pc:docMk/>
          <pc:sldMk cId="3428631513" sldId="263"/>
        </pc:sldMkLst>
        <pc:spChg chg="mod">
          <ac:chgData name="Brooklyn Brooks (2506870)" userId="S::2506870@student.uwtsd.ac.uk::5e0a8cd9-7324-477f-afbb-3e4c0b49b8e8" providerId="AD" clId="Web-{BCAACB10-ED34-6655-1C70-95926CD3BAE3}" dt="2026-07-28T15:21:42.195" v="854" actId="20577"/>
          <ac:spMkLst>
            <pc:docMk/>
            <pc:sldMk cId="3428631513" sldId="263"/>
            <ac:spMk id="2" creationId="{DA050E08-F80D-8A9A-B338-29233A100BF7}"/>
          </ac:spMkLst>
        </pc:spChg>
      </pc:sldChg>
    </pc:docChg>
  </pc:docChgLst>
  <pc:docChgLst>
    <pc:chgData clId="Web-{3E958538-6462-3FF9-1513-9D3D5AE438A0}"/>
    <pc:docChg chg="addSld">
      <pc:chgData name="" userId="" providerId="" clId="Web-{3E958538-6462-3FF9-1513-9D3D5AE438A0}" dt="2026-07-28T09:31:41.994" v="0"/>
      <pc:docMkLst>
        <pc:docMk/>
      </pc:docMkLst>
      <pc:sldChg chg="new">
        <pc:chgData name="" userId="" providerId="" clId="Web-{3E958538-6462-3FF9-1513-9D3D5AE438A0}" dt="2026-07-28T09:31:41.994" v="0"/>
        <pc:sldMkLst>
          <pc:docMk/>
          <pc:sldMk cId="55627103" sldId="257"/>
        </pc:sldMkLst>
      </pc:sldChg>
    </pc:docChg>
  </pc:docChgLst>
  <pc:docChgLst>
    <pc:chgData name="Brooklyn Brooks (2506870)" userId="S::2506870@student.uwtsd.ac.uk::5e0a8cd9-7324-477f-afbb-3e4c0b49b8e8" providerId="AD" clId="Web-{452B37DD-4310-9CEA-EE78-B0F803660455}"/>
    <pc:docChg chg="modSld">
      <pc:chgData name="Brooklyn Brooks (2506870)" userId="S::2506870@student.uwtsd.ac.uk::5e0a8cd9-7324-477f-afbb-3e4c0b49b8e8" providerId="AD" clId="Web-{452B37DD-4310-9CEA-EE78-B0F803660455}" dt="2026-07-31T08:33:36.826" v="517" actId="1076"/>
      <pc:docMkLst>
        <pc:docMk/>
      </pc:docMkLst>
      <pc:sldChg chg="modSp">
        <pc:chgData name="Brooklyn Brooks (2506870)" userId="S::2506870@student.uwtsd.ac.uk::5e0a8cd9-7324-477f-afbb-3e4c0b49b8e8" providerId="AD" clId="Web-{452B37DD-4310-9CEA-EE78-B0F803660455}" dt="2026-07-31T08:33:36.826" v="517" actId="1076"/>
        <pc:sldMkLst>
          <pc:docMk/>
          <pc:sldMk cId="109857222" sldId="256"/>
        </pc:sldMkLst>
        <pc:spChg chg="mod">
          <ac:chgData name="Brooklyn Brooks (2506870)" userId="S::2506870@student.uwtsd.ac.uk::5e0a8cd9-7324-477f-afbb-3e4c0b49b8e8" providerId="AD" clId="Web-{452B37DD-4310-9CEA-EE78-B0F803660455}" dt="2026-07-31T08:33:36.826" v="517" actId="1076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">
        <pc:chgData name="Brooklyn Brooks (2506870)" userId="S::2506870@student.uwtsd.ac.uk::5e0a8cd9-7324-477f-afbb-3e4c0b49b8e8" providerId="AD" clId="Web-{452B37DD-4310-9CEA-EE78-B0F803660455}" dt="2026-07-31T07:17:56.421" v="495"/>
        <pc:sldMkLst>
          <pc:docMk/>
          <pc:sldMk cId="55627103" sldId="257"/>
        </pc:sldMkLst>
        <pc:picChg chg="add del mod modCrop">
          <ac:chgData name="Brooklyn Brooks (2506870)" userId="S::2506870@student.uwtsd.ac.uk::5e0a8cd9-7324-477f-afbb-3e4c0b49b8e8" providerId="AD" clId="Web-{452B37DD-4310-9CEA-EE78-B0F803660455}" dt="2026-07-31T07:14:49.205" v="476"/>
          <ac:picMkLst>
            <pc:docMk/>
            <pc:sldMk cId="55627103" sldId="257"/>
            <ac:picMk id="2" creationId="{07E859B5-8CD8-F262-8F10-A78F85850291}"/>
          </ac:picMkLst>
        </pc:picChg>
        <pc:picChg chg="add del mod modCrop">
          <ac:chgData name="Brooklyn Brooks (2506870)" userId="S::2506870@student.uwtsd.ac.uk::5e0a8cd9-7324-477f-afbb-3e4c0b49b8e8" providerId="AD" clId="Web-{452B37DD-4310-9CEA-EE78-B0F803660455}" dt="2026-07-31T07:15:09.363" v="484"/>
          <ac:picMkLst>
            <pc:docMk/>
            <pc:sldMk cId="55627103" sldId="257"/>
            <ac:picMk id="5" creationId="{D0406688-56DA-B6B2-3280-CBB1878C191C}"/>
          </ac:picMkLst>
        </pc:picChg>
        <pc:picChg chg="add del mod modCrop">
          <ac:chgData name="Brooklyn Brooks (2506870)" userId="S::2506870@student.uwtsd.ac.uk::5e0a8cd9-7324-477f-afbb-3e4c0b49b8e8" providerId="AD" clId="Web-{452B37DD-4310-9CEA-EE78-B0F803660455}" dt="2026-07-31T07:15:21.192" v="488"/>
          <ac:picMkLst>
            <pc:docMk/>
            <pc:sldMk cId="55627103" sldId="257"/>
            <ac:picMk id="6" creationId="{EEBE078F-F721-90D3-EF4C-EAFD8E265FC7}"/>
          </ac:picMkLst>
        </pc:picChg>
        <pc:picChg chg="add mod modCrop">
          <ac:chgData name="Brooklyn Brooks (2506870)" userId="S::2506870@student.uwtsd.ac.uk::5e0a8cd9-7324-477f-afbb-3e4c0b49b8e8" providerId="AD" clId="Web-{452B37DD-4310-9CEA-EE78-B0F803660455}" dt="2026-07-31T07:17:56.421" v="495"/>
          <ac:picMkLst>
            <pc:docMk/>
            <pc:sldMk cId="55627103" sldId="257"/>
            <ac:picMk id="8" creationId="{7278A946-CAEA-ACBC-551C-DFAC6176A2AD}"/>
          </ac:picMkLst>
        </pc:picChg>
      </pc:sldChg>
      <pc:sldChg chg="addSp modSp">
        <pc:chgData name="Brooklyn Brooks (2506870)" userId="S::2506870@student.uwtsd.ac.uk::5e0a8cd9-7324-477f-afbb-3e4c0b49b8e8" providerId="AD" clId="Web-{452B37DD-4310-9CEA-EE78-B0F803660455}" dt="2026-07-31T07:20:59.683" v="501" actId="1076"/>
        <pc:sldMkLst>
          <pc:docMk/>
          <pc:sldMk cId="3268355667" sldId="258"/>
        </pc:sldMkLst>
        <pc:picChg chg="add mod">
          <ac:chgData name="Brooklyn Brooks (2506870)" userId="S::2506870@student.uwtsd.ac.uk::5e0a8cd9-7324-477f-afbb-3e4c0b49b8e8" providerId="AD" clId="Web-{452B37DD-4310-9CEA-EE78-B0F803660455}" dt="2026-07-31T07:20:59.683" v="501" actId="1076"/>
          <ac:picMkLst>
            <pc:docMk/>
            <pc:sldMk cId="3268355667" sldId="258"/>
            <ac:picMk id="4" creationId="{AA9A3ECA-A0DF-D82D-67CC-F4D3A611E2C8}"/>
          </ac:picMkLst>
        </pc:picChg>
      </pc:sldChg>
      <pc:sldChg chg="addSp modSp">
        <pc:chgData name="Brooklyn Brooks (2506870)" userId="S::2506870@student.uwtsd.ac.uk::5e0a8cd9-7324-477f-afbb-3e4c0b49b8e8" providerId="AD" clId="Web-{452B37DD-4310-9CEA-EE78-B0F803660455}" dt="2026-07-31T07:25:32.095" v="509" actId="14100"/>
        <pc:sldMkLst>
          <pc:docMk/>
          <pc:sldMk cId="4224072091" sldId="259"/>
        </pc:sldMkLst>
        <pc:spChg chg="mod">
          <ac:chgData name="Brooklyn Brooks (2506870)" userId="S::2506870@student.uwtsd.ac.uk::5e0a8cd9-7324-477f-afbb-3e4c0b49b8e8" providerId="AD" clId="Web-{452B37DD-4310-9CEA-EE78-B0F803660455}" dt="2026-07-31T07:25:32.095" v="509" actId="14100"/>
          <ac:spMkLst>
            <pc:docMk/>
            <pc:sldMk cId="4224072091" sldId="259"/>
            <ac:spMk id="3" creationId="{AC73FEE7-0A1F-9315-86A5-0D632EEB44B0}"/>
          </ac:spMkLst>
        </pc:spChg>
        <pc:picChg chg="add mod">
          <ac:chgData name="Brooklyn Brooks (2506870)" userId="S::2506870@student.uwtsd.ac.uk::5e0a8cd9-7324-477f-afbb-3e4c0b49b8e8" providerId="AD" clId="Web-{452B37DD-4310-9CEA-EE78-B0F803660455}" dt="2026-07-31T07:25:26.111" v="508" actId="1076"/>
          <ac:picMkLst>
            <pc:docMk/>
            <pc:sldMk cId="4224072091" sldId="259"/>
            <ac:picMk id="4" creationId="{EB4D42EC-8ECB-6353-79F7-514EB7249E2E}"/>
          </ac:picMkLst>
        </pc:picChg>
      </pc:sldChg>
      <pc:sldChg chg="addSp delSp modSp">
        <pc:chgData name="Brooklyn Brooks (2506870)" userId="S::2506870@student.uwtsd.ac.uk::5e0a8cd9-7324-477f-afbb-3e4c0b49b8e8" providerId="AD" clId="Web-{452B37DD-4310-9CEA-EE78-B0F803660455}" dt="2026-07-30T21:46:22.189" v="398" actId="1076"/>
        <pc:sldMkLst>
          <pc:docMk/>
          <pc:sldMk cId="947763692" sldId="260"/>
        </pc:sldMkLst>
        <pc:spChg chg="mod">
          <ac:chgData name="Brooklyn Brooks (2506870)" userId="S::2506870@student.uwtsd.ac.uk::5e0a8cd9-7324-477f-afbb-3e4c0b49b8e8" providerId="AD" clId="Web-{452B37DD-4310-9CEA-EE78-B0F803660455}" dt="2026-07-30T21:46:22.189" v="398" actId="1076"/>
          <ac:spMkLst>
            <pc:docMk/>
            <pc:sldMk cId="947763692" sldId="260"/>
            <ac:spMk id="3" creationId="{55860BAF-2C9A-676C-3614-6857E0BF7DE2}"/>
          </ac:spMkLst>
        </pc:spChg>
        <pc:spChg chg="add del">
          <ac:chgData name="Brooklyn Brooks (2506870)" userId="S::2506870@student.uwtsd.ac.uk::5e0a8cd9-7324-477f-afbb-3e4c0b49b8e8" providerId="AD" clId="Web-{452B37DD-4310-9CEA-EE78-B0F803660455}" dt="2026-07-30T21:34:07.043" v="22"/>
          <ac:spMkLst>
            <pc:docMk/>
            <pc:sldMk cId="947763692" sldId="260"/>
            <ac:spMk id="5" creationId="{5BAC0D9C-8512-7AE0-2EBA-DC99F2A9F374}"/>
          </ac:spMkLst>
        </pc:spChg>
        <pc:spChg chg="add mod">
          <ac:chgData name="Brooklyn Brooks (2506870)" userId="S::2506870@student.uwtsd.ac.uk::5e0a8cd9-7324-477f-afbb-3e4c0b49b8e8" providerId="AD" clId="Web-{452B37DD-4310-9CEA-EE78-B0F803660455}" dt="2026-07-30T21:45:33.594" v="393" actId="1076"/>
          <ac:spMkLst>
            <pc:docMk/>
            <pc:sldMk cId="947763692" sldId="260"/>
            <ac:spMk id="6" creationId="{3203FDF9-6B6A-AD8A-3343-7D84CB1457B5}"/>
          </ac:spMkLst>
        </pc:spChg>
        <pc:spChg chg="add mod">
          <ac:chgData name="Brooklyn Brooks (2506870)" userId="S::2506870@student.uwtsd.ac.uk::5e0a8cd9-7324-477f-afbb-3e4c0b49b8e8" providerId="AD" clId="Web-{452B37DD-4310-9CEA-EE78-B0F803660455}" dt="2026-07-30T21:46:07.986" v="397" actId="1076"/>
          <ac:spMkLst>
            <pc:docMk/>
            <pc:sldMk cId="947763692" sldId="260"/>
            <ac:spMk id="7" creationId="{13D7DE17-8EE5-B667-8F74-408A85822D76}"/>
          </ac:spMkLst>
        </pc:spChg>
        <pc:spChg chg="add mod">
          <ac:chgData name="Brooklyn Brooks (2506870)" userId="S::2506870@student.uwtsd.ac.uk::5e0a8cd9-7324-477f-afbb-3e4c0b49b8e8" providerId="AD" clId="Web-{452B37DD-4310-9CEA-EE78-B0F803660455}" dt="2026-07-30T21:45:48.923" v="395" actId="1076"/>
          <ac:spMkLst>
            <pc:docMk/>
            <pc:sldMk cId="947763692" sldId="260"/>
            <ac:spMk id="8" creationId="{F20A1D4A-68F0-EC01-0F9F-EF447EEC537B}"/>
          </ac:spMkLst>
        </pc:spChg>
        <pc:spChg chg="add mod">
          <ac:chgData name="Brooklyn Brooks (2506870)" userId="S::2506870@student.uwtsd.ac.uk::5e0a8cd9-7324-477f-afbb-3e4c0b49b8e8" providerId="AD" clId="Web-{452B37DD-4310-9CEA-EE78-B0F803660455}" dt="2026-07-30T21:44:57.656" v="390" actId="1076"/>
          <ac:spMkLst>
            <pc:docMk/>
            <pc:sldMk cId="947763692" sldId="260"/>
            <ac:spMk id="9" creationId="{CEF6F2AB-C1D6-3070-B2CE-4A7F7B1FFD6A}"/>
          </ac:spMkLst>
        </pc:spChg>
        <pc:spChg chg="add mod">
          <ac:chgData name="Brooklyn Brooks (2506870)" userId="S::2506870@student.uwtsd.ac.uk::5e0a8cd9-7324-477f-afbb-3e4c0b49b8e8" providerId="AD" clId="Web-{452B37DD-4310-9CEA-EE78-B0F803660455}" dt="2026-07-30T21:45:58.907" v="396" actId="1076"/>
          <ac:spMkLst>
            <pc:docMk/>
            <pc:sldMk cId="947763692" sldId="260"/>
            <ac:spMk id="10" creationId="{10705AA7-2109-9406-C8EE-7E0CFAE0CE38}"/>
          </ac:spMkLst>
        </pc:spChg>
        <pc:spChg chg="add mod">
          <ac:chgData name="Brooklyn Brooks (2506870)" userId="S::2506870@student.uwtsd.ac.uk::5e0a8cd9-7324-477f-afbb-3e4c0b49b8e8" providerId="AD" clId="Web-{452B37DD-4310-9CEA-EE78-B0F803660455}" dt="2026-07-30T21:44:43.968" v="388" actId="1076"/>
          <ac:spMkLst>
            <pc:docMk/>
            <pc:sldMk cId="947763692" sldId="260"/>
            <ac:spMk id="11" creationId="{D3DE2063-C72F-2F62-CD8F-6A374EAA8ACE}"/>
          </ac:spMkLst>
        </pc:spChg>
        <pc:picChg chg="add del mod modCrop">
          <ac:chgData name="Brooklyn Brooks (2506870)" userId="S::2506870@student.uwtsd.ac.uk::5e0a8cd9-7324-477f-afbb-3e4c0b49b8e8" providerId="AD" clId="Web-{452B37DD-4310-9CEA-EE78-B0F803660455}" dt="2026-07-30T21:35:53.045" v="87" actId="14100"/>
          <ac:picMkLst>
            <pc:docMk/>
            <pc:sldMk cId="947763692" sldId="260"/>
            <ac:picMk id="4" creationId="{4D689AA6-0A04-F6CC-290F-E00533E0D683}"/>
          </ac:picMkLst>
        </pc:picChg>
      </pc:sldChg>
      <pc:sldChg chg="addSp modSp">
        <pc:chgData name="Brooklyn Brooks (2506870)" userId="S::2506870@student.uwtsd.ac.uk::5e0a8cd9-7324-477f-afbb-3e4c0b49b8e8" providerId="AD" clId="Web-{452B37DD-4310-9CEA-EE78-B0F803660455}" dt="2026-07-31T07:26:52.962" v="512" actId="1076"/>
        <pc:sldMkLst>
          <pc:docMk/>
          <pc:sldMk cId="1525574316" sldId="261"/>
        </pc:sldMkLst>
        <pc:spChg chg="mod">
          <ac:chgData name="Brooklyn Brooks (2506870)" userId="S::2506870@student.uwtsd.ac.uk::5e0a8cd9-7324-477f-afbb-3e4c0b49b8e8" providerId="AD" clId="Web-{452B37DD-4310-9CEA-EE78-B0F803660455}" dt="2026-07-31T07:26:52.962" v="512" actId="1076"/>
          <ac:spMkLst>
            <pc:docMk/>
            <pc:sldMk cId="1525574316" sldId="261"/>
            <ac:spMk id="3" creationId="{541347AC-CCA9-959C-7DE0-E3E7284778AC}"/>
          </ac:spMkLst>
        </pc:spChg>
        <pc:picChg chg="add mod">
          <ac:chgData name="Brooklyn Brooks (2506870)" userId="S::2506870@student.uwtsd.ac.uk::5e0a8cd9-7324-477f-afbb-3e4c0b49b8e8" providerId="AD" clId="Web-{452B37DD-4310-9CEA-EE78-B0F803660455}" dt="2026-07-31T07:26:37.164" v="511" actId="1076"/>
          <ac:picMkLst>
            <pc:docMk/>
            <pc:sldMk cId="1525574316" sldId="261"/>
            <ac:picMk id="4" creationId="{164E1100-2FF5-B23E-E599-8EC1AC7D1A9A}"/>
          </ac:picMkLst>
        </pc:picChg>
      </pc:sldChg>
      <pc:sldChg chg="addSp modSp">
        <pc:chgData name="Brooklyn Brooks (2506870)" userId="S::2506870@student.uwtsd.ac.uk::5e0a8cd9-7324-477f-afbb-3e4c0b49b8e8" providerId="AD" clId="Web-{452B37DD-4310-9CEA-EE78-B0F803660455}" dt="2026-07-31T07:28:44.642" v="514" actId="1076"/>
        <pc:sldMkLst>
          <pc:docMk/>
          <pc:sldMk cId="2453584872" sldId="262"/>
        </pc:sldMkLst>
        <pc:spChg chg="mod">
          <ac:chgData name="Brooklyn Brooks (2506870)" userId="S::2506870@student.uwtsd.ac.uk::5e0a8cd9-7324-477f-afbb-3e4c0b49b8e8" providerId="AD" clId="Web-{452B37DD-4310-9CEA-EE78-B0F803660455}" dt="2026-07-30T21:53:52.421" v="436" actId="1076"/>
          <ac:spMkLst>
            <pc:docMk/>
            <pc:sldMk cId="2453584872" sldId="262"/>
            <ac:spMk id="3" creationId="{101D8680-631F-BF55-FBF7-FCC04D7BAA6A}"/>
          </ac:spMkLst>
        </pc:spChg>
        <pc:picChg chg="add mod">
          <ac:chgData name="Brooklyn Brooks (2506870)" userId="S::2506870@student.uwtsd.ac.uk::5e0a8cd9-7324-477f-afbb-3e4c0b49b8e8" providerId="AD" clId="Web-{452B37DD-4310-9CEA-EE78-B0F803660455}" dt="2026-07-31T07:28:44.642" v="514" actId="1076"/>
          <ac:picMkLst>
            <pc:docMk/>
            <pc:sldMk cId="2453584872" sldId="262"/>
            <ac:picMk id="4" creationId="{5FCBAF1D-215C-A52A-52F7-9D4FB784ABA7}"/>
          </ac:picMkLst>
        </pc:picChg>
      </pc:sldChg>
      <pc:sldChg chg="modSp">
        <pc:chgData name="Brooklyn Brooks (2506870)" userId="S::2506870@student.uwtsd.ac.uk::5e0a8cd9-7324-477f-afbb-3e4c0b49b8e8" providerId="AD" clId="Web-{452B37DD-4310-9CEA-EE78-B0F803660455}" dt="2026-07-30T22:06:47.606" v="462" actId="20577"/>
        <pc:sldMkLst>
          <pc:docMk/>
          <pc:sldMk cId="3428631513" sldId="263"/>
        </pc:sldMkLst>
        <pc:spChg chg="mod">
          <ac:chgData name="Brooklyn Brooks (2506870)" userId="S::2506870@student.uwtsd.ac.uk::5e0a8cd9-7324-477f-afbb-3e4c0b49b8e8" providerId="AD" clId="Web-{452B37DD-4310-9CEA-EE78-B0F803660455}" dt="2026-07-30T22:06:47.606" v="462" actId="20577"/>
          <ac:spMkLst>
            <pc:docMk/>
            <pc:sldMk cId="3428631513" sldId="263"/>
            <ac:spMk id="3" creationId="{6E53E6E1-396F-43F9-5BB0-0F32E24D5FF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economy/inflationandpriceindices/bulletins/consumerpriceinflation/june2026" TargetMode="External"/><Relationship Id="rId2" Type="http://schemas.openxmlformats.org/officeDocument/2006/relationships/hyperlink" Target="https://www.bankofengland.co.uk/explainers/inflation-and-interest-rat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uratos.co.uk/en/blog/taste-tomorrow/hottest-bakery-trends" TargetMode="External"/><Relationship Id="rId4" Type="http://schemas.openxmlformats.org/officeDocument/2006/relationships/hyperlink" Target="https://www.ons.gov.uk/employmentandlabourmarket/peopleinwork/employmentandemployeetypes/articles/whoarethehybridworkers/2024-11-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4629" y="694465"/>
            <a:ext cx="10965540" cy="76200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200">
                <a:latin typeface="Aptos"/>
              </a:rPr>
              <a:t>Basil’s Bakery: Business Analysis and Recommendations</a:t>
            </a:r>
            <a:br>
              <a:rPr lang="en-GB" sz="3200" dirty="0">
                <a:latin typeface="Aptos"/>
              </a:rPr>
            </a:br>
            <a:endParaRPr lang="en-GB" sz="3200">
              <a:latin typeface="Apto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4628" y="2092552"/>
            <a:ext cx="5914572" cy="419576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>
                <a:ea typeface="+mn-lt"/>
                <a:cs typeface="+mn-lt"/>
              </a:rPr>
              <a:t>Student Name: Brooklyn Brooks</a:t>
            </a:r>
          </a:p>
          <a:p>
            <a:pPr algn="l"/>
            <a:br>
              <a:rPr lang="en-GB" dirty="0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Student Number: 2506870</a:t>
            </a:r>
            <a:endParaRPr lang="en-GB" dirty="0">
              <a:ea typeface="+mn-lt"/>
              <a:cs typeface="+mn-lt"/>
            </a:endParaRPr>
          </a:p>
          <a:p>
            <a:pPr algn="l"/>
            <a:br>
              <a:rPr lang="en-GB" dirty="0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Module Code: LCLM4004</a:t>
            </a:r>
            <a:endParaRPr lang="en-GB" dirty="0">
              <a:ea typeface="+mn-lt"/>
              <a:cs typeface="+mn-lt"/>
            </a:endParaRPr>
          </a:p>
          <a:p>
            <a:pPr algn="l"/>
            <a:br>
              <a:rPr lang="en-GB" dirty="0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Module Name: Problem solving and decision making</a:t>
            </a:r>
          </a:p>
          <a:p>
            <a:pPr algn="l"/>
            <a:br>
              <a:rPr lang="en-GB" dirty="0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Lecturer’s Name: Rebecca </a:t>
            </a:r>
            <a:r>
              <a:rPr lang="en-GB" dirty="0">
                <a:ea typeface="+mn-lt"/>
                <a:cs typeface="+mn-lt"/>
              </a:rPr>
              <a:t>Stewart</a:t>
            </a:r>
            <a:br>
              <a:rPr lang="en-GB" dirty="0">
                <a:ea typeface="+mn-lt"/>
                <a:cs typeface="+mn-lt"/>
              </a:rPr>
            </a:br>
            <a:br>
              <a:rPr lang="en-GB" dirty="0">
                <a:ea typeface="+mn-lt"/>
                <a:cs typeface="+mn-lt"/>
              </a:rPr>
            </a:br>
            <a:endParaRPr lang="en-GB" dirty="0">
              <a:ea typeface="+mn-lt"/>
              <a:cs typeface="+mn-lt"/>
            </a:endParaRPr>
          </a:p>
        </p:txBody>
      </p:sp>
      <p:pic>
        <p:nvPicPr>
          <p:cNvPr id="4" name="Picture 3" descr="Home | Bread Collection">
            <a:extLst>
              <a:ext uri="{FF2B5EF4-FFF2-40B4-BE49-F238E27FC236}">
                <a16:creationId xmlns:a16="http://schemas.microsoft.com/office/drawing/2014/main" id="{6C4AC266-F458-BD56-1F70-A2105BC65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7770" y="2721429"/>
            <a:ext cx="5367489" cy="3563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026CA-118E-F162-051A-67DD0A991D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   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2000A3-447A-56C7-C4BE-5A0818540376}"/>
              </a:ext>
            </a:extLst>
          </p:cNvPr>
          <p:cNvSpPr txBox="1"/>
          <p:nvPr/>
        </p:nvSpPr>
        <p:spPr>
          <a:xfrm>
            <a:off x="638628" y="1825171"/>
            <a:ext cx="6096000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sz="2400" dirty="0">
              <a:latin typeface="Helvetica Neue"/>
            </a:endParaRPr>
          </a:p>
          <a:p>
            <a:pPr marL="285750" indent="-285750" algn="l">
              <a:buFont typeface="Arial"/>
              <a:buChar char="•"/>
            </a:pPr>
            <a:r>
              <a:rPr lang="en-US" sz="2400" b="0">
                <a:latin typeface="Helvetica Neue"/>
                <a:ea typeface="Helvetica Neue"/>
                <a:cs typeface="Helvetica Neue"/>
              </a:rPr>
              <a:t>﻿﻿Independent artisan bakery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Helvetica Neue"/>
              <a:ea typeface="Helvetica Neue"/>
              <a:cs typeface="Helvetica Neue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0">
                <a:latin typeface="Helvetica Neue"/>
                <a:ea typeface="Helvetica Neue"/>
                <a:cs typeface="Helvetica Neue"/>
              </a:rPr>
              <a:t>Coventry retail park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Helvetica Neue"/>
              <a:ea typeface="Helvetica Neue"/>
              <a:cs typeface="Helvetica Neue"/>
            </a:endParaRPr>
          </a:p>
          <a:p>
            <a:pPr marL="285750" indent="-285750" algn="l">
              <a:buFont typeface="Arial"/>
              <a:buChar char="•"/>
            </a:pPr>
            <a:r>
              <a:rPr lang="en-US" sz="2400" b="0">
                <a:latin typeface="Helvetica Neue"/>
                <a:ea typeface="Helvetica Neue"/>
                <a:cs typeface="Helvetica Neue"/>
              </a:rPr>
              <a:t>﻿﻿Opened in 2015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Helvetica Neue"/>
              <a:ea typeface="Helvetica Neue"/>
              <a:cs typeface="Helvetica Neue"/>
            </a:endParaRPr>
          </a:p>
          <a:p>
            <a:pPr marL="285750" indent="-285750" algn="l">
              <a:buFont typeface="Arial"/>
              <a:buChar char="•"/>
            </a:pPr>
            <a:r>
              <a:rPr lang="en-US" sz="2400" b="0">
                <a:latin typeface="Helvetica Neue"/>
                <a:ea typeface="Helvetica Neue"/>
                <a:cs typeface="Helvetica Neue"/>
              </a:rPr>
              <a:t>﻿﻿Sales grew until 2020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Helvetica Neue"/>
              <a:ea typeface="Helvetica Neue"/>
              <a:cs typeface="Helvetica Neue"/>
            </a:endParaRPr>
          </a:p>
          <a:p>
            <a:pPr marL="285750" indent="-285750" algn="l">
              <a:buFont typeface="Arial"/>
              <a:buChar char="•"/>
            </a:pPr>
            <a:r>
              <a:rPr lang="en-US" sz="2400" b="0">
                <a:latin typeface="Helvetica Neue"/>
                <a:ea typeface="Helvetica Neue"/>
                <a:cs typeface="Helvetica Neue"/>
              </a:rPr>
              <a:t>﻿﻿Sales now 25% below 2019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latin typeface="Helvetica Neue"/>
              <a:ea typeface="Helvetica Neue"/>
              <a:cs typeface="Helvetica Neue"/>
            </a:endParaRPr>
          </a:p>
          <a:p>
            <a:pPr marL="285750" indent="-285750" algn="l">
              <a:buFont typeface="Arial"/>
              <a:buChar char="•"/>
            </a:pPr>
            <a:r>
              <a:rPr lang="en-US" sz="2400" b="0">
                <a:latin typeface="Helvetica Neue"/>
                <a:ea typeface="Helvetica Neue"/>
                <a:cs typeface="Helvetica Neue"/>
              </a:rPr>
              <a:t>﻿﻿Rising operating costs</a:t>
            </a:r>
          </a:p>
          <a:p>
            <a:pPr algn="ctr"/>
            <a:endParaRPr lang="en-GB" sz="2400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95EA7D1-40C4-F22F-6E80-9D84708C1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415925"/>
            <a:ext cx="5667829" cy="1296535"/>
          </a:xfrm>
        </p:spPr>
        <p:txBody>
          <a:bodyPr/>
          <a:lstStyle/>
          <a:p>
            <a:r>
              <a:rPr lang="en-GB"/>
              <a:t>Introduction </a:t>
            </a:r>
          </a:p>
        </p:txBody>
      </p:sp>
      <p:pic>
        <p:nvPicPr>
          <p:cNvPr id="8" name="Picture 7" descr="West Midlands / Coventry aerial photographs | aerial photographs of Great  Britain by Jonathan C.K. Webb">
            <a:extLst>
              <a:ext uri="{FF2B5EF4-FFF2-40B4-BE49-F238E27FC236}">
                <a16:creationId xmlns:a16="http://schemas.microsoft.com/office/drawing/2014/main" id="{7278A946-CAEA-ACBC-551C-DFAC6176A2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6" b="3537"/>
          <a:stretch>
            <a:fillRect/>
          </a:stretch>
        </p:blipFill>
        <p:spPr>
          <a:xfrm>
            <a:off x="5529532" y="2632418"/>
            <a:ext cx="6107511" cy="3543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27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10DCB-B24A-1CE1-C786-8D875C0B7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Nature and Scope of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F1113-C121-F950-B1CC-C4585988D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1054"/>
            <a:ext cx="10515600" cy="43513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Internal:</a:t>
            </a:r>
            <a:endParaRPr lang="en-US"/>
          </a:p>
          <a:p>
            <a:r>
              <a:rPr lang="en-GB"/>
              <a:t>No delivery </a:t>
            </a:r>
          </a:p>
          <a:p>
            <a:r>
              <a:rPr lang="en-GB" dirty="0"/>
              <a:t>Limited phone </a:t>
            </a:r>
            <a:r>
              <a:rPr lang="en-GB"/>
              <a:t>availability </a:t>
            </a:r>
          </a:p>
          <a:p>
            <a:r>
              <a:rPr lang="en-GB" dirty="0"/>
              <a:t>No inline </a:t>
            </a:r>
            <a:r>
              <a:rPr lang="en-GB"/>
              <a:t>ordering</a:t>
            </a:r>
          </a:p>
          <a:p>
            <a:r>
              <a:rPr lang="en-GB"/>
              <a:t>Owner overloaded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/>
              <a:t>External:</a:t>
            </a:r>
          </a:p>
          <a:p>
            <a:r>
              <a:rPr lang="en-GB"/>
              <a:t>Reduced football</a:t>
            </a:r>
          </a:p>
          <a:p>
            <a:r>
              <a:rPr lang="en-GB"/>
              <a:t>Hybrid working</a:t>
            </a:r>
            <a:endParaRPr lang="en-GB" dirty="0"/>
          </a:p>
          <a:p>
            <a:r>
              <a:rPr lang="en-GB"/>
              <a:t>Inflation</a:t>
            </a:r>
            <a:endParaRPr lang="en-GB" dirty="0"/>
          </a:p>
          <a:p>
            <a:r>
              <a:rPr lang="en-GB"/>
              <a:t>Rising ingredient and energy costs</a:t>
            </a:r>
            <a:endParaRPr lang="en-GB" dirty="0"/>
          </a:p>
        </p:txBody>
      </p:sp>
      <p:pic>
        <p:nvPicPr>
          <p:cNvPr id="4" name="Picture 3" descr="Empty Car Park Empty Retail Park Editorial Stock Photo - Stock Image |  Shutterstock Editorial">
            <a:extLst>
              <a:ext uri="{FF2B5EF4-FFF2-40B4-BE49-F238E27FC236}">
                <a16:creationId xmlns:a16="http://schemas.microsoft.com/office/drawing/2014/main" id="{AA9A3ECA-A0DF-D82D-67CC-F4D3A611E2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5549" y="2451249"/>
            <a:ext cx="5238751" cy="3968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355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6DD7F-2E0B-BB8C-BF19-947302370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3FEE7-0A1F-9315-86A5-0D632EEB4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94138"/>
            <a:ext cx="6391353" cy="475007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Political- business rates and regu</a:t>
            </a:r>
            <a:r>
              <a:rPr lang="en-GB"/>
              <a:t>lations</a:t>
            </a:r>
            <a:endParaRPr lang="en-US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Economic- infla</a:t>
            </a:r>
            <a:r>
              <a:rPr lang="en-GB"/>
              <a:t>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Social- </a:t>
            </a:r>
            <a:r>
              <a:rPr lang="en-GB" err="1"/>
              <a:t>hybr</a:t>
            </a:r>
            <a:r>
              <a:rPr lang="en-GB"/>
              <a:t>id working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Technological- no online </a:t>
            </a:r>
            <a:r>
              <a:rPr lang="en-GB"/>
              <a:t>ordering/delivery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Environmental- organic ingredient supply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Legal- food hygiene and </a:t>
            </a:r>
            <a:r>
              <a:rPr lang="en-GB"/>
              <a:t>employment law</a:t>
            </a:r>
            <a:endParaRPr lang="en-GB" dirty="0"/>
          </a:p>
        </p:txBody>
      </p:sp>
      <p:pic>
        <p:nvPicPr>
          <p:cNvPr id="4" name="Picture 3" descr="Politics - Free buildings icons">
            <a:extLst>
              <a:ext uri="{FF2B5EF4-FFF2-40B4-BE49-F238E27FC236}">
                <a16:creationId xmlns:a16="http://schemas.microsoft.com/office/drawing/2014/main" id="{EB4D42EC-8ECB-6353-79F7-514EB7249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9180" y="2651815"/>
            <a:ext cx="4421038" cy="3567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072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3A8F0-09F3-79E2-8647-C2B0F13AA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Fishbone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60BAF-2C9A-676C-3614-6857E0BF7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03257" y="3939098"/>
            <a:ext cx="2838091" cy="5269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Declining sales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689AA6-0A04-F6CC-290F-E00533E0D6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412" r="6908" b="11176"/>
          <a:stretch>
            <a:fillRect/>
          </a:stretch>
        </p:blipFill>
        <p:spPr>
          <a:xfrm>
            <a:off x="2619645" y="2962185"/>
            <a:ext cx="6046367" cy="24822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03FDF9-6B6A-AD8A-3343-7D84CB1457B5}"/>
              </a:ext>
            </a:extLst>
          </p:cNvPr>
          <p:cNvSpPr txBox="1"/>
          <p:nvPr/>
        </p:nvSpPr>
        <p:spPr>
          <a:xfrm>
            <a:off x="1024899" y="1702005"/>
            <a:ext cx="336566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Customers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Reduced spending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Hybrid </a:t>
            </a:r>
            <a:r>
              <a:rPr lang="en-GB"/>
              <a:t>working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Fewer retail park shoppers</a:t>
            </a:r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D7DE17-8EE5-B667-8F74-408A85822D76}"/>
              </a:ext>
            </a:extLst>
          </p:cNvPr>
          <p:cNvSpPr txBox="1"/>
          <p:nvPr/>
        </p:nvSpPr>
        <p:spPr>
          <a:xfrm>
            <a:off x="1019765" y="5449361"/>
            <a:ext cx="375317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Material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Higher ingredient costs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Increased </a:t>
            </a:r>
            <a:r>
              <a:rPr lang="en-GB"/>
              <a:t>production costs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Supply chain disruptions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0A1D4A-68F0-EC01-0F9F-EF447EEC537B}"/>
              </a:ext>
            </a:extLst>
          </p:cNvPr>
          <p:cNvSpPr txBox="1"/>
          <p:nvPr/>
        </p:nvSpPr>
        <p:spPr>
          <a:xfrm>
            <a:off x="4197846" y="1702347"/>
            <a:ext cx="295728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Methods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No online ordering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No delivery </a:t>
            </a:r>
            <a:r>
              <a:rPr lang="en-GB"/>
              <a:t>service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Limited tel</a:t>
            </a:r>
            <a:r>
              <a:rPr lang="en-GB"/>
              <a:t>ephone orders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F6F2AB-C1D6-3070-B2CE-4A7F7B1FFD6A}"/>
              </a:ext>
            </a:extLst>
          </p:cNvPr>
          <p:cNvSpPr txBox="1"/>
          <p:nvPr/>
        </p:nvSpPr>
        <p:spPr>
          <a:xfrm>
            <a:off x="4197847" y="5453126"/>
            <a:ext cx="3048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Money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Rising energy bills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Increased </a:t>
            </a:r>
            <a:r>
              <a:rPr lang="en-GB"/>
              <a:t>operating costs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Reduced profit margins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705AA7-2109-9406-C8EE-7E0CFAE0CE38}"/>
              </a:ext>
            </a:extLst>
          </p:cNvPr>
          <p:cNvSpPr txBox="1"/>
          <p:nvPr/>
        </p:nvSpPr>
        <p:spPr>
          <a:xfrm>
            <a:off x="7259539" y="1766020"/>
            <a:ext cx="243114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Management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Owner works </a:t>
            </a:r>
            <a:r>
              <a:rPr lang="en-GB" err="1"/>
              <a:t>alo</a:t>
            </a:r>
            <a:r>
              <a:rPr lang="en-GB"/>
              <a:t>ne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Limited staff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Time constraints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DE2063-C72F-2F62-CD8F-6A374EAA8ACE}"/>
              </a:ext>
            </a:extLst>
          </p:cNvPr>
          <p:cNvSpPr txBox="1"/>
          <p:nvPr/>
        </p:nvSpPr>
        <p:spPr>
          <a:xfrm>
            <a:off x="7252693" y="5447307"/>
            <a:ext cx="425056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Environment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Reduced retai</a:t>
            </a:r>
            <a:r>
              <a:rPr lang="en-GB"/>
              <a:t>l park football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Empty neighbouring retail units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Post </a:t>
            </a:r>
            <a:r>
              <a:rPr lang="en-GB" err="1"/>
              <a:t>pandemi</a:t>
            </a:r>
            <a:r>
              <a:rPr lang="en-GB"/>
              <a:t>c shopping changes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763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B2ACB-4591-874C-993C-43DA559B6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347AC-CCA9-959C-7DE0-E3E7284778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275" y="2458229"/>
            <a:ext cx="5900468" cy="30429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/>
              <a:t>Sales remain below 2019 levels</a:t>
            </a:r>
          </a:p>
          <a:p>
            <a:pPr marL="457200" indent="-457200"/>
            <a:r>
              <a:rPr lang="en-GB"/>
              <a:t>Lower retail football</a:t>
            </a:r>
          </a:p>
          <a:p>
            <a:pPr marL="457200" indent="-457200"/>
            <a:r>
              <a:rPr lang="en-GB"/>
              <a:t>Rising overheads</a:t>
            </a:r>
          </a:p>
          <a:p>
            <a:pPr marL="457200" indent="-457200"/>
            <a:r>
              <a:rPr lang="en-GB" dirty="0"/>
              <a:t>Limited te</a:t>
            </a:r>
            <a:r>
              <a:rPr lang="en-GB"/>
              <a:t>chnology</a:t>
            </a:r>
          </a:p>
          <a:p>
            <a:pPr marL="457200" indent="-457200"/>
            <a:r>
              <a:rPr lang="en-GB" dirty="0"/>
              <a:t>Internal </a:t>
            </a:r>
            <a:r>
              <a:rPr lang="en-GB"/>
              <a:t>improvements</a:t>
            </a:r>
            <a:r>
              <a:rPr lang="en-GB" dirty="0"/>
              <a:t> could help</a:t>
            </a:r>
          </a:p>
        </p:txBody>
      </p:sp>
      <p:pic>
        <p:nvPicPr>
          <p:cNvPr id="4" name="Picture 3" descr="Decrease - Free business and finance icons">
            <a:extLst>
              <a:ext uri="{FF2B5EF4-FFF2-40B4-BE49-F238E27FC236}">
                <a16:creationId xmlns:a16="http://schemas.microsoft.com/office/drawing/2014/main" id="{164E1100-2FF5-B23E-E599-8EC1AC7D1A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3352" y="2220314"/>
            <a:ext cx="4257675" cy="425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5743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6FE83-D3F5-CA18-44ED-93BDCEFEE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Recommendations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D8680-631F-BF55-FBF7-FCC04D7BA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98154"/>
            <a:ext cx="4577751" cy="46388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Introduce online ordering</a:t>
            </a:r>
          </a:p>
          <a:p>
            <a:endParaRPr lang="en-GB" dirty="0"/>
          </a:p>
          <a:p>
            <a:r>
              <a:rPr lang="en-GB"/>
              <a:t>Offer click and collect</a:t>
            </a:r>
          </a:p>
          <a:p>
            <a:endParaRPr lang="en-GB" dirty="0"/>
          </a:p>
          <a:p>
            <a:r>
              <a:rPr lang="en-GB"/>
              <a:t>Trial local delivery</a:t>
            </a:r>
          </a:p>
          <a:p>
            <a:endParaRPr lang="en-GB" dirty="0"/>
          </a:p>
          <a:p>
            <a:r>
              <a:rPr lang="en-GB"/>
              <a:t>Loyalty scheme</a:t>
            </a:r>
          </a:p>
          <a:p>
            <a:endParaRPr lang="en-GB" dirty="0"/>
          </a:p>
          <a:p>
            <a:r>
              <a:rPr lang="en-GB"/>
              <a:t>Social media marketing</a:t>
            </a:r>
            <a:endParaRPr lang="en-GB" dirty="0"/>
          </a:p>
        </p:txBody>
      </p:sp>
      <p:pic>
        <p:nvPicPr>
          <p:cNvPr id="4" name="Picture 3" descr="Increase sales - Free business icons">
            <a:extLst>
              <a:ext uri="{FF2B5EF4-FFF2-40B4-BE49-F238E27FC236}">
                <a16:creationId xmlns:a16="http://schemas.microsoft.com/office/drawing/2014/main" id="{5FCBAF1D-215C-A52A-52F7-9D4FB784AB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3352" y="2191559"/>
            <a:ext cx="4257675" cy="425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584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50E08-F80D-8A9A-B338-29233A100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3E6E1-396F-43F9-5BB0-0F32E24D5F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800">
                <a:ea typeface="+mn-lt"/>
                <a:cs typeface="+mn-lt"/>
              </a:rPr>
              <a:t>Bank of England (n.d.) Inflation and interest rates. Available at:</a:t>
            </a:r>
            <a:endParaRPr lang="en-GB"/>
          </a:p>
          <a:p>
            <a:pPr>
              <a:buNone/>
            </a:pPr>
            <a:r>
              <a:rPr lang="en-GB" sz="1800" dirty="0">
                <a:latin typeface="Helvetica"/>
                <a:cs typeface="Helvetica"/>
                <a:hlinkClick r:id="rId2"/>
              </a:rPr>
              <a:t>https://www.bankofengland.co.uk/explainers/inflation-and-interest-rates</a:t>
            </a:r>
            <a:endParaRPr lang="en-GB"/>
          </a:p>
          <a:p>
            <a:pPr>
              <a:buNone/>
            </a:pPr>
            <a:endParaRPr lang="en-GB" sz="1800" dirty="0">
              <a:latin typeface="Helvetica"/>
              <a:ea typeface="+mn-lt"/>
              <a:cs typeface="Helvetica"/>
            </a:endParaRPr>
          </a:p>
          <a:p>
            <a:pPr>
              <a:buNone/>
            </a:pPr>
            <a:r>
              <a:rPr lang="en-GB" sz="1800">
                <a:ea typeface="+mn-lt"/>
                <a:cs typeface="+mn-lt"/>
              </a:rPr>
              <a:t>Office for National Statistics (2026) Consumer price inflation, UK: June 2026. Available at:</a:t>
            </a:r>
            <a:endParaRPr lang="en-GB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  <a:hlinkClick r:id="rId3"/>
              </a:rPr>
              <a:t>https://www.ons.gov.uk/economy/inflationandpriceindices/bulletins/consumerpriceinflation/june2026</a:t>
            </a:r>
            <a:endParaRPr lang="en-GB"/>
          </a:p>
          <a:p>
            <a:pPr marL="0" indent="0">
              <a:buNone/>
            </a:pPr>
            <a:endParaRPr lang="en-GB" sz="1800" dirty="0"/>
          </a:p>
          <a:p>
            <a:pPr>
              <a:buNone/>
            </a:pPr>
            <a:r>
              <a:rPr lang="en-GB" sz="1800">
                <a:ea typeface="+mn-lt"/>
                <a:cs typeface="+mn-lt"/>
              </a:rPr>
              <a:t>Office for National Statistics (2024) Who are the hybrid workers? Available at:</a:t>
            </a:r>
            <a:endParaRPr lang="en-GB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  <a:hlinkClick r:id="rId4"/>
              </a:rPr>
              <a:t>https://www.ons.gov.uk/employmentandlabourmarket/peopleinwork/employmentandemployeetypes/articles/whoarethehybridworkers/2024-11-11</a:t>
            </a:r>
            <a:endParaRPr lang="en-GB" dirty="0"/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dirty="0" err="1">
                <a:solidFill>
                  <a:srgbClr val="000000"/>
                </a:solidFill>
                <a:latin typeface="Helvetica Neue"/>
                <a:ea typeface="+mn-lt"/>
                <a:cs typeface="+mn-lt"/>
              </a:rPr>
              <a:t>Puratos</a:t>
            </a:r>
            <a:r>
              <a:rPr lang="en-GB" sz="1800" dirty="0">
                <a:solidFill>
                  <a:srgbClr val="000000"/>
                </a:solidFill>
                <a:latin typeface="Helvetica Neue"/>
                <a:ea typeface="+mn-lt"/>
                <a:cs typeface="+mn-lt"/>
              </a:rPr>
              <a:t> (2026) The hottest bakery trends for 2026. Available at:</a:t>
            </a:r>
            <a:endParaRPr lang="en-GB" sz="180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  <a:hlinkClick r:id="rId5"/>
              </a:rPr>
              <a:t>https://www.puratos.co.uk/en/blog/taste-tomorrow/hottest-bakery-trends</a:t>
            </a:r>
            <a:endParaRPr lang="en-GB"/>
          </a:p>
          <a:p>
            <a:pPr marL="0" indent="0">
              <a:buNone/>
            </a:pP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6315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Basil’s Bakery: Business Analysis and Recommendations </vt:lpstr>
      <vt:lpstr>Introduction </vt:lpstr>
      <vt:lpstr>Nature and Scope of the Problem</vt:lpstr>
      <vt:lpstr>PESTEL Analysis</vt:lpstr>
      <vt:lpstr>Fishbone Analysis</vt:lpstr>
      <vt:lpstr>Key Findings</vt:lpstr>
      <vt:lpstr>Recommendations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424</cp:revision>
  <dcterms:created xsi:type="dcterms:W3CDTF">2026-07-28T09:31:30Z</dcterms:created>
  <dcterms:modified xsi:type="dcterms:W3CDTF">2026-07-31T08:33:38Z</dcterms:modified>
</cp:coreProperties>
</file>