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12/1/2020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26020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12/1/2020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475987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12/1/2020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38287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12/1/2020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81032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12/1/2020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1898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12/1/2020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856639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12/1/2020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15888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12/1/2020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10612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12/1/2020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90620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12/1/2020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607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12/1/2020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27136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12/1/2020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279800"/>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3" descr="A close up of a wire fence&#10;&#10;Description automatically generated">
            <a:extLst>
              <a:ext uri="{FF2B5EF4-FFF2-40B4-BE49-F238E27FC236}">
                <a16:creationId xmlns:a16="http://schemas.microsoft.com/office/drawing/2014/main" id="{16933B7C-24C9-418B-8B16-896539371E8A}"/>
              </a:ext>
            </a:extLst>
          </p:cNvPr>
          <p:cNvPicPr>
            <a:picLocks noChangeAspect="1"/>
          </p:cNvPicPr>
          <p:nvPr/>
        </p:nvPicPr>
        <p:blipFill rotWithShape="1">
          <a:blip r:embed="rId2"/>
          <a:srcRect t="8749" b="18199"/>
          <a:stretch/>
        </p:blipFill>
        <p:spPr>
          <a:xfrm>
            <a:off x="-1" y="10"/>
            <a:ext cx="12191999" cy="6857990"/>
          </a:xfrm>
          <a:prstGeom prst="rect">
            <a:avLst/>
          </a:prstGeom>
        </p:spPr>
      </p:pic>
      <p:sp>
        <p:nvSpPr>
          <p:cNvPr id="18" name="Rectangle 8">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18982"/>
            <a:ext cx="7537704" cy="2462668"/>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76ED7D-C312-47A3-A063-4562816229CF}"/>
              </a:ext>
            </a:extLst>
          </p:cNvPr>
          <p:cNvSpPr>
            <a:spLocks noGrp="1"/>
          </p:cNvSpPr>
          <p:nvPr>
            <p:ph type="ctrTitle"/>
          </p:nvPr>
        </p:nvSpPr>
        <p:spPr>
          <a:xfrm>
            <a:off x="735791" y="3331444"/>
            <a:ext cx="6470692" cy="1229306"/>
          </a:xfrm>
        </p:spPr>
        <p:txBody>
          <a:bodyPr>
            <a:normAutofit/>
          </a:bodyPr>
          <a:lstStyle/>
          <a:p>
            <a:r>
              <a:rPr lang="en-US" sz="5400" dirty="0">
                <a:solidFill>
                  <a:schemeClr val="tx1"/>
                </a:solidFill>
              </a:rPr>
              <a:t>Business Plan</a:t>
            </a:r>
          </a:p>
        </p:txBody>
      </p:sp>
      <p:sp>
        <p:nvSpPr>
          <p:cNvPr id="3" name="Subtitle 2">
            <a:extLst>
              <a:ext uri="{FF2B5EF4-FFF2-40B4-BE49-F238E27FC236}">
                <a16:creationId xmlns:a16="http://schemas.microsoft.com/office/drawing/2014/main" id="{B2988FF6-A197-46AB-9FAD-0308AECCF2C1}"/>
              </a:ext>
            </a:extLst>
          </p:cNvPr>
          <p:cNvSpPr>
            <a:spLocks noGrp="1"/>
          </p:cNvSpPr>
          <p:nvPr>
            <p:ph type="subTitle" idx="1"/>
          </p:nvPr>
        </p:nvSpPr>
        <p:spPr>
          <a:xfrm>
            <a:off x="735791" y="4735799"/>
            <a:ext cx="6470693" cy="605256"/>
          </a:xfrm>
        </p:spPr>
        <p:txBody>
          <a:bodyPr>
            <a:normAutofit/>
          </a:bodyPr>
          <a:lstStyle/>
          <a:p>
            <a:r>
              <a:rPr lang="en-US" dirty="0"/>
              <a:t>Narcisa-Daniela </a:t>
            </a:r>
            <a:r>
              <a:rPr lang="en-US" dirty="0" err="1"/>
              <a:t>Trifanov</a:t>
            </a:r>
            <a:endParaRPr lang="en-US" dirty="0"/>
          </a:p>
        </p:txBody>
      </p:sp>
      <p:cxnSp>
        <p:nvCxnSpPr>
          <p:cNvPr id="19" name="Straight Connector 10">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2429" y="4641183"/>
            <a:ext cx="6309360" cy="0"/>
          </a:xfrm>
          <a:prstGeom prst="line">
            <a:avLst/>
          </a:prstGeom>
          <a:ln w="12700">
            <a:solidFill>
              <a:schemeClr val="tx1">
                <a:lumMod val="75000"/>
                <a:lumOff val="25000"/>
                <a:alpha val="90000"/>
              </a:schemeClr>
            </a:solidFill>
          </a:ln>
        </p:spPr>
        <p:style>
          <a:lnRef idx="1">
            <a:schemeClr val="accent1"/>
          </a:lnRef>
          <a:fillRef idx="0">
            <a:schemeClr val="accent1"/>
          </a:fillRef>
          <a:effectRef idx="0">
            <a:schemeClr val="accent1"/>
          </a:effectRef>
          <a:fontRef idx="minor">
            <a:schemeClr val="tx1"/>
          </a:fontRef>
        </p:style>
      </p:cxnSp>
      <p:sp>
        <p:nvSpPr>
          <p:cNvPr id="20" name="Rectangle 12">
            <a:extLst>
              <a:ext uri="{FF2B5EF4-FFF2-40B4-BE49-F238E27FC236}">
                <a16:creationId xmlns:a16="http://schemas.microsoft.com/office/drawing/2014/main" id="{C390A367-0330-4E03-9D5F-40308A797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529604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FBEC8-A5F5-4366-A4BE-1237C2230E3E}"/>
              </a:ext>
            </a:extLst>
          </p:cNvPr>
          <p:cNvSpPr>
            <a:spLocks noGrp="1"/>
          </p:cNvSpPr>
          <p:nvPr>
            <p:ph type="title"/>
          </p:nvPr>
        </p:nvSpPr>
        <p:spPr/>
        <p:txBody>
          <a:bodyPr>
            <a:normAutofit/>
          </a:bodyPr>
          <a:lstStyle/>
          <a:p>
            <a:r>
              <a:rPr lang="en-GB" sz="3600" b="1" dirty="0"/>
              <a:t>Name of business and type of business </a:t>
            </a:r>
            <a:br>
              <a:rPr lang="en-US" sz="3600" b="1" dirty="0"/>
            </a:br>
            <a:endParaRPr lang="en-US" sz="3600" dirty="0"/>
          </a:p>
        </p:txBody>
      </p:sp>
      <p:sp>
        <p:nvSpPr>
          <p:cNvPr id="3" name="Content Placeholder 2">
            <a:extLst>
              <a:ext uri="{FF2B5EF4-FFF2-40B4-BE49-F238E27FC236}">
                <a16:creationId xmlns:a16="http://schemas.microsoft.com/office/drawing/2014/main" id="{7A1FDC90-5BE4-468C-B440-320BD394F4EC}"/>
              </a:ext>
            </a:extLst>
          </p:cNvPr>
          <p:cNvSpPr>
            <a:spLocks noGrp="1"/>
          </p:cNvSpPr>
          <p:nvPr>
            <p:ph idx="1"/>
          </p:nvPr>
        </p:nvSpPr>
        <p:spPr/>
        <p:txBody>
          <a:bodyPr/>
          <a:lstStyle/>
          <a:p>
            <a:r>
              <a:rPr lang="en-GB" dirty="0"/>
              <a:t>     </a:t>
            </a:r>
          </a:p>
          <a:p>
            <a:r>
              <a:rPr lang="en-GB" dirty="0"/>
              <a:t>          “The beach coffee shop” is the name I chose to give the place. I think this name perfectly describes the cafe: the place on the beach where you can drink your coffee in peace and where you can enjoy the peace.</a:t>
            </a:r>
          </a:p>
          <a:p>
            <a:endParaRPr lang="en-US" dirty="0"/>
          </a:p>
          <a:p>
            <a:r>
              <a:rPr lang="en-GB" dirty="0"/>
              <a:t>     I chose the type of business to be sole trader, because I want to be the only who can decide how to run this business and because I have a lot of ideas about how to do that. </a:t>
            </a:r>
            <a:endParaRPr lang="en-US" dirty="0"/>
          </a:p>
        </p:txBody>
      </p:sp>
    </p:spTree>
    <p:extLst>
      <p:ext uri="{BB962C8B-B14F-4D97-AF65-F5344CB8AC3E}">
        <p14:creationId xmlns:p14="http://schemas.microsoft.com/office/powerpoint/2010/main" val="4278988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816BA-C7ED-44E7-900B-681D34E3F21A}"/>
              </a:ext>
            </a:extLst>
          </p:cNvPr>
          <p:cNvSpPr>
            <a:spLocks noGrp="1"/>
          </p:cNvSpPr>
          <p:nvPr>
            <p:ph type="title"/>
          </p:nvPr>
        </p:nvSpPr>
        <p:spPr/>
        <p:txBody>
          <a:bodyPr>
            <a:noAutofit/>
          </a:bodyPr>
          <a:lstStyle/>
          <a:p>
            <a:r>
              <a:rPr lang="en-GB" sz="3600" b="1" dirty="0"/>
              <a:t>Mission statement</a:t>
            </a:r>
            <a:br>
              <a:rPr lang="en-US" sz="3600" b="1" dirty="0"/>
            </a:br>
            <a:endParaRPr lang="en-US" sz="3600" dirty="0"/>
          </a:p>
        </p:txBody>
      </p:sp>
      <p:sp>
        <p:nvSpPr>
          <p:cNvPr id="3" name="Content Placeholder 2">
            <a:extLst>
              <a:ext uri="{FF2B5EF4-FFF2-40B4-BE49-F238E27FC236}">
                <a16:creationId xmlns:a16="http://schemas.microsoft.com/office/drawing/2014/main" id="{BFBA868B-4086-49FD-B4E5-BF4FF8F5B489}"/>
              </a:ext>
            </a:extLst>
          </p:cNvPr>
          <p:cNvSpPr>
            <a:spLocks noGrp="1"/>
          </p:cNvSpPr>
          <p:nvPr>
            <p:ph idx="1"/>
          </p:nvPr>
        </p:nvSpPr>
        <p:spPr/>
        <p:txBody>
          <a:bodyPr>
            <a:normAutofit/>
          </a:bodyPr>
          <a:lstStyle/>
          <a:p>
            <a:pPr algn="ctr"/>
            <a:r>
              <a:rPr lang="en-US" dirty="0"/>
              <a:t> </a:t>
            </a:r>
          </a:p>
          <a:p>
            <a:pPr algn="ctr"/>
            <a:endParaRPr lang="en-US" dirty="0"/>
          </a:p>
          <a:p>
            <a:pPr algn="ctr"/>
            <a:r>
              <a:rPr lang="en-US" dirty="0"/>
              <a:t>The mission of my business is to create happiness for my clients, through the quality and diversity of the coffee we process. Another factor that contributes to the accomplishment of the mission is the location of the cafe on the beach, far from the city agglomeration.</a:t>
            </a:r>
          </a:p>
          <a:p>
            <a:pPr algn="ctr"/>
            <a:r>
              <a:rPr lang="en-US" dirty="0"/>
              <a:t> </a:t>
            </a:r>
          </a:p>
        </p:txBody>
      </p:sp>
    </p:spTree>
    <p:extLst>
      <p:ext uri="{BB962C8B-B14F-4D97-AF65-F5344CB8AC3E}">
        <p14:creationId xmlns:p14="http://schemas.microsoft.com/office/powerpoint/2010/main" val="2545792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FFD44-28C2-4A8F-A5E8-2C0D3036B2CA}"/>
              </a:ext>
            </a:extLst>
          </p:cNvPr>
          <p:cNvSpPr>
            <a:spLocks noGrp="1"/>
          </p:cNvSpPr>
          <p:nvPr>
            <p:ph type="title"/>
          </p:nvPr>
        </p:nvSpPr>
        <p:spPr>
          <a:xfrm>
            <a:off x="1097280" y="0"/>
            <a:ext cx="10058400" cy="1450757"/>
          </a:xfrm>
        </p:spPr>
        <p:txBody>
          <a:bodyPr/>
          <a:lstStyle/>
          <a:p>
            <a:r>
              <a:rPr lang="en-GB" sz="4800" b="1" dirty="0"/>
              <a:t>Objectives</a:t>
            </a:r>
            <a:endParaRPr lang="en-US" dirty="0"/>
          </a:p>
        </p:txBody>
      </p:sp>
      <p:sp>
        <p:nvSpPr>
          <p:cNvPr id="3" name="Content Placeholder 2">
            <a:extLst>
              <a:ext uri="{FF2B5EF4-FFF2-40B4-BE49-F238E27FC236}">
                <a16:creationId xmlns:a16="http://schemas.microsoft.com/office/drawing/2014/main" id="{49AACBC0-30ED-49E1-9876-D22EB0E1EDC7}"/>
              </a:ext>
            </a:extLst>
          </p:cNvPr>
          <p:cNvSpPr>
            <a:spLocks noGrp="1"/>
          </p:cNvSpPr>
          <p:nvPr>
            <p:ph idx="1"/>
          </p:nvPr>
        </p:nvSpPr>
        <p:spPr/>
        <p:txBody>
          <a:bodyPr/>
          <a:lstStyle/>
          <a:p>
            <a:r>
              <a:rPr lang="en-US" dirty="0"/>
              <a:t>Objective of business in the next 10 years:</a:t>
            </a:r>
          </a:p>
          <a:p>
            <a:pPr lvl="0"/>
            <a:r>
              <a:rPr lang="en-US" dirty="0"/>
              <a:t>-opening new locations on the beaches of different Welsh cities (</a:t>
            </a:r>
            <a:r>
              <a:rPr lang="en-US" dirty="0" err="1"/>
              <a:t>eg</a:t>
            </a:r>
            <a:r>
              <a:rPr lang="en-US" dirty="0"/>
              <a:t> Tenby, </a:t>
            </a:r>
            <a:r>
              <a:rPr lang="en-US" dirty="0" err="1"/>
              <a:t>Rhossilli</a:t>
            </a:r>
            <a:r>
              <a:rPr lang="en-US" dirty="0"/>
              <a:t>, </a:t>
            </a:r>
            <a:r>
              <a:rPr lang="en-US" dirty="0" err="1"/>
              <a:t>Llanelli</a:t>
            </a:r>
            <a:r>
              <a:rPr lang="en-US" dirty="0"/>
              <a:t>)</a:t>
            </a:r>
          </a:p>
          <a:p>
            <a:pPr lvl="0"/>
            <a:r>
              <a:rPr lang="en-GB" dirty="0"/>
              <a:t>-expanding locations from cafes to restaurants</a:t>
            </a:r>
            <a:endParaRPr lang="en-US" dirty="0"/>
          </a:p>
          <a:p>
            <a:pPr lvl="0"/>
            <a:r>
              <a:rPr lang="en-GB" dirty="0"/>
              <a:t>-increasing the number of employees</a:t>
            </a:r>
            <a:endParaRPr lang="en-US" dirty="0"/>
          </a:p>
          <a:p>
            <a:pPr lvl="0"/>
            <a:r>
              <a:rPr lang="en-GB" dirty="0"/>
              <a:t>-organizing events (</a:t>
            </a:r>
            <a:r>
              <a:rPr lang="en-GB" dirty="0" err="1"/>
              <a:t>eg</a:t>
            </a:r>
            <a:r>
              <a:rPr lang="en-GB" dirty="0"/>
              <a:t> weddings, graduation party, birthday party)</a:t>
            </a:r>
            <a:endParaRPr lang="en-US" dirty="0"/>
          </a:p>
          <a:p>
            <a:endParaRPr lang="en-US" dirty="0"/>
          </a:p>
        </p:txBody>
      </p:sp>
    </p:spTree>
    <p:extLst>
      <p:ext uri="{BB962C8B-B14F-4D97-AF65-F5344CB8AC3E}">
        <p14:creationId xmlns:p14="http://schemas.microsoft.com/office/powerpoint/2010/main" val="396471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2761C-CC9B-42EB-B7DB-5873F758982E}"/>
              </a:ext>
            </a:extLst>
          </p:cNvPr>
          <p:cNvSpPr>
            <a:spLocks noGrp="1"/>
          </p:cNvSpPr>
          <p:nvPr>
            <p:ph type="title"/>
          </p:nvPr>
        </p:nvSpPr>
        <p:spPr/>
        <p:txBody>
          <a:bodyPr>
            <a:noAutofit/>
          </a:bodyPr>
          <a:lstStyle/>
          <a:p>
            <a:r>
              <a:rPr lang="en-GB" sz="3600" b="1" dirty="0"/>
              <a:t>Product and service offered by my business </a:t>
            </a:r>
            <a:br>
              <a:rPr lang="en-US" sz="3600" b="1" dirty="0"/>
            </a:br>
            <a:endParaRPr lang="en-US" sz="3600" dirty="0"/>
          </a:p>
        </p:txBody>
      </p:sp>
      <p:sp>
        <p:nvSpPr>
          <p:cNvPr id="3" name="Content Placeholder 2">
            <a:extLst>
              <a:ext uri="{FF2B5EF4-FFF2-40B4-BE49-F238E27FC236}">
                <a16:creationId xmlns:a16="http://schemas.microsoft.com/office/drawing/2014/main" id="{ACCFF41A-9637-46B3-8616-A0B486514A6B}"/>
              </a:ext>
            </a:extLst>
          </p:cNvPr>
          <p:cNvSpPr>
            <a:spLocks noGrp="1"/>
          </p:cNvSpPr>
          <p:nvPr>
            <p:ph idx="1"/>
          </p:nvPr>
        </p:nvSpPr>
        <p:spPr/>
        <p:txBody>
          <a:bodyPr/>
          <a:lstStyle/>
          <a:p>
            <a:pPr marL="0" indent="0" algn="ctr">
              <a:buNone/>
            </a:pPr>
            <a:endParaRPr lang="en-US" dirty="0"/>
          </a:p>
          <a:p>
            <a:pPr algn="ctr"/>
            <a:r>
              <a:rPr lang="en-US" dirty="0"/>
              <a:t>The product that will be emphasized is coffee. What will differentiate us from other places that sell coffee is the way we select and process coffee beans. For coffee to be truly exceptional, we will buy green coffee beans from specialty coffee farms, which grow the plant at high altitudes on cold nights, so the plant is helped to mature slowly to have a more intense aroma. All the coffee we import will be harvested from the last year, something that very few coffee shops practice.</a:t>
            </a:r>
          </a:p>
        </p:txBody>
      </p:sp>
    </p:spTree>
    <p:extLst>
      <p:ext uri="{BB962C8B-B14F-4D97-AF65-F5344CB8AC3E}">
        <p14:creationId xmlns:p14="http://schemas.microsoft.com/office/powerpoint/2010/main" val="2713540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3B7D5-B73F-41DF-8B96-29A8F3B7D8B4}"/>
              </a:ext>
            </a:extLst>
          </p:cNvPr>
          <p:cNvSpPr>
            <a:spLocks noGrp="1"/>
          </p:cNvSpPr>
          <p:nvPr>
            <p:ph type="title"/>
          </p:nvPr>
        </p:nvSpPr>
        <p:spPr/>
        <p:txBody>
          <a:bodyPr/>
          <a:lstStyle/>
          <a:p>
            <a:r>
              <a:rPr lang="en-US" dirty="0"/>
              <a:t>Location</a:t>
            </a:r>
          </a:p>
        </p:txBody>
      </p:sp>
      <p:sp>
        <p:nvSpPr>
          <p:cNvPr id="3" name="Content Placeholder 2">
            <a:extLst>
              <a:ext uri="{FF2B5EF4-FFF2-40B4-BE49-F238E27FC236}">
                <a16:creationId xmlns:a16="http://schemas.microsoft.com/office/drawing/2014/main" id="{B393448D-56E7-482F-BBDD-5BEC5CD91E41}"/>
              </a:ext>
            </a:extLst>
          </p:cNvPr>
          <p:cNvSpPr>
            <a:spLocks noGrp="1"/>
          </p:cNvSpPr>
          <p:nvPr>
            <p:ph idx="1"/>
          </p:nvPr>
        </p:nvSpPr>
        <p:spPr/>
        <p:txBody>
          <a:bodyPr>
            <a:normAutofit/>
          </a:bodyPr>
          <a:lstStyle/>
          <a:p>
            <a:r>
              <a:rPr lang="en-GB" dirty="0"/>
              <a:t>  The business property is owned by me, its location being on the beach in Swansea.</a:t>
            </a:r>
            <a:endParaRPr lang="en-US" dirty="0"/>
          </a:p>
          <a:p>
            <a:r>
              <a:rPr lang="en-GB" dirty="0"/>
              <a:t>   The main advantage of a coffee shop on the beach is the wonderful view and a fresh air that customers can enjoy. </a:t>
            </a:r>
            <a:endParaRPr lang="en-US" dirty="0"/>
          </a:p>
          <a:p>
            <a:r>
              <a:rPr lang="en-GB" dirty="0"/>
              <a:t>   Another advantage is that the beach reduces stress, being a quiet place, away from the crowds of the city.</a:t>
            </a:r>
            <a:endParaRPr lang="en-US" dirty="0"/>
          </a:p>
          <a:p>
            <a:r>
              <a:rPr lang="en-GB" dirty="0"/>
              <a:t>   Also, in summer the beach is full of people, which means that the number of customers will increase significantly.</a:t>
            </a:r>
            <a:endParaRPr lang="en-US" dirty="0"/>
          </a:p>
          <a:p>
            <a:r>
              <a:rPr lang="en-GB" dirty="0"/>
              <a:t>   The main disadvantage of owning a beach cafe is that sales are influenced by the weather.</a:t>
            </a:r>
            <a:endParaRPr lang="en-US" dirty="0"/>
          </a:p>
          <a:p>
            <a:endParaRPr lang="en-US" dirty="0"/>
          </a:p>
        </p:txBody>
      </p:sp>
    </p:spTree>
    <p:extLst>
      <p:ext uri="{BB962C8B-B14F-4D97-AF65-F5344CB8AC3E}">
        <p14:creationId xmlns:p14="http://schemas.microsoft.com/office/powerpoint/2010/main" val="2935274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8D51D-08C2-4A33-B2B2-B7728304294A}"/>
              </a:ext>
            </a:extLst>
          </p:cNvPr>
          <p:cNvSpPr>
            <a:spLocks noGrp="1"/>
          </p:cNvSpPr>
          <p:nvPr>
            <p:ph type="title"/>
          </p:nvPr>
        </p:nvSpPr>
        <p:spPr/>
        <p:txBody>
          <a:bodyPr/>
          <a:lstStyle/>
          <a:p>
            <a:r>
              <a:rPr lang="en-GB" dirty="0"/>
              <a:t>Equipment required</a:t>
            </a:r>
            <a:endParaRPr lang="en-US" dirty="0"/>
          </a:p>
        </p:txBody>
      </p:sp>
      <p:sp>
        <p:nvSpPr>
          <p:cNvPr id="3" name="Content Placeholder 2">
            <a:extLst>
              <a:ext uri="{FF2B5EF4-FFF2-40B4-BE49-F238E27FC236}">
                <a16:creationId xmlns:a16="http://schemas.microsoft.com/office/drawing/2014/main" id="{D79B8108-1CB6-45D6-9494-3032C6C4FD94}"/>
              </a:ext>
            </a:extLst>
          </p:cNvPr>
          <p:cNvSpPr>
            <a:spLocks noGrp="1"/>
          </p:cNvSpPr>
          <p:nvPr>
            <p:ph idx="1"/>
          </p:nvPr>
        </p:nvSpPr>
        <p:spPr>
          <a:xfrm>
            <a:off x="666044" y="1975557"/>
            <a:ext cx="10489636" cy="3893536"/>
          </a:xfrm>
        </p:spPr>
        <p:txBody>
          <a:bodyPr>
            <a:noAutofit/>
          </a:bodyPr>
          <a:lstStyle/>
          <a:p>
            <a:pPr lvl="0"/>
            <a:r>
              <a:rPr lang="en-GB" sz="2000" dirty="0" err="1"/>
              <a:t>esspreso</a:t>
            </a:r>
            <a:r>
              <a:rPr lang="en-GB" sz="2000" dirty="0"/>
              <a:t> machine                </a:t>
            </a:r>
            <a:endParaRPr lang="en-US" sz="2000" dirty="0"/>
          </a:p>
          <a:p>
            <a:pPr lvl="0"/>
            <a:r>
              <a:rPr lang="en-GB" sz="2000" dirty="0" err="1"/>
              <a:t>chemex</a:t>
            </a:r>
            <a:r>
              <a:rPr lang="en-GB" sz="2000" dirty="0"/>
              <a:t> machine</a:t>
            </a:r>
            <a:endParaRPr lang="en-US" sz="2000" dirty="0"/>
          </a:p>
          <a:p>
            <a:pPr lvl="0"/>
            <a:r>
              <a:rPr lang="en-GB" sz="2000" dirty="0" err="1"/>
              <a:t>aeropress</a:t>
            </a:r>
            <a:r>
              <a:rPr lang="en-GB" sz="2000" dirty="0"/>
              <a:t> machine</a:t>
            </a:r>
            <a:endParaRPr lang="en-US" sz="2000" dirty="0"/>
          </a:p>
          <a:p>
            <a:pPr lvl="0"/>
            <a:r>
              <a:rPr lang="en-GB" sz="2000" dirty="0"/>
              <a:t>hot water boiler </a:t>
            </a:r>
            <a:endParaRPr lang="en-US" sz="2000" dirty="0"/>
          </a:p>
          <a:p>
            <a:pPr lvl="0"/>
            <a:r>
              <a:rPr lang="en-GB" sz="2000" dirty="0"/>
              <a:t>coffee grinder</a:t>
            </a:r>
            <a:endParaRPr lang="en-US" sz="2000" dirty="0"/>
          </a:p>
          <a:p>
            <a:pPr lvl="0"/>
            <a:r>
              <a:rPr lang="en-GB" sz="2000" dirty="0"/>
              <a:t>coffee roaster</a:t>
            </a:r>
            <a:endParaRPr lang="en-US" sz="2000" dirty="0"/>
          </a:p>
          <a:p>
            <a:pPr lvl="0"/>
            <a:r>
              <a:rPr lang="en-GB" sz="2000" dirty="0"/>
              <a:t>cashier counter</a:t>
            </a:r>
            <a:endParaRPr lang="en-US" sz="2000" dirty="0"/>
          </a:p>
          <a:p>
            <a:pPr lvl="0"/>
            <a:r>
              <a:rPr lang="en-GB" sz="2000" dirty="0"/>
              <a:t>cashier print</a:t>
            </a:r>
            <a:endParaRPr lang="en-US" sz="2000" dirty="0"/>
          </a:p>
          <a:p>
            <a:endParaRPr lang="en-US" sz="1800" dirty="0"/>
          </a:p>
        </p:txBody>
      </p:sp>
      <p:pic>
        <p:nvPicPr>
          <p:cNvPr id="4" name="Picture 3">
            <a:extLst>
              <a:ext uri="{FF2B5EF4-FFF2-40B4-BE49-F238E27FC236}">
                <a16:creationId xmlns:a16="http://schemas.microsoft.com/office/drawing/2014/main" id="{726784F5-D287-4065-9F2F-42C6C9A5044C}"/>
              </a:ext>
            </a:extLst>
          </p:cNvPr>
          <p:cNvPicPr>
            <a:picLocks noChangeAspect="1"/>
          </p:cNvPicPr>
          <p:nvPr/>
        </p:nvPicPr>
        <p:blipFill>
          <a:blip r:embed="rId2"/>
          <a:stretch>
            <a:fillRect/>
          </a:stretch>
        </p:blipFill>
        <p:spPr>
          <a:xfrm>
            <a:off x="4567357" y="1975557"/>
            <a:ext cx="1714621" cy="2253984"/>
          </a:xfrm>
          <a:prstGeom prst="rect">
            <a:avLst/>
          </a:prstGeom>
        </p:spPr>
      </p:pic>
    </p:spTree>
    <p:extLst>
      <p:ext uri="{BB962C8B-B14F-4D97-AF65-F5344CB8AC3E}">
        <p14:creationId xmlns:p14="http://schemas.microsoft.com/office/powerpoint/2010/main" val="732470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8EE78-D62D-40F9-9A38-AB2E69646367}"/>
              </a:ext>
            </a:extLst>
          </p:cNvPr>
          <p:cNvSpPr>
            <a:spLocks noGrp="1"/>
          </p:cNvSpPr>
          <p:nvPr>
            <p:ph type="title"/>
          </p:nvPr>
        </p:nvSpPr>
        <p:spPr/>
        <p:txBody>
          <a:bodyPr/>
          <a:lstStyle/>
          <a:p>
            <a:r>
              <a:rPr lang="en-US" b="1" dirty="0"/>
              <a:t>Marketing activities	</a:t>
            </a:r>
            <a:br>
              <a:rPr lang="en-US" b="1" dirty="0"/>
            </a:br>
            <a:endParaRPr lang="en-US" dirty="0"/>
          </a:p>
        </p:txBody>
      </p:sp>
      <p:sp>
        <p:nvSpPr>
          <p:cNvPr id="3" name="Content Placeholder 2">
            <a:extLst>
              <a:ext uri="{FF2B5EF4-FFF2-40B4-BE49-F238E27FC236}">
                <a16:creationId xmlns:a16="http://schemas.microsoft.com/office/drawing/2014/main" id="{6B1EA1B7-3BC2-4F78-BE54-D057304BEE6B}"/>
              </a:ext>
            </a:extLst>
          </p:cNvPr>
          <p:cNvSpPr>
            <a:spLocks noGrp="1"/>
          </p:cNvSpPr>
          <p:nvPr>
            <p:ph idx="1"/>
          </p:nvPr>
        </p:nvSpPr>
        <p:spPr/>
        <p:txBody>
          <a:bodyPr>
            <a:normAutofit fontScale="92500" lnSpcReduction="10000"/>
          </a:bodyPr>
          <a:lstStyle/>
          <a:p>
            <a:r>
              <a:rPr lang="en-US" dirty="0"/>
              <a:t>   I believe that the most important element in the hospitality industry is the customer confidence So, in order to keep future customers loyal, I decided to create promotional offers such as: 5 coffees bought in a month, customers will receive a free coffee, 25 coffees bought in a month, the customer can choose a free cake. </a:t>
            </a:r>
          </a:p>
          <a:p>
            <a:r>
              <a:rPr lang="en-US" dirty="0"/>
              <a:t>   Also, from Monday to Thursday between 14-17 hours customers will benefit from a 20% discount.</a:t>
            </a:r>
          </a:p>
          <a:p>
            <a:r>
              <a:rPr lang="en-US" dirty="0"/>
              <a:t>   From my point of view, the best way to advertise the café is online, specifically on Instagram. I believe that by advertising on Instagram I will attract more clients, because I can target people who see the ad according to age, location .</a:t>
            </a:r>
          </a:p>
          <a:p>
            <a:r>
              <a:rPr lang="en-US" dirty="0"/>
              <a:t>   According to the questionnaire we created and was completed by 11 people, 63.6% of people said they consumed coffee daily, 72.7% of them said they preferred to drink coffee in a coffee shop. Therefore, there is demand for the main product of this business</a:t>
            </a:r>
          </a:p>
        </p:txBody>
      </p:sp>
    </p:spTree>
    <p:extLst>
      <p:ext uri="{BB962C8B-B14F-4D97-AF65-F5344CB8AC3E}">
        <p14:creationId xmlns:p14="http://schemas.microsoft.com/office/powerpoint/2010/main" val="3246963422"/>
      </p:ext>
    </p:extLst>
  </p:cSld>
  <p:clrMapOvr>
    <a:masterClrMapping/>
  </p:clrMapOvr>
</p:sld>
</file>

<file path=ppt/theme/theme1.xml><?xml version="1.0" encoding="utf-8"?>
<a:theme xmlns:a="http://schemas.openxmlformats.org/drawingml/2006/main" name="Retrospect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9</TotalTime>
  <Words>514</Words>
  <Application>Microsoft Office PowerPoint</Application>
  <PresentationFormat>Widescreen</PresentationFormat>
  <Paragraphs>41</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Bookman Old Style</vt:lpstr>
      <vt:lpstr>Calibri</vt:lpstr>
      <vt:lpstr>Franklin Gothic Book</vt:lpstr>
      <vt:lpstr>RetrospectVTI</vt:lpstr>
      <vt:lpstr>Business Plan</vt:lpstr>
      <vt:lpstr>Name of business and type of business  </vt:lpstr>
      <vt:lpstr>Mission statement </vt:lpstr>
      <vt:lpstr>Objectives</vt:lpstr>
      <vt:lpstr>Product and service offered by my business  </vt:lpstr>
      <vt:lpstr>Location</vt:lpstr>
      <vt:lpstr>Equipment required</vt:lpstr>
      <vt:lpstr>Marketing activities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Florin Negurita</dc:creator>
  <cp:lastModifiedBy>Brynach Heffernan</cp:lastModifiedBy>
  <cp:revision>3</cp:revision>
  <dcterms:created xsi:type="dcterms:W3CDTF">2020-11-30T17:04:41Z</dcterms:created>
  <dcterms:modified xsi:type="dcterms:W3CDTF">2020-12-01T09:29:43Z</dcterms:modified>
</cp:coreProperties>
</file>