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8A2C0FC-B4C6-4227-A958-C38675A69139}" v="83" dt="2020-11-16T19:32:56.58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yler King" userId="4b7a05d732352d34" providerId="LiveId" clId="{08A2C0FC-B4C6-4227-A958-C38675A69139}"/>
    <pc:docChg chg="custSel mod addSld delSld modSld">
      <pc:chgData name="Tyler King" userId="4b7a05d732352d34" providerId="LiveId" clId="{08A2C0FC-B4C6-4227-A958-C38675A69139}" dt="2020-11-16T19:32:59" v="3797" actId="1076"/>
      <pc:docMkLst>
        <pc:docMk/>
      </pc:docMkLst>
      <pc:sldChg chg="delSp modSp mod delAnim modAnim">
        <pc:chgData name="Tyler King" userId="4b7a05d732352d34" providerId="LiveId" clId="{08A2C0FC-B4C6-4227-A958-C38675A69139}" dt="2020-11-16T19:17:40.021" v="3795"/>
        <pc:sldMkLst>
          <pc:docMk/>
          <pc:sldMk cId="38383701" sldId="256"/>
        </pc:sldMkLst>
        <pc:picChg chg="mod">
          <ac:chgData name="Tyler King" userId="4b7a05d732352d34" providerId="LiveId" clId="{08A2C0FC-B4C6-4227-A958-C38675A69139}" dt="2020-11-10T20:07:22.855" v="3656" actId="1076"/>
          <ac:picMkLst>
            <pc:docMk/>
            <pc:sldMk cId="38383701" sldId="256"/>
            <ac:picMk id="4" creationId="{5A7F9E99-5929-4D33-956C-538130D98E54}"/>
          </ac:picMkLst>
        </pc:picChg>
        <pc:picChg chg="del">
          <ac:chgData name="Tyler King" userId="4b7a05d732352d34" providerId="LiveId" clId="{08A2C0FC-B4C6-4227-A958-C38675A69139}" dt="2020-11-10T11:40:42.951" v="3654" actId="478"/>
          <ac:picMkLst>
            <pc:docMk/>
            <pc:sldMk cId="38383701" sldId="256"/>
            <ac:picMk id="4" creationId="{9FE6AC68-45E1-4C0B-BE85-8E9B870D69B2}"/>
          </ac:picMkLst>
        </pc:picChg>
      </pc:sldChg>
      <pc:sldChg chg="delSp modSp mod delAnim modAnim">
        <pc:chgData name="Tyler King" userId="4b7a05d732352d34" providerId="LiveId" clId="{08A2C0FC-B4C6-4227-A958-C38675A69139}" dt="2020-11-16T16:54:25.705" v="3770"/>
        <pc:sldMkLst>
          <pc:docMk/>
          <pc:sldMk cId="3899139890" sldId="257"/>
        </pc:sldMkLst>
        <pc:spChg chg="mod">
          <ac:chgData name="Tyler King" userId="4b7a05d732352d34" providerId="LiveId" clId="{08A2C0FC-B4C6-4227-A958-C38675A69139}" dt="2020-11-11T21:56:43.614" v="3692" actId="20577"/>
          <ac:spMkLst>
            <pc:docMk/>
            <pc:sldMk cId="3899139890" sldId="257"/>
            <ac:spMk id="3" creationId="{30A29E76-7862-4E49-92D4-82941BC0AE7B}"/>
          </ac:spMkLst>
        </pc:spChg>
        <pc:picChg chg="del mod">
          <ac:chgData name="Tyler King" userId="4b7a05d732352d34" providerId="LiveId" clId="{08A2C0FC-B4C6-4227-A958-C38675A69139}" dt="2020-11-10T20:14:25.560" v="3658" actId="478"/>
          <ac:picMkLst>
            <pc:docMk/>
            <pc:sldMk cId="3899139890" sldId="257"/>
            <ac:picMk id="4" creationId="{9EABA646-5ECA-4E4E-8C83-27D15BC7EA65}"/>
          </ac:picMkLst>
        </pc:picChg>
        <pc:picChg chg="mod">
          <ac:chgData name="Tyler King" userId="4b7a05d732352d34" providerId="LiveId" clId="{08A2C0FC-B4C6-4227-A958-C38675A69139}" dt="2020-11-10T20:15:30.601" v="3659" actId="1076"/>
          <ac:picMkLst>
            <pc:docMk/>
            <pc:sldMk cId="3899139890" sldId="257"/>
            <ac:picMk id="5" creationId="{627C1CA5-D15E-4C01-8004-5F9ADF70D1F7}"/>
          </ac:picMkLst>
        </pc:picChg>
      </pc:sldChg>
      <pc:sldChg chg="addSp delSp modSp mod modAnim">
        <pc:chgData name="Tyler King" userId="4b7a05d732352d34" providerId="LiveId" clId="{08A2C0FC-B4C6-4227-A958-C38675A69139}" dt="2020-11-16T16:54:57.225" v="3776"/>
        <pc:sldMkLst>
          <pc:docMk/>
          <pc:sldMk cId="2583016893" sldId="258"/>
        </pc:sldMkLst>
        <pc:spChg chg="mod">
          <ac:chgData name="Tyler King" userId="4b7a05d732352d34" providerId="LiveId" clId="{08A2C0FC-B4C6-4227-A958-C38675A69139}" dt="2020-11-02T21:20:04.960" v="2339" actId="20577"/>
          <ac:spMkLst>
            <pc:docMk/>
            <pc:sldMk cId="2583016893" sldId="258"/>
            <ac:spMk id="3" creationId="{AE45AFD3-B890-41E6-AD24-AC96B8492D85}"/>
          </ac:spMkLst>
        </pc:spChg>
        <pc:picChg chg="add mod">
          <ac:chgData name="Tyler King" userId="4b7a05d732352d34" providerId="LiveId" clId="{08A2C0FC-B4C6-4227-A958-C38675A69139}" dt="2020-11-16T16:54:54.329" v="3775" actId="1076"/>
          <ac:picMkLst>
            <pc:docMk/>
            <pc:sldMk cId="2583016893" sldId="258"/>
            <ac:picMk id="5" creationId="{1CAC4DAE-6051-4CAB-9393-5809AF6796C3}"/>
          </ac:picMkLst>
        </pc:picChg>
        <pc:picChg chg="mod">
          <ac:chgData name="Tyler King" userId="4b7a05d732352d34" providerId="LiveId" clId="{08A2C0FC-B4C6-4227-A958-C38675A69139}" dt="2020-11-10T20:27:33.540" v="3670" actId="1076"/>
          <ac:picMkLst>
            <pc:docMk/>
            <pc:sldMk cId="2583016893" sldId="258"/>
            <ac:picMk id="6" creationId="{B3FEB8A2-C8EF-4113-A531-97043F7ACE2C}"/>
          </ac:picMkLst>
        </pc:picChg>
        <pc:picChg chg="del">
          <ac:chgData name="Tyler King" userId="4b7a05d732352d34" providerId="LiveId" clId="{08A2C0FC-B4C6-4227-A958-C38675A69139}" dt="2020-11-10T20:22:55.535" v="3663" actId="478"/>
          <ac:picMkLst>
            <pc:docMk/>
            <pc:sldMk cId="2583016893" sldId="258"/>
            <ac:picMk id="7" creationId="{25D9B015-B742-4095-A55F-7C9C19762EAA}"/>
          </ac:picMkLst>
        </pc:picChg>
      </pc:sldChg>
      <pc:sldChg chg="addSp delSp modSp mod delAnim modAnim">
        <pc:chgData name="Tyler King" userId="4b7a05d732352d34" providerId="LiveId" clId="{08A2C0FC-B4C6-4227-A958-C38675A69139}" dt="2020-11-16T19:14:51.852" v="3793" actId="478"/>
        <pc:sldMkLst>
          <pc:docMk/>
          <pc:sldMk cId="3750827233" sldId="259"/>
        </pc:sldMkLst>
        <pc:spChg chg="mod">
          <ac:chgData name="Tyler King" userId="4b7a05d732352d34" providerId="LiveId" clId="{08A2C0FC-B4C6-4227-A958-C38675A69139}" dt="2020-11-02T21:53:48.611" v="2668" actId="20577"/>
          <ac:spMkLst>
            <pc:docMk/>
            <pc:sldMk cId="3750827233" sldId="259"/>
            <ac:spMk id="3" creationId="{A64DA534-5AC9-4780-9730-7A5566BE2F7C}"/>
          </ac:spMkLst>
        </pc:spChg>
        <pc:spChg chg="add del mod">
          <ac:chgData name="Tyler King" userId="4b7a05d732352d34" providerId="LiveId" clId="{08A2C0FC-B4C6-4227-A958-C38675A69139}" dt="2020-11-02T21:54:32.340" v="2696"/>
          <ac:spMkLst>
            <pc:docMk/>
            <pc:sldMk cId="3750827233" sldId="259"/>
            <ac:spMk id="4" creationId="{3B405BF6-F93B-4EDE-B47F-7EBE89EF3403}"/>
          </ac:spMkLst>
        </pc:spChg>
        <pc:spChg chg="add mod">
          <ac:chgData name="Tyler King" userId="4b7a05d732352d34" providerId="LiveId" clId="{08A2C0FC-B4C6-4227-A958-C38675A69139}" dt="2020-11-02T21:54:31.449" v="2694" actId="255"/>
          <ac:spMkLst>
            <pc:docMk/>
            <pc:sldMk cId="3750827233" sldId="259"/>
            <ac:spMk id="6" creationId="{F86EE777-9956-4819-857B-CDE6FB567C36}"/>
          </ac:spMkLst>
        </pc:spChg>
        <pc:picChg chg="del mod">
          <ac:chgData name="Tyler King" userId="4b7a05d732352d34" providerId="LiveId" clId="{08A2C0FC-B4C6-4227-A958-C38675A69139}" dt="2020-11-16T19:14:51.852" v="3793" actId="478"/>
          <ac:picMkLst>
            <pc:docMk/>
            <pc:sldMk cId="3750827233" sldId="259"/>
            <ac:picMk id="4" creationId="{8858ECD9-EC5B-4911-BED2-9D33F7314AF6}"/>
          </ac:picMkLst>
        </pc:picChg>
      </pc:sldChg>
      <pc:sldChg chg="addSp delSp modSp mod modAnim">
        <pc:chgData name="Tyler King" userId="4b7a05d732352d34" providerId="LiveId" clId="{08A2C0FC-B4C6-4227-A958-C38675A69139}" dt="2020-11-16T16:55:13.773" v="3778"/>
        <pc:sldMkLst>
          <pc:docMk/>
          <pc:sldMk cId="4223312069" sldId="260"/>
        </pc:sldMkLst>
        <pc:picChg chg="mod">
          <ac:chgData name="Tyler King" userId="4b7a05d732352d34" providerId="LiveId" clId="{08A2C0FC-B4C6-4227-A958-C38675A69139}" dt="2020-11-10T20:31:44.649" v="3671" actId="1076"/>
          <ac:picMkLst>
            <pc:docMk/>
            <pc:sldMk cId="4223312069" sldId="260"/>
            <ac:picMk id="5" creationId="{5503093B-E7E2-4728-AB26-A92EA57C468A}"/>
          </ac:picMkLst>
        </pc:picChg>
        <pc:picChg chg="del mod">
          <ac:chgData name="Tyler King" userId="4b7a05d732352d34" providerId="LiveId" clId="{08A2C0FC-B4C6-4227-A958-C38675A69139}" dt="2020-11-10T20:23:04.185" v="3665" actId="478"/>
          <ac:picMkLst>
            <pc:docMk/>
            <pc:sldMk cId="4223312069" sldId="260"/>
            <ac:picMk id="7" creationId="{5790FB67-0F06-46B1-AA52-A8FD152CDEA3}"/>
          </ac:picMkLst>
        </pc:picChg>
        <pc:picChg chg="add mod">
          <ac:chgData name="Tyler King" userId="4b7a05d732352d34" providerId="LiveId" clId="{08A2C0FC-B4C6-4227-A958-C38675A69139}" dt="2020-11-10T20:24:37.090" v="3669" actId="1076"/>
          <ac:picMkLst>
            <pc:docMk/>
            <pc:sldMk cId="4223312069" sldId="260"/>
            <ac:picMk id="1026" creationId="{45451E85-E863-4887-B8FD-6353B1B998C8}"/>
          </ac:picMkLst>
        </pc:picChg>
      </pc:sldChg>
      <pc:sldChg chg="modSp mod modAnim">
        <pc:chgData name="Tyler King" userId="4b7a05d732352d34" providerId="LiveId" clId="{08A2C0FC-B4C6-4227-A958-C38675A69139}" dt="2020-11-16T16:55:20.465" v="3780"/>
        <pc:sldMkLst>
          <pc:docMk/>
          <pc:sldMk cId="3591377717" sldId="261"/>
        </pc:sldMkLst>
        <pc:picChg chg="mod">
          <ac:chgData name="Tyler King" userId="4b7a05d732352d34" providerId="LiveId" clId="{08A2C0FC-B4C6-4227-A958-C38675A69139}" dt="2020-11-10T21:01:07.894" v="3672" actId="1076"/>
          <ac:picMkLst>
            <pc:docMk/>
            <pc:sldMk cId="3591377717" sldId="261"/>
            <ac:picMk id="3" creationId="{33890423-B0DC-425D-8D14-E857FF497D3B}"/>
          </ac:picMkLst>
        </pc:picChg>
      </pc:sldChg>
      <pc:sldChg chg="addSp delSp modSp new mod delAnim modAnim">
        <pc:chgData name="Tyler King" userId="4b7a05d732352d34" providerId="LiveId" clId="{08A2C0FC-B4C6-4227-A958-C38675A69139}" dt="2020-11-16T19:10:09.175" v="3791" actId="1076"/>
        <pc:sldMkLst>
          <pc:docMk/>
          <pc:sldMk cId="3317877466" sldId="262"/>
        </pc:sldMkLst>
        <pc:spChg chg="mod">
          <ac:chgData name="Tyler King" userId="4b7a05d732352d34" providerId="LiveId" clId="{08A2C0FC-B4C6-4227-A958-C38675A69139}" dt="2020-10-31T09:03:47.801" v="98" actId="1076"/>
          <ac:spMkLst>
            <pc:docMk/>
            <pc:sldMk cId="3317877466" sldId="262"/>
            <ac:spMk id="2" creationId="{F380CDB4-5E64-42B5-8CA5-E1A9145AF5A9}"/>
          </ac:spMkLst>
        </pc:spChg>
        <pc:spChg chg="mod">
          <ac:chgData name="Tyler King" userId="4b7a05d732352d34" providerId="LiveId" clId="{08A2C0FC-B4C6-4227-A958-C38675A69139}" dt="2020-10-31T09:04:51.407" v="129" actId="20577"/>
          <ac:spMkLst>
            <pc:docMk/>
            <pc:sldMk cId="3317877466" sldId="262"/>
            <ac:spMk id="3" creationId="{CDA90A40-EFF0-4E18-B4CB-4E5E97EB500F}"/>
          </ac:spMkLst>
        </pc:spChg>
        <pc:spChg chg="add mod ord">
          <ac:chgData name="Tyler King" userId="4b7a05d732352d34" providerId="LiveId" clId="{08A2C0FC-B4C6-4227-A958-C38675A69139}" dt="2020-10-31T09:03:36.694" v="96" actId="14100"/>
          <ac:spMkLst>
            <pc:docMk/>
            <pc:sldMk cId="3317877466" sldId="262"/>
            <ac:spMk id="4" creationId="{A79B4A25-E25C-48F3-899E-E42A5EAA9A0C}"/>
          </ac:spMkLst>
        </pc:spChg>
        <pc:spChg chg="add mod">
          <ac:chgData name="Tyler King" userId="4b7a05d732352d34" providerId="LiveId" clId="{08A2C0FC-B4C6-4227-A958-C38675A69139}" dt="2020-10-31T09:05:16.216" v="134" actId="1076"/>
          <ac:spMkLst>
            <pc:docMk/>
            <pc:sldMk cId="3317877466" sldId="262"/>
            <ac:spMk id="7" creationId="{E9BD2E20-9EDF-4948-9069-582791C1E405}"/>
          </ac:spMkLst>
        </pc:spChg>
        <pc:spChg chg="add del mod">
          <ac:chgData name="Tyler King" userId="4b7a05d732352d34" providerId="LiveId" clId="{08A2C0FC-B4C6-4227-A958-C38675A69139}" dt="2020-11-16T16:48:17.589" v="3700"/>
          <ac:spMkLst>
            <pc:docMk/>
            <pc:sldMk cId="3317877466" sldId="262"/>
            <ac:spMk id="15" creationId="{E716D9BC-D792-4B58-8065-315EA3EC44A1}"/>
          </ac:spMkLst>
        </pc:spChg>
        <pc:spChg chg="add mod">
          <ac:chgData name="Tyler King" userId="4b7a05d732352d34" providerId="LiveId" clId="{08A2C0FC-B4C6-4227-A958-C38675A69139}" dt="2020-11-16T16:48:36.433" v="3703" actId="1076"/>
          <ac:spMkLst>
            <pc:docMk/>
            <pc:sldMk cId="3317877466" sldId="262"/>
            <ac:spMk id="20" creationId="{92EF08C0-EC2B-419B-B86E-4AB470E1F7F5}"/>
          </ac:spMkLst>
        </pc:spChg>
        <pc:picChg chg="del mod">
          <ac:chgData name="Tyler King" userId="4b7a05d732352d34" providerId="LiveId" clId="{08A2C0FC-B4C6-4227-A958-C38675A69139}" dt="2020-11-16T19:08:58.773" v="3790" actId="478"/>
          <ac:picMkLst>
            <pc:docMk/>
            <pc:sldMk cId="3317877466" sldId="262"/>
            <ac:picMk id="5" creationId="{39B96C2C-5969-4299-B420-8AEC62ED810C}"/>
          </ac:picMkLst>
        </pc:picChg>
        <pc:picChg chg="mod">
          <ac:chgData name="Tyler King" userId="4b7a05d732352d34" providerId="LiveId" clId="{08A2C0FC-B4C6-4227-A958-C38675A69139}" dt="2020-11-16T19:10:09.175" v="3791" actId="1076"/>
          <ac:picMkLst>
            <pc:docMk/>
            <pc:sldMk cId="3317877466" sldId="262"/>
            <ac:picMk id="8" creationId="{5DC45BAB-FC67-47DE-8828-A818FAA9FC5D}"/>
          </ac:picMkLst>
        </pc:picChg>
        <pc:cxnChg chg="add mod">
          <ac:chgData name="Tyler King" userId="4b7a05d732352d34" providerId="LiveId" clId="{08A2C0FC-B4C6-4227-A958-C38675A69139}" dt="2020-10-31T09:05:56.661" v="137" actId="13822"/>
          <ac:cxnSpMkLst>
            <pc:docMk/>
            <pc:sldMk cId="3317877466" sldId="262"/>
            <ac:cxnSpMk id="6" creationId="{0692D69C-BE2A-4200-83D2-44F5ADF37B1F}"/>
          </ac:cxnSpMkLst>
        </pc:cxnChg>
        <pc:cxnChg chg="add mod">
          <ac:chgData name="Tyler King" userId="4b7a05d732352d34" providerId="LiveId" clId="{08A2C0FC-B4C6-4227-A958-C38675A69139}" dt="2020-10-31T09:06:09.478" v="140" actId="13822"/>
          <ac:cxnSpMkLst>
            <pc:docMk/>
            <pc:sldMk cId="3317877466" sldId="262"/>
            <ac:cxnSpMk id="9" creationId="{9D55D65A-A68F-48A0-B21B-853B5CAF215E}"/>
          </ac:cxnSpMkLst>
        </pc:cxnChg>
        <pc:cxnChg chg="add del mod">
          <ac:chgData name="Tyler King" userId="4b7a05d732352d34" providerId="LiveId" clId="{08A2C0FC-B4C6-4227-A958-C38675A69139}" dt="2020-11-16T16:48:17.589" v="3698" actId="478"/>
          <ac:cxnSpMkLst>
            <pc:docMk/>
            <pc:sldMk cId="3317877466" sldId="262"/>
            <ac:cxnSpMk id="13" creationId="{9F09CE6B-3527-4B0F-84E5-2052E5B128C5}"/>
          </ac:cxnSpMkLst>
        </pc:cxnChg>
        <pc:cxnChg chg="add mod">
          <ac:chgData name="Tyler King" userId="4b7a05d732352d34" providerId="LiveId" clId="{08A2C0FC-B4C6-4227-A958-C38675A69139}" dt="2020-11-16T16:48:25.644" v="3702" actId="14100"/>
          <ac:cxnSpMkLst>
            <pc:docMk/>
            <pc:sldMk cId="3317877466" sldId="262"/>
            <ac:cxnSpMk id="17" creationId="{CA40A379-9839-4905-9773-07A3D44218B2}"/>
          </ac:cxnSpMkLst>
        </pc:cxnChg>
      </pc:sldChg>
      <pc:sldChg chg="addSp delSp modSp new mod setBg delAnim modAnim">
        <pc:chgData name="Tyler King" userId="4b7a05d732352d34" providerId="LiveId" clId="{08A2C0FC-B4C6-4227-A958-C38675A69139}" dt="2020-11-16T19:16:53.863" v="3794" actId="1076"/>
        <pc:sldMkLst>
          <pc:docMk/>
          <pc:sldMk cId="3068291225" sldId="263"/>
        </pc:sldMkLst>
        <pc:spChg chg="mod">
          <ac:chgData name="Tyler King" userId="4b7a05d732352d34" providerId="LiveId" clId="{08A2C0FC-B4C6-4227-A958-C38675A69139}" dt="2020-10-31T09:59:02.685" v="1405" actId="20577"/>
          <ac:spMkLst>
            <pc:docMk/>
            <pc:sldMk cId="3068291225" sldId="263"/>
            <ac:spMk id="2" creationId="{3C4233CD-094E-40E6-B6C7-75739EE5B420}"/>
          </ac:spMkLst>
        </pc:spChg>
        <pc:spChg chg="del mod">
          <ac:chgData name="Tyler King" userId="4b7a05d732352d34" providerId="LiveId" clId="{08A2C0FC-B4C6-4227-A958-C38675A69139}" dt="2020-10-31T09:12:38.601" v="207" actId="3680"/>
          <ac:spMkLst>
            <pc:docMk/>
            <pc:sldMk cId="3068291225" sldId="263"/>
            <ac:spMk id="3" creationId="{22307D1E-F8DA-45DE-B0F5-9B9B7BEACB02}"/>
          </ac:spMkLst>
        </pc:spChg>
        <pc:spChg chg="add del mod">
          <ac:chgData name="Tyler King" userId="4b7a05d732352d34" providerId="LiveId" clId="{08A2C0FC-B4C6-4227-A958-C38675A69139}" dt="2020-10-31T09:13:04.763" v="210" actId="3680"/>
          <ac:spMkLst>
            <pc:docMk/>
            <pc:sldMk cId="3068291225" sldId="263"/>
            <ac:spMk id="6" creationId="{2256E076-B3EE-4F06-9597-3B19C96CE6E6}"/>
          </ac:spMkLst>
        </pc:spChg>
        <pc:spChg chg="add">
          <ac:chgData name="Tyler King" userId="4b7a05d732352d34" providerId="LiveId" clId="{08A2C0FC-B4C6-4227-A958-C38675A69139}" dt="2020-10-31T09:12:07.019" v="206" actId="26606"/>
          <ac:spMkLst>
            <pc:docMk/>
            <pc:sldMk cId="3068291225" sldId="263"/>
            <ac:spMk id="8" creationId="{3B854194-185D-494D-905C-7C7CB2E30F6E}"/>
          </ac:spMkLst>
        </pc:spChg>
        <pc:spChg chg="add">
          <ac:chgData name="Tyler King" userId="4b7a05d732352d34" providerId="LiveId" clId="{08A2C0FC-B4C6-4227-A958-C38675A69139}" dt="2020-10-31T09:12:07.019" v="206" actId="26606"/>
          <ac:spMkLst>
            <pc:docMk/>
            <pc:sldMk cId="3068291225" sldId="263"/>
            <ac:spMk id="10" creationId="{B4F5FA0D-0104-4987-8241-EFF7C85B88DE}"/>
          </ac:spMkLst>
        </pc:spChg>
        <pc:graphicFrameChg chg="add del mod ord modGraphic">
          <ac:chgData name="Tyler King" userId="4b7a05d732352d34" providerId="LiveId" clId="{08A2C0FC-B4C6-4227-A958-C38675A69139}" dt="2020-10-31T09:12:46.662" v="209" actId="478"/>
          <ac:graphicFrameMkLst>
            <pc:docMk/>
            <pc:sldMk cId="3068291225" sldId="263"/>
            <ac:graphicFrameMk id="4" creationId="{E52DDA1D-F234-4BA1-8504-A274B32B5BDE}"/>
          </ac:graphicFrameMkLst>
        </pc:graphicFrameChg>
        <pc:graphicFrameChg chg="add mod ord modGraphic">
          <ac:chgData name="Tyler King" userId="4b7a05d732352d34" providerId="LiveId" clId="{08A2C0FC-B4C6-4227-A958-C38675A69139}" dt="2020-11-16T16:49:19.494" v="3743" actId="20577"/>
          <ac:graphicFrameMkLst>
            <pc:docMk/>
            <pc:sldMk cId="3068291225" sldId="263"/>
            <ac:graphicFrameMk id="7" creationId="{ACF613C0-A92E-47AF-89A6-BBB080E8D93A}"/>
          </ac:graphicFrameMkLst>
        </pc:graphicFrameChg>
        <pc:picChg chg="del mod">
          <ac:chgData name="Tyler King" userId="4b7a05d732352d34" providerId="LiveId" clId="{08A2C0FC-B4C6-4227-A958-C38675A69139}" dt="2020-11-16T19:10:51.841" v="3792" actId="478"/>
          <ac:picMkLst>
            <pc:docMk/>
            <pc:sldMk cId="3068291225" sldId="263"/>
            <ac:picMk id="3" creationId="{B225BEED-CF99-43D3-A102-2F52588CD15B}"/>
          </ac:picMkLst>
        </pc:picChg>
        <pc:picChg chg="mod">
          <ac:chgData name="Tyler King" userId="4b7a05d732352d34" providerId="LiveId" clId="{08A2C0FC-B4C6-4227-A958-C38675A69139}" dt="2020-11-16T19:16:53.863" v="3794" actId="1076"/>
          <ac:picMkLst>
            <pc:docMk/>
            <pc:sldMk cId="3068291225" sldId="263"/>
            <ac:picMk id="4" creationId="{B76812C5-9234-4346-B1BC-49BD8EF3175A}"/>
          </ac:picMkLst>
        </pc:picChg>
        <pc:picChg chg="add">
          <ac:chgData name="Tyler King" userId="4b7a05d732352d34" providerId="LiveId" clId="{08A2C0FC-B4C6-4227-A958-C38675A69139}" dt="2020-10-31T09:12:07.019" v="206" actId="26606"/>
          <ac:picMkLst>
            <pc:docMk/>
            <pc:sldMk cId="3068291225" sldId="263"/>
            <ac:picMk id="12" creationId="{2897127E-6CEF-446C-BE87-93B7C46E49D1}"/>
          </ac:picMkLst>
        </pc:picChg>
      </pc:sldChg>
      <pc:sldChg chg="addSp delSp modSp new del mod setBg">
        <pc:chgData name="Tyler King" userId="4b7a05d732352d34" providerId="LiveId" clId="{08A2C0FC-B4C6-4227-A958-C38675A69139}" dt="2020-11-14T23:33:27.401" v="3696" actId="2696"/>
        <pc:sldMkLst>
          <pc:docMk/>
          <pc:sldMk cId="2279103404" sldId="264"/>
        </pc:sldMkLst>
        <pc:spChg chg="mod">
          <ac:chgData name="Tyler King" userId="4b7a05d732352d34" providerId="LiveId" clId="{08A2C0FC-B4C6-4227-A958-C38675A69139}" dt="2020-10-31T13:02:45.756" v="2150" actId="26606"/>
          <ac:spMkLst>
            <pc:docMk/>
            <pc:sldMk cId="2279103404" sldId="264"/>
            <ac:spMk id="2" creationId="{A624D48A-7266-4207-8D66-54C8BB689874}"/>
          </ac:spMkLst>
        </pc:spChg>
        <pc:spChg chg="mod">
          <ac:chgData name="Tyler King" userId="4b7a05d732352d34" providerId="LiveId" clId="{08A2C0FC-B4C6-4227-A958-C38675A69139}" dt="2020-11-11T22:03:52.349" v="3695" actId="20577"/>
          <ac:spMkLst>
            <pc:docMk/>
            <pc:sldMk cId="2279103404" sldId="264"/>
            <ac:spMk id="3" creationId="{8260D326-7DF7-4D96-8534-C7D3967F9985}"/>
          </ac:spMkLst>
        </pc:spChg>
        <pc:spChg chg="add mod">
          <ac:chgData name="Tyler King" userId="4b7a05d732352d34" providerId="LiveId" clId="{08A2C0FC-B4C6-4227-A958-C38675A69139}" dt="2020-11-02T21:40:10.347" v="2592" actId="20577"/>
          <ac:spMkLst>
            <pc:docMk/>
            <pc:sldMk cId="2279103404" sldId="264"/>
            <ac:spMk id="4" creationId="{323BBFD7-D496-44AB-84FE-69DDD4031A31}"/>
          </ac:spMkLst>
        </pc:spChg>
        <pc:spChg chg="add del">
          <ac:chgData name="Tyler King" userId="4b7a05d732352d34" providerId="LiveId" clId="{08A2C0FC-B4C6-4227-A958-C38675A69139}" dt="2020-10-31T13:02:45.756" v="2150" actId="26606"/>
          <ac:spMkLst>
            <pc:docMk/>
            <pc:sldMk cId="2279103404" sldId="264"/>
            <ac:spMk id="8" creationId="{9BFE1AD3-B2BC-4567-8B4A-DCB8F908097D}"/>
          </ac:spMkLst>
        </pc:spChg>
        <pc:spChg chg="add del">
          <ac:chgData name="Tyler King" userId="4b7a05d732352d34" providerId="LiveId" clId="{08A2C0FC-B4C6-4227-A958-C38675A69139}" dt="2020-10-31T13:02:45.756" v="2150" actId="26606"/>
          <ac:spMkLst>
            <pc:docMk/>
            <pc:sldMk cId="2279103404" sldId="264"/>
            <ac:spMk id="10" creationId="{CD70A28E-4FD8-4474-A206-E15B5EBB303F}"/>
          </ac:spMkLst>
        </pc:spChg>
        <pc:spChg chg="add">
          <ac:chgData name="Tyler King" userId="4b7a05d732352d34" providerId="LiveId" clId="{08A2C0FC-B4C6-4227-A958-C38675A69139}" dt="2020-10-31T13:02:45.756" v="2150" actId="26606"/>
          <ac:spMkLst>
            <pc:docMk/>
            <pc:sldMk cId="2279103404" sldId="264"/>
            <ac:spMk id="19" creationId="{4351DFE5-F63D-4BE0-BDA9-E3EB88F01AA5}"/>
          </ac:spMkLst>
        </pc:spChg>
        <pc:picChg chg="add del">
          <ac:chgData name="Tyler King" userId="4b7a05d732352d34" providerId="LiveId" clId="{08A2C0FC-B4C6-4227-A958-C38675A69139}" dt="2020-10-31T13:02:45.756" v="2150" actId="26606"/>
          <ac:picMkLst>
            <pc:docMk/>
            <pc:sldMk cId="2279103404" sldId="264"/>
            <ac:picMk id="12" creationId="{FDE75AAD-F4A4-4ED2-9A2F-B2412F936C4D}"/>
          </ac:picMkLst>
        </pc:picChg>
        <pc:picChg chg="add del">
          <ac:chgData name="Tyler King" userId="4b7a05d732352d34" providerId="LiveId" clId="{08A2C0FC-B4C6-4227-A958-C38675A69139}" dt="2020-10-31T13:02:45.756" v="2150" actId="26606"/>
          <ac:picMkLst>
            <pc:docMk/>
            <pc:sldMk cId="2279103404" sldId="264"/>
            <ac:picMk id="14" creationId="{DA20CE0B-92EC-45FD-8F68-38003D6D8CA7}"/>
          </ac:picMkLst>
        </pc:picChg>
        <pc:picChg chg="add">
          <ac:chgData name="Tyler King" userId="4b7a05d732352d34" providerId="LiveId" clId="{08A2C0FC-B4C6-4227-A958-C38675A69139}" dt="2020-10-31T13:02:45.756" v="2150" actId="26606"/>
          <ac:picMkLst>
            <pc:docMk/>
            <pc:sldMk cId="2279103404" sldId="264"/>
            <ac:picMk id="21" creationId="{3AA16612-ACD2-4A16-8F2B-4514FD6BF28F}"/>
          </ac:picMkLst>
        </pc:picChg>
      </pc:sldChg>
      <pc:sldChg chg="addSp delSp modSp new mod setBg delAnim modAnim">
        <pc:chgData name="Tyler King" userId="4b7a05d732352d34" providerId="LiveId" clId="{08A2C0FC-B4C6-4227-A958-C38675A69139}" dt="2020-11-16T19:32:59" v="3797" actId="1076"/>
        <pc:sldMkLst>
          <pc:docMk/>
          <pc:sldMk cId="3438587771" sldId="265"/>
        </pc:sldMkLst>
        <pc:spChg chg="mod">
          <ac:chgData name="Tyler King" userId="4b7a05d732352d34" providerId="LiveId" clId="{08A2C0FC-B4C6-4227-A958-C38675A69139}" dt="2020-11-02T22:03:15.082" v="3118" actId="26606"/>
          <ac:spMkLst>
            <pc:docMk/>
            <pc:sldMk cId="3438587771" sldId="265"/>
            <ac:spMk id="2" creationId="{951A066C-92E4-4D5A-B5B7-72A3192C3461}"/>
          </ac:spMkLst>
        </pc:spChg>
        <pc:spChg chg="del mod">
          <ac:chgData name="Tyler King" userId="4b7a05d732352d34" providerId="LiveId" clId="{08A2C0FC-B4C6-4227-A958-C38675A69139}" dt="2020-11-02T21:55:18.656" v="2708" actId="26606"/>
          <ac:spMkLst>
            <pc:docMk/>
            <pc:sldMk cId="3438587771" sldId="265"/>
            <ac:spMk id="3" creationId="{A2F7EF4E-0BB2-4614-9062-D45B926FE806}"/>
          </ac:spMkLst>
        </pc:spChg>
        <pc:spChg chg="add mod">
          <ac:chgData name="Tyler King" userId="4b7a05d732352d34" providerId="LiveId" clId="{08A2C0FC-B4C6-4227-A958-C38675A69139}" dt="2020-11-02T22:03:56.348" v="3126" actId="20577"/>
          <ac:spMkLst>
            <pc:docMk/>
            <pc:sldMk cId="3438587771" sldId="265"/>
            <ac:spMk id="4" creationId="{47556700-1CC2-4BC9-86CF-CEDEAF6CFBCC}"/>
          </ac:spMkLst>
        </pc:spChg>
        <pc:spChg chg="add mod">
          <ac:chgData name="Tyler King" userId="4b7a05d732352d34" providerId="LiveId" clId="{08A2C0FC-B4C6-4227-A958-C38675A69139}" dt="2020-11-02T22:03:50.998" v="3122" actId="1076"/>
          <ac:spMkLst>
            <pc:docMk/>
            <pc:sldMk cId="3438587771" sldId="265"/>
            <ac:spMk id="5" creationId="{84EE8F59-6E64-4F4C-87B4-D33218A7EC77}"/>
          </ac:spMkLst>
        </pc:spChg>
        <pc:spChg chg="add del">
          <ac:chgData name="Tyler King" userId="4b7a05d732352d34" providerId="LiveId" clId="{08A2C0FC-B4C6-4227-A958-C38675A69139}" dt="2020-11-02T22:03:15.082" v="3118" actId="26606"/>
          <ac:spMkLst>
            <pc:docMk/>
            <pc:sldMk cId="3438587771" sldId="265"/>
            <ac:spMk id="10" creationId="{4913D8DA-B72B-46FB-9E5D-656A0EB0A476}"/>
          </ac:spMkLst>
        </pc:spChg>
        <pc:spChg chg="add del">
          <ac:chgData name="Tyler King" userId="4b7a05d732352d34" providerId="LiveId" clId="{08A2C0FC-B4C6-4227-A958-C38675A69139}" dt="2020-11-02T22:03:15.082" v="3118" actId="26606"/>
          <ac:spMkLst>
            <pc:docMk/>
            <pc:sldMk cId="3438587771" sldId="265"/>
            <ac:spMk id="12" creationId="{63CDDC8E-3FD0-4545-A664-7661835B4586}"/>
          </ac:spMkLst>
        </pc:spChg>
        <pc:spChg chg="add">
          <ac:chgData name="Tyler King" userId="4b7a05d732352d34" providerId="LiveId" clId="{08A2C0FC-B4C6-4227-A958-C38675A69139}" dt="2020-11-02T22:03:15.082" v="3118" actId="26606"/>
          <ac:spMkLst>
            <pc:docMk/>
            <pc:sldMk cId="3438587771" sldId="265"/>
            <ac:spMk id="17" creationId="{427D15F9-FBA9-45B6-A1EE-7E2610907483}"/>
          </ac:spMkLst>
        </pc:spChg>
        <pc:grpChg chg="add">
          <ac:chgData name="Tyler King" userId="4b7a05d732352d34" providerId="LiveId" clId="{08A2C0FC-B4C6-4227-A958-C38675A69139}" dt="2020-11-02T22:03:15.082" v="3118" actId="26606"/>
          <ac:grpSpMkLst>
            <pc:docMk/>
            <pc:sldMk cId="3438587771" sldId="265"/>
            <ac:grpSpMk id="19" creationId="{549D845D-9A57-49AC-9523-BB0D6DA6FECA}"/>
          </ac:grpSpMkLst>
        </pc:grpChg>
        <pc:picChg chg="del mod">
          <ac:chgData name="Tyler King" userId="4b7a05d732352d34" providerId="LiveId" clId="{08A2C0FC-B4C6-4227-A958-C38675A69139}" dt="2020-11-16T19:26:08.485" v="3796" actId="478"/>
          <ac:picMkLst>
            <pc:docMk/>
            <pc:sldMk cId="3438587771" sldId="265"/>
            <ac:picMk id="3" creationId="{CB381167-6EED-4FA8-86BB-97F8F3872CF9}"/>
          </ac:picMkLst>
        </pc:picChg>
        <pc:picChg chg="mod">
          <ac:chgData name="Tyler King" userId="4b7a05d732352d34" providerId="LiveId" clId="{08A2C0FC-B4C6-4227-A958-C38675A69139}" dt="2020-11-16T19:32:59" v="3797" actId="1076"/>
          <ac:picMkLst>
            <pc:docMk/>
            <pc:sldMk cId="3438587771" sldId="265"/>
            <ac:picMk id="6" creationId="{B39522D3-50C0-49EE-BE8B-E79FB93D2707}"/>
          </ac:picMkLst>
        </pc:picChg>
        <pc:picChg chg="add mod">
          <ac:chgData name="Tyler King" userId="4b7a05d732352d34" providerId="LiveId" clId="{08A2C0FC-B4C6-4227-A958-C38675A69139}" dt="2020-11-02T22:03:15.082" v="3118" actId="26606"/>
          <ac:picMkLst>
            <pc:docMk/>
            <pc:sldMk cId="3438587771" sldId="265"/>
            <ac:picMk id="7" creationId="{22D9FA62-F87A-4569-A866-DE919A5E1AD2}"/>
          </ac:picMkLst>
        </pc:picChg>
      </pc:sldChg>
      <pc:sldChg chg="addSp delSp modSp new mod setBg modAnim">
        <pc:chgData name="Tyler King" userId="4b7a05d732352d34" providerId="LiveId" clId="{08A2C0FC-B4C6-4227-A958-C38675A69139}" dt="2020-11-16T16:56:04.926" v="3788"/>
        <pc:sldMkLst>
          <pc:docMk/>
          <pc:sldMk cId="1478870050" sldId="266"/>
        </pc:sldMkLst>
        <pc:spChg chg="mod">
          <ac:chgData name="Tyler King" userId="4b7a05d732352d34" providerId="LiveId" clId="{08A2C0FC-B4C6-4227-A958-C38675A69139}" dt="2020-11-02T22:22:08.937" v="3197" actId="26606"/>
          <ac:spMkLst>
            <pc:docMk/>
            <pc:sldMk cId="1478870050" sldId="266"/>
            <ac:spMk id="2" creationId="{DA8A54E3-9EE4-4DCD-BDBB-AE01823F77EF}"/>
          </ac:spMkLst>
        </pc:spChg>
        <pc:spChg chg="del">
          <ac:chgData name="Tyler King" userId="4b7a05d732352d34" providerId="LiveId" clId="{08A2C0FC-B4C6-4227-A958-C38675A69139}" dt="2020-11-02T22:05:06.550" v="3143" actId="26606"/>
          <ac:spMkLst>
            <pc:docMk/>
            <pc:sldMk cId="1478870050" sldId="266"/>
            <ac:spMk id="3" creationId="{6C2DC029-1363-4199-A238-AFFE5E1FB47E}"/>
          </ac:spMkLst>
        </pc:spChg>
        <pc:spChg chg="add mod">
          <ac:chgData name="Tyler King" userId="4b7a05d732352d34" providerId="LiveId" clId="{08A2C0FC-B4C6-4227-A958-C38675A69139}" dt="2020-11-02T23:10:59.572" v="3653" actId="255"/>
          <ac:spMkLst>
            <pc:docMk/>
            <pc:sldMk cId="1478870050" sldId="266"/>
            <ac:spMk id="3" creationId="{6E937332-B7EF-4325-97A2-0BDE61F0ED2E}"/>
          </ac:spMkLst>
        </pc:spChg>
        <pc:spChg chg="add del mod">
          <ac:chgData name="Tyler King" userId="4b7a05d732352d34" providerId="LiveId" clId="{08A2C0FC-B4C6-4227-A958-C38675A69139}" dt="2020-11-02T22:21:24.113" v="3154"/>
          <ac:spMkLst>
            <pc:docMk/>
            <pc:sldMk cId="1478870050" sldId="266"/>
            <ac:spMk id="4" creationId="{C2E7E7EB-D421-4052-954C-7746DAD391C1}"/>
          </ac:spMkLst>
        </pc:spChg>
        <pc:spChg chg="add mod">
          <ac:chgData name="Tyler King" userId="4b7a05d732352d34" providerId="LiveId" clId="{08A2C0FC-B4C6-4227-A958-C38675A69139}" dt="2020-11-02T22:23:28.689" v="3408" actId="20577"/>
          <ac:spMkLst>
            <pc:docMk/>
            <pc:sldMk cId="1478870050" sldId="266"/>
            <ac:spMk id="5" creationId="{FDD68F46-1D62-4EB0-83D1-12D12B1ABF0C}"/>
          </ac:spMkLst>
        </pc:spChg>
        <pc:spChg chg="add del">
          <ac:chgData name="Tyler King" userId="4b7a05d732352d34" providerId="LiveId" clId="{08A2C0FC-B4C6-4227-A958-C38675A69139}" dt="2020-11-02T22:05:38.652" v="3148" actId="26606"/>
          <ac:spMkLst>
            <pc:docMk/>
            <pc:sldMk cId="1478870050" sldId="266"/>
            <ac:spMk id="10" creationId="{4913D8DA-B72B-46FB-9E5D-656A0EB0A476}"/>
          </ac:spMkLst>
        </pc:spChg>
        <pc:spChg chg="add del">
          <ac:chgData name="Tyler King" userId="4b7a05d732352d34" providerId="LiveId" clId="{08A2C0FC-B4C6-4227-A958-C38675A69139}" dt="2020-11-02T22:05:38.652" v="3148" actId="26606"/>
          <ac:spMkLst>
            <pc:docMk/>
            <pc:sldMk cId="1478870050" sldId="266"/>
            <ac:spMk id="12" creationId="{63CDDC8E-3FD0-4545-A664-7661835B4586}"/>
          </ac:spMkLst>
        </pc:spChg>
        <pc:spChg chg="add del">
          <ac:chgData name="Tyler King" userId="4b7a05d732352d34" providerId="LiveId" clId="{08A2C0FC-B4C6-4227-A958-C38675A69139}" dt="2020-11-02T22:22:08.937" v="3197" actId="26606"/>
          <ac:spMkLst>
            <pc:docMk/>
            <pc:sldMk cId="1478870050" sldId="266"/>
            <ac:spMk id="17" creationId="{8AD13924-DC7C-4339-B194-8A4EFFBF2AC6}"/>
          </ac:spMkLst>
        </pc:spChg>
        <pc:spChg chg="add del">
          <ac:chgData name="Tyler King" userId="4b7a05d732352d34" providerId="LiveId" clId="{08A2C0FC-B4C6-4227-A958-C38675A69139}" dt="2020-11-02T22:22:08.937" v="3197" actId="26606"/>
          <ac:spMkLst>
            <pc:docMk/>
            <pc:sldMk cId="1478870050" sldId="266"/>
            <ac:spMk id="19" creationId="{72458505-C9BA-445F-AE75-CFC7FF04F4E7}"/>
          </ac:spMkLst>
        </pc:spChg>
        <pc:spChg chg="add">
          <ac:chgData name="Tyler King" userId="4b7a05d732352d34" providerId="LiveId" clId="{08A2C0FC-B4C6-4227-A958-C38675A69139}" dt="2020-11-02T22:22:08.937" v="3197" actId="26606"/>
          <ac:spMkLst>
            <pc:docMk/>
            <pc:sldMk cId="1478870050" sldId="266"/>
            <ac:spMk id="26" creationId="{427D15F9-FBA9-45B6-A1EE-7E2610907483}"/>
          </ac:spMkLst>
        </pc:spChg>
        <pc:grpChg chg="add">
          <ac:chgData name="Tyler King" userId="4b7a05d732352d34" providerId="LiveId" clId="{08A2C0FC-B4C6-4227-A958-C38675A69139}" dt="2020-11-02T22:22:08.937" v="3197" actId="26606"/>
          <ac:grpSpMkLst>
            <pc:docMk/>
            <pc:sldMk cId="1478870050" sldId="266"/>
            <ac:grpSpMk id="28" creationId="{549D845D-9A57-49AC-9523-BB0D6DA6FECA}"/>
          </ac:grpSpMkLst>
        </pc:grpChg>
        <pc:picChg chg="mod">
          <ac:chgData name="Tyler King" userId="4b7a05d732352d34" providerId="LiveId" clId="{08A2C0FC-B4C6-4227-A958-C38675A69139}" dt="2020-11-10T21:15:18.326" v="3678" actId="1076"/>
          <ac:picMkLst>
            <pc:docMk/>
            <pc:sldMk cId="1478870050" sldId="266"/>
            <ac:picMk id="4" creationId="{92A962A7-20DD-4F10-88A2-A22930F76FD8}"/>
          </ac:picMkLst>
        </pc:picChg>
        <pc:picChg chg="add mod">
          <ac:chgData name="Tyler King" userId="4b7a05d732352d34" providerId="LiveId" clId="{08A2C0FC-B4C6-4227-A958-C38675A69139}" dt="2020-11-02T22:22:08.937" v="3197" actId="26606"/>
          <ac:picMkLst>
            <pc:docMk/>
            <pc:sldMk cId="1478870050" sldId="266"/>
            <ac:picMk id="7" creationId="{C09B452E-2843-4548-B5E1-15CE1FABBB1F}"/>
          </ac:picMkLst>
        </pc:picChg>
        <pc:cxnChg chg="add del">
          <ac:chgData name="Tyler King" userId="4b7a05d732352d34" providerId="LiveId" clId="{08A2C0FC-B4C6-4227-A958-C38675A69139}" dt="2020-11-02T22:22:08.937" v="3197" actId="26606"/>
          <ac:cxnSpMkLst>
            <pc:docMk/>
            <pc:sldMk cId="1478870050" sldId="266"/>
            <ac:cxnSpMk id="21" creationId="{492C71F2-7657-4A22-BE4C-647EEDE915B2}"/>
          </ac:cxnSpMkLst>
        </pc:cxnChg>
      </pc:sldChg>
      <pc:sldChg chg="addSp modSp new mod setBg modAnim">
        <pc:chgData name="Tyler King" userId="4b7a05d732352d34" providerId="LiveId" clId="{08A2C0FC-B4C6-4227-A958-C38675A69139}" dt="2020-11-16T16:56:13.226" v="3789"/>
        <pc:sldMkLst>
          <pc:docMk/>
          <pc:sldMk cId="4228607374" sldId="267"/>
        </pc:sldMkLst>
        <pc:spChg chg="mod">
          <ac:chgData name="Tyler King" userId="4b7a05d732352d34" providerId="LiveId" clId="{08A2C0FC-B4C6-4227-A958-C38675A69139}" dt="2020-11-02T22:35:18.370" v="3491" actId="20577"/>
          <ac:spMkLst>
            <pc:docMk/>
            <pc:sldMk cId="4228607374" sldId="267"/>
            <ac:spMk id="2" creationId="{D6143FD3-093D-4EC7-92D4-90A15F1180AE}"/>
          </ac:spMkLst>
        </pc:spChg>
        <pc:spChg chg="mod">
          <ac:chgData name="Tyler King" userId="4b7a05d732352d34" providerId="LiveId" clId="{08A2C0FC-B4C6-4227-A958-C38675A69139}" dt="2020-11-10T21:15:52.463" v="3679" actId="20577"/>
          <ac:spMkLst>
            <pc:docMk/>
            <pc:sldMk cId="4228607374" sldId="267"/>
            <ac:spMk id="3" creationId="{615EA071-F62C-41AF-9828-0AF7DA07B3FA}"/>
          </ac:spMkLst>
        </pc:spChg>
        <pc:spChg chg="add">
          <ac:chgData name="Tyler King" userId="4b7a05d732352d34" providerId="LiveId" clId="{08A2C0FC-B4C6-4227-A958-C38675A69139}" dt="2020-11-02T22:24:27.019" v="3472" actId="26606"/>
          <ac:spMkLst>
            <pc:docMk/>
            <pc:sldMk cId="4228607374" sldId="267"/>
            <ac:spMk id="8" creationId="{23962611-DFD5-4092-AAFD-559E3DFCE2C9}"/>
          </ac:spMkLst>
        </pc:spChg>
        <pc:picChg chg="mod">
          <ac:chgData name="Tyler King" userId="4b7a05d732352d34" providerId="LiveId" clId="{08A2C0FC-B4C6-4227-A958-C38675A69139}" dt="2020-11-10T21:25:58.738" v="3680" actId="1076"/>
          <ac:picMkLst>
            <pc:docMk/>
            <pc:sldMk cId="4228607374" sldId="267"/>
            <ac:picMk id="4" creationId="{9E963517-8272-4D3B-8F32-659022230002}"/>
          </ac:picMkLst>
        </pc:picChg>
        <pc:picChg chg="add mod">
          <ac:chgData name="Tyler King" userId="4b7a05d732352d34" providerId="LiveId" clId="{08A2C0FC-B4C6-4227-A958-C38675A69139}" dt="2020-11-02T22:24:37.189" v="3474" actId="1076"/>
          <ac:picMkLst>
            <pc:docMk/>
            <pc:sldMk cId="4228607374" sldId="267"/>
            <ac:picMk id="6" creationId="{4C5A1794-B8F2-4816-951D-100FB03F4B7C}"/>
          </ac:picMkLst>
        </pc:picChg>
        <pc:picChg chg="add">
          <ac:chgData name="Tyler King" userId="4b7a05d732352d34" providerId="LiveId" clId="{08A2C0FC-B4C6-4227-A958-C38675A69139}" dt="2020-11-02T22:24:27.019" v="3472" actId="26606"/>
          <ac:picMkLst>
            <pc:docMk/>
            <pc:sldMk cId="4228607374" sldId="267"/>
            <ac:picMk id="10" creationId="{2270F1FA-0425-408F-9861-80BF5AFB276D}"/>
          </ac:picMkLst>
        </pc:picChg>
      </pc:sldChg>
      <pc:sldChg chg="modSp new mod">
        <pc:chgData name="Tyler King" userId="4b7a05d732352d34" providerId="LiveId" clId="{08A2C0FC-B4C6-4227-A958-C38675A69139}" dt="2020-11-02T23:10:23.277" v="3635" actId="20577"/>
        <pc:sldMkLst>
          <pc:docMk/>
          <pc:sldMk cId="3769522358" sldId="268"/>
        </pc:sldMkLst>
        <pc:spChg chg="mod">
          <ac:chgData name="Tyler King" userId="4b7a05d732352d34" providerId="LiveId" clId="{08A2C0FC-B4C6-4227-A958-C38675A69139}" dt="2020-11-02T22:35:50.010" v="3509" actId="5793"/>
          <ac:spMkLst>
            <pc:docMk/>
            <pc:sldMk cId="3769522358" sldId="268"/>
            <ac:spMk id="2" creationId="{F051D727-1689-47EC-87E9-DC6F5DB28152}"/>
          </ac:spMkLst>
        </pc:spChg>
        <pc:spChg chg="mod">
          <ac:chgData name="Tyler King" userId="4b7a05d732352d34" providerId="LiveId" clId="{08A2C0FC-B4C6-4227-A958-C38675A69139}" dt="2020-11-02T23:10:23.277" v="3635" actId="20577"/>
          <ac:spMkLst>
            <pc:docMk/>
            <pc:sldMk cId="3769522358" sldId="268"/>
            <ac:spMk id="3" creationId="{EE4FB53E-0F4E-4806-A939-A0CFBB4DE496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7A6930-4AB9-4EDF-8AA4-281FC157FC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380B914-4037-4904-84F8-AB39A7AF72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70E7E9-110B-46E1-BCFB-69C6F7841A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223A7-2680-4C9D-9011-E404B4FDAFD4}" type="datetimeFigureOut">
              <a:rPr lang="en-GB" smtClean="0"/>
              <a:t>16/11/2020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34264E-660D-4368-A196-E3BAEDE0CC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0A06B3-9ED6-410B-8E8E-65DA2ACAE2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9ACDC-E33C-41E6-818A-496C1EB0D5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30334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18FB88-0204-4723-AC7D-F3ECA21AF0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9B9573-898A-41EE-9956-738A599395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1725A2-79B6-4CB3-A085-F4A2B9818C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223A7-2680-4C9D-9011-E404B4FDAFD4}" type="datetimeFigureOut">
              <a:rPr lang="en-GB" smtClean="0"/>
              <a:t>16/11/2020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5CB710-CE3B-4966-B784-2C2547A0FB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79FDE3-EE14-406A-B340-F20D8613A4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9ACDC-E33C-41E6-818A-496C1EB0D5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444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809535-5E98-44F0-BF97-03D88930B9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5ECF75-B249-4845-A4A1-CAC5686BBD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0EBFFD-75AB-41FB-8E7D-B37A11A0CB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223A7-2680-4C9D-9011-E404B4FDAFD4}" type="datetimeFigureOut">
              <a:rPr lang="en-GB" smtClean="0"/>
              <a:t>16/11/2020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7CBEBF-1ACF-4C40-9794-A19C17B14F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0B463F-271A-4558-8AF8-935A21EDF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9ACDC-E33C-41E6-818A-496C1EB0D5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429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FA9E9B-A06D-4958-B16F-6BB790DF30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4E1BAF-4C3F-4CCB-BD54-921D00130A7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418EC23-1813-4EAE-A6F6-E25732492B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8962C1-2C56-430B-A617-E0CECC3D7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223A7-2680-4C9D-9011-E404B4FDAFD4}" type="datetimeFigureOut">
              <a:rPr lang="en-GB" smtClean="0"/>
              <a:t>16/11/2020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A3381A-98E9-485F-84FA-4BC18047BD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1A1DB4-7198-41BA-A61D-2C7CF347D7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9ACDC-E33C-41E6-818A-496C1EB0D5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43374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A0EF01-6028-4449-AD03-1631AEE079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3AFC5-3F26-4D59-90CE-26DC800045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44BC69-5588-4A5C-B743-3A655148BB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BF87EB4-DFE9-4345-95EF-8E3082D9847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AD8C517-2511-45EA-A457-47499AD0E4A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4E94336-43AD-46A1-B38C-4D4F760E40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223A7-2680-4C9D-9011-E404B4FDAFD4}" type="datetimeFigureOut">
              <a:rPr lang="en-GB" smtClean="0"/>
              <a:t>16/11/2020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32D7D47-A925-436A-8A1C-7849AA977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21D1F14-F759-44AB-952D-B038844BE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9ACDC-E33C-41E6-818A-496C1EB0D5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2098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EAB3E-2EBA-4EEB-BE22-0D8F7FB811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7E0713F-F5A8-47F3-BE5B-EE7006F0A2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223A7-2680-4C9D-9011-E404B4FDAFD4}" type="datetimeFigureOut">
              <a:rPr lang="en-GB" smtClean="0"/>
              <a:t>16/11/2020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3D3842-BF28-4920-986F-FD491EAC67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FA092DD-CF9F-4C32-907B-123B3A1074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9ACDC-E33C-41E6-818A-496C1EB0D5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5363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C63BB52-592A-4015-AEE1-27FAF2961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223A7-2680-4C9D-9011-E404B4FDAFD4}" type="datetimeFigureOut">
              <a:rPr lang="en-GB" smtClean="0"/>
              <a:t>16/11/2020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BC5117A-1665-4C98-904A-241BD32BE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E6FFF5-0875-4D14-A28B-19B0988AA6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9ACDC-E33C-41E6-818A-496C1EB0D5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04110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708E35-9FD7-471E-A768-C9877058D3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B5A4CD-7783-4882-A302-9484DE184A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8B424D-725B-4A47-9D72-0F57AD4BA5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57D0CE-2BB8-4EE1-9AA7-78303E5D24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223A7-2680-4C9D-9011-E404B4FDAFD4}" type="datetimeFigureOut">
              <a:rPr lang="en-GB" smtClean="0"/>
              <a:t>16/11/2020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70685D-B9B4-4A5C-B84E-8D6907000C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69A190-9960-4C61-9939-37BDFF003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9ACDC-E33C-41E6-818A-496C1EB0D5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25629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6A5CE4-E985-49B2-9471-5903DF8106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71E664-109F-46C2-9DBF-3ECF1299594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900405-CD18-49FF-8D3A-94383B7A65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40216B-FCAB-4BD1-9CC2-7A81E73F63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223A7-2680-4C9D-9011-E404B4FDAFD4}" type="datetimeFigureOut">
              <a:rPr lang="en-GB" smtClean="0"/>
              <a:t>16/11/2020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9B25F9-AF8B-4C4C-9BA4-E09CCC4C6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1E874CF-5C0A-4590-A752-34AF6E643D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9ACDC-E33C-41E6-818A-496C1EB0D5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35723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EA7EBA-A2A7-434B-8B31-A9D5360F5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5A1CFA3-F1FD-41F0-97A2-95F3810FA5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8181DF-A8A3-4A42-B5ED-573AB1B639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223A7-2680-4C9D-9011-E404B4FDAFD4}" type="datetimeFigureOut">
              <a:rPr lang="en-GB" smtClean="0"/>
              <a:t>16/11/2020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DF7021-67CE-4A31-9F1C-FA48B38FDE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E496E6-28DE-45A6-8DF6-DCB33C6D23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9ACDC-E33C-41E6-818A-496C1EB0D5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413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E88D11F-BEDB-4DB3-A890-9FDEE1BAD83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2BD3D1-175D-41F8-9718-EBC2308A29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F1695E-844B-4314-8F13-B693E717BB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223A7-2680-4C9D-9011-E404B4FDAFD4}" type="datetimeFigureOut">
              <a:rPr lang="en-GB" smtClean="0"/>
              <a:t>16/11/2020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19F414-0933-4A6E-9F1A-360E4EC041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7CBE34-4F3B-42E2-BC91-8A1B7E6547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9ACDC-E33C-41E6-818A-496C1EB0D5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9162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C107455-0A1F-4D09-919D-F1073D5697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1D7896-1DEF-464D-B630-2B9C36C703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DEB003-9FB6-4498-8019-9F0C9B9F3EA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D223A7-2680-4C9D-9011-E404B4FDAFD4}" type="datetimeFigureOut">
              <a:rPr lang="en-GB" smtClean="0"/>
              <a:t>16/11/2020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8372E-E36A-484B-A729-DCF36696ED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72BC6C-3069-43B9-9EB4-15F90154CB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59ACDC-E33C-41E6-818A-496C1EB0D5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382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image" Target="../media/image8.jpe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2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2.png"/><Relationship Id="rId5" Type="http://schemas.openxmlformats.org/officeDocument/2006/relationships/image" Target="../media/image15.png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ealthline.com/health/mental-health/aversion-therapy#how-it-works" TargetMode="External"/><Relationship Id="rId7" Type="http://schemas.openxmlformats.org/officeDocument/2006/relationships/hyperlink" Target="https://getrevising.co.uk/grids/strengths_and_weaknesses_of_behavioural_approach" TargetMode="External"/><Relationship Id="rId2" Type="http://schemas.openxmlformats.org/officeDocument/2006/relationships/hyperlink" Target="https://www.sciencedirect.com/topics/medicine-and-dentistry/systematic-desensitization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nhs.uk/conditions/cognitive-behavioural-therapy-cbt/" TargetMode="External"/><Relationship Id="rId5" Type="http://schemas.openxmlformats.org/officeDocument/2006/relationships/hyperlink" Target="https://www.simplypsychology.org/operant-conditioning.html" TargetMode="External"/><Relationship Id="rId4" Type="http://schemas.openxmlformats.org/officeDocument/2006/relationships/hyperlink" Target="https://www.verywellmind.com/what-is-behavioral-therapy-279599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3962611-DFD5-4092-AAFD-559E3DFCE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270F1FA-0425-408F-9861-80BF5AFB2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0F1ECA9-33F9-4821-AA3B-91A0DC52BE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45368" y="2043663"/>
            <a:ext cx="6105194" cy="2031055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Behaviourist Approach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820360C-26F6-4F38-BA2A-B05C9151E5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45368" y="4074718"/>
            <a:ext cx="6105194" cy="682079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By Tyler king 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A7F9E99-5929-4D33-956C-538130D98E5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 rot="2675268">
            <a:off x="10445751" y="530226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3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38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64E53-532A-4F2E-8C11-F8B3F4F941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767" y="1188637"/>
            <a:ext cx="2988234" cy="4480726"/>
          </a:xfrm>
        </p:spPr>
        <p:txBody>
          <a:bodyPr>
            <a:normAutofit/>
          </a:bodyPr>
          <a:lstStyle/>
          <a:p>
            <a:pPr algn="r"/>
            <a:r>
              <a:rPr lang="en-GB" sz="4100" dirty="0"/>
              <a:t>Main Assumptions 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3AAC9B5-8015-485C-ACF9-A750390E9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852863"/>
            <a:ext cx="0" cy="3236495"/>
          </a:xfrm>
          <a:prstGeom prst="line">
            <a:avLst/>
          </a:prstGeom>
          <a:ln w="19050" cap="sq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A29E76-7862-4E49-92D4-82941BC0AE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5260" y="1648870"/>
            <a:ext cx="4702848" cy="3560260"/>
          </a:xfrm>
        </p:spPr>
        <p:txBody>
          <a:bodyPr anchor="ctr">
            <a:normAutofit/>
          </a:bodyPr>
          <a:lstStyle/>
          <a:p>
            <a:r>
              <a:rPr lang="en-GB" sz="2400" dirty="0"/>
              <a:t>Born as a blank slate </a:t>
            </a:r>
          </a:p>
          <a:p>
            <a:r>
              <a:rPr lang="en-GB" sz="2400" dirty="0"/>
              <a:t>All behaviour is learned </a:t>
            </a:r>
          </a:p>
          <a:p>
            <a:r>
              <a:rPr lang="en-GB" sz="2400" dirty="0"/>
              <a:t>Impacted by relationships and environment</a:t>
            </a:r>
          </a:p>
          <a:p>
            <a:r>
              <a:rPr lang="en-GB" sz="2400" dirty="0"/>
              <a:t>Focus solely on observational and measurable behaviour</a:t>
            </a:r>
          </a:p>
          <a:p>
            <a:r>
              <a:rPr lang="en-GB" sz="2400" dirty="0"/>
              <a:t>Not concerned with the processes of the mind</a:t>
            </a:r>
          </a:p>
          <a:p>
            <a:endParaRPr lang="en-GB" sz="2400" dirty="0"/>
          </a:p>
        </p:txBody>
      </p:sp>
      <p:pic>
        <p:nvPicPr>
          <p:cNvPr id="5" name="slide 2 ">
            <a:hlinkClick r:id="" action="ppaction://media"/>
            <a:extLst>
              <a:ext uri="{FF2B5EF4-FFF2-40B4-BE49-F238E27FC236}">
                <a16:creationId xmlns:a16="http://schemas.microsoft.com/office/drawing/2014/main" id="{627C1CA5-D15E-4C01-8004-5F9ADF70D1F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873390" y="818827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139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93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19D32F93-50AC-4C46-A5DB-291C60DDB7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ight Triangle 18">
            <a:extLst>
              <a:ext uri="{FF2B5EF4-FFF2-40B4-BE49-F238E27FC236}">
                <a16:creationId xmlns:a16="http://schemas.microsoft.com/office/drawing/2014/main" id="{827DC2C4-B485-428A-BF4A-472D2967F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E04B5EB-F158-4507-90DD-BD23620C7C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C98BF0-00CF-4BC4-9E4E-E44DB4E0F0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5200" y="1383528"/>
            <a:ext cx="5925989" cy="316751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en-US" sz="9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Nature or Nurture?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4DA534-5AC9-4780-9730-7A5566BE2F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5201" y="4582814"/>
            <a:ext cx="5925987" cy="1312657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pPr marL="0" indent="0" algn="r">
              <a:buNone/>
            </a:pPr>
            <a:r>
              <a:rPr lang="en-US" sz="24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According to behaviorists, Nurture. Mainly Our relationships and environment.</a:t>
            </a:r>
          </a:p>
          <a:p>
            <a:pPr marL="0" indent="0" algn="r">
              <a:buNone/>
            </a:pPr>
            <a:r>
              <a:rPr lang="en-US" sz="2400" dirty="0"/>
              <a:t>Our environment teaches us through conditioning.</a:t>
            </a:r>
            <a:endParaRPr lang="en-US" sz="24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7" name="Graphic 6" descr="Plant">
            <a:extLst>
              <a:ext uri="{FF2B5EF4-FFF2-40B4-BE49-F238E27FC236}">
                <a16:creationId xmlns:a16="http://schemas.microsoft.com/office/drawing/2014/main" id="{1A176581-5940-4833-8531-7CFF23CEAEC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599140" y="2209474"/>
            <a:ext cx="2489416" cy="248941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A336D8C-8678-43C5-8B22-68D251E3A6BE}"/>
              </a:ext>
            </a:extLst>
          </p:cNvPr>
          <p:cNvSpPr txBox="1"/>
          <p:nvPr/>
        </p:nvSpPr>
        <p:spPr>
          <a:xfrm>
            <a:off x="8734425" y="5657850"/>
            <a:ext cx="2286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181817"/>
                </a:solidFill>
                <a:effectLst/>
                <a:latin typeface="Helvetica" panose="020B0604020202020204" pitchFamily="34" charset="0"/>
                <a:ea typeface="Calibri" panose="020F0502020204030204" pitchFamily="34" charset="0"/>
              </a:rPr>
              <a:t>Plomin, R., &amp; </a:t>
            </a:r>
            <a:r>
              <a:rPr lang="en-GB" sz="1200" dirty="0" err="1">
                <a:solidFill>
                  <a:srgbClr val="181817"/>
                </a:solidFill>
                <a:effectLst/>
                <a:latin typeface="Helvetica" panose="020B0604020202020204" pitchFamily="34" charset="0"/>
                <a:ea typeface="Calibri" panose="020F0502020204030204" pitchFamily="34" charset="0"/>
              </a:rPr>
              <a:t>Bergeman</a:t>
            </a:r>
            <a:r>
              <a:rPr lang="en-GB" sz="1200" dirty="0">
                <a:solidFill>
                  <a:srgbClr val="181817"/>
                </a:solidFill>
                <a:effectLst/>
                <a:latin typeface="Helvetica" panose="020B0604020202020204" pitchFamily="34" charset="0"/>
                <a:ea typeface="Calibri" panose="020F0502020204030204" pitchFamily="34" charset="0"/>
              </a:rPr>
              <a:t>, C. (1991)</a:t>
            </a:r>
            <a:endParaRPr lang="en-GB" sz="1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86EE777-9956-4819-857B-CDE6FB567C36}"/>
              </a:ext>
            </a:extLst>
          </p:cNvPr>
          <p:cNvSpPr txBox="1"/>
          <p:nvPr/>
        </p:nvSpPr>
        <p:spPr>
          <a:xfrm>
            <a:off x="8843848" y="962529"/>
            <a:ext cx="180510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K Cherry. (2019)</a:t>
            </a:r>
          </a:p>
        </p:txBody>
      </p:sp>
      <p:pic>
        <p:nvPicPr>
          <p:cNvPr id="8" name="slide 3 ">
            <a:hlinkClick r:id="" action="ppaction://media"/>
            <a:extLst>
              <a:ext uri="{FF2B5EF4-FFF2-40B4-BE49-F238E27FC236}">
                <a16:creationId xmlns:a16="http://schemas.microsoft.com/office/drawing/2014/main" id="{F0AC4040-6910-4547-9BC0-5D62685775C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892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0827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55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5555856-9970-4BC3-9AA9-6A917F53AF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421721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F487851-BFAF-46D8-A1ED-50CAD6E46F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19CA34B-C650-436E-A13F-BF0343004B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47812" y="1166762"/>
            <a:ext cx="4805996" cy="129711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kern="12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Main theorists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45AFD3-B890-41E6-AD24-AC96B8492D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62191" y="3886200"/>
            <a:ext cx="4805691" cy="838831"/>
          </a:xfrm>
        </p:spPr>
        <p:txBody>
          <a:bodyPr vert="horz" lIns="91440" tIns="45720" rIns="91440" bIns="45720" rtlCol="0" anchor="b">
            <a:noAutofit/>
          </a:bodyPr>
          <a:lstStyle/>
          <a:p>
            <a:pPr marL="0" indent="0">
              <a:buNone/>
            </a:pPr>
            <a:r>
              <a:rPr lang="en-US" sz="20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Ivan </a:t>
            </a:r>
            <a:r>
              <a:rPr lang="en-US" sz="2000" dirty="0">
                <a:solidFill>
                  <a:srgbClr val="000000"/>
                </a:solidFill>
              </a:rPr>
              <a:t>P</a:t>
            </a:r>
            <a:r>
              <a:rPr lang="en-US" sz="20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avlov 1849-1936</a:t>
            </a:r>
            <a:br>
              <a:rPr lang="en-US" sz="20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</a:br>
            <a:r>
              <a:rPr lang="en-US" sz="2000" dirty="0">
                <a:solidFill>
                  <a:srgbClr val="000000"/>
                </a:solidFill>
              </a:rPr>
              <a:t>Best known for theory on </a:t>
            </a:r>
            <a:r>
              <a:rPr lang="en-US" sz="20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Classical conditioning</a:t>
            </a:r>
          </a:p>
          <a:p>
            <a:pPr marL="0" indent="0">
              <a:buNone/>
            </a:pPr>
            <a:r>
              <a:rPr lang="en-US" sz="20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Learning through association</a:t>
            </a:r>
          </a:p>
          <a:p>
            <a:pPr marL="0" indent="0">
              <a:buNone/>
            </a:pPr>
            <a:r>
              <a:rPr lang="en-US" sz="20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Said to have shaped the field of behaviorism in psychology</a:t>
            </a:r>
          </a:p>
        </p:txBody>
      </p:sp>
      <p:sp>
        <p:nvSpPr>
          <p:cNvPr id="14" name="Freeform 50">
            <a:extLst>
              <a:ext uri="{FF2B5EF4-FFF2-40B4-BE49-F238E27FC236}">
                <a16:creationId xmlns:a16="http://schemas.microsoft.com/office/drawing/2014/main" id="{13722DD7-BA73-4776-93A3-94491FEF72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1159"/>
            <a:ext cx="5464879" cy="6276841"/>
          </a:xfrm>
          <a:custGeom>
            <a:avLst/>
            <a:gdLst>
              <a:gd name="connsiteX0" fmla="*/ 3299930 w 5464879"/>
              <a:gd name="connsiteY0" fmla="*/ 0 h 6276841"/>
              <a:gd name="connsiteX1" fmla="*/ 5398992 w 5464879"/>
              <a:gd name="connsiteY1" fmla="*/ 753544 h 6276841"/>
              <a:gd name="connsiteX2" fmla="*/ 5464879 w 5464879"/>
              <a:gd name="connsiteY2" fmla="*/ 813426 h 6276841"/>
              <a:gd name="connsiteX3" fmla="*/ 5464879 w 5464879"/>
              <a:gd name="connsiteY3" fmla="*/ 5786434 h 6276841"/>
              <a:gd name="connsiteX4" fmla="*/ 5398992 w 5464879"/>
              <a:gd name="connsiteY4" fmla="*/ 5846317 h 6276841"/>
              <a:gd name="connsiteX5" fmla="*/ 4872873 w 5464879"/>
              <a:gd name="connsiteY5" fmla="*/ 6201577 h 6276841"/>
              <a:gd name="connsiteX6" fmla="*/ 4716632 w 5464879"/>
              <a:gd name="connsiteY6" fmla="*/ 6276841 h 6276841"/>
              <a:gd name="connsiteX7" fmla="*/ 1883227 w 5464879"/>
              <a:gd name="connsiteY7" fmla="*/ 6276841 h 6276841"/>
              <a:gd name="connsiteX8" fmla="*/ 1726987 w 5464879"/>
              <a:gd name="connsiteY8" fmla="*/ 6201577 h 6276841"/>
              <a:gd name="connsiteX9" fmla="*/ 0 w 5464879"/>
              <a:gd name="connsiteY9" fmla="*/ 3299930 h 6276841"/>
              <a:gd name="connsiteX10" fmla="*/ 3299930 w 5464879"/>
              <a:gd name="connsiteY10" fmla="*/ 0 h 6276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464879" h="6276841">
                <a:moveTo>
                  <a:pt x="3299930" y="0"/>
                </a:moveTo>
                <a:cubicBezTo>
                  <a:pt x="4097274" y="0"/>
                  <a:pt x="4828569" y="282789"/>
                  <a:pt x="5398992" y="753544"/>
                </a:cubicBezTo>
                <a:lnTo>
                  <a:pt x="5464879" y="813426"/>
                </a:lnTo>
                <a:lnTo>
                  <a:pt x="5464879" y="5786434"/>
                </a:lnTo>
                <a:lnTo>
                  <a:pt x="5398992" y="5846317"/>
                </a:lnTo>
                <a:cubicBezTo>
                  <a:pt x="5236014" y="5980818"/>
                  <a:pt x="5059904" y="6099975"/>
                  <a:pt x="4872873" y="6201577"/>
                </a:cubicBezTo>
                <a:lnTo>
                  <a:pt x="4716632" y="6276841"/>
                </a:lnTo>
                <a:lnTo>
                  <a:pt x="1883227" y="6276841"/>
                </a:lnTo>
                <a:lnTo>
                  <a:pt x="1726987" y="6201577"/>
                </a:lnTo>
                <a:cubicBezTo>
                  <a:pt x="698316" y="5642769"/>
                  <a:pt x="0" y="4552900"/>
                  <a:pt x="0" y="3299930"/>
                </a:cubicBezTo>
                <a:cubicBezTo>
                  <a:pt x="0" y="1477429"/>
                  <a:pt x="1477429" y="0"/>
                  <a:pt x="3299930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8233D11-8CA5-4B9F-9CA7-B0A4FECB2809}"/>
              </a:ext>
            </a:extLst>
          </p:cNvPr>
          <p:cNvSpPr txBox="1"/>
          <p:nvPr/>
        </p:nvSpPr>
        <p:spPr>
          <a:xfrm>
            <a:off x="9658350" y="5419725"/>
            <a:ext cx="13906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Schweitzer, K. (2019) </a:t>
            </a:r>
            <a:endParaRPr lang="en-GB" sz="1400" dirty="0"/>
          </a:p>
        </p:txBody>
      </p:sp>
      <p:pic>
        <p:nvPicPr>
          <p:cNvPr id="5" name="Graphic 4" descr="Dog">
            <a:extLst>
              <a:ext uri="{FF2B5EF4-FFF2-40B4-BE49-F238E27FC236}">
                <a16:creationId xmlns:a16="http://schemas.microsoft.com/office/drawing/2014/main" id="{1CAC4DAE-6051-4CAB-9393-5809AF6796C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79316" y="1358120"/>
            <a:ext cx="4141760" cy="4141760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pic>
        <p:nvPicPr>
          <p:cNvPr id="6" name="slide 4 ">
            <a:hlinkClick r:id="" action="ppaction://media"/>
            <a:extLst>
              <a:ext uri="{FF2B5EF4-FFF2-40B4-BE49-F238E27FC236}">
                <a16:creationId xmlns:a16="http://schemas.microsoft.com/office/drawing/2014/main" id="{B3FEB8A2-C8EF-4113-A531-97043F7ACE2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150475" y="452775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016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60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5555856-9970-4BC3-9AA9-6A917F53AF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421721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F487851-BFAF-46D8-A1ED-50CAD6E46F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2473982-C79A-4014-A266-6B458D3BF2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90661" y="2551299"/>
            <a:ext cx="4805996" cy="1297115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r>
              <a:rPr lang="en-US" kern="12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B F Skinner 1904-1990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7DF1A5-D659-4E46-8F20-B18BB586DF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90966" y="3428999"/>
            <a:ext cx="4805691" cy="1569721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0" indent="0">
              <a:buNone/>
            </a:pPr>
            <a:r>
              <a:rPr lang="en-US" sz="18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Operant conditioning</a:t>
            </a:r>
          </a:p>
          <a:p>
            <a:r>
              <a:rPr lang="en-US" sz="1800" dirty="0">
                <a:solidFill>
                  <a:srgbClr val="000000"/>
                </a:solidFill>
              </a:rPr>
              <a:t>Method of learning that arises through rewards and punishments for behavior. Learning through positive and negative reinforcement </a:t>
            </a:r>
            <a:endParaRPr lang="en-US" sz="1800" kern="1200" dirty="0">
              <a:solidFill>
                <a:srgbClr val="00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Freeform 50">
            <a:extLst>
              <a:ext uri="{FF2B5EF4-FFF2-40B4-BE49-F238E27FC236}">
                <a16:creationId xmlns:a16="http://schemas.microsoft.com/office/drawing/2014/main" id="{13722DD7-BA73-4776-93A3-94491FEF72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1159"/>
            <a:ext cx="5464879" cy="6276841"/>
          </a:xfrm>
          <a:custGeom>
            <a:avLst/>
            <a:gdLst>
              <a:gd name="connsiteX0" fmla="*/ 3299930 w 5464879"/>
              <a:gd name="connsiteY0" fmla="*/ 0 h 6276841"/>
              <a:gd name="connsiteX1" fmla="*/ 5398992 w 5464879"/>
              <a:gd name="connsiteY1" fmla="*/ 753544 h 6276841"/>
              <a:gd name="connsiteX2" fmla="*/ 5464879 w 5464879"/>
              <a:gd name="connsiteY2" fmla="*/ 813426 h 6276841"/>
              <a:gd name="connsiteX3" fmla="*/ 5464879 w 5464879"/>
              <a:gd name="connsiteY3" fmla="*/ 5786434 h 6276841"/>
              <a:gd name="connsiteX4" fmla="*/ 5398992 w 5464879"/>
              <a:gd name="connsiteY4" fmla="*/ 5846317 h 6276841"/>
              <a:gd name="connsiteX5" fmla="*/ 4872873 w 5464879"/>
              <a:gd name="connsiteY5" fmla="*/ 6201577 h 6276841"/>
              <a:gd name="connsiteX6" fmla="*/ 4716632 w 5464879"/>
              <a:gd name="connsiteY6" fmla="*/ 6276841 h 6276841"/>
              <a:gd name="connsiteX7" fmla="*/ 1883227 w 5464879"/>
              <a:gd name="connsiteY7" fmla="*/ 6276841 h 6276841"/>
              <a:gd name="connsiteX8" fmla="*/ 1726987 w 5464879"/>
              <a:gd name="connsiteY8" fmla="*/ 6201577 h 6276841"/>
              <a:gd name="connsiteX9" fmla="*/ 0 w 5464879"/>
              <a:gd name="connsiteY9" fmla="*/ 3299930 h 6276841"/>
              <a:gd name="connsiteX10" fmla="*/ 3299930 w 5464879"/>
              <a:gd name="connsiteY10" fmla="*/ 0 h 6276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464879" h="6276841">
                <a:moveTo>
                  <a:pt x="3299930" y="0"/>
                </a:moveTo>
                <a:cubicBezTo>
                  <a:pt x="4097274" y="0"/>
                  <a:pt x="4828569" y="282789"/>
                  <a:pt x="5398992" y="753544"/>
                </a:cubicBezTo>
                <a:lnTo>
                  <a:pt x="5464879" y="813426"/>
                </a:lnTo>
                <a:lnTo>
                  <a:pt x="5464879" y="5786434"/>
                </a:lnTo>
                <a:lnTo>
                  <a:pt x="5398992" y="5846317"/>
                </a:lnTo>
                <a:cubicBezTo>
                  <a:pt x="5236014" y="5980818"/>
                  <a:pt x="5059904" y="6099975"/>
                  <a:pt x="4872873" y="6201577"/>
                </a:cubicBezTo>
                <a:lnTo>
                  <a:pt x="4716632" y="6276841"/>
                </a:lnTo>
                <a:lnTo>
                  <a:pt x="1883227" y="6276841"/>
                </a:lnTo>
                <a:lnTo>
                  <a:pt x="1726987" y="6201577"/>
                </a:lnTo>
                <a:cubicBezTo>
                  <a:pt x="698316" y="5642769"/>
                  <a:pt x="0" y="4552900"/>
                  <a:pt x="0" y="3299930"/>
                </a:cubicBezTo>
                <a:cubicBezTo>
                  <a:pt x="0" y="1477429"/>
                  <a:pt x="1477429" y="0"/>
                  <a:pt x="3299930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C7B3987-32BC-4242-9BCE-BEE65A924C53}"/>
              </a:ext>
            </a:extLst>
          </p:cNvPr>
          <p:cNvSpPr txBox="1"/>
          <p:nvPr/>
        </p:nvSpPr>
        <p:spPr>
          <a:xfrm>
            <a:off x="9001760" y="5957080"/>
            <a:ext cx="2072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McLeod (2018</a:t>
            </a:r>
            <a:r>
              <a:rPr lang="en-GB" dirty="0"/>
              <a:t>)</a:t>
            </a:r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45451E85-E863-4887-B8FD-6353B1B99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512" y="1203472"/>
            <a:ext cx="2963248" cy="4451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slide 5 ">
            <a:hlinkClick r:id="" action="ppaction://media"/>
            <a:extLst>
              <a:ext uri="{FF2B5EF4-FFF2-40B4-BE49-F238E27FC236}">
                <a16:creationId xmlns:a16="http://schemas.microsoft.com/office/drawing/2014/main" id="{5503093B-E7E2-4728-AB26-A92EA57C468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154460" y="732089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312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05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FA67CD3-AB4E-4A7A-BEB8-53C445D8C4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3726"/>
            <a:ext cx="5614875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7CF545F-9C2E-4446-97CD-AD92990C2B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9775C8A-5D45-458B-A042-68FB45DE17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4105" y="802955"/>
            <a:ext cx="4977976" cy="1454051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0000"/>
                </a:solidFill>
              </a:rPr>
              <a:t>Social learning theory </a:t>
            </a:r>
          </a:p>
        </p:txBody>
      </p:sp>
      <p:sp>
        <p:nvSpPr>
          <p:cNvPr id="19" name="Freeform 62">
            <a:extLst>
              <a:ext uri="{FF2B5EF4-FFF2-40B4-BE49-F238E27FC236}">
                <a16:creationId xmlns:a16="http://schemas.microsoft.com/office/drawing/2014/main" id="{339C8D78-A644-462F-B674-F440635E53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738619"/>
            <a:ext cx="5000438" cy="5400962"/>
          </a:xfrm>
          <a:custGeom>
            <a:avLst/>
            <a:gdLst>
              <a:gd name="connsiteX0" fmla="*/ 2299956 w 5000438"/>
              <a:gd name="connsiteY0" fmla="*/ 0 h 5400962"/>
              <a:gd name="connsiteX1" fmla="*/ 5000438 w 5000438"/>
              <a:gd name="connsiteY1" fmla="*/ 2700481 h 5400962"/>
              <a:gd name="connsiteX2" fmla="*/ 2299956 w 5000438"/>
              <a:gd name="connsiteY2" fmla="*/ 5400962 h 5400962"/>
              <a:gd name="connsiteX3" fmla="*/ 60675 w 5000438"/>
              <a:gd name="connsiteY3" fmla="*/ 4210346 h 5400962"/>
              <a:gd name="connsiteX4" fmla="*/ 0 w 5000438"/>
              <a:gd name="connsiteY4" fmla="*/ 4110472 h 5400962"/>
              <a:gd name="connsiteX5" fmla="*/ 0 w 5000438"/>
              <a:gd name="connsiteY5" fmla="*/ 1290491 h 5400962"/>
              <a:gd name="connsiteX6" fmla="*/ 60675 w 5000438"/>
              <a:gd name="connsiteY6" fmla="*/ 1190617 h 5400962"/>
              <a:gd name="connsiteX7" fmla="*/ 2299956 w 5000438"/>
              <a:gd name="connsiteY7" fmla="*/ 0 h 5400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000438" h="5400962">
                <a:moveTo>
                  <a:pt x="2299956" y="0"/>
                </a:moveTo>
                <a:cubicBezTo>
                  <a:pt x="3791390" y="0"/>
                  <a:pt x="5000438" y="1209047"/>
                  <a:pt x="5000438" y="2700481"/>
                </a:cubicBezTo>
                <a:cubicBezTo>
                  <a:pt x="5000438" y="4191915"/>
                  <a:pt x="3791390" y="5400962"/>
                  <a:pt x="2299956" y="5400962"/>
                </a:cubicBezTo>
                <a:cubicBezTo>
                  <a:pt x="1367810" y="5400962"/>
                  <a:pt x="545971" y="4928678"/>
                  <a:pt x="60675" y="4210346"/>
                </a:cubicBezTo>
                <a:lnTo>
                  <a:pt x="0" y="4110472"/>
                </a:lnTo>
                <a:lnTo>
                  <a:pt x="0" y="1290491"/>
                </a:lnTo>
                <a:lnTo>
                  <a:pt x="60675" y="1190617"/>
                </a:lnTo>
                <a:cubicBezTo>
                  <a:pt x="545971" y="472284"/>
                  <a:pt x="1367810" y="0"/>
                  <a:pt x="2299956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85000"/>
                  </a:schemeClr>
                </a:gs>
                <a:gs pos="100000">
                  <a:schemeClr val="bg2">
                    <a:lumMod val="8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Graphic 6" descr="Japanese Dolls">
            <a:extLst>
              <a:ext uri="{FF2B5EF4-FFF2-40B4-BE49-F238E27FC236}">
                <a16:creationId xmlns:a16="http://schemas.microsoft.com/office/drawing/2014/main" id="{B2F24816-0332-4D16-A41C-D5FF3E78397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50254" y="1629089"/>
            <a:ext cx="3620021" cy="3620021"/>
          </a:xfrm>
          <a:prstGeom prst="rect">
            <a:avLst/>
          </a:prstGeom>
        </p:spPr>
      </p:pic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51403999-F776-458A-BB67-AFC0B8E505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2421682"/>
            <a:ext cx="4977578" cy="363928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4400" dirty="0">
                <a:solidFill>
                  <a:srgbClr val="000000"/>
                </a:solidFill>
              </a:rPr>
              <a:t>Albert Bandura </a:t>
            </a:r>
          </a:p>
          <a:p>
            <a:pPr marL="0" indent="0">
              <a:buNone/>
            </a:pPr>
            <a:r>
              <a:rPr lang="en-GB" sz="4400" dirty="0">
                <a:solidFill>
                  <a:srgbClr val="000000"/>
                </a:solidFill>
              </a:rPr>
              <a:t>Banduras Dolls</a:t>
            </a:r>
          </a:p>
        </p:txBody>
      </p:sp>
      <p:pic>
        <p:nvPicPr>
          <p:cNvPr id="3" name="slide 6">
            <a:hlinkClick r:id="" action="ppaction://media"/>
            <a:extLst>
              <a:ext uri="{FF2B5EF4-FFF2-40B4-BE49-F238E27FC236}">
                <a16:creationId xmlns:a16="http://schemas.microsoft.com/office/drawing/2014/main" id="{33890423-B0DC-425D-8D14-E857FF497D3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413766" y="1852469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377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280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A79B4A25-E25C-48F3-899E-E42A5EAA9A0C}"/>
              </a:ext>
            </a:extLst>
          </p:cNvPr>
          <p:cNvSpPr/>
          <p:nvPr/>
        </p:nvSpPr>
        <p:spPr>
          <a:xfrm>
            <a:off x="3733164" y="2924176"/>
            <a:ext cx="4544061" cy="254317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80CDB4-5E64-42B5-8CA5-E1A9145AF5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6775" y="3429000"/>
            <a:ext cx="4076700" cy="1325563"/>
          </a:xfrm>
        </p:spPr>
        <p:txBody>
          <a:bodyPr/>
          <a:lstStyle/>
          <a:p>
            <a:r>
              <a:rPr lang="en-GB" dirty="0"/>
              <a:t>Relevant therapies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A90A40-EFF0-4E18-B4CB-4E5E97EB50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63725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Systematic desensitisation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0692D69C-BE2A-4200-83D2-44F5ADF37B1F}"/>
              </a:ext>
            </a:extLst>
          </p:cNvPr>
          <p:cNvCxnSpPr>
            <a:cxnSpLocks/>
          </p:cNvCxnSpPr>
          <p:nvPr/>
        </p:nvCxnSpPr>
        <p:spPr>
          <a:xfrm>
            <a:off x="3514725" y="2557463"/>
            <a:ext cx="714375" cy="700087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E9BD2E20-9EDF-4948-9069-582791C1E405}"/>
              </a:ext>
            </a:extLst>
          </p:cNvPr>
          <p:cNvSpPr txBox="1"/>
          <p:nvPr/>
        </p:nvSpPr>
        <p:spPr>
          <a:xfrm>
            <a:off x="6981825" y="1863725"/>
            <a:ext cx="3000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Aversion therapy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9D55D65A-A68F-48A0-B21B-853B5CAF215E}"/>
              </a:ext>
            </a:extLst>
          </p:cNvPr>
          <p:cNvCxnSpPr>
            <a:cxnSpLocks/>
          </p:cNvCxnSpPr>
          <p:nvPr/>
        </p:nvCxnSpPr>
        <p:spPr>
          <a:xfrm flipH="1">
            <a:off x="7705726" y="2407910"/>
            <a:ext cx="409574" cy="725815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CA40A379-9839-4905-9773-07A3D44218B2}"/>
              </a:ext>
            </a:extLst>
          </p:cNvPr>
          <p:cNvCxnSpPr>
            <a:cxnSpLocks/>
            <a:endCxn id="3" idx="2"/>
          </p:cNvCxnSpPr>
          <p:nvPr/>
        </p:nvCxnSpPr>
        <p:spPr>
          <a:xfrm>
            <a:off x="6096000" y="5677997"/>
            <a:ext cx="0" cy="537066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92EF08C0-EC2B-419B-B86E-4AB470E1F7F5}"/>
              </a:ext>
            </a:extLst>
          </p:cNvPr>
          <p:cNvSpPr txBox="1"/>
          <p:nvPr/>
        </p:nvSpPr>
        <p:spPr>
          <a:xfrm>
            <a:off x="5267325" y="6160483"/>
            <a:ext cx="18192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Flooding </a:t>
            </a:r>
          </a:p>
        </p:txBody>
      </p:sp>
      <p:pic>
        <p:nvPicPr>
          <p:cNvPr id="8" name="slide 7">
            <a:hlinkClick r:id="" action="ppaction://media"/>
            <a:extLst>
              <a:ext uri="{FF2B5EF4-FFF2-40B4-BE49-F238E27FC236}">
                <a16:creationId xmlns:a16="http://schemas.microsoft.com/office/drawing/2014/main" id="{5DC45BAB-FC67-47DE-8828-A818FAA9FC5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264650" y="7493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877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82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C4233CD-094E-40E6-B6C7-75739EE5B4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Overviews of therapies used</a:t>
            </a:r>
          </a:p>
        </p:txBody>
      </p:sp>
      <p:graphicFrame>
        <p:nvGraphicFramePr>
          <p:cNvPr id="7" name="Table 8">
            <a:extLst>
              <a:ext uri="{FF2B5EF4-FFF2-40B4-BE49-F238E27FC236}">
                <a16:creationId xmlns:a16="http://schemas.microsoft.com/office/drawing/2014/main" id="{ACF613C0-A92E-47AF-89A6-BBB080E8D93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67849459"/>
              </p:ext>
            </p:extLst>
          </p:nvPr>
        </p:nvGraphicFramePr>
        <p:xfrm>
          <a:off x="5114923" y="733424"/>
          <a:ext cx="7077076" cy="55064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38538">
                  <a:extLst>
                    <a:ext uri="{9D8B030D-6E8A-4147-A177-3AD203B41FA5}">
                      <a16:colId xmlns:a16="http://schemas.microsoft.com/office/drawing/2014/main" val="3781911585"/>
                    </a:ext>
                  </a:extLst>
                </a:gridCol>
                <a:gridCol w="3538538">
                  <a:extLst>
                    <a:ext uri="{9D8B030D-6E8A-4147-A177-3AD203B41FA5}">
                      <a16:colId xmlns:a16="http://schemas.microsoft.com/office/drawing/2014/main" val="1853202895"/>
                    </a:ext>
                  </a:extLst>
                </a:gridCol>
              </a:tblGrid>
              <a:tr h="1347788">
                <a:tc>
                  <a:txBody>
                    <a:bodyPr/>
                    <a:lstStyle/>
                    <a:p>
                      <a:r>
                        <a:rPr lang="en-GB" dirty="0"/>
                        <a:t>Therapies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Brief overview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7821488"/>
                  </a:ext>
                </a:extLst>
              </a:tr>
              <a:tr h="1347788">
                <a:tc>
                  <a:txBody>
                    <a:bodyPr/>
                    <a:lstStyle/>
                    <a:p>
                      <a:r>
                        <a:rPr lang="en-GB" dirty="0"/>
                        <a:t>Systematic Desensitisation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Behaviour therapy where a patient is reconditioned to replace phobia and fear with relaxation. (F Dudley </a:t>
                      </a:r>
                      <a:r>
                        <a:rPr lang="en-GB" dirty="0" err="1"/>
                        <a:t>Mcglynn</a:t>
                      </a:r>
                      <a:r>
                        <a:rPr lang="en-GB" dirty="0"/>
                        <a:t>, 2002)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0683697"/>
                  </a:ext>
                </a:extLst>
              </a:tr>
              <a:tr h="1347788">
                <a:tc>
                  <a:txBody>
                    <a:bodyPr/>
                    <a:lstStyle/>
                    <a:p>
                      <a:r>
                        <a:rPr lang="en-GB" dirty="0"/>
                        <a:t>Aversion therapy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Can be controversial. Helps a client give up a bad behaviour/habit/ phobia by having them associate it with something unpleasant. (J Elmer 2019)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0309514"/>
                  </a:ext>
                </a:extLst>
              </a:tr>
              <a:tr h="1347788">
                <a:tc>
                  <a:txBody>
                    <a:bodyPr/>
                    <a:lstStyle/>
                    <a:p>
                      <a:r>
                        <a:rPr lang="en-GB" dirty="0"/>
                        <a:t>Flooding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Behaviour therapy where a patient will endure their fear until their anxiety and phobias subside. (W Marshall et el 1977)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45739089"/>
                  </a:ext>
                </a:extLst>
              </a:tr>
            </a:tbl>
          </a:graphicData>
        </a:graphic>
      </p:graphicFrame>
      <p:pic>
        <p:nvPicPr>
          <p:cNvPr id="4" name="slide 8">
            <a:hlinkClick r:id="" action="ppaction://media"/>
            <a:extLst>
              <a:ext uri="{FF2B5EF4-FFF2-40B4-BE49-F238E27FC236}">
                <a16:creationId xmlns:a16="http://schemas.microsoft.com/office/drawing/2014/main" id="{B76812C5-9234-4346-B1BC-49BD8EF3175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064625" y="105727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291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83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427D15F9-FBA9-45B6-A1EE-7E26109074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549D845D-9A57-49AC-9523-BB0D6DA6FE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09710" y="635715"/>
            <a:ext cx="11142208" cy="2482136"/>
            <a:chOff x="409710" y="635715"/>
            <a:chExt cx="11142208" cy="2482136"/>
          </a:xfrm>
        </p:grpSpPr>
        <p:sp>
          <p:nvSpPr>
            <p:cNvPr id="20" name="Freeform 44">
              <a:extLst>
                <a:ext uri="{FF2B5EF4-FFF2-40B4-BE49-F238E27FC236}">
                  <a16:creationId xmlns:a16="http://schemas.microsoft.com/office/drawing/2014/main" id="{3348EFE1-9D21-4DC0-8EC9-C887670613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23203" y="635716"/>
              <a:ext cx="328612" cy="1742360"/>
            </a:xfrm>
            <a:custGeom>
              <a:avLst/>
              <a:gdLst>
                <a:gd name="T0" fmla="*/ 207 w 207"/>
                <a:gd name="T1" fmla="*/ 987 h 1114"/>
                <a:gd name="T2" fmla="*/ 0 w 207"/>
                <a:gd name="T3" fmla="*/ 1114 h 1114"/>
                <a:gd name="T4" fmla="*/ 0 w 207"/>
                <a:gd name="T5" fmla="*/ 127 h 1114"/>
                <a:gd name="T6" fmla="*/ 207 w 207"/>
                <a:gd name="T7" fmla="*/ 0 h 1114"/>
                <a:gd name="T8" fmla="*/ 207 w 207"/>
                <a:gd name="T9" fmla="*/ 987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1114">
                  <a:moveTo>
                    <a:pt x="207" y="987"/>
                  </a:moveTo>
                  <a:lnTo>
                    <a:pt x="0" y="1114"/>
                  </a:lnTo>
                  <a:lnTo>
                    <a:pt x="0" y="127"/>
                  </a:lnTo>
                  <a:lnTo>
                    <a:pt x="207" y="0"/>
                  </a:lnTo>
                  <a:lnTo>
                    <a:pt x="207" y="987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45">
              <a:extLst>
                <a:ext uri="{FF2B5EF4-FFF2-40B4-BE49-F238E27FC236}">
                  <a16:creationId xmlns:a16="http://schemas.microsoft.com/office/drawing/2014/main" id="{D9CD0CF4-76F6-470E-A8EF-DD74FC196C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1022350"/>
              <a:ext cx="709612" cy="2095501"/>
            </a:xfrm>
            <a:custGeom>
              <a:avLst/>
              <a:gdLst>
                <a:gd name="T0" fmla="*/ 447 w 447"/>
                <a:gd name="T1" fmla="*/ 1363 h 1363"/>
                <a:gd name="T2" fmla="*/ 0 w 447"/>
                <a:gd name="T3" fmla="*/ 987 h 1363"/>
                <a:gd name="T4" fmla="*/ 0 w 447"/>
                <a:gd name="T5" fmla="*/ 0 h 1363"/>
                <a:gd name="T6" fmla="*/ 447 w 447"/>
                <a:gd name="T7" fmla="*/ 376 h 1363"/>
                <a:gd name="T8" fmla="*/ 447 w 447"/>
                <a:gd name="T9" fmla="*/ 1363 h 1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1363">
                  <a:moveTo>
                    <a:pt x="447" y="1363"/>
                  </a:moveTo>
                  <a:lnTo>
                    <a:pt x="0" y="987"/>
                  </a:lnTo>
                  <a:lnTo>
                    <a:pt x="0" y="0"/>
                  </a:lnTo>
                  <a:lnTo>
                    <a:pt x="447" y="376"/>
                  </a:lnTo>
                  <a:lnTo>
                    <a:pt x="447" y="136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46">
              <a:extLst>
                <a:ext uri="{FF2B5EF4-FFF2-40B4-BE49-F238E27FC236}">
                  <a16:creationId xmlns:a16="http://schemas.microsoft.com/office/drawing/2014/main" id="{71645EB6-7E0C-491E-9A5B-C25E80A64A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837744"/>
              <a:ext cx="403225" cy="1705431"/>
            </a:xfrm>
            <a:custGeom>
              <a:avLst/>
              <a:gdLst>
                <a:gd name="T0" fmla="*/ 254 w 254"/>
                <a:gd name="T1" fmla="*/ 987 h 1109"/>
                <a:gd name="T2" fmla="*/ 0 w 254"/>
                <a:gd name="T3" fmla="*/ 1109 h 1109"/>
                <a:gd name="T4" fmla="*/ 0 w 254"/>
                <a:gd name="T5" fmla="*/ 119 h 1109"/>
                <a:gd name="T6" fmla="*/ 254 w 254"/>
                <a:gd name="T7" fmla="*/ 0 h 1109"/>
                <a:gd name="T8" fmla="*/ 254 w 254"/>
                <a:gd name="T9" fmla="*/ 987 h 1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1109">
                  <a:moveTo>
                    <a:pt x="254" y="987"/>
                  </a:moveTo>
                  <a:lnTo>
                    <a:pt x="0" y="1109"/>
                  </a:lnTo>
                  <a:lnTo>
                    <a:pt x="0" y="119"/>
                  </a:lnTo>
                  <a:lnTo>
                    <a:pt x="254" y="0"/>
                  </a:lnTo>
                  <a:lnTo>
                    <a:pt x="254" y="98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47">
              <a:extLst>
                <a:ext uri="{FF2B5EF4-FFF2-40B4-BE49-F238E27FC236}">
                  <a16:creationId xmlns:a16="http://schemas.microsoft.com/office/drawing/2014/main" id="{D20E5CAC-62A4-48E1-9F9F-1F81766831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660" y="640894"/>
              <a:ext cx="168275" cy="1713195"/>
            </a:xfrm>
            <a:custGeom>
              <a:avLst/>
              <a:gdLst>
                <a:gd name="T0" fmla="*/ 106 w 106"/>
                <a:gd name="T1" fmla="*/ 1114 h 1114"/>
                <a:gd name="T2" fmla="*/ 0 w 106"/>
                <a:gd name="T3" fmla="*/ 1005 h 1114"/>
                <a:gd name="T4" fmla="*/ 0 w 106"/>
                <a:gd name="T5" fmla="*/ 0 h 1114"/>
                <a:gd name="T6" fmla="*/ 106 w 106"/>
                <a:gd name="T7" fmla="*/ 110 h 1114"/>
                <a:gd name="T8" fmla="*/ 106 w 106"/>
                <a:gd name="T9" fmla="*/ 1114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1114">
                  <a:moveTo>
                    <a:pt x="106" y="1114"/>
                  </a:moveTo>
                  <a:lnTo>
                    <a:pt x="0" y="1005"/>
                  </a:lnTo>
                  <a:lnTo>
                    <a:pt x="0" y="0"/>
                  </a:lnTo>
                  <a:lnTo>
                    <a:pt x="106" y="110"/>
                  </a:lnTo>
                  <a:lnTo>
                    <a:pt x="106" y="111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053A11D2-F06B-447E-96A7-27A21A8FA6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055" y="635715"/>
              <a:ext cx="10907863" cy="154145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51A066C-92E4-4D5A-B5B7-72A3192C34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7280" y="759805"/>
            <a:ext cx="1030652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Advantages </a:t>
            </a:r>
          </a:p>
        </p:txBody>
      </p:sp>
      <p:pic>
        <p:nvPicPr>
          <p:cNvPr id="7" name="Graphic 6" descr="Thumbs Up Sign">
            <a:extLst>
              <a:ext uri="{FF2B5EF4-FFF2-40B4-BE49-F238E27FC236}">
                <a16:creationId xmlns:a16="http://schemas.microsoft.com/office/drawing/2014/main" id="{22D9FA62-F87A-4569-A866-DE919A5E1A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424902" y="2669172"/>
            <a:ext cx="3209779" cy="320977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7556700-1CC2-4BC9-86CF-CEDEAF6CFBCC}"/>
              </a:ext>
            </a:extLst>
          </p:cNvPr>
          <p:cNvSpPr txBox="1"/>
          <p:nvPr/>
        </p:nvSpPr>
        <p:spPr>
          <a:xfrm>
            <a:off x="5295569" y="2494450"/>
            <a:ext cx="5471529" cy="35631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Research methods are scientific therefore easy to test.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No need to refer to previous medical history or past experiences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Its believed changing behavior is an adequate cure.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 Doesn’t label people or their behavior as ‘abnormal’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Results can be quick and effective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4EE8F59-6E64-4F4C-87B4-D33218A7EC77}"/>
              </a:ext>
            </a:extLst>
          </p:cNvPr>
          <p:cNvSpPr txBox="1"/>
          <p:nvPr/>
        </p:nvSpPr>
        <p:spPr>
          <a:xfrm>
            <a:off x="9538389" y="6005555"/>
            <a:ext cx="1849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K Cherry (2019)</a:t>
            </a:r>
          </a:p>
        </p:txBody>
      </p:sp>
      <p:pic>
        <p:nvPicPr>
          <p:cNvPr id="6" name="slide 9">
            <a:hlinkClick r:id="" action="ppaction://media"/>
            <a:extLst>
              <a:ext uri="{FF2B5EF4-FFF2-40B4-BE49-F238E27FC236}">
                <a16:creationId xmlns:a16="http://schemas.microsoft.com/office/drawing/2014/main" id="{B39522D3-50C0-49EE-BE8B-E79FB93D270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521575" y="1000043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587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07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427D15F9-FBA9-45B6-A1EE-7E26109074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549D845D-9A57-49AC-9523-BB0D6DA6FE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09710" y="635715"/>
            <a:ext cx="11142208" cy="2482136"/>
            <a:chOff x="409710" y="635715"/>
            <a:chExt cx="11142208" cy="2482136"/>
          </a:xfrm>
        </p:grpSpPr>
        <p:sp>
          <p:nvSpPr>
            <p:cNvPr id="29" name="Freeform 44">
              <a:extLst>
                <a:ext uri="{FF2B5EF4-FFF2-40B4-BE49-F238E27FC236}">
                  <a16:creationId xmlns:a16="http://schemas.microsoft.com/office/drawing/2014/main" id="{3348EFE1-9D21-4DC0-8EC9-C887670613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23203" y="635716"/>
              <a:ext cx="328612" cy="1742360"/>
            </a:xfrm>
            <a:custGeom>
              <a:avLst/>
              <a:gdLst>
                <a:gd name="T0" fmla="*/ 207 w 207"/>
                <a:gd name="T1" fmla="*/ 987 h 1114"/>
                <a:gd name="T2" fmla="*/ 0 w 207"/>
                <a:gd name="T3" fmla="*/ 1114 h 1114"/>
                <a:gd name="T4" fmla="*/ 0 w 207"/>
                <a:gd name="T5" fmla="*/ 127 h 1114"/>
                <a:gd name="T6" fmla="*/ 207 w 207"/>
                <a:gd name="T7" fmla="*/ 0 h 1114"/>
                <a:gd name="T8" fmla="*/ 207 w 207"/>
                <a:gd name="T9" fmla="*/ 987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1114">
                  <a:moveTo>
                    <a:pt x="207" y="987"/>
                  </a:moveTo>
                  <a:lnTo>
                    <a:pt x="0" y="1114"/>
                  </a:lnTo>
                  <a:lnTo>
                    <a:pt x="0" y="127"/>
                  </a:lnTo>
                  <a:lnTo>
                    <a:pt x="207" y="0"/>
                  </a:lnTo>
                  <a:lnTo>
                    <a:pt x="207" y="987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45">
              <a:extLst>
                <a:ext uri="{FF2B5EF4-FFF2-40B4-BE49-F238E27FC236}">
                  <a16:creationId xmlns:a16="http://schemas.microsoft.com/office/drawing/2014/main" id="{D9CD0CF4-76F6-470E-A8EF-DD74FC196C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1022350"/>
              <a:ext cx="709612" cy="2095501"/>
            </a:xfrm>
            <a:custGeom>
              <a:avLst/>
              <a:gdLst>
                <a:gd name="T0" fmla="*/ 447 w 447"/>
                <a:gd name="T1" fmla="*/ 1363 h 1363"/>
                <a:gd name="T2" fmla="*/ 0 w 447"/>
                <a:gd name="T3" fmla="*/ 987 h 1363"/>
                <a:gd name="T4" fmla="*/ 0 w 447"/>
                <a:gd name="T5" fmla="*/ 0 h 1363"/>
                <a:gd name="T6" fmla="*/ 447 w 447"/>
                <a:gd name="T7" fmla="*/ 376 h 1363"/>
                <a:gd name="T8" fmla="*/ 447 w 447"/>
                <a:gd name="T9" fmla="*/ 1363 h 1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1363">
                  <a:moveTo>
                    <a:pt x="447" y="1363"/>
                  </a:moveTo>
                  <a:lnTo>
                    <a:pt x="0" y="987"/>
                  </a:lnTo>
                  <a:lnTo>
                    <a:pt x="0" y="0"/>
                  </a:lnTo>
                  <a:lnTo>
                    <a:pt x="447" y="376"/>
                  </a:lnTo>
                  <a:lnTo>
                    <a:pt x="447" y="136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46">
              <a:extLst>
                <a:ext uri="{FF2B5EF4-FFF2-40B4-BE49-F238E27FC236}">
                  <a16:creationId xmlns:a16="http://schemas.microsoft.com/office/drawing/2014/main" id="{71645EB6-7E0C-491E-9A5B-C25E80A64A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837744"/>
              <a:ext cx="403225" cy="1705431"/>
            </a:xfrm>
            <a:custGeom>
              <a:avLst/>
              <a:gdLst>
                <a:gd name="T0" fmla="*/ 254 w 254"/>
                <a:gd name="T1" fmla="*/ 987 h 1109"/>
                <a:gd name="T2" fmla="*/ 0 w 254"/>
                <a:gd name="T3" fmla="*/ 1109 h 1109"/>
                <a:gd name="T4" fmla="*/ 0 w 254"/>
                <a:gd name="T5" fmla="*/ 119 h 1109"/>
                <a:gd name="T6" fmla="*/ 254 w 254"/>
                <a:gd name="T7" fmla="*/ 0 h 1109"/>
                <a:gd name="T8" fmla="*/ 254 w 254"/>
                <a:gd name="T9" fmla="*/ 987 h 1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1109">
                  <a:moveTo>
                    <a:pt x="254" y="987"/>
                  </a:moveTo>
                  <a:lnTo>
                    <a:pt x="0" y="1109"/>
                  </a:lnTo>
                  <a:lnTo>
                    <a:pt x="0" y="119"/>
                  </a:lnTo>
                  <a:lnTo>
                    <a:pt x="254" y="0"/>
                  </a:lnTo>
                  <a:lnTo>
                    <a:pt x="254" y="98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47">
              <a:extLst>
                <a:ext uri="{FF2B5EF4-FFF2-40B4-BE49-F238E27FC236}">
                  <a16:creationId xmlns:a16="http://schemas.microsoft.com/office/drawing/2014/main" id="{D20E5CAC-62A4-48E1-9F9F-1F81766831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660" y="640894"/>
              <a:ext cx="168275" cy="1713195"/>
            </a:xfrm>
            <a:custGeom>
              <a:avLst/>
              <a:gdLst>
                <a:gd name="T0" fmla="*/ 106 w 106"/>
                <a:gd name="T1" fmla="*/ 1114 h 1114"/>
                <a:gd name="T2" fmla="*/ 0 w 106"/>
                <a:gd name="T3" fmla="*/ 1005 h 1114"/>
                <a:gd name="T4" fmla="*/ 0 w 106"/>
                <a:gd name="T5" fmla="*/ 0 h 1114"/>
                <a:gd name="T6" fmla="*/ 106 w 106"/>
                <a:gd name="T7" fmla="*/ 110 h 1114"/>
                <a:gd name="T8" fmla="*/ 106 w 106"/>
                <a:gd name="T9" fmla="*/ 1114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1114">
                  <a:moveTo>
                    <a:pt x="106" y="1114"/>
                  </a:moveTo>
                  <a:lnTo>
                    <a:pt x="0" y="1005"/>
                  </a:lnTo>
                  <a:lnTo>
                    <a:pt x="0" y="0"/>
                  </a:lnTo>
                  <a:lnTo>
                    <a:pt x="106" y="110"/>
                  </a:lnTo>
                  <a:lnTo>
                    <a:pt x="106" y="111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053A11D2-F06B-447E-96A7-27A21A8FA6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055" y="635715"/>
              <a:ext cx="10907863" cy="154145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A8A54E3-9EE4-4DCD-BDBB-AE01823F77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7280" y="759805"/>
            <a:ext cx="1030652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Disadvantages</a:t>
            </a:r>
          </a:p>
        </p:txBody>
      </p:sp>
      <p:pic>
        <p:nvPicPr>
          <p:cNvPr id="7" name="Graphic 6" descr="Thumbs Up Sign">
            <a:extLst>
              <a:ext uri="{FF2B5EF4-FFF2-40B4-BE49-F238E27FC236}">
                <a16:creationId xmlns:a16="http://schemas.microsoft.com/office/drawing/2014/main" id="{C09B452E-2843-4548-B5E1-15CE1FABBB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0800000">
            <a:off x="1424902" y="2669172"/>
            <a:ext cx="3209779" cy="320977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DD68F46-1D62-4EB0-83D1-12D12B1ABF0C}"/>
              </a:ext>
            </a:extLst>
          </p:cNvPr>
          <p:cNvSpPr txBox="1"/>
          <p:nvPr/>
        </p:nvSpPr>
        <p:spPr>
          <a:xfrm>
            <a:off x="5295569" y="2494450"/>
            <a:ext cx="5471529" cy="35631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Can be considered narrow and limited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Ignores medical causes and conditions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Dehumanizes. Puts humans on the same par as dogs and rats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Deals with symptoms and not causes meaning the results can be short term  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E937332-B7EF-4325-97A2-0BDE61F0ED2E}"/>
              </a:ext>
            </a:extLst>
          </p:cNvPr>
          <p:cNvSpPr txBox="1"/>
          <p:nvPr/>
        </p:nvSpPr>
        <p:spPr>
          <a:xfrm>
            <a:off x="9039225" y="5734050"/>
            <a:ext cx="23145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Charlotte (2013)</a:t>
            </a:r>
          </a:p>
        </p:txBody>
      </p:sp>
      <p:pic>
        <p:nvPicPr>
          <p:cNvPr id="4" name="slide 11 ">
            <a:hlinkClick r:id="" action="ppaction://media"/>
            <a:extLst>
              <a:ext uri="{FF2B5EF4-FFF2-40B4-BE49-F238E27FC236}">
                <a16:creationId xmlns:a16="http://schemas.microsoft.com/office/drawing/2014/main" id="{92A962A7-20DD-4F10-88A2-A22930F76FD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29683" y="846951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870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07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3962611-DFD5-4092-AAFD-559E3DFCE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270F1FA-0425-408F-9861-80BF5AFB2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6143FD3-093D-4EC7-92D4-90A15F1180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5368" y="2043663"/>
            <a:ext cx="6105194" cy="203105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Thanks for </a:t>
            </a:r>
            <a:r>
              <a:rPr lang="en-US" sz="6000" dirty="0">
                <a:solidFill>
                  <a:srgbClr val="FFFFFF"/>
                </a:solidFill>
              </a:rPr>
              <a:t>listening</a:t>
            </a:r>
            <a:r>
              <a:rPr lang="en-US" sz="6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!!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5EA071-F62C-41AF-9828-0AF7DA07B3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5368" y="4074718"/>
            <a:ext cx="6105194" cy="682079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buNone/>
            </a:pPr>
            <a:endParaRPr lang="en-US" sz="2400" kern="1200" dirty="0"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6" name="Picture 5" descr="Image result for all done">
            <a:extLst>
              <a:ext uri="{FF2B5EF4-FFF2-40B4-BE49-F238E27FC236}">
                <a16:creationId xmlns:a16="http://schemas.microsoft.com/office/drawing/2014/main" id="{4C5A1794-B8F2-4816-951D-100FB03F4B7C}"/>
              </a:ext>
            </a:extLst>
          </p:cNvPr>
          <p:cNvPicPr>
            <a:picLocks noGrp="1"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2425" y="4756797"/>
            <a:ext cx="2343150" cy="195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slide 12">
            <a:hlinkClick r:id="" action="ppaction://media"/>
            <a:extLst>
              <a:ext uri="{FF2B5EF4-FFF2-40B4-BE49-F238E27FC236}">
                <a16:creationId xmlns:a16="http://schemas.microsoft.com/office/drawing/2014/main" id="{9E963517-8272-4D3B-8F32-65902223000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23669" y="598213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607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2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51D727-1689-47EC-87E9-DC6F5DB281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4FB53E-0F4E-4806-A939-A0CFBB4DE4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Dudley </a:t>
            </a: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Mcguinn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F. (2002). </a:t>
            </a:r>
            <a:r>
              <a:rPr lang="en-GB" sz="1800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Encyclopedia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of psychotherapy 2002. 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https://www.sciencedirect.com/topics/medicine-and-dentistry/systematic-desensitization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(accessed October 31, 2020)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Elmer, J. (2019). 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aversion therapy and how does it work?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https://www.healthline.com/health/mental-health/aversion-therapy#how-it-works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(accessed October 31, 2020)</a:t>
            </a:r>
            <a:b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 Cherry., (2020). 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behaviour therapy?.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https://www.verywellmind.com/what-is-behavioral-therapy-2795998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(accessed on 02/11/2020). </a:t>
            </a:r>
            <a:b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Marshall W L., </a:t>
            </a: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Janal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Gauthier., Christie M.M., Currie D.W., Gordon A. (1977). 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Behaviour research and therapy. 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Issue 1, pp 79,87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dirty="0">
                <a:solidFill>
                  <a:srgbClr val="12121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McLeod, S. A. (2018). </a:t>
            </a:r>
            <a:r>
              <a:rPr lang="en-GB" sz="1800" i="1" dirty="0">
                <a:solidFill>
                  <a:srgbClr val="12121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Skinner - operant conditioning</a:t>
            </a:r>
            <a:r>
              <a:rPr lang="en-GB" sz="1800" dirty="0">
                <a:solidFill>
                  <a:srgbClr val="12121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Simply psychology. </a:t>
            </a:r>
            <a:r>
              <a:rPr lang="en-GB" sz="18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https://www.simplypsychology.org/operant-conditioning.html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National Health Service. (2019). 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Cognitive behavioural therapy (CBT). 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6"/>
              </a:rPr>
              <a:t>https://www.nhs.uk/conditions/cognitive-behavioural-therapy-cbt/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(accessed October 31, 2020)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dirty="0">
                <a:solidFill>
                  <a:srgbClr val="181817"/>
                </a:solidFill>
                <a:effectLst/>
                <a:latin typeface="Helvetica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Plomin, R., &amp; </a:t>
            </a:r>
            <a:r>
              <a:rPr lang="en-GB" sz="1800" dirty="0" err="1">
                <a:solidFill>
                  <a:srgbClr val="181817"/>
                </a:solidFill>
                <a:effectLst/>
                <a:latin typeface="Helvetica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Bergeman</a:t>
            </a:r>
            <a:r>
              <a:rPr lang="en-GB" sz="1800" dirty="0">
                <a:solidFill>
                  <a:srgbClr val="181817"/>
                </a:solidFill>
                <a:effectLst/>
                <a:latin typeface="Helvetica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C. (1991). Nature and nurture. </a:t>
            </a:r>
            <a:r>
              <a:rPr lang="en-GB" sz="1800" i="1" dirty="0" err="1">
                <a:solidFill>
                  <a:srgbClr val="181817"/>
                </a:solidFill>
                <a:effectLst/>
                <a:latin typeface="Helvetica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Behavioral</a:t>
            </a:r>
            <a:r>
              <a:rPr lang="en-GB" sz="1800" i="1" dirty="0">
                <a:solidFill>
                  <a:srgbClr val="181817"/>
                </a:solidFill>
                <a:effectLst/>
                <a:latin typeface="Helvetica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and Brain Sciences,</a:t>
            </a:r>
            <a:r>
              <a:rPr lang="en-GB" sz="1800" dirty="0">
                <a:solidFill>
                  <a:srgbClr val="181817"/>
                </a:solidFill>
                <a:effectLst/>
                <a:latin typeface="Helvetica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GB" sz="1800" i="1" dirty="0">
                <a:solidFill>
                  <a:srgbClr val="181817"/>
                </a:solidFill>
                <a:effectLst/>
                <a:latin typeface="Helvetica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14</a:t>
            </a:r>
            <a:r>
              <a:rPr lang="en-GB" sz="1800" dirty="0">
                <a:solidFill>
                  <a:srgbClr val="181817"/>
                </a:solidFill>
                <a:effectLst/>
                <a:latin typeface="Helvetica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(3), 414-427. doi:10.1017/S0140525X00070588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Schweitzer, K. (2019) 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Biography of Ivan Pavlov, Father of Classical Conditioning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ThoughtCo. https://www.thoughtco.com/ivan-pavlov-biography-4171875 (accessed October 30, 2020).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Watson, J B., (1919). 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Psychology; From the standpoint of a behaviourist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3</a:t>
            </a:r>
            <a:r>
              <a:rPr lang="en-GB" sz="18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rd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edn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Lippincott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Charlotte, (201</a:t>
            </a: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3). </a:t>
            </a:r>
            <a:r>
              <a:rPr lang="en-GB" sz="18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Strengths and weaknesses of the behavioural approach</a:t>
            </a: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7"/>
              </a:rPr>
              <a:t>https://getrevising.co.uk/grids/strengths_and_weaknesses_of_behavioural_approach</a:t>
            </a: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(accessed on 02/11/2020)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95223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</TotalTime>
  <Words>655</Words>
  <Application>Microsoft Office PowerPoint</Application>
  <PresentationFormat>Widescreen</PresentationFormat>
  <Paragraphs>63</Paragraphs>
  <Slides>12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Helvetica</vt:lpstr>
      <vt:lpstr>Office Theme</vt:lpstr>
      <vt:lpstr>Behaviourist Approach </vt:lpstr>
      <vt:lpstr>Main Assumptions </vt:lpstr>
      <vt:lpstr>Nature or Nurture?</vt:lpstr>
      <vt:lpstr>Main theorists </vt:lpstr>
      <vt:lpstr>B F Skinner 1904-1990 </vt:lpstr>
      <vt:lpstr>Social learning theory </vt:lpstr>
      <vt:lpstr>Relevant therapies </vt:lpstr>
      <vt:lpstr>Overviews of therapies used</vt:lpstr>
      <vt:lpstr>Advantages </vt:lpstr>
      <vt:lpstr>Disadvantages</vt:lpstr>
      <vt:lpstr>Thanks for listening!! </vt:lpstr>
      <vt:lpstr>Reference list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Behaviourist Approach </dc:title>
  <dc:creator>Tyler King</dc:creator>
  <cp:lastModifiedBy>Tyler King</cp:lastModifiedBy>
  <cp:revision>1</cp:revision>
  <dcterms:created xsi:type="dcterms:W3CDTF">2020-11-02T22:03:15Z</dcterms:created>
  <dcterms:modified xsi:type="dcterms:W3CDTF">2020-11-16T19:33:22Z</dcterms:modified>
</cp:coreProperties>
</file>