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21"/>
  </p:notesMasterIdLst>
  <p:sldIdLst>
    <p:sldId id="256" r:id="rId2"/>
    <p:sldId id="257" r:id="rId3"/>
    <p:sldId id="259" r:id="rId4"/>
    <p:sldId id="261" r:id="rId5"/>
    <p:sldId id="260" r:id="rId6"/>
    <p:sldId id="262" r:id="rId7"/>
    <p:sldId id="263" r:id="rId8"/>
    <p:sldId id="272" r:id="rId9"/>
    <p:sldId id="266" r:id="rId10"/>
    <p:sldId id="264" r:id="rId11"/>
    <p:sldId id="267" r:id="rId12"/>
    <p:sldId id="273" r:id="rId13"/>
    <p:sldId id="265" r:id="rId14"/>
    <p:sldId id="270" r:id="rId15"/>
    <p:sldId id="268" r:id="rId16"/>
    <p:sldId id="269" r:id="rId17"/>
    <p:sldId id="271" r:id="rId18"/>
    <p:sldId id="274" r:id="rId19"/>
    <p:sldId id="25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63960" autoAdjust="0"/>
  </p:normalViewPr>
  <p:slideViewPr>
    <p:cSldViewPr snapToGrid="0">
      <p:cViewPr varScale="1">
        <p:scale>
          <a:sx n="53" d="100"/>
          <a:sy n="53" d="100"/>
        </p:scale>
        <p:origin x="174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DF6BA2-D177-4A9E-A18A-AD48E1A649A0}"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46BBB1A-ED35-47B3-A541-A411C693D313}">
      <dgm:prSet/>
      <dgm:spPr/>
      <dgm:t>
        <a:bodyPr/>
        <a:lstStyle/>
        <a:p>
          <a:r>
            <a:rPr lang="en-GB" b="0" i="0"/>
            <a:t>overtaking on the inside;</a:t>
          </a:r>
          <a:endParaRPr lang="en-US"/>
        </a:p>
      </dgm:t>
    </dgm:pt>
    <dgm:pt modelId="{D00C9B7A-E3B2-46B4-9DE3-C9946F0FC580}" type="parTrans" cxnId="{D72D054D-3E75-4311-A23E-3AE7058D5661}">
      <dgm:prSet/>
      <dgm:spPr/>
      <dgm:t>
        <a:bodyPr/>
        <a:lstStyle/>
        <a:p>
          <a:endParaRPr lang="en-US"/>
        </a:p>
      </dgm:t>
    </dgm:pt>
    <dgm:pt modelId="{9BB1F98E-DBEB-4C4D-A88A-E3B883AD06E1}" type="sibTrans" cxnId="{D72D054D-3E75-4311-A23E-3AE7058D5661}">
      <dgm:prSet/>
      <dgm:spPr/>
      <dgm:t>
        <a:bodyPr/>
        <a:lstStyle/>
        <a:p>
          <a:endParaRPr lang="en-US"/>
        </a:p>
      </dgm:t>
    </dgm:pt>
    <dgm:pt modelId="{97B5291D-E92E-480D-9E1E-311A21F558D9}">
      <dgm:prSet/>
      <dgm:spPr/>
      <dgm:t>
        <a:bodyPr/>
        <a:lstStyle/>
        <a:p>
          <a:r>
            <a:rPr lang="en-GB" b="0" i="0"/>
            <a:t>driving too close to another vehicle;</a:t>
          </a:r>
          <a:endParaRPr lang="en-US"/>
        </a:p>
      </dgm:t>
    </dgm:pt>
    <dgm:pt modelId="{5FC40D59-5058-4A48-812E-3856CB3374C5}" type="parTrans" cxnId="{4A17F3D3-0F21-4682-943A-88AD19CF112C}">
      <dgm:prSet/>
      <dgm:spPr/>
      <dgm:t>
        <a:bodyPr/>
        <a:lstStyle/>
        <a:p>
          <a:endParaRPr lang="en-US"/>
        </a:p>
      </dgm:t>
    </dgm:pt>
    <dgm:pt modelId="{C3246E58-25B0-4C37-AD23-311D8DF29D08}" type="sibTrans" cxnId="{4A17F3D3-0F21-4682-943A-88AD19CF112C}">
      <dgm:prSet/>
      <dgm:spPr/>
      <dgm:t>
        <a:bodyPr/>
        <a:lstStyle/>
        <a:p>
          <a:endParaRPr lang="en-US"/>
        </a:p>
      </dgm:t>
    </dgm:pt>
    <dgm:pt modelId="{D48FFFB9-7E45-4614-9BDD-3BB6099D7C90}">
      <dgm:prSet/>
      <dgm:spPr/>
      <dgm:t>
        <a:bodyPr/>
        <a:lstStyle/>
        <a:p>
          <a:r>
            <a:rPr lang="en-GB" b="0" i="0"/>
            <a:t>driving through a red light by mistake;</a:t>
          </a:r>
          <a:endParaRPr lang="en-US"/>
        </a:p>
      </dgm:t>
    </dgm:pt>
    <dgm:pt modelId="{E04EBE1D-D8E9-43DA-B387-30B640790A68}" type="parTrans" cxnId="{939965D8-2C3F-4865-AA03-34C8DF0F8C63}">
      <dgm:prSet/>
      <dgm:spPr/>
      <dgm:t>
        <a:bodyPr/>
        <a:lstStyle/>
        <a:p>
          <a:endParaRPr lang="en-US"/>
        </a:p>
      </dgm:t>
    </dgm:pt>
    <dgm:pt modelId="{CDAFF644-013C-4657-B258-616F9FA22381}" type="sibTrans" cxnId="{939965D8-2C3F-4865-AA03-34C8DF0F8C63}">
      <dgm:prSet/>
      <dgm:spPr/>
      <dgm:t>
        <a:bodyPr/>
        <a:lstStyle/>
        <a:p>
          <a:endParaRPr lang="en-US"/>
        </a:p>
      </dgm:t>
    </dgm:pt>
    <dgm:pt modelId="{FB3507C0-1F3E-4F0F-90FC-A530D3936E1D}">
      <dgm:prSet/>
      <dgm:spPr/>
      <dgm:t>
        <a:bodyPr/>
        <a:lstStyle/>
        <a:p>
          <a:r>
            <a:rPr lang="en-GB" b="0" i="0"/>
            <a:t>turning into the path of another vehicle;</a:t>
          </a:r>
          <a:endParaRPr lang="en-US"/>
        </a:p>
      </dgm:t>
    </dgm:pt>
    <dgm:pt modelId="{E97CE63B-6BF2-48EA-96D1-2C19F1C1E790}" type="parTrans" cxnId="{293D1029-C12A-4259-82F8-2BA1009298FA}">
      <dgm:prSet/>
      <dgm:spPr/>
      <dgm:t>
        <a:bodyPr/>
        <a:lstStyle/>
        <a:p>
          <a:endParaRPr lang="en-US"/>
        </a:p>
      </dgm:t>
    </dgm:pt>
    <dgm:pt modelId="{A6F39151-308D-4BE4-A219-6E8F4B07A71C}" type="sibTrans" cxnId="{293D1029-C12A-4259-82F8-2BA1009298FA}">
      <dgm:prSet/>
      <dgm:spPr/>
      <dgm:t>
        <a:bodyPr/>
        <a:lstStyle/>
        <a:p>
          <a:endParaRPr lang="en-US"/>
        </a:p>
      </dgm:t>
    </dgm:pt>
    <dgm:pt modelId="{92265502-187A-4327-9344-A43F029013AA}">
      <dgm:prSet/>
      <dgm:spPr/>
      <dgm:t>
        <a:bodyPr/>
        <a:lstStyle/>
        <a:p>
          <a:r>
            <a:rPr lang="en-GB" b="0" i="0"/>
            <a:t>the driver being avoidably distracted by tuning the radio, lighting a cigarette etc. </a:t>
          </a:r>
          <a:endParaRPr lang="en-US"/>
        </a:p>
      </dgm:t>
    </dgm:pt>
    <dgm:pt modelId="{9C6E782C-2CE0-46DD-9F31-08290D1E8A8F}" type="parTrans" cxnId="{2C9DE342-6911-4F21-AECE-BDDB82B27421}">
      <dgm:prSet/>
      <dgm:spPr/>
      <dgm:t>
        <a:bodyPr/>
        <a:lstStyle/>
        <a:p>
          <a:endParaRPr lang="en-US"/>
        </a:p>
      </dgm:t>
    </dgm:pt>
    <dgm:pt modelId="{8CF0EF68-3AA9-431F-A53F-609DA080CB28}" type="sibTrans" cxnId="{2C9DE342-6911-4F21-AECE-BDDB82B27421}">
      <dgm:prSet/>
      <dgm:spPr/>
      <dgm:t>
        <a:bodyPr/>
        <a:lstStyle/>
        <a:p>
          <a:endParaRPr lang="en-US"/>
        </a:p>
      </dgm:t>
    </dgm:pt>
    <dgm:pt modelId="{DF5E59ED-D61F-47BF-9AD4-2C93EECFEF98}">
      <dgm:prSet/>
      <dgm:spPr/>
      <dgm:t>
        <a:bodyPr/>
        <a:lstStyle/>
        <a:p>
          <a:r>
            <a:rPr lang="en-GB" b="0" i="0"/>
            <a:t>flashing lights to force other drivers to give way;</a:t>
          </a:r>
          <a:endParaRPr lang="en-US"/>
        </a:p>
      </dgm:t>
    </dgm:pt>
    <dgm:pt modelId="{76C4A311-5351-4F5A-A698-7F83196F9171}" type="parTrans" cxnId="{1995F3A9-2194-4329-A710-D500508C8283}">
      <dgm:prSet/>
      <dgm:spPr/>
      <dgm:t>
        <a:bodyPr/>
        <a:lstStyle/>
        <a:p>
          <a:endParaRPr lang="en-US"/>
        </a:p>
      </dgm:t>
    </dgm:pt>
    <dgm:pt modelId="{06FD42C5-791E-4930-A733-B4B62C7E327B}" type="sibTrans" cxnId="{1995F3A9-2194-4329-A710-D500508C8283}">
      <dgm:prSet/>
      <dgm:spPr/>
      <dgm:t>
        <a:bodyPr/>
        <a:lstStyle/>
        <a:p>
          <a:endParaRPr lang="en-US"/>
        </a:p>
      </dgm:t>
    </dgm:pt>
    <dgm:pt modelId="{6F16308B-D9B9-4843-B2D5-AB5EB65035D5}">
      <dgm:prSet/>
      <dgm:spPr/>
      <dgm:t>
        <a:bodyPr/>
        <a:lstStyle/>
        <a:p>
          <a:r>
            <a:rPr lang="en-GB" b="0" i="0"/>
            <a:t>misusing lanes to gain advantage over other drivers;</a:t>
          </a:r>
          <a:endParaRPr lang="en-US"/>
        </a:p>
      </dgm:t>
    </dgm:pt>
    <dgm:pt modelId="{500434D4-5F13-4AD4-86B8-CABAEE15EE59}" type="parTrans" cxnId="{CB19766D-7E80-4E16-A258-A0B3E8009E41}">
      <dgm:prSet/>
      <dgm:spPr/>
      <dgm:t>
        <a:bodyPr/>
        <a:lstStyle/>
        <a:p>
          <a:endParaRPr lang="en-US"/>
        </a:p>
      </dgm:t>
    </dgm:pt>
    <dgm:pt modelId="{40737DCA-7AB4-4E2F-8B74-C0812D500FED}" type="sibTrans" cxnId="{CB19766D-7E80-4E16-A258-A0B3E8009E41}">
      <dgm:prSet/>
      <dgm:spPr/>
      <dgm:t>
        <a:bodyPr/>
        <a:lstStyle/>
        <a:p>
          <a:endParaRPr lang="en-US"/>
        </a:p>
      </dgm:t>
    </dgm:pt>
    <dgm:pt modelId="{FA3BB5B2-2350-404B-B831-F974A207CC9D}">
      <dgm:prSet/>
      <dgm:spPr/>
      <dgm:t>
        <a:bodyPr/>
        <a:lstStyle/>
        <a:p>
          <a:r>
            <a:rPr lang="en-GB" b="0" i="0"/>
            <a:t>unnecessarily staying in an overtaking lane;</a:t>
          </a:r>
          <a:endParaRPr lang="en-US"/>
        </a:p>
      </dgm:t>
    </dgm:pt>
    <dgm:pt modelId="{78B80DB0-9115-4366-8915-7FB0C007928A}" type="parTrans" cxnId="{C9A5D12D-2614-4912-9421-2E9B8EEFA500}">
      <dgm:prSet/>
      <dgm:spPr/>
      <dgm:t>
        <a:bodyPr/>
        <a:lstStyle/>
        <a:p>
          <a:endParaRPr lang="en-US"/>
        </a:p>
      </dgm:t>
    </dgm:pt>
    <dgm:pt modelId="{C91365C8-5EFA-41BC-B576-7C79A7013AF3}" type="sibTrans" cxnId="{C9A5D12D-2614-4912-9421-2E9B8EEFA500}">
      <dgm:prSet/>
      <dgm:spPr/>
      <dgm:t>
        <a:bodyPr/>
        <a:lstStyle/>
        <a:p>
          <a:endParaRPr lang="en-US"/>
        </a:p>
      </dgm:t>
    </dgm:pt>
    <dgm:pt modelId="{5D537371-23AF-4242-AD82-530A1E1238CF}">
      <dgm:prSet/>
      <dgm:spPr/>
      <dgm:t>
        <a:bodyPr/>
        <a:lstStyle/>
        <a:p>
          <a:r>
            <a:rPr lang="en-GB" b="0" i="0"/>
            <a:t>unnecessarily slow driving or braking;</a:t>
          </a:r>
          <a:endParaRPr lang="en-US"/>
        </a:p>
      </dgm:t>
    </dgm:pt>
    <dgm:pt modelId="{E0B372C4-2265-414C-B0E4-E0B51F30FDFB}" type="parTrans" cxnId="{B5331CEB-B7FD-4F09-8B03-33AC3F6ED8D0}">
      <dgm:prSet/>
      <dgm:spPr/>
      <dgm:t>
        <a:bodyPr/>
        <a:lstStyle/>
        <a:p>
          <a:endParaRPr lang="en-US"/>
        </a:p>
      </dgm:t>
    </dgm:pt>
    <dgm:pt modelId="{263DE8C0-3400-49E5-B6D0-0EBD06DE187D}" type="sibTrans" cxnId="{B5331CEB-B7FD-4F09-8B03-33AC3F6ED8D0}">
      <dgm:prSet/>
      <dgm:spPr/>
      <dgm:t>
        <a:bodyPr/>
        <a:lstStyle/>
        <a:p>
          <a:endParaRPr lang="en-US"/>
        </a:p>
      </dgm:t>
    </dgm:pt>
    <dgm:pt modelId="{2CEF9D17-AC23-4CC3-8282-E199E2668B64}">
      <dgm:prSet/>
      <dgm:spPr/>
      <dgm:t>
        <a:bodyPr/>
        <a:lstStyle/>
        <a:p>
          <a:r>
            <a:rPr lang="en-GB" b="0" i="0"/>
            <a:t>dazzling other drivers with un-dipped headlights</a:t>
          </a:r>
          <a:endParaRPr lang="en-US"/>
        </a:p>
      </dgm:t>
    </dgm:pt>
    <dgm:pt modelId="{7F8E5BC2-7194-42C6-B155-5C76C87CF14C}" type="parTrans" cxnId="{534B9C1B-15C9-4B5B-A6B8-148A552D96C7}">
      <dgm:prSet/>
      <dgm:spPr/>
      <dgm:t>
        <a:bodyPr/>
        <a:lstStyle/>
        <a:p>
          <a:endParaRPr lang="en-US"/>
        </a:p>
      </dgm:t>
    </dgm:pt>
    <dgm:pt modelId="{C2AA182A-ECB8-4F41-B462-3D77373FA7BB}" type="sibTrans" cxnId="{534B9C1B-15C9-4B5B-A6B8-148A552D96C7}">
      <dgm:prSet/>
      <dgm:spPr/>
      <dgm:t>
        <a:bodyPr/>
        <a:lstStyle/>
        <a:p>
          <a:endParaRPr lang="en-US"/>
        </a:p>
      </dgm:t>
    </dgm:pt>
    <dgm:pt modelId="{3D30EF5A-AA23-4761-9051-68330114BACF}" type="pres">
      <dgm:prSet presAssocID="{72DF6BA2-D177-4A9E-A18A-AD48E1A649A0}" presName="diagram" presStyleCnt="0">
        <dgm:presLayoutVars>
          <dgm:dir/>
          <dgm:resizeHandles val="exact"/>
        </dgm:presLayoutVars>
      </dgm:prSet>
      <dgm:spPr/>
    </dgm:pt>
    <dgm:pt modelId="{DF4634D2-A829-4E07-99FB-B59FA6189B13}" type="pres">
      <dgm:prSet presAssocID="{D46BBB1A-ED35-47B3-A541-A411C693D313}" presName="node" presStyleLbl="node1" presStyleIdx="0" presStyleCnt="10">
        <dgm:presLayoutVars>
          <dgm:bulletEnabled val="1"/>
        </dgm:presLayoutVars>
      </dgm:prSet>
      <dgm:spPr/>
    </dgm:pt>
    <dgm:pt modelId="{266A852D-64A0-46DF-8956-F0233F976677}" type="pres">
      <dgm:prSet presAssocID="{9BB1F98E-DBEB-4C4D-A88A-E3B883AD06E1}" presName="sibTrans" presStyleCnt="0"/>
      <dgm:spPr/>
    </dgm:pt>
    <dgm:pt modelId="{E8E3A9A4-AC6F-4CED-9D0A-389D09F7B992}" type="pres">
      <dgm:prSet presAssocID="{97B5291D-E92E-480D-9E1E-311A21F558D9}" presName="node" presStyleLbl="node1" presStyleIdx="1" presStyleCnt="10">
        <dgm:presLayoutVars>
          <dgm:bulletEnabled val="1"/>
        </dgm:presLayoutVars>
      </dgm:prSet>
      <dgm:spPr/>
    </dgm:pt>
    <dgm:pt modelId="{76284495-FC3C-4689-AD31-062AE0D0805A}" type="pres">
      <dgm:prSet presAssocID="{C3246E58-25B0-4C37-AD23-311D8DF29D08}" presName="sibTrans" presStyleCnt="0"/>
      <dgm:spPr/>
    </dgm:pt>
    <dgm:pt modelId="{A67EA7E0-C903-42C3-AF2F-FFCEC18D8D72}" type="pres">
      <dgm:prSet presAssocID="{D48FFFB9-7E45-4614-9BDD-3BB6099D7C90}" presName="node" presStyleLbl="node1" presStyleIdx="2" presStyleCnt="10">
        <dgm:presLayoutVars>
          <dgm:bulletEnabled val="1"/>
        </dgm:presLayoutVars>
      </dgm:prSet>
      <dgm:spPr/>
    </dgm:pt>
    <dgm:pt modelId="{1B5E44A5-AE86-4F57-8750-5E93EE7CC2FF}" type="pres">
      <dgm:prSet presAssocID="{CDAFF644-013C-4657-B258-616F9FA22381}" presName="sibTrans" presStyleCnt="0"/>
      <dgm:spPr/>
    </dgm:pt>
    <dgm:pt modelId="{1A1C9A1C-CCF0-4837-A422-2E0484A9CA20}" type="pres">
      <dgm:prSet presAssocID="{FB3507C0-1F3E-4F0F-90FC-A530D3936E1D}" presName="node" presStyleLbl="node1" presStyleIdx="3" presStyleCnt="10">
        <dgm:presLayoutVars>
          <dgm:bulletEnabled val="1"/>
        </dgm:presLayoutVars>
      </dgm:prSet>
      <dgm:spPr/>
    </dgm:pt>
    <dgm:pt modelId="{A825EFB6-5BF5-410D-807C-24061AE6AEB4}" type="pres">
      <dgm:prSet presAssocID="{A6F39151-308D-4BE4-A219-6E8F4B07A71C}" presName="sibTrans" presStyleCnt="0"/>
      <dgm:spPr/>
    </dgm:pt>
    <dgm:pt modelId="{367490F8-189F-4BE6-AED0-0FC964A26E11}" type="pres">
      <dgm:prSet presAssocID="{92265502-187A-4327-9344-A43F029013AA}" presName="node" presStyleLbl="node1" presStyleIdx="4" presStyleCnt="10">
        <dgm:presLayoutVars>
          <dgm:bulletEnabled val="1"/>
        </dgm:presLayoutVars>
      </dgm:prSet>
      <dgm:spPr/>
    </dgm:pt>
    <dgm:pt modelId="{CF2BF400-CA24-4DD5-8F1D-6D51C638DEBE}" type="pres">
      <dgm:prSet presAssocID="{8CF0EF68-3AA9-431F-A53F-609DA080CB28}" presName="sibTrans" presStyleCnt="0"/>
      <dgm:spPr/>
    </dgm:pt>
    <dgm:pt modelId="{A2948E20-0607-4825-B3E2-37958ED0AED4}" type="pres">
      <dgm:prSet presAssocID="{DF5E59ED-D61F-47BF-9AD4-2C93EECFEF98}" presName="node" presStyleLbl="node1" presStyleIdx="5" presStyleCnt="10">
        <dgm:presLayoutVars>
          <dgm:bulletEnabled val="1"/>
        </dgm:presLayoutVars>
      </dgm:prSet>
      <dgm:spPr/>
    </dgm:pt>
    <dgm:pt modelId="{39B5C665-C3C6-430E-A5B6-DE0945C29D4F}" type="pres">
      <dgm:prSet presAssocID="{06FD42C5-791E-4930-A733-B4B62C7E327B}" presName="sibTrans" presStyleCnt="0"/>
      <dgm:spPr/>
    </dgm:pt>
    <dgm:pt modelId="{C3867D20-C2AF-4067-87AF-BD62967F4560}" type="pres">
      <dgm:prSet presAssocID="{6F16308B-D9B9-4843-B2D5-AB5EB65035D5}" presName="node" presStyleLbl="node1" presStyleIdx="6" presStyleCnt="10">
        <dgm:presLayoutVars>
          <dgm:bulletEnabled val="1"/>
        </dgm:presLayoutVars>
      </dgm:prSet>
      <dgm:spPr/>
    </dgm:pt>
    <dgm:pt modelId="{47F206DD-091F-42B5-AF82-4878A1C5E682}" type="pres">
      <dgm:prSet presAssocID="{40737DCA-7AB4-4E2F-8B74-C0812D500FED}" presName="sibTrans" presStyleCnt="0"/>
      <dgm:spPr/>
    </dgm:pt>
    <dgm:pt modelId="{E18CAC16-AB6B-40E0-AB12-117F5506D40C}" type="pres">
      <dgm:prSet presAssocID="{FA3BB5B2-2350-404B-B831-F974A207CC9D}" presName="node" presStyleLbl="node1" presStyleIdx="7" presStyleCnt="10">
        <dgm:presLayoutVars>
          <dgm:bulletEnabled val="1"/>
        </dgm:presLayoutVars>
      </dgm:prSet>
      <dgm:spPr/>
    </dgm:pt>
    <dgm:pt modelId="{54488606-EA2E-4F66-A6DB-7D7B4C310FCD}" type="pres">
      <dgm:prSet presAssocID="{C91365C8-5EFA-41BC-B576-7C79A7013AF3}" presName="sibTrans" presStyleCnt="0"/>
      <dgm:spPr/>
    </dgm:pt>
    <dgm:pt modelId="{AB66348E-1C37-4DBC-8B8B-450C9A4A47CD}" type="pres">
      <dgm:prSet presAssocID="{5D537371-23AF-4242-AD82-530A1E1238CF}" presName="node" presStyleLbl="node1" presStyleIdx="8" presStyleCnt="10">
        <dgm:presLayoutVars>
          <dgm:bulletEnabled val="1"/>
        </dgm:presLayoutVars>
      </dgm:prSet>
      <dgm:spPr/>
    </dgm:pt>
    <dgm:pt modelId="{FFC9983F-F2BA-4C24-8784-B3A2BCBB322E}" type="pres">
      <dgm:prSet presAssocID="{263DE8C0-3400-49E5-B6D0-0EBD06DE187D}" presName="sibTrans" presStyleCnt="0"/>
      <dgm:spPr/>
    </dgm:pt>
    <dgm:pt modelId="{4286F833-4910-4BB7-AE7E-0C324E9CE893}" type="pres">
      <dgm:prSet presAssocID="{2CEF9D17-AC23-4CC3-8282-E199E2668B64}" presName="node" presStyleLbl="node1" presStyleIdx="9" presStyleCnt="10">
        <dgm:presLayoutVars>
          <dgm:bulletEnabled val="1"/>
        </dgm:presLayoutVars>
      </dgm:prSet>
      <dgm:spPr/>
    </dgm:pt>
  </dgm:ptLst>
  <dgm:cxnLst>
    <dgm:cxn modelId="{80FAEB18-51A8-416C-B16C-8A0CB5B2C2F2}" type="presOf" srcId="{FB3507C0-1F3E-4F0F-90FC-A530D3936E1D}" destId="{1A1C9A1C-CCF0-4837-A422-2E0484A9CA20}" srcOrd="0" destOrd="0" presId="urn:microsoft.com/office/officeart/2005/8/layout/default"/>
    <dgm:cxn modelId="{534B9C1B-15C9-4B5B-A6B8-148A552D96C7}" srcId="{72DF6BA2-D177-4A9E-A18A-AD48E1A649A0}" destId="{2CEF9D17-AC23-4CC3-8282-E199E2668B64}" srcOrd="9" destOrd="0" parTransId="{7F8E5BC2-7194-42C6-B155-5C76C87CF14C}" sibTransId="{C2AA182A-ECB8-4F41-B462-3D77373FA7BB}"/>
    <dgm:cxn modelId="{B539631E-B29B-4F90-90CB-28C66BC2B2DE}" type="presOf" srcId="{92265502-187A-4327-9344-A43F029013AA}" destId="{367490F8-189F-4BE6-AED0-0FC964A26E11}" srcOrd="0" destOrd="0" presId="urn:microsoft.com/office/officeart/2005/8/layout/default"/>
    <dgm:cxn modelId="{293D1029-C12A-4259-82F8-2BA1009298FA}" srcId="{72DF6BA2-D177-4A9E-A18A-AD48E1A649A0}" destId="{FB3507C0-1F3E-4F0F-90FC-A530D3936E1D}" srcOrd="3" destOrd="0" parTransId="{E97CE63B-6BF2-48EA-96D1-2C19F1C1E790}" sibTransId="{A6F39151-308D-4BE4-A219-6E8F4B07A71C}"/>
    <dgm:cxn modelId="{C9A5D12D-2614-4912-9421-2E9B8EEFA500}" srcId="{72DF6BA2-D177-4A9E-A18A-AD48E1A649A0}" destId="{FA3BB5B2-2350-404B-B831-F974A207CC9D}" srcOrd="7" destOrd="0" parTransId="{78B80DB0-9115-4366-8915-7FB0C007928A}" sibTransId="{C91365C8-5EFA-41BC-B576-7C79A7013AF3}"/>
    <dgm:cxn modelId="{94C1972F-3C4D-4B24-B528-106B0D46A416}" type="presOf" srcId="{97B5291D-E92E-480D-9E1E-311A21F558D9}" destId="{E8E3A9A4-AC6F-4CED-9D0A-389D09F7B992}" srcOrd="0" destOrd="0" presId="urn:microsoft.com/office/officeart/2005/8/layout/default"/>
    <dgm:cxn modelId="{AAC65E42-B62A-4566-A4CB-1FBEF6FF3F90}" type="presOf" srcId="{6F16308B-D9B9-4843-B2D5-AB5EB65035D5}" destId="{C3867D20-C2AF-4067-87AF-BD62967F4560}" srcOrd="0" destOrd="0" presId="urn:microsoft.com/office/officeart/2005/8/layout/default"/>
    <dgm:cxn modelId="{2C9DE342-6911-4F21-AECE-BDDB82B27421}" srcId="{72DF6BA2-D177-4A9E-A18A-AD48E1A649A0}" destId="{92265502-187A-4327-9344-A43F029013AA}" srcOrd="4" destOrd="0" parTransId="{9C6E782C-2CE0-46DD-9F31-08290D1E8A8F}" sibTransId="{8CF0EF68-3AA9-431F-A53F-609DA080CB28}"/>
    <dgm:cxn modelId="{123B7C49-A14A-4B35-8309-A9D21AEE69F1}" type="presOf" srcId="{5D537371-23AF-4242-AD82-530A1E1238CF}" destId="{AB66348E-1C37-4DBC-8B8B-450C9A4A47CD}" srcOrd="0" destOrd="0" presId="urn:microsoft.com/office/officeart/2005/8/layout/default"/>
    <dgm:cxn modelId="{D72D054D-3E75-4311-A23E-3AE7058D5661}" srcId="{72DF6BA2-D177-4A9E-A18A-AD48E1A649A0}" destId="{D46BBB1A-ED35-47B3-A541-A411C693D313}" srcOrd="0" destOrd="0" parTransId="{D00C9B7A-E3B2-46B4-9DE3-C9946F0FC580}" sibTransId="{9BB1F98E-DBEB-4C4D-A88A-E3B883AD06E1}"/>
    <dgm:cxn modelId="{CB19766D-7E80-4E16-A258-A0B3E8009E41}" srcId="{72DF6BA2-D177-4A9E-A18A-AD48E1A649A0}" destId="{6F16308B-D9B9-4843-B2D5-AB5EB65035D5}" srcOrd="6" destOrd="0" parTransId="{500434D4-5F13-4AD4-86B8-CABAEE15EE59}" sibTransId="{40737DCA-7AB4-4E2F-8B74-C0812D500FED}"/>
    <dgm:cxn modelId="{BED66673-472E-4839-96E3-D6EDC5D8CC3C}" type="presOf" srcId="{DF5E59ED-D61F-47BF-9AD4-2C93EECFEF98}" destId="{A2948E20-0607-4825-B3E2-37958ED0AED4}" srcOrd="0" destOrd="0" presId="urn:microsoft.com/office/officeart/2005/8/layout/default"/>
    <dgm:cxn modelId="{DECC4596-419A-438F-A50D-B4D00FF02098}" type="presOf" srcId="{2CEF9D17-AC23-4CC3-8282-E199E2668B64}" destId="{4286F833-4910-4BB7-AE7E-0C324E9CE893}" srcOrd="0" destOrd="0" presId="urn:microsoft.com/office/officeart/2005/8/layout/default"/>
    <dgm:cxn modelId="{3DC96097-CE5B-4C71-9BC1-1CE12C1DB026}" type="presOf" srcId="{D48FFFB9-7E45-4614-9BDD-3BB6099D7C90}" destId="{A67EA7E0-C903-42C3-AF2F-FFCEC18D8D72}" srcOrd="0" destOrd="0" presId="urn:microsoft.com/office/officeart/2005/8/layout/default"/>
    <dgm:cxn modelId="{5A6E889F-DDB8-465C-AD08-69D3C86C06F7}" type="presOf" srcId="{D46BBB1A-ED35-47B3-A541-A411C693D313}" destId="{DF4634D2-A829-4E07-99FB-B59FA6189B13}" srcOrd="0" destOrd="0" presId="urn:microsoft.com/office/officeart/2005/8/layout/default"/>
    <dgm:cxn modelId="{1995F3A9-2194-4329-A710-D500508C8283}" srcId="{72DF6BA2-D177-4A9E-A18A-AD48E1A649A0}" destId="{DF5E59ED-D61F-47BF-9AD4-2C93EECFEF98}" srcOrd="5" destOrd="0" parTransId="{76C4A311-5351-4F5A-A698-7F83196F9171}" sibTransId="{06FD42C5-791E-4930-A733-B4B62C7E327B}"/>
    <dgm:cxn modelId="{F6D3E0B1-03B2-4185-9C72-AA6E60CBAEBB}" type="presOf" srcId="{72DF6BA2-D177-4A9E-A18A-AD48E1A649A0}" destId="{3D30EF5A-AA23-4761-9051-68330114BACF}" srcOrd="0" destOrd="0" presId="urn:microsoft.com/office/officeart/2005/8/layout/default"/>
    <dgm:cxn modelId="{4A17F3D3-0F21-4682-943A-88AD19CF112C}" srcId="{72DF6BA2-D177-4A9E-A18A-AD48E1A649A0}" destId="{97B5291D-E92E-480D-9E1E-311A21F558D9}" srcOrd="1" destOrd="0" parTransId="{5FC40D59-5058-4A48-812E-3856CB3374C5}" sibTransId="{C3246E58-25B0-4C37-AD23-311D8DF29D08}"/>
    <dgm:cxn modelId="{939965D8-2C3F-4865-AA03-34C8DF0F8C63}" srcId="{72DF6BA2-D177-4A9E-A18A-AD48E1A649A0}" destId="{D48FFFB9-7E45-4614-9BDD-3BB6099D7C90}" srcOrd="2" destOrd="0" parTransId="{E04EBE1D-D8E9-43DA-B387-30B640790A68}" sibTransId="{CDAFF644-013C-4657-B258-616F9FA22381}"/>
    <dgm:cxn modelId="{B5331CEB-B7FD-4F09-8B03-33AC3F6ED8D0}" srcId="{72DF6BA2-D177-4A9E-A18A-AD48E1A649A0}" destId="{5D537371-23AF-4242-AD82-530A1E1238CF}" srcOrd="8" destOrd="0" parTransId="{E0B372C4-2265-414C-B0E4-E0B51F30FDFB}" sibTransId="{263DE8C0-3400-49E5-B6D0-0EBD06DE187D}"/>
    <dgm:cxn modelId="{BBEB81FB-420B-4840-BCA7-D8232261D3BA}" type="presOf" srcId="{FA3BB5B2-2350-404B-B831-F974A207CC9D}" destId="{E18CAC16-AB6B-40E0-AB12-117F5506D40C}" srcOrd="0" destOrd="0" presId="urn:microsoft.com/office/officeart/2005/8/layout/default"/>
    <dgm:cxn modelId="{94351C5A-88A7-40E5-8350-B9EAA4A57489}" type="presParOf" srcId="{3D30EF5A-AA23-4761-9051-68330114BACF}" destId="{DF4634D2-A829-4E07-99FB-B59FA6189B13}" srcOrd="0" destOrd="0" presId="urn:microsoft.com/office/officeart/2005/8/layout/default"/>
    <dgm:cxn modelId="{8061AFE7-A407-4A44-88A8-EE4567860331}" type="presParOf" srcId="{3D30EF5A-AA23-4761-9051-68330114BACF}" destId="{266A852D-64A0-46DF-8956-F0233F976677}" srcOrd="1" destOrd="0" presId="urn:microsoft.com/office/officeart/2005/8/layout/default"/>
    <dgm:cxn modelId="{041B6A5A-C34D-45AB-9F12-BD55E9CC4084}" type="presParOf" srcId="{3D30EF5A-AA23-4761-9051-68330114BACF}" destId="{E8E3A9A4-AC6F-4CED-9D0A-389D09F7B992}" srcOrd="2" destOrd="0" presId="urn:microsoft.com/office/officeart/2005/8/layout/default"/>
    <dgm:cxn modelId="{3788D7B1-29FC-42B7-9F18-9053981DE9A9}" type="presParOf" srcId="{3D30EF5A-AA23-4761-9051-68330114BACF}" destId="{76284495-FC3C-4689-AD31-062AE0D0805A}" srcOrd="3" destOrd="0" presId="urn:microsoft.com/office/officeart/2005/8/layout/default"/>
    <dgm:cxn modelId="{C27C66C8-0203-4071-8294-23F21ADF977D}" type="presParOf" srcId="{3D30EF5A-AA23-4761-9051-68330114BACF}" destId="{A67EA7E0-C903-42C3-AF2F-FFCEC18D8D72}" srcOrd="4" destOrd="0" presId="urn:microsoft.com/office/officeart/2005/8/layout/default"/>
    <dgm:cxn modelId="{222A4634-CF55-40AA-B7EC-4ADC4DE42F96}" type="presParOf" srcId="{3D30EF5A-AA23-4761-9051-68330114BACF}" destId="{1B5E44A5-AE86-4F57-8750-5E93EE7CC2FF}" srcOrd="5" destOrd="0" presId="urn:microsoft.com/office/officeart/2005/8/layout/default"/>
    <dgm:cxn modelId="{D374052C-2D8C-4EFB-81C7-26F7326C14E5}" type="presParOf" srcId="{3D30EF5A-AA23-4761-9051-68330114BACF}" destId="{1A1C9A1C-CCF0-4837-A422-2E0484A9CA20}" srcOrd="6" destOrd="0" presId="urn:microsoft.com/office/officeart/2005/8/layout/default"/>
    <dgm:cxn modelId="{8E4029AE-E16E-4823-A077-97A61E51589F}" type="presParOf" srcId="{3D30EF5A-AA23-4761-9051-68330114BACF}" destId="{A825EFB6-5BF5-410D-807C-24061AE6AEB4}" srcOrd="7" destOrd="0" presId="urn:microsoft.com/office/officeart/2005/8/layout/default"/>
    <dgm:cxn modelId="{9383CF65-812F-42CE-BBD8-77ED96E90401}" type="presParOf" srcId="{3D30EF5A-AA23-4761-9051-68330114BACF}" destId="{367490F8-189F-4BE6-AED0-0FC964A26E11}" srcOrd="8" destOrd="0" presId="urn:microsoft.com/office/officeart/2005/8/layout/default"/>
    <dgm:cxn modelId="{50D45615-AEC7-415D-B657-C9BADE0E6EF2}" type="presParOf" srcId="{3D30EF5A-AA23-4761-9051-68330114BACF}" destId="{CF2BF400-CA24-4DD5-8F1D-6D51C638DEBE}" srcOrd="9" destOrd="0" presId="urn:microsoft.com/office/officeart/2005/8/layout/default"/>
    <dgm:cxn modelId="{D28EE23A-577D-4D97-9071-FDDE157B412D}" type="presParOf" srcId="{3D30EF5A-AA23-4761-9051-68330114BACF}" destId="{A2948E20-0607-4825-B3E2-37958ED0AED4}" srcOrd="10" destOrd="0" presId="urn:microsoft.com/office/officeart/2005/8/layout/default"/>
    <dgm:cxn modelId="{03FFDBC4-014E-47FB-BDBC-9EB9AF07E26C}" type="presParOf" srcId="{3D30EF5A-AA23-4761-9051-68330114BACF}" destId="{39B5C665-C3C6-430E-A5B6-DE0945C29D4F}" srcOrd="11" destOrd="0" presId="urn:microsoft.com/office/officeart/2005/8/layout/default"/>
    <dgm:cxn modelId="{6BB3BBF0-912B-4FF5-AEB8-7D66BC816410}" type="presParOf" srcId="{3D30EF5A-AA23-4761-9051-68330114BACF}" destId="{C3867D20-C2AF-4067-87AF-BD62967F4560}" srcOrd="12" destOrd="0" presId="urn:microsoft.com/office/officeart/2005/8/layout/default"/>
    <dgm:cxn modelId="{1C4CF97E-0AFA-48A6-A0EB-63919AAA3D64}" type="presParOf" srcId="{3D30EF5A-AA23-4761-9051-68330114BACF}" destId="{47F206DD-091F-42B5-AF82-4878A1C5E682}" srcOrd="13" destOrd="0" presId="urn:microsoft.com/office/officeart/2005/8/layout/default"/>
    <dgm:cxn modelId="{DE192225-6B84-433D-A4AB-38D61E3510FA}" type="presParOf" srcId="{3D30EF5A-AA23-4761-9051-68330114BACF}" destId="{E18CAC16-AB6B-40E0-AB12-117F5506D40C}" srcOrd="14" destOrd="0" presId="urn:microsoft.com/office/officeart/2005/8/layout/default"/>
    <dgm:cxn modelId="{D18C785E-794D-477A-9DF0-CFF56D323B4B}" type="presParOf" srcId="{3D30EF5A-AA23-4761-9051-68330114BACF}" destId="{54488606-EA2E-4F66-A6DB-7D7B4C310FCD}" srcOrd="15" destOrd="0" presId="urn:microsoft.com/office/officeart/2005/8/layout/default"/>
    <dgm:cxn modelId="{636DEAEC-AB1B-443F-9B7F-CAA633A2C44F}" type="presParOf" srcId="{3D30EF5A-AA23-4761-9051-68330114BACF}" destId="{AB66348E-1C37-4DBC-8B8B-450C9A4A47CD}" srcOrd="16" destOrd="0" presId="urn:microsoft.com/office/officeart/2005/8/layout/default"/>
    <dgm:cxn modelId="{37386524-F88E-4B3F-B3E8-67A1757AFCD6}" type="presParOf" srcId="{3D30EF5A-AA23-4761-9051-68330114BACF}" destId="{FFC9983F-F2BA-4C24-8784-B3A2BCBB322E}" srcOrd="17" destOrd="0" presId="urn:microsoft.com/office/officeart/2005/8/layout/default"/>
    <dgm:cxn modelId="{D087770E-2088-4C8F-B467-B2676F549542}" type="presParOf" srcId="{3D30EF5A-AA23-4761-9051-68330114BACF}" destId="{4286F833-4910-4BB7-AE7E-0C324E9CE893}" srcOrd="1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4634D2-A829-4E07-99FB-B59FA6189B13}">
      <dsp:nvSpPr>
        <dsp:cNvPr id="0" name=""/>
        <dsp:cNvSpPr/>
      </dsp:nvSpPr>
      <dsp:spPr>
        <a:xfrm>
          <a:off x="3116" y="184950"/>
          <a:ext cx="2472392" cy="14834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overtaking on the inside;</a:t>
          </a:r>
          <a:endParaRPr lang="en-US" sz="1900" kern="1200"/>
        </a:p>
      </dsp:txBody>
      <dsp:txXfrm>
        <a:off x="3116" y="184950"/>
        <a:ext cx="2472392" cy="1483435"/>
      </dsp:txXfrm>
    </dsp:sp>
    <dsp:sp modelId="{E8E3A9A4-AC6F-4CED-9D0A-389D09F7B992}">
      <dsp:nvSpPr>
        <dsp:cNvPr id="0" name=""/>
        <dsp:cNvSpPr/>
      </dsp:nvSpPr>
      <dsp:spPr>
        <a:xfrm>
          <a:off x="2722748" y="184950"/>
          <a:ext cx="2472392" cy="14834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driving too close to another vehicle;</a:t>
          </a:r>
          <a:endParaRPr lang="en-US" sz="1900" kern="1200"/>
        </a:p>
      </dsp:txBody>
      <dsp:txXfrm>
        <a:off x="2722748" y="184950"/>
        <a:ext cx="2472392" cy="1483435"/>
      </dsp:txXfrm>
    </dsp:sp>
    <dsp:sp modelId="{A67EA7E0-C903-42C3-AF2F-FFCEC18D8D72}">
      <dsp:nvSpPr>
        <dsp:cNvPr id="0" name=""/>
        <dsp:cNvSpPr/>
      </dsp:nvSpPr>
      <dsp:spPr>
        <a:xfrm>
          <a:off x="5442379" y="184950"/>
          <a:ext cx="2472392" cy="14834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driving through a red light by mistake;</a:t>
          </a:r>
          <a:endParaRPr lang="en-US" sz="1900" kern="1200"/>
        </a:p>
      </dsp:txBody>
      <dsp:txXfrm>
        <a:off x="5442379" y="184950"/>
        <a:ext cx="2472392" cy="1483435"/>
      </dsp:txXfrm>
    </dsp:sp>
    <dsp:sp modelId="{1A1C9A1C-CCF0-4837-A422-2E0484A9CA20}">
      <dsp:nvSpPr>
        <dsp:cNvPr id="0" name=""/>
        <dsp:cNvSpPr/>
      </dsp:nvSpPr>
      <dsp:spPr>
        <a:xfrm>
          <a:off x="8162011" y="184950"/>
          <a:ext cx="2472392" cy="14834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turning into the path of another vehicle;</a:t>
          </a:r>
          <a:endParaRPr lang="en-US" sz="1900" kern="1200"/>
        </a:p>
      </dsp:txBody>
      <dsp:txXfrm>
        <a:off x="8162011" y="184950"/>
        <a:ext cx="2472392" cy="1483435"/>
      </dsp:txXfrm>
    </dsp:sp>
    <dsp:sp modelId="{367490F8-189F-4BE6-AED0-0FC964A26E11}">
      <dsp:nvSpPr>
        <dsp:cNvPr id="0" name=""/>
        <dsp:cNvSpPr/>
      </dsp:nvSpPr>
      <dsp:spPr>
        <a:xfrm>
          <a:off x="3116" y="1915625"/>
          <a:ext cx="2472392" cy="14834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the driver being avoidably distracted by tuning the radio, lighting a cigarette etc. </a:t>
          </a:r>
          <a:endParaRPr lang="en-US" sz="1900" kern="1200"/>
        </a:p>
      </dsp:txBody>
      <dsp:txXfrm>
        <a:off x="3116" y="1915625"/>
        <a:ext cx="2472392" cy="1483435"/>
      </dsp:txXfrm>
    </dsp:sp>
    <dsp:sp modelId="{A2948E20-0607-4825-B3E2-37958ED0AED4}">
      <dsp:nvSpPr>
        <dsp:cNvPr id="0" name=""/>
        <dsp:cNvSpPr/>
      </dsp:nvSpPr>
      <dsp:spPr>
        <a:xfrm>
          <a:off x="2722748" y="1915625"/>
          <a:ext cx="2472392" cy="14834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flashing lights to force other drivers to give way;</a:t>
          </a:r>
          <a:endParaRPr lang="en-US" sz="1900" kern="1200"/>
        </a:p>
      </dsp:txBody>
      <dsp:txXfrm>
        <a:off x="2722748" y="1915625"/>
        <a:ext cx="2472392" cy="1483435"/>
      </dsp:txXfrm>
    </dsp:sp>
    <dsp:sp modelId="{C3867D20-C2AF-4067-87AF-BD62967F4560}">
      <dsp:nvSpPr>
        <dsp:cNvPr id="0" name=""/>
        <dsp:cNvSpPr/>
      </dsp:nvSpPr>
      <dsp:spPr>
        <a:xfrm>
          <a:off x="5442379" y="1915625"/>
          <a:ext cx="2472392" cy="14834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misusing lanes to gain advantage over other drivers;</a:t>
          </a:r>
          <a:endParaRPr lang="en-US" sz="1900" kern="1200"/>
        </a:p>
      </dsp:txBody>
      <dsp:txXfrm>
        <a:off x="5442379" y="1915625"/>
        <a:ext cx="2472392" cy="1483435"/>
      </dsp:txXfrm>
    </dsp:sp>
    <dsp:sp modelId="{E18CAC16-AB6B-40E0-AB12-117F5506D40C}">
      <dsp:nvSpPr>
        <dsp:cNvPr id="0" name=""/>
        <dsp:cNvSpPr/>
      </dsp:nvSpPr>
      <dsp:spPr>
        <a:xfrm>
          <a:off x="8162011" y="1915625"/>
          <a:ext cx="2472392" cy="14834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unnecessarily staying in an overtaking lane;</a:t>
          </a:r>
          <a:endParaRPr lang="en-US" sz="1900" kern="1200"/>
        </a:p>
      </dsp:txBody>
      <dsp:txXfrm>
        <a:off x="8162011" y="1915625"/>
        <a:ext cx="2472392" cy="1483435"/>
      </dsp:txXfrm>
    </dsp:sp>
    <dsp:sp modelId="{AB66348E-1C37-4DBC-8B8B-450C9A4A47CD}">
      <dsp:nvSpPr>
        <dsp:cNvPr id="0" name=""/>
        <dsp:cNvSpPr/>
      </dsp:nvSpPr>
      <dsp:spPr>
        <a:xfrm>
          <a:off x="2722748" y="3646299"/>
          <a:ext cx="2472392" cy="14834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unnecessarily slow driving or braking;</a:t>
          </a:r>
          <a:endParaRPr lang="en-US" sz="1900" kern="1200"/>
        </a:p>
      </dsp:txBody>
      <dsp:txXfrm>
        <a:off x="2722748" y="3646299"/>
        <a:ext cx="2472392" cy="1483435"/>
      </dsp:txXfrm>
    </dsp:sp>
    <dsp:sp modelId="{4286F833-4910-4BB7-AE7E-0C324E9CE893}">
      <dsp:nvSpPr>
        <dsp:cNvPr id="0" name=""/>
        <dsp:cNvSpPr/>
      </dsp:nvSpPr>
      <dsp:spPr>
        <a:xfrm>
          <a:off x="5442379" y="3646299"/>
          <a:ext cx="2472392" cy="14834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dazzling other drivers with un-dipped headlights</a:t>
          </a:r>
          <a:endParaRPr lang="en-US" sz="1900" kern="1200"/>
        </a:p>
      </dsp:txBody>
      <dsp:txXfrm>
        <a:off x="5442379" y="3646299"/>
        <a:ext cx="2472392" cy="14834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F614B8-18E7-497E-BF22-6A6E7E8EFAD0}" type="datetimeFigureOut">
              <a:rPr lang="en-GB" smtClean="0"/>
              <a:t>14/02/2025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26C1C6-EC3A-4599-A1F0-E2CDC4F1B4DB}" type="slidenum">
              <a:rPr lang="en-GB" smtClean="0"/>
              <a:t>‹#›</a:t>
            </a:fld>
            <a:endParaRPr lang="en-GB"/>
          </a:p>
        </p:txBody>
      </p:sp>
    </p:spTree>
    <p:extLst>
      <p:ext uri="{BB962C8B-B14F-4D97-AF65-F5344CB8AC3E}">
        <p14:creationId xmlns:p14="http://schemas.microsoft.com/office/powerpoint/2010/main" val="3251608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26C1C6-EC3A-4599-A1F0-E2CDC4F1B4DB}" type="slidenum">
              <a:rPr lang="en-GB" smtClean="0"/>
              <a:t>4</a:t>
            </a:fld>
            <a:endParaRPr lang="en-GB"/>
          </a:p>
        </p:txBody>
      </p:sp>
    </p:spTree>
    <p:extLst>
      <p:ext uri="{BB962C8B-B14F-4D97-AF65-F5344CB8AC3E}">
        <p14:creationId xmlns:p14="http://schemas.microsoft.com/office/powerpoint/2010/main" val="786756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Mechanically Propelled Vehicle – any vehicle that is propelled mechanically Road – any highway or any other road to which the public has access and includes any bridges over which a road passes.</a:t>
            </a:r>
          </a:p>
          <a:p>
            <a:r>
              <a:rPr lang="en-GB" dirty="0"/>
              <a:t> Public place – for the purposes of the Road Traffic Act 1988, the term ‘public place’ has been defined as ‘any place to which the public have open access is a public place, even if payment must be made to gain </a:t>
            </a:r>
            <a:r>
              <a:rPr lang="en-GB" dirty="0" err="1"/>
              <a:t>entr</a:t>
            </a:r>
            <a:endParaRPr lang="en-GB" dirty="0"/>
          </a:p>
        </p:txBody>
      </p:sp>
      <p:sp>
        <p:nvSpPr>
          <p:cNvPr id="4" name="Slide Number Placeholder 3"/>
          <p:cNvSpPr>
            <a:spLocks noGrp="1"/>
          </p:cNvSpPr>
          <p:nvPr>
            <p:ph type="sldNum" sz="quarter" idx="5"/>
          </p:nvPr>
        </p:nvSpPr>
        <p:spPr/>
        <p:txBody>
          <a:bodyPr/>
          <a:lstStyle/>
          <a:p>
            <a:fld id="{0626C1C6-EC3A-4599-A1F0-E2CDC4F1B4DB}" type="slidenum">
              <a:rPr lang="en-GB" smtClean="0"/>
              <a:t>5</a:t>
            </a:fld>
            <a:endParaRPr lang="en-GB"/>
          </a:p>
        </p:txBody>
      </p:sp>
    </p:spTree>
    <p:extLst>
      <p:ext uri="{BB962C8B-B14F-4D97-AF65-F5344CB8AC3E}">
        <p14:creationId xmlns:p14="http://schemas.microsoft.com/office/powerpoint/2010/main" val="4216478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and students to provide examples. </a:t>
            </a:r>
          </a:p>
        </p:txBody>
      </p:sp>
      <p:sp>
        <p:nvSpPr>
          <p:cNvPr id="4" name="Slide Number Placeholder 3"/>
          <p:cNvSpPr>
            <a:spLocks noGrp="1"/>
          </p:cNvSpPr>
          <p:nvPr>
            <p:ph type="sldNum" sz="quarter" idx="5"/>
          </p:nvPr>
        </p:nvSpPr>
        <p:spPr/>
        <p:txBody>
          <a:bodyPr/>
          <a:lstStyle/>
          <a:p>
            <a:fld id="{0626C1C6-EC3A-4599-A1F0-E2CDC4F1B4DB}" type="slidenum">
              <a:rPr lang="en-GB" smtClean="0"/>
              <a:t>6</a:t>
            </a:fld>
            <a:endParaRPr lang="en-GB"/>
          </a:p>
        </p:txBody>
      </p:sp>
    </p:spTree>
    <p:extLst>
      <p:ext uri="{BB962C8B-B14F-4D97-AF65-F5344CB8AC3E}">
        <p14:creationId xmlns:p14="http://schemas.microsoft.com/office/powerpoint/2010/main" val="3696555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application of this standard enables the offence to cover cases ranging from momentary lapses in concentration or minor errors of judgment to deliberately bad or dangerous driving which falls short of a Section 2 offence. The element that distinguishes dangerous driving from careless driving is that the dangerous driver falls far below the required standard while the careless driver merely falls below the required standard.</a:t>
            </a:r>
          </a:p>
        </p:txBody>
      </p:sp>
      <p:sp>
        <p:nvSpPr>
          <p:cNvPr id="4" name="Slide Number Placeholder 3"/>
          <p:cNvSpPr>
            <a:spLocks noGrp="1"/>
          </p:cNvSpPr>
          <p:nvPr>
            <p:ph type="sldNum" sz="quarter" idx="5"/>
          </p:nvPr>
        </p:nvSpPr>
        <p:spPr/>
        <p:txBody>
          <a:bodyPr/>
          <a:lstStyle/>
          <a:p>
            <a:fld id="{0626C1C6-EC3A-4599-A1F0-E2CDC4F1B4DB}" type="slidenum">
              <a:rPr lang="en-GB" smtClean="0"/>
              <a:t>7</a:t>
            </a:fld>
            <a:endParaRPr lang="en-GB"/>
          </a:p>
        </p:txBody>
      </p:sp>
    </p:spTree>
    <p:extLst>
      <p:ext uri="{BB962C8B-B14F-4D97-AF65-F5344CB8AC3E}">
        <p14:creationId xmlns:p14="http://schemas.microsoft.com/office/powerpoint/2010/main" val="2861580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CPS - 2025</a:t>
            </a:r>
          </a:p>
        </p:txBody>
      </p:sp>
      <p:sp>
        <p:nvSpPr>
          <p:cNvPr id="4" name="Slide Number Placeholder 3"/>
          <p:cNvSpPr>
            <a:spLocks noGrp="1"/>
          </p:cNvSpPr>
          <p:nvPr>
            <p:ph type="sldNum" sz="quarter" idx="5"/>
          </p:nvPr>
        </p:nvSpPr>
        <p:spPr/>
        <p:txBody>
          <a:bodyPr/>
          <a:lstStyle/>
          <a:p>
            <a:fld id="{0626C1C6-EC3A-4599-A1F0-E2CDC4F1B4DB}" type="slidenum">
              <a:rPr lang="en-GB" smtClean="0"/>
              <a:t>8</a:t>
            </a:fld>
            <a:endParaRPr lang="en-GB"/>
          </a:p>
        </p:txBody>
      </p:sp>
    </p:spTree>
    <p:extLst>
      <p:ext uri="{BB962C8B-B14F-4D97-AF65-F5344CB8AC3E}">
        <p14:creationId xmlns:p14="http://schemas.microsoft.com/office/powerpoint/2010/main" val="24079136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full phrase referred to in this part of section 3 of the Road Traffic Act 1988 is 'without reasonable consideration for other persons using the road'. It is a subjective test that has to be decided by the court on the evidence before it. The other persons can include other drivers, passengers in the vehicle, or pedestrians and cyclists. It can include leaving a turn indicator on too long to give a misleading signal, or a bus driver taking a corner too fast so that passengers are thrown out of their seats and injured. On a procedural note it is good evidence to ask the driver if he knows what action the Highway Code recommends in the situation.</a:t>
            </a:r>
          </a:p>
        </p:txBody>
      </p:sp>
      <p:sp>
        <p:nvSpPr>
          <p:cNvPr id="4" name="Slide Number Placeholder 3"/>
          <p:cNvSpPr>
            <a:spLocks noGrp="1"/>
          </p:cNvSpPr>
          <p:nvPr>
            <p:ph type="sldNum" sz="quarter" idx="5"/>
          </p:nvPr>
        </p:nvSpPr>
        <p:spPr/>
        <p:txBody>
          <a:bodyPr/>
          <a:lstStyle/>
          <a:p>
            <a:fld id="{0626C1C6-EC3A-4599-A1F0-E2CDC4F1B4DB}" type="slidenum">
              <a:rPr lang="en-GB" smtClean="0"/>
              <a:t>9</a:t>
            </a:fld>
            <a:endParaRPr lang="en-GB"/>
          </a:p>
        </p:txBody>
      </p:sp>
    </p:spTree>
    <p:extLst>
      <p:ext uri="{BB962C8B-B14F-4D97-AF65-F5344CB8AC3E}">
        <p14:creationId xmlns:p14="http://schemas.microsoft.com/office/powerpoint/2010/main" val="4259368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discuss what these are recapping previous lesson </a:t>
            </a:r>
          </a:p>
        </p:txBody>
      </p:sp>
      <p:sp>
        <p:nvSpPr>
          <p:cNvPr id="4" name="Slide Number Placeholder 3"/>
          <p:cNvSpPr>
            <a:spLocks noGrp="1"/>
          </p:cNvSpPr>
          <p:nvPr>
            <p:ph type="sldNum" sz="quarter" idx="5"/>
          </p:nvPr>
        </p:nvSpPr>
        <p:spPr/>
        <p:txBody>
          <a:bodyPr/>
          <a:lstStyle/>
          <a:p>
            <a:fld id="{0626C1C6-EC3A-4599-A1F0-E2CDC4F1B4DB}" type="slidenum">
              <a:rPr lang="en-GB" smtClean="0"/>
              <a:t>11</a:t>
            </a:fld>
            <a:endParaRPr lang="en-GB"/>
          </a:p>
        </p:txBody>
      </p:sp>
    </p:spTree>
    <p:extLst>
      <p:ext uri="{BB962C8B-B14F-4D97-AF65-F5344CB8AC3E}">
        <p14:creationId xmlns:p14="http://schemas.microsoft.com/office/powerpoint/2010/main" val="29682923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26C1C6-EC3A-4599-A1F0-E2CDC4F1B4DB}" type="slidenum">
              <a:rPr lang="en-GB" smtClean="0"/>
              <a:t>12</a:t>
            </a:fld>
            <a:endParaRPr lang="en-GB"/>
          </a:p>
        </p:txBody>
      </p:sp>
    </p:spTree>
    <p:extLst>
      <p:ext uri="{BB962C8B-B14F-4D97-AF65-F5344CB8AC3E}">
        <p14:creationId xmlns:p14="http://schemas.microsoft.com/office/powerpoint/2010/main" val="299200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Indictment – Maximum 2 years imprisonment</a:t>
            </a:r>
          </a:p>
          <a:p>
            <a:r>
              <a:rPr lang="en-GB" dirty="0"/>
              <a:t> Note that this offences uses the term ‘vehicle’. This can be taken in its widest context and will include such things as cycles and horse drawn carriages. In most instances normal assault or driving charges should be considered rather than this offence, however, it does have an advantage in that it can be committed anywhere by any vehicle or carriage. This offence does not carry endorsement or disqualification, therefore it should normally only be used on occasions when it is not possible to prosecute for an offence under the road traffic legislation, for example: incidents on private premises or incidents not on highways at all (such as dirt tracks or country trails). ‘Vehicle’ should be given its everyday ordinary meaning and includes motor vehicles. </a:t>
            </a:r>
          </a:p>
        </p:txBody>
      </p:sp>
      <p:sp>
        <p:nvSpPr>
          <p:cNvPr id="4" name="Slide Number Placeholder 3"/>
          <p:cNvSpPr>
            <a:spLocks noGrp="1"/>
          </p:cNvSpPr>
          <p:nvPr>
            <p:ph type="sldNum" sz="quarter" idx="5"/>
          </p:nvPr>
        </p:nvSpPr>
        <p:spPr/>
        <p:txBody>
          <a:bodyPr/>
          <a:lstStyle/>
          <a:p>
            <a:fld id="{0626C1C6-EC3A-4599-A1F0-E2CDC4F1B4DB}" type="slidenum">
              <a:rPr lang="en-GB" smtClean="0"/>
              <a:t>13</a:t>
            </a:fld>
            <a:endParaRPr lang="en-GB"/>
          </a:p>
        </p:txBody>
      </p:sp>
    </p:spTree>
    <p:extLst>
      <p:ext uri="{BB962C8B-B14F-4D97-AF65-F5344CB8AC3E}">
        <p14:creationId xmlns:p14="http://schemas.microsoft.com/office/powerpoint/2010/main" val="6807586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26C1C6-EC3A-4599-A1F0-E2CDC4F1B4DB}" type="slidenum">
              <a:rPr lang="en-GB" smtClean="0"/>
              <a:t>14</a:t>
            </a:fld>
            <a:endParaRPr lang="en-GB"/>
          </a:p>
        </p:txBody>
      </p:sp>
    </p:spTree>
    <p:extLst>
      <p:ext uri="{BB962C8B-B14F-4D97-AF65-F5344CB8AC3E}">
        <p14:creationId xmlns:p14="http://schemas.microsoft.com/office/powerpoint/2010/main" val="21964439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Indictment: maximum 14 years imprisonment and/or fine Obligatory disqualification Obligatory endorsement - licence endorsed three to eleven penalty points The term ‘causes the death’ is the same as that specified in the Sec 1 offence of causing death by dangerous driving. </a:t>
            </a:r>
          </a:p>
        </p:txBody>
      </p:sp>
      <p:sp>
        <p:nvSpPr>
          <p:cNvPr id="4" name="Slide Number Placeholder 3"/>
          <p:cNvSpPr>
            <a:spLocks noGrp="1"/>
          </p:cNvSpPr>
          <p:nvPr>
            <p:ph type="sldNum" sz="quarter" idx="5"/>
          </p:nvPr>
        </p:nvSpPr>
        <p:spPr/>
        <p:txBody>
          <a:bodyPr/>
          <a:lstStyle/>
          <a:p>
            <a:fld id="{0626C1C6-EC3A-4599-A1F0-E2CDC4F1B4DB}" type="slidenum">
              <a:rPr lang="en-GB" smtClean="0"/>
              <a:t>15</a:t>
            </a:fld>
            <a:endParaRPr lang="en-GB"/>
          </a:p>
        </p:txBody>
      </p:sp>
    </p:spTree>
    <p:extLst>
      <p:ext uri="{BB962C8B-B14F-4D97-AF65-F5344CB8AC3E}">
        <p14:creationId xmlns:p14="http://schemas.microsoft.com/office/powerpoint/2010/main" val="30975440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26C1C6-EC3A-4599-A1F0-E2CDC4F1B4DB}" type="slidenum">
              <a:rPr lang="en-GB" smtClean="0"/>
              <a:t>16</a:t>
            </a:fld>
            <a:endParaRPr lang="en-GB"/>
          </a:p>
        </p:txBody>
      </p:sp>
    </p:spTree>
    <p:extLst>
      <p:ext uri="{BB962C8B-B14F-4D97-AF65-F5344CB8AC3E}">
        <p14:creationId xmlns:p14="http://schemas.microsoft.com/office/powerpoint/2010/main" val="15518732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26C1C6-EC3A-4599-A1F0-E2CDC4F1B4DB}" type="slidenum">
              <a:rPr lang="en-GB" smtClean="0"/>
              <a:t>17</a:t>
            </a:fld>
            <a:endParaRPr lang="en-GB"/>
          </a:p>
        </p:txBody>
      </p:sp>
    </p:spTree>
    <p:extLst>
      <p:ext uri="{BB962C8B-B14F-4D97-AF65-F5344CB8AC3E}">
        <p14:creationId xmlns:p14="http://schemas.microsoft.com/office/powerpoint/2010/main" val="35596902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2/14/2025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35226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2/14/2025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09791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2/14/2025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8064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2/14/2025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81312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2/14/2025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8553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2/14/2025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8511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2/14/2025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04516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2/14/2025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96922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2/14/2025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22945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2/14/2025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7644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2/14/2025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0773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2/14/2025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07835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1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police car&#10;&#10;Description automatically generated">
            <a:extLst>
              <a:ext uri="{FF2B5EF4-FFF2-40B4-BE49-F238E27FC236}">
                <a16:creationId xmlns:a16="http://schemas.microsoft.com/office/drawing/2014/main" id="{AFF5929C-1206-F7CD-04A7-7EB4183CDEBC}"/>
              </a:ext>
            </a:extLst>
          </p:cNvPr>
          <p:cNvPicPr>
            <a:picLocks noChangeAspect="1"/>
          </p:cNvPicPr>
          <p:nvPr/>
        </p:nvPicPr>
        <p:blipFill>
          <a:blip r:embed="rId4"/>
          <a:srcRect t="8841" r="9091" b="250"/>
          <a:stretch/>
        </p:blipFill>
        <p:spPr>
          <a:xfrm>
            <a:off x="1" y="10"/>
            <a:ext cx="12192000" cy="6857990"/>
          </a:xfrm>
          <a:prstGeom prst="rect">
            <a:avLst/>
          </a:prstGeom>
        </p:spPr>
      </p:pic>
      <p:sp useBgFill="1">
        <p:nvSpPr>
          <p:cNvPr id="20" name="Rectangle 19">
            <a:extLst>
              <a:ext uri="{FF2B5EF4-FFF2-40B4-BE49-F238E27FC236}">
                <a16:creationId xmlns:a16="http://schemas.microsoft.com/office/drawing/2014/main" id="{D30DD7D3-2712-4491-B2C2-5FC23330C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569" y="1066800"/>
            <a:ext cx="5128322"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E84687-997C-2E50-B632-F4DFC835A8FD}"/>
              </a:ext>
            </a:extLst>
          </p:cNvPr>
          <p:cNvSpPr>
            <a:spLocks noGrp="1"/>
          </p:cNvSpPr>
          <p:nvPr>
            <p:ph type="ctrTitle"/>
          </p:nvPr>
        </p:nvSpPr>
        <p:spPr>
          <a:xfrm>
            <a:off x="898737" y="1562101"/>
            <a:ext cx="4359744" cy="2738530"/>
          </a:xfrm>
        </p:spPr>
        <p:txBody>
          <a:bodyPr anchor="t">
            <a:normAutofit/>
          </a:bodyPr>
          <a:lstStyle/>
          <a:p>
            <a:r>
              <a:rPr lang="en-GB"/>
              <a:t>Roads Policing </a:t>
            </a:r>
          </a:p>
        </p:txBody>
      </p:sp>
      <p:sp>
        <p:nvSpPr>
          <p:cNvPr id="3" name="Subtitle 2">
            <a:extLst>
              <a:ext uri="{FF2B5EF4-FFF2-40B4-BE49-F238E27FC236}">
                <a16:creationId xmlns:a16="http://schemas.microsoft.com/office/drawing/2014/main" id="{29C01D6A-CDD3-2D08-7A00-9724644C430E}"/>
              </a:ext>
            </a:extLst>
          </p:cNvPr>
          <p:cNvSpPr>
            <a:spLocks noGrp="1"/>
          </p:cNvSpPr>
          <p:nvPr>
            <p:ph type="subTitle" idx="1"/>
          </p:nvPr>
        </p:nvSpPr>
        <p:spPr>
          <a:xfrm>
            <a:off x="900273" y="4300631"/>
            <a:ext cx="4358208" cy="933760"/>
          </a:xfrm>
        </p:spPr>
        <p:txBody>
          <a:bodyPr>
            <a:normAutofit/>
          </a:bodyPr>
          <a:lstStyle/>
          <a:p>
            <a:r>
              <a:rPr lang="en-GB"/>
              <a:t>Week 4 Part 2</a:t>
            </a:r>
          </a:p>
        </p:txBody>
      </p:sp>
      <p:cxnSp>
        <p:nvCxnSpPr>
          <p:cNvPr id="22" name="Straight Connector 21">
            <a:extLst>
              <a:ext uri="{FF2B5EF4-FFF2-40B4-BE49-F238E27FC236}">
                <a16:creationId xmlns:a16="http://schemas.microsoft.com/office/drawing/2014/main" id="{FFD0734C-004D-4938-8EA0-2C3867A11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37" y="5780876"/>
            <a:ext cx="5131168"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2" name="Audio 11">
            <a:hlinkClick r:id="" action="ppaction://media"/>
            <a:extLst>
              <a:ext uri="{FF2B5EF4-FFF2-40B4-BE49-F238E27FC236}">
                <a16:creationId xmlns:a16="http://schemas.microsoft.com/office/drawing/2014/main" id="{6E6E9257-A82E-AFE5-2606-F8A53F128AE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25742978"/>
      </p:ext>
    </p:extLst>
  </p:cSld>
  <p:clrMapOvr>
    <a:masterClrMapping/>
  </p:clrMapOvr>
  <mc:AlternateContent xmlns:mc="http://schemas.openxmlformats.org/markup-compatibility/2006" xmlns:p14="http://schemas.microsoft.com/office/powerpoint/2010/main">
    <mc:Choice Requires="p14">
      <p:transition spd="slow" p14:dur="2000" advTm="14197"/>
    </mc:Choice>
    <mc:Fallback xmlns="">
      <p:transition spd="slow" advTm="14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12"/>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79C7-5CA3-D4E4-BCFB-0346E5A573E4}"/>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8C35774C-32B8-CF9C-C310-8C818BC61314}"/>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Identify the offence of ‘driving without due care and attention’ and ‘without reasonable consideration’ contrary to Section 3 Road Traffic Act 1988.</a:t>
            </a:r>
          </a:p>
          <a:p>
            <a:r>
              <a:rPr lang="en-GB" dirty="0">
                <a:latin typeface="Arial" panose="020B0604020202020204" pitchFamily="34" charset="0"/>
                <a:cs typeface="Arial" panose="020B0604020202020204" pitchFamily="34" charset="0"/>
              </a:rPr>
              <a:t> 2. State the definition of the terms ‘driving’, ‘mechanically propelled vehicle’, ‘road’, and ‘public place’ in relation to the Road Traffic Act 1988.</a:t>
            </a:r>
          </a:p>
          <a:p>
            <a:r>
              <a:rPr lang="en-GB" dirty="0">
                <a:latin typeface="Arial" panose="020B0604020202020204" pitchFamily="34" charset="0"/>
                <a:cs typeface="Arial" panose="020B0604020202020204" pitchFamily="34" charset="0"/>
              </a:rPr>
              <a:t> 3. Describe the terms ‘without due care and attention’, ‘without reasonable consideration’ including any defences.</a:t>
            </a:r>
          </a:p>
          <a:p>
            <a:r>
              <a:rPr lang="en-GB" dirty="0">
                <a:latin typeface="Arial" panose="020B0604020202020204" pitchFamily="34" charset="0"/>
                <a:cs typeface="Arial" panose="020B0604020202020204" pitchFamily="34" charset="0"/>
              </a:rPr>
              <a:t> 4. Describe the offence of ‘wanton and furious driving’ contrary to Section 35 Offences Against the Person Act 1861. 5. Recognise the offence of ‘Causing death by careless driving whilst under the influence of drink/drugs contrary to Section 3A Road Traffic Act 1988.</a:t>
            </a:r>
          </a:p>
        </p:txBody>
      </p:sp>
      <p:pic>
        <p:nvPicPr>
          <p:cNvPr id="6" name="Audio 5">
            <a:hlinkClick r:id="" action="ppaction://media"/>
            <a:extLst>
              <a:ext uri="{FF2B5EF4-FFF2-40B4-BE49-F238E27FC236}">
                <a16:creationId xmlns:a16="http://schemas.microsoft.com/office/drawing/2014/main" id="{938D4BD7-012A-1200-BC67-7B34D66BDC4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3028659"/>
      </p:ext>
    </p:extLst>
  </p:cSld>
  <p:clrMapOvr>
    <a:masterClrMapping/>
  </p:clrMapOvr>
  <mc:AlternateContent xmlns:mc="http://schemas.openxmlformats.org/markup-compatibility/2006" xmlns:p14="http://schemas.microsoft.com/office/powerpoint/2010/main">
    <mc:Choice Requires="p14">
      <p:transition spd="slow" p14:dur="2000" advTm="64526"/>
    </mc:Choice>
    <mc:Fallback xmlns="">
      <p:transition spd="slow" advTm="64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5" name="Content Placeholder 4">
            <a:extLst>
              <a:ext uri="{FF2B5EF4-FFF2-40B4-BE49-F238E27FC236}">
                <a16:creationId xmlns:a16="http://schemas.microsoft.com/office/drawing/2014/main" id="{D85D2268-8B37-73B1-310C-95936F525B10}"/>
              </a:ext>
            </a:extLst>
          </p:cNvPr>
          <p:cNvPicPr>
            <a:picLocks noGrp="1" noChangeAspect="1"/>
          </p:cNvPicPr>
          <p:nvPr>
            <p:ph idx="1"/>
          </p:nvPr>
        </p:nvPicPr>
        <p:blipFill>
          <a:blip r:embed="rId4"/>
          <a:srcRect t="2524"/>
          <a:stretch/>
        </p:blipFill>
        <p:spPr>
          <a:xfrm>
            <a:off x="5261956" y="10"/>
            <a:ext cx="6930043" cy="6857990"/>
          </a:xfrm>
          <a:prstGeom prst="rect">
            <a:avLst/>
          </a:prstGeom>
        </p:spPr>
      </p:pic>
      <p:sp>
        <p:nvSpPr>
          <p:cNvPr id="2" name="Title 1">
            <a:extLst>
              <a:ext uri="{FF2B5EF4-FFF2-40B4-BE49-F238E27FC236}">
                <a16:creationId xmlns:a16="http://schemas.microsoft.com/office/drawing/2014/main" id="{6763C764-7ADF-98ED-565E-196BDBB6F052}"/>
              </a:ext>
            </a:extLst>
          </p:cNvPr>
          <p:cNvSpPr>
            <a:spLocks noGrp="1"/>
          </p:cNvSpPr>
          <p:nvPr>
            <p:ph type="title"/>
          </p:nvPr>
        </p:nvSpPr>
        <p:spPr>
          <a:xfrm>
            <a:off x="514117" y="952500"/>
            <a:ext cx="4124557" cy="3524250"/>
          </a:xfrm>
        </p:spPr>
        <p:txBody>
          <a:bodyPr vert="horz" lIns="91440" tIns="45720" rIns="91440" bIns="45720" rtlCol="0" anchor="t">
            <a:normAutofit/>
          </a:bodyPr>
          <a:lstStyle/>
          <a:p>
            <a:pPr>
              <a:lnSpc>
                <a:spcPct val="90000"/>
              </a:lnSpc>
            </a:pPr>
            <a:r>
              <a:rPr lang="en-US" sz="3200" b="1" kern="1200" dirty="0">
                <a:solidFill>
                  <a:schemeClr val="tx1"/>
                </a:solidFill>
                <a:latin typeface="Arial" panose="020B0604020202020204" pitchFamily="34" charset="0"/>
                <a:cs typeface="Arial" panose="020B0604020202020204" pitchFamily="34" charset="0"/>
              </a:rPr>
              <a:t>What is Section 3 of the Road Traffic Act 1988?</a:t>
            </a:r>
            <a:br>
              <a:rPr lang="en-US" sz="3200" b="1" kern="1200" dirty="0">
                <a:solidFill>
                  <a:schemeClr val="tx1"/>
                </a:solidFill>
                <a:latin typeface="Arial" panose="020B0604020202020204" pitchFamily="34" charset="0"/>
                <a:cs typeface="Arial" panose="020B0604020202020204" pitchFamily="34" charset="0"/>
              </a:rPr>
            </a:br>
            <a:br>
              <a:rPr lang="en-US" sz="3200" b="1" kern="1200" dirty="0">
                <a:solidFill>
                  <a:schemeClr val="tx1"/>
                </a:solidFill>
                <a:latin typeface="Arial" panose="020B0604020202020204" pitchFamily="34" charset="0"/>
                <a:cs typeface="Arial" panose="020B0604020202020204" pitchFamily="34" charset="0"/>
              </a:rPr>
            </a:br>
            <a:r>
              <a:rPr lang="en-US" sz="3200" b="1" kern="1200" dirty="0">
                <a:solidFill>
                  <a:schemeClr val="tx1"/>
                </a:solidFill>
                <a:latin typeface="Arial" panose="020B0604020202020204" pitchFamily="34" charset="0"/>
                <a:cs typeface="Arial" panose="020B0604020202020204" pitchFamily="34" charset="0"/>
              </a:rPr>
              <a:t>Research and write down the points to prove.</a:t>
            </a:r>
          </a:p>
        </p:txBody>
      </p:sp>
      <p:cxnSp>
        <p:nvCxnSpPr>
          <p:cNvPr id="14" name="Straight Connector 13">
            <a:extLst>
              <a:ext uri="{FF2B5EF4-FFF2-40B4-BE49-F238E27FC236}">
                <a16:creationId xmlns:a16="http://schemas.microsoft.com/office/drawing/2014/main" id="{A2D508B3-A66C-833E-D929-8DC211635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088" y="4882722"/>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AB602799-F9DD-DB9F-DCE0-C920FB01501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99119176"/>
      </p:ext>
    </p:extLst>
  </p:cSld>
  <p:clrMapOvr>
    <a:masterClrMapping/>
  </p:clrMapOvr>
  <mc:AlternateContent xmlns:mc="http://schemas.openxmlformats.org/markup-compatibility/2006" xmlns:p14="http://schemas.microsoft.com/office/powerpoint/2010/main">
    <mc:Choice Requires="p14">
      <p:transition spd="slow" p14:dur="2000" advTm="25327"/>
    </mc:Choice>
    <mc:Fallback xmlns="">
      <p:transition spd="slow" advTm="25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FEE4B5-01D8-ECC8-4354-3FBC40E8AF46}"/>
              </a:ext>
            </a:extLst>
          </p:cNvPr>
          <p:cNvSpPr>
            <a:spLocks noGrp="1"/>
          </p:cNvSpPr>
          <p:nvPr>
            <p:ph type="title"/>
          </p:nvPr>
        </p:nvSpPr>
        <p:spPr>
          <a:xfrm>
            <a:off x="640080" y="1434438"/>
            <a:ext cx="2983229" cy="2612976"/>
          </a:xfrm>
        </p:spPr>
        <p:txBody>
          <a:bodyPr vert="horz" lIns="91440" tIns="45720" rIns="91440" bIns="45720" rtlCol="0" anchor="t">
            <a:normAutofit/>
          </a:bodyPr>
          <a:lstStyle/>
          <a:p>
            <a:pPr>
              <a:lnSpc>
                <a:spcPct val="90000"/>
              </a:lnSpc>
            </a:pPr>
            <a:r>
              <a:rPr lang="en-US" sz="3100" dirty="0"/>
              <a:t>Driving without due care &amp; attention or reasonable consideration. </a:t>
            </a:r>
          </a:p>
        </p:txBody>
      </p:sp>
      <p:pic>
        <p:nvPicPr>
          <p:cNvPr id="5" name="Content Placeholder 4">
            <a:extLst>
              <a:ext uri="{FF2B5EF4-FFF2-40B4-BE49-F238E27FC236}">
                <a16:creationId xmlns:a16="http://schemas.microsoft.com/office/drawing/2014/main" id="{9CD7D48B-2334-8CF5-8265-13FA2006260F}"/>
              </a:ext>
            </a:extLst>
          </p:cNvPr>
          <p:cNvPicPr>
            <a:picLocks noGrp="1" noChangeAspect="1"/>
          </p:cNvPicPr>
          <p:nvPr>
            <p:ph idx="1"/>
          </p:nvPr>
        </p:nvPicPr>
        <p:blipFill>
          <a:blip r:embed="rId5"/>
          <a:stretch>
            <a:fillRect/>
          </a:stretch>
        </p:blipFill>
        <p:spPr>
          <a:xfrm>
            <a:off x="4135582" y="2694199"/>
            <a:ext cx="7290648" cy="2970939"/>
          </a:xfrm>
          <a:prstGeom prst="rect">
            <a:avLst/>
          </a:prstGeom>
        </p:spPr>
      </p:pic>
      <p:cxnSp>
        <p:nvCxnSpPr>
          <p:cNvPr id="14" name="Straight Connector 13">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BD37AA45-919E-0E9C-758A-8C6FA6AD6BDF}"/>
              </a:ext>
            </a:extLst>
          </p:cNvPr>
          <p:cNvPicPr>
            <a:picLocks noChangeAspect="1"/>
          </p:cNvPicPr>
          <p:nvPr/>
        </p:nvPicPr>
        <p:blipFill>
          <a:blip r:embed="rId6"/>
          <a:stretch>
            <a:fillRect/>
          </a:stretch>
        </p:blipFill>
        <p:spPr>
          <a:xfrm>
            <a:off x="313511" y="513124"/>
            <a:ext cx="11206237" cy="5455837"/>
          </a:xfrm>
          <a:prstGeom prst="rect">
            <a:avLst/>
          </a:prstGeom>
        </p:spPr>
      </p:pic>
      <p:pic>
        <p:nvPicPr>
          <p:cNvPr id="6" name="Audio 5">
            <a:hlinkClick r:id="" action="ppaction://media"/>
            <a:extLst>
              <a:ext uri="{FF2B5EF4-FFF2-40B4-BE49-F238E27FC236}">
                <a16:creationId xmlns:a16="http://schemas.microsoft.com/office/drawing/2014/main" id="{114874E7-04F4-5C2B-67DA-3E763092C3E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67120594"/>
      </p:ext>
    </p:extLst>
  </p:cSld>
  <p:clrMapOvr>
    <a:masterClrMapping/>
  </p:clrMapOvr>
  <mc:AlternateContent xmlns:mc="http://schemas.openxmlformats.org/markup-compatibility/2006" xmlns:p14="http://schemas.microsoft.com/office/powerpoint/2010/main">
    <mc:Choice Requires="p14">
      <p:transition spd="slow" p14:dur="2000" advTm="107418"/>
    </mc:Choice>
    <mc:Fallback xmlns="">
      <p:transition spd="slow" advTm="107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driving a car&#10;&#10;Description automatically generated">
            <a:extLst>
              <a:ext uri="{FF2B5EF4-FFF2-40B4-BE49-F238E27FC236}">
                <a16:creationId xmlns:a16="http://schemas.microsoft.com/office/drawing/2014/main" id="{942AAB29-9BAD-0446-C335-49E0F71D5611}"/>
              </a:ext>
            </a:extLst>
          </p:cNvPr>
          <p:cNvPicPr>
            <a:picLocks noChangeAspect="1"/>
          </p:cNvPicPr>
          <p:nvPr/>
        </p:nvPicPr>
        <p:blipFill>
          <a:blip r:embed="rId5"/>
          <a:srcRect t="20344" b="6127"/>
          <a:stretch/>
        </p:blipFill>
        <p:spPr>
          <a:xfrm>
            <a:off x="20" y="10"/>
            <a:ext cx="12191980" cy="6857990"/>
          </a:xfrm>
          <a:prstGeom prst="rect">
            <a:avLst/>
          </a:prstGeom>
        </p:spPr>
      </p:pic>
      <p:sp useBgFill="1">
        <p:nvSpPr>
          <p:cNvPr id="15" name="Rectangle 14">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1E29A-69FD-7E6B-A5BE-7E09BBC08E35}"/>
              </a:ext>
            </a:extLst>
          </p:cNvPr>
          <p:cNvSpPr>
            <a:spLocks noGrp="1"/>
          </p:cNvSpPr>
          <p:nvPr>
            <p:ph type="title"/>
          </p:nvPr>
        </p:nvSpPr>
        <p:spPr>
          <a:xfrm>
            <a:off x="1049451" y="1352492"/>
            <a:ext cx="4665540" cy="1143000"/>
          </a:xfrm>
        </p:spPr>
        <p:txBody>
          <a:bodyPr anchor="t">
            <a:normAutofit/>
          </a:bodyPr>
          <a:lstStyle/>
          <a:p>
            <a:pPr>
              <a:lnSpc>
                <a:spcPct val="90000"/>
              </a:lnSpc>
            </a:pPr>
            <a:r>
              <a:rPr lang="en-GB" sz="3400">
                <a:latin typeface="Arial" panose="020B0604020202020204" pitchFamily="34" charset="0"/>
                <a:cs typeface="Arial" panose="020B0604020202020204" pitchFamily="34" charset="0"/>
              </a:rPr>
              <a:t>Recap – what is the definition of drives?</a:t>
            </a:r>
          </a:p>
        </p:txBody>
      </p:sp>
      <p:sp>
        <p:nvSpPr>
          <p:cNvPr id="3" name="Content Placeholder 2">
            <a:extLst>
              <a:ext uri="{FF2B5EF4-FFF2-40B4-BE49-F238E27FC236}">
                <a16:creationId xmlns:a16="http://schemas.microsoft.com/office/drawing/2014/main" id="{3E6FD043-73AF-7338-05C0-90EECCF2B29C}"/>
              </a:ext>
            </a:extLst>
          </p:cNvPr>
          <p:cNvSpPr>
            <a:spLocks noGrp="1"/>
          </p:cNvSpPr>
          <p:nvPr>
            <p:ph idx="1"/>
          </p:nvPr>
        </p:nvSpPr>
        <p:spPr>
          <a:xfrm>
            <a:off x="1049454" y="2662356"/>
            <a:ext cx="4665546" cy="3057911"/>
          </a:xfrm>
        </p:spPr>
        <p:txBody>
          <a:bodyPr>
            <a:normAutofit/>
          </a:bodyPr>
          <a:lstStyle/>
          <a:p>
            <a:r>
              <a:rPr lang="en-GB" dirty="0">
                <a:latin typeface="Arial" panose="020B0604020202020204" pitchFamily="34" charset="0"/>
                <a:cs typeface="Arial" panose="020B0604020202020204" pitchFamily="34" charset="0"/>
              </a:rPr>
              <a:t>Drives – not defined under the RTA 1988 – generally accepted as ‘having control of the propulsion, steering and brakes’ </a:t>
            </a:r>
          </a:p>
        </p:txBody>
      </p:sp>
      <p:cxnSp>
        <p:nvCxnSpPr>
          <p:cNvPr id="17" name="Straight Connector 16">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4" name="Audio 13">
            <a:hlinkClick r:id="" action="ppaction://media"/>
            <a:extLst>
              <a:ext uri="{FF2B5EF4-FFF2-40B4-BE49-F238E27FC236}">
                <a16:creationId xmlns:a16="http://schemas.microsoft.com/office/drawing/2014/main" id="{88B7073A-5BA9-44CF-F55F-50A2FDAE9C5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7027291"/>
      </p:ext>
    </p:extLst>
  </p:cSld>
  <p:clrMapOvr>
    <a:masterClrMapping/>
  </p:clrMapOvr>
  <mc:AlternateContent xmlns:mc="http://schemas.openxmlformats.org/markup-compatibility/2006" xmlns:p14="http://schemas.microsoft.com/office/powerpoint/2010/main">
    <mc:Choice Requires="p14">
      <p:transition spd="slow" p14:dur="2000" advTm="157216"/>
    </mc:Choice>
    <mc:Fallback xmlns="">
      <p:transition spd="slow" advTm="157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79B1A-C1CC-212C-BFCC-49B5E57F53E7}"/>
              </a:ext>
            </a:extLst>
          </p:cNvPr>
          <p:cNvSpPr>
            <a:spLocks noGrp="1"/>
          </p:cNvSpPr>
          <p:nvPr>
            <p:ph type="title"/>
          </p:nvPr>
        </p:nvSpPr>
        <p:spPr/>
        <p:txBody>
          <a:bodyPr/>
          <a:lstStyle/>
          <a:p>
            <a:r>
              <a:rPr lang="en-GB" dirty="0"/>
              <a:t>What is driving without due care and attention?</a:t>
            </a:r>
          </a:p>
        </p:txBody>
      </p:sp>
      <p:pic>
        <p:nvPicPr>
          <p:cNvPr id="4" name="Content Placeholder 4">
            <a:extLst>
              <a:ext uri="{FF2B5EF4-FFF2-40B4-BE49-F238E27FC236}">
                <a16:creationId xmlns:a16="http://schemas.microsoft.com/office/drawing/2014/main" id="{FEEA73EA-D855-9D53-AA8D-D937707275D1}"/>
              </a:ext>
            </a:extLst>
          </p:cNvPr>
          <p:cNvPicPr>
            <a:picLocks noGrp="1" noChangeAspect="1"/>
          </p:cNvPicPr>
          <p:nvPr>
            <p:ph idx="1"/>
          </p:nvPr>
        </p:nvPicPr>
        <p:blipFill>
          <a:blip r:embed="rId5"/>
          <a:srcRect t="2524"/>
          <a:stretch/>
        </p:blipFill>
        <p:spPr>
          <a:xfrm>
            <a:off x="4284588" y="2633663"/>
            <a:ext cx="3602186" cy="3565525"/>
          </a:xfrm>
          <a:prstGeom prst="rect">
            <a:avLst/>
          </a:prstGeom>
        </p:spPr>
      </p:pic>
      <p:pic>
        <p:nvPicPr>
          <p:cNvPr id="14" name="Audio 13">
            <a:hlinkClick r:id="" action="ppaction://media"/>
            <a:extLst>
              <a:ext uri="{FF2B5EF4-FFF2-40B4-BE49-F238E27FC236}">
                <a16:creationId xmlns:a16="http://schemas.microsoft.com/office/drawing/2014/main" id="{89342895-9C8B-58E6-3FD6-771EFADBCA0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166485"/>
      </p:ext>
    </p:extLst>
  </p:cSld>
  <p:clrMapOvr>
    <a:masterClrMapping/>
  </p:clrMapOvr>
  <mc:AlternateContent xmlns:mc="http://schemas.openxmlformats.org/markup-compatibility/2006" xmlns:p14="http://schemas.microsoft.com/office/powerpoint/2010/main">
    <mc:Choice Requires="p14">
      <p:transition spd="slow" p14:dur="2000" advTm="32693"/>
    </mc:Choice>
    <mc:Fallback xmlns="">
      <p:transition spd="slow" advTm="32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A dashboard of a car">
            <a:extLst>
              <a:ext uri="{FF2B5EF4-FFF2-40B4-BE49-F238E27FC236}">
                <a16:creationId xmlns:a16="http://schemas.microsoft.com/office/drawing/2014/main" id="{C45E87B5-E06B-CD99-4BAA-193809EAA486}"/>
              </a:ext>
            </a:extLst>
          </p:cNvPr>
          <p:cNvPicPr>
            <a:picLocks noChangeAspect="1"/>
          </p:cNvPicPr>
          <p:nvPr/>
        </p:nvPicPr>
        <p:blipFill>
          <a:blip r:embed="rId5"/>
          <a:srcRect l="22266" r="30563" b="-1"/>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563DBDAC-C5C1-D8D0-108A-D9A410825236}"/>
              </a:ext>
            </a:extLst>
          </p:cNvPr>
          <p:cNvSpPr>
            <a:spLocks noGrp="1"/>
          </p:cNvSpPr>
          <p:nvPr>
            <p:ph type="title"/>
          </p:nvPr>
        </p:nvSpPr>
        <p:spPr>
          <a:xfrm>
            <a:off x="640080" y="1371600"/>
            <a:ext cx="5852160" cy="1097280"/>
          </a:xfrm>
        </p:spPr>
        <p:txBody>
          <a:bodyPr anchor="t">
            <a:normAutofit/>
          </a:bodyPr>
          <a:lstStyle/>
          <a:p>
            <a:pPr>
              <a:lnSpc>
                <a:spcPct val="90000"/>
              </a:lnSpc>
            </a:pPr>
            <a:r>
              <a:rPr lang="en-GB" sz="3400">
                <a:latin typeface="Arial" panose="020B0604020202020204" pitchFamily="34" charset="0"/>
                <a:cs typeface="Arial" panose="020B0604020202020204" pitchFamily="34" charset="0"/>
              </a:rPr>
              <a:t>Without due care and attention. </a:t>
            </a:r>
          </a:p>
        </p:txBody>
      </p:sp>
      <p:sp>
        <p:nvSpPr>
          <p:cNvPr id="3" name="Content Placeholder 2">
            <a:extLst>
              <a:ext uri="{FF2B5EF4-FFF2-40B4-BE49-F238E27FC236}">
                <a16:creationId xmlns:a16="http://schemas.microsoft.com/office/drawing/2014/main" id="{19B42D20-3E43-39EE-D371-AED34B928980}"/>
              </a:ext>
            </a:extLst>
          </p:cNvPr>
          <p:cNvSpPr>
            <a:spLocks noGrp="1"/>
          </p:cNvSpPr>
          <p:nvPr>
            <p:ph idx="1"/>
          </p:nvPr>
        </p:nvSpPr>
        <p:spPr>
          <a:xfrm>
            <a:off x="640080" y="2633236"/>
            <a:ext cx="5852160" cy="3664685"/>
          </a:xfrm>
        </p:spPr>
        <p:txBody>
          <a:bodyPr>
            <a:normAutofit/>
          </a:bodyPr>
          <a:lstStyle/>
          <a:p>
            <a:pPr>
              <a:lnSpc>
                <a:spcPct val="110000"/>
              </a:lnSpc>
            </a:pPr>
            <a:r>
              <a:rPr lang="en-GB" sz="1700" dirty="0">
                <a:latin typeface="Arial" panose="020B0604020202020204" pitchFamily="34" charset="0"/>
                <a:cs typeface="Arial" panose="020B0604020202020204" pitchFamily="34" charset="0"/>
              </a:rPr>
              <a:t>A person is regarded as driving without due care and attention if (and only if) the way he/she drives falls below what would be expected of a competent and careful driver.</a:t>
            </a:r>
          </a:p>
          <a:p>
            <a:pPr>
              <a:lnSpc>
                <a:spcPct val="110000"/>
              </a:lnSpc>
            </a:pPr>
            <a:r>
              <a:rPr lang="en-GB" sz="1700" dirty="0">
                <a:latin typeface="Arial" panose="020B0604020202020204" pitchFamily="34" charset="0"/>
                <a:cs typeface="Arial" panose="020B0604020202020204" pitchFamily="34" charset="0"/>
              </a:rPr>
              <a:t>The standard of care and attention is an objective one and in no way related to the degree of proficiency or experience attained by the individual driver. </a:t>
            </a:r>
          </a:p>
          <a:p>
            <a:pPr>
              <a:lnSpc>
                <a:spcPct val="110000"/>
              </a:lnSpc>
            </a:pPr>
            <a:r>
              <a:rPr lang="en-GB" sz="1700" dirty="0">
                <a:latin typeface="Arial" panose="020B0604020202020204" pitchFamily="34" charset="0"/>
                <a:cs typeface="Arial" panose="020B0604020202020204" pitchFamily="34" charset="0"/>
              </a:rPr>
              <a:t>The standard is the same in the case of a driver who is a learner holding a provisional licence as it is in the case of the holder of a full driving licence. </a:t>
            </a:r>
          </a:p>
        </p:txBody>
      </p:sp>
      <p:pic>
        <p:nvPicPr>
          <p:cNvPr id="7" name="Audio 6">
            <a:hlinkClick r:id="" action="ppaction://media"/>
            <a:extLst>
              <a:ext uri="{FF2B5EF4-FFF2-40B4-BE49-F238E27FC236}">
                <a16:creationId xmlns:a16="http://schemas.microsoft.com/office/drawing/2014/main" id="{9FFF73F7-E6E6-EA89-02CC-6DDBCFEE030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8146296"/>
      </p:ext>
    </p:extLst>
  </p:cSld>
  <p:clrMapOvr>
    <a:masterClrMapping/>
  </p:clrMapOvr>
  <mc:AlternateContent xmlns:mc="http://schemas.openxmlformats.org/markup-compatibility/2006">
    <mc:Choice xmlns:p14="http://schemas.microsoft.com/office/powerpoint/2010/main" Requires="p14">
      <p:transition spd="slow" p14:dur="2000" advTm="102293"/>
    </mc:Choice>
    <mc:Fallback>
      <p:transition spd="slow" advTm="102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9AE2764D-E1C7-4C0E-A5A4-12411550AB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65398"/>
            <a:ext cx="10221540"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E1399B72-AD7F-F640-E775-B929A40DAF36}"/>
              </a:ext>
            </a:extLst>
          </p:cNvPr>
          <p:cNvGraphicFramePr>
            <a:graphicFrameLocks noGrp="1"/>
          </p:cNvGraphicFramePr>
          <p:nvPr>
            <p:ph idx="1"/>
            <p:extLst>
              <p:ext uri="{D42A27DB-BD31-4B8C-83A1-F6EECF244321}">
                <p14:modId xmlns:p14="http://schemas.microsoft.com/office/powerpoint/2010/main" val="447100321"/>
              </p:ext>
            </p:extLst>
          </p:nvPr>
        </p:nvGraphicFramePr>
        <p:xfrm>
          <a:off x="914400" y="1010097"/>
          <a:ext cx="10637520" cy="53146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A326AED7-656B-8490-234A-6F38DE206B6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89943267"/>
      </p:ext>
    </p:extLst>
  </p:cSld>
  <p:clrMapOvr>
    <a:masterClrMapping/>
  </p:clrMapOvr>
  <mc:AlternateContent xmlns:mc="http://schemas.openxmlformats.org/markup-compatibility/2006">
    <mc:Choice xmlns:p14="http://schemas.microsoft.com/office/powerpoint/2010/main" Requires="p14">
      <p:transition spd="slow" p14:dur="2000" advTm="159281"/>
    </mc:Choice>
    <mc:Fallback>
      <p:transition spd="slow" advTm="159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erson in a car&#10;&#10;Description automatically generated">
            <a:extLst>
              <a:ext uri="{FF2B5EF4-FFF2-40B4-BE49-F238E27FC236}">
                <a16:creationId xmlns:a16="http://schemas.microsoft.com/office/drawing/2014/main" id="{069805DE-00FA-201F-CA75-3EC27C773DD4}"/>
              </a:ext>
            </a:extLst>
          </p:cNvPr>
          <p:cNvPicPr>
            <a:picLocks noChangeAspect="1"/>
          </p:cNvPicPr>
          <p:nvPr/>
        </p:nvPicPr>
        <p:blipFill>
          <a:blip r:embed="rId5"/>
          <a:srcRect t="3294"/>
          <a:stretch/>
        </p:blipFill>
        <p:spPr>
          <a:xfrm>
            <a:off x="660991" y="10"/>
            <a:ext cx="10870017" cy="4651558"/>
          </a:xfrm>
          <a:prstGeom prst="rect">
            <a:avLst/>
          </a:prstGeom>
        </p:spPr>
      </p:pic>
      <p:cxnSp>
        <p:nvCxnSpPr>
          <p:cNvPr id="12" name="Straight Connector 11">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60992" y="4651571"/>
            <a:ext cx="10869326" cy="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3C4E0ED-2BCD-9E83-611F-F7F4AC0E5867}"/>
              </a:ext>
            </a:extLst>
          </p:cNvPr>
          <p:cNvSpPr>
            <a:spLocks noGrp="1"/>
          </p:cNvSpPr>
          <p:nvPr>
            <p:ph type="title"/>
          </p:nvPr>
        </p:nvSpPr>
        <p:spPr>
          <a:xfrm>
            <a:off x="660993" y="4895273"/>
            <a:ext cx="3550790" cy="1476533"/>
          </a:xfrm>
        </p:spPr>
        <p:txBody>
          <a:bodyPr anchor="ctr">
            <a:normAutofit/>
          </a:bodyPr>
          <a:lstStyle/>
          <a:p>
            <a:pPr>
              <a:lnSpc>
                <a:spcPct val="90000"/>
              </a:lnSpc>
            </a:pPr>
            <a:r>
              <a:rPr lang="en-GB" sz="3300" b="0">
                <a:latin typeface="Arial" panose="020B0604020202020204" pitchFamily="34" charset="0"/>
                <a:cs typeface="Arial" panose="020B0604020202020204" pitchFamily="34" charset="0"/>
              </a:rPr>
              <a:t>Without reasonable consideration </a:t>
            </a:r>
          </a:p>
        </p:txBody>
      </p:sp>
      <p:sp>
        <p:nvSpPr>
          <p:cNvPr id="3" name="Content Placeholder 2">
            <a:extLst>
              <a:ext uri="{FF2B5EF4-FFF2-40B4-BE49-F238E27FC236}">
                <a16:creationId xmlns:a16="http://schemas.microsoft.com/office/drawing/2014/main" id="{1B42DBF3-651E-8389-A876-5ECDD5B909FC}"/>
              </a:ext>
            </a:extLst>
          </p:cNvPr>
          <p:cNvSpPr>
            <a:spLocks noGrp="1"/>
          </p:cNvSpPr>
          <p:nvPr>
            <p:ph idx="1"/>
          </p:nvPr>
        </p:nvSpPr>
        <p:spPr>
          <a:xfrm>
            <a:off x="4872777" y="4895270"/>
            <a:ext cx="6658234" cy="1476541"/>
          </a:xfrm>
        </p:spPr>
        <p:txBody>
          <a:bodyPr anchor="ctr">
            <a:normAutofit/>
          </a:bodyPr>
          <a:lstStyle/>
          <a:p>
            <a:pPr marL="0" indent="0">
              <a:buNone/>
            </a:pPr>
            <a:r>
              <a:rPr lang="en-GB" dirty="0">
                <a:latin typeface="Arial" panose="020B0604020202020204" pitchFamily="34" charset="0"/>
                <a:cs typeface="Arial" panose="020B0604020202020204" pitchFamily="34" charset="0"/>
              </a:rPr>
              <a:t>To drive “without reasonable consideration, it is necessary to cause some actual inconvenience to another road user. </a:t>
            </a:r>
          </a:p>
        </p:txBody>
      </p:sp>
      <p:pic>
        <p:nvPicPr>
          <p:cNvPr id="7" name="Audio 6">
            <a:hlinkClick r:id="" action="ppaction://media"/>
            <a:extLst>
              <a:ext uri="{FF2B5EF4-FFF2-40B4-BE49-F238E27FC236}">
                <a16:creationId xmlns:a16="http://schemas.microsoft.com/office/drawing/2014/main" id="{5C8C6AD7-3BA2-412E-FCD6-E6E4A86BEE0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9325187"/>
      </p:ext>
    </p:extLst>
  </p:cSld>
  <p:clrMapOvr>
    <a:masterClrMapping/>
  </p:clrMapOvr>
  <mc:AlternateContent xmlns:mc="http://schemas.openxmlformats.org/markup-compatibility/2006">
    <mc:Choice xmlns:p14="http://schemas.microsoft.com/office/powerpoint/2010/main" Requires="p14">
      <p:transition spd="slow" p14:dur="2000" advTm="61026"/>
    </mc:Choice>
    <mc:Fallback>
      <p:transition spd="slow" advTm="61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CD468B-C4F4-840D-BB46-80F773390B8B}"/>
              </a:ext>
            </a:extLst>
          </p:cNvPr>
          <p:cNvSpPr>
            <a:spLocks noGrp="1"/>
          </p:cNvSpPr>
          <p:nvPr>
            <p:ph idx="1"/>
          </p:nvPr>
        </p:nvSpPr>
        <p:spPr>
          <a:xfrm>
            <a:off x="640080" y="1470454"/>
            <a:ext cx="10890928" cy="4729178"/>
          </a:xfrm>
        </p:spPr>
        <p:txBody>
          <a:bodyPr>
            <a:normAutofit/>
          </a:bodyPr>
          <a:lstStyle/>
          <a:p>
            <a:r>
              <a:rPr lang="en-GB" sz="2400" dirty="0">
                <a:latin typeface="Arial" panose="020B0604020202020204" pitchFamily="34" charset="0"/>
                <a:cs typeface="Arial" panose="020B0604020202020204" pitchFamily="34" charset="0"/>
              </a:rPr>
              <a:t>The full phrase referred to in this part of section 3 of the Road Traffic Act 1988 is 'without reasonable consideration for other persons using the road’. </a:t>
            </a:r>
          </a:p>
          <a:p>
            <a:r>
              <a:rPr lang="en-GB" sz="2400" dirty="0">
                <a:latin typeface="Arial" panose="020B0604020202020204" pitchFamily="34" charset="0"/>
                <a:cs typeface="Arial" panose="020B0604020202020204" pitchFamily="34" charset="0"/>
              </a:rPr>
              <a:t>It is a subjective test that must be decided by the court on the evidence before it. </a:t>
            </a:r>
          </a:p>
          <a:p>
            <a:r>
              <a:rPr lang="en-GB" sz="2400" dirty="0">
                <a:latin typeface="Arial" panose="020B0604020202020204" pitchFamily="34" charset="0"/>
                <a:cs typeface="Arial" panose="020B0604020202020204" pitchFamily="34" charset="0"/>
              </a:rPr>
              <a:t> Other persons can include other drivers, passengers in the vehicle, or pedestrians and cyclists. </a:t>
            </a:r>
          </a:p>
          <a:p>
            <a:r>
              <a:rPr lang="en-GB" sz="2400" dirty="0">
                <a:latin typeface="Arial" panose="020B0604020202020204" pitchFamily="34" charset="0"/>
                <a:cs typeface="Arial" panose="020B0604020202020204" pitchFamily="34" charset="0"/>
              </a:rPr>
              <a:t>It can include leaving a turn indicator on too long to give a misleading signal, or a bus driver taking a corner too fast so that passengers are thrown out of their seats and injured</a:t>
            </a:r>
          </a:p>
        </p:txBody>
      </p:sp>
    </p:spTree>
    <p:extLst>
      <p:ext uri="{BB962C8B-B14F-4D97-AF65-F5344CB8AC3E}">
        <p14:creationId xmlns:p14="http://schemas.microsoft.com/office/powerpoint/2010/main" val="359606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E5BD6C1-8972-9B39-41FB-6633F6BD1789}"/>
              </a:ext>
            </a:extLst>
          </p:cNvPr>
          <p:cNvPicPr>
            <a:picLocks noGrp="1" noChangeAspect="1"/>
          </p:cNvPicPr>
          <p:nvPr>
            <p:ph idx="1"/>
          </p:nvPr>
        </p:nvPicPr>
        <p:blipFill>
          <a:blip r:embed="rId5"/>
          <a:stretch>
            <a:fillRect/>
          </a:stretch>
        </p:blipFill>
        <p:spPr>
          <a:xfrm>
            <a:off x="639278" y="658973"/>
            <a:ext cx="11313099" cy="5540054"/>
          </a:xfrm>
        </p:spPr>
      </p:pic>
      <p:pic>
        <p:nvPicPr>
          <p:cNvPr id="10" name="Audio 9">
            <a:hlinkClick r:id="" action="ppaction://media"/>
            <a:extLst>
              <a:ext uri="{FF2B5EF4-FFF2-40B4-BE49-F238E27FC236}">
                <a16:creationId xmlns:a16="http://schemas.microsoft.com/office/drawing/2014/main" id="{2AF1F65A-C5F1-3F80-2644-28BC5DE0D8C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9109607"/>
      </p:ext>
    </p:extLst>
  </p:cSld>
  <p:clrMapOvr>
    <a:masterClrMapping/>
  </p:clrMapOvr>
  <mc:AlternateContent xmlns:mc="http://schemas.openxmlformats.org/markup-compatibility/2006">
    <mc:Choice xmlns:p14="http://schemas.microsoft.com/office/powerpoint/2010/main" Requires="p14">
      <p:transition spd="slow" p14:dur="2000" advTm="201657"/>
    </mc:Choice>
    <mc:Fallback>
      <p:transition spd="slow" advTm="201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8A5FF4-5F84-31DD-35DA-197E5995FA18}"/>
              </a:ext>
            </a:extLst>
          </p:cNvPr>
          <p:cNvSpPr>
            <a:spLocks noGrp="1"/>
          </p:cNvSpPr>
          <p:nvPr>
            <p:ph type="title"/>
          </p:nvPr>
        </p:nvSpPr>
        <p:spPr>
          <a:xfrm>
            <a:off x="640080" y="1371600"/>
            <a:ext cx="5737859" cy="1097280"/>
          </a:xfrm>
        </p:spPr>
        <p:txBody>
          <a:bodyPr>
            <a:normAutofit/>
          </a:bodyPr>
          <a:lstStyle/>
          <a:p>
            <a:r>
              <a:rPr lang="en-GB">
                <a:latin typeface="Arial" panose="020B0604020202020204" pitchFamily="34" charset="0"/>
                <a:cs typeface="Arial" panose="020B0604020202020204" pitchFamily="34" charset="0"/>
              </a:rPr>
              <a:t>Research Task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75D22EB-052D-00FB-3A2F-30F899A96B05}"/>
              </a:ext>
            </a:extLst>
          </p:cNvPr>
          <p:cNvSpPr>
            <a:spLocks noGrp="1"/>
          </p:cNvSpPr>
          <p:nvPr>
            <p:ph idx="1"/>
          </p:nvPr>
        </p:nvSpPr>
        <p:spPr>
          <a:xfrm>
            <a:off x="640080" y="2633236"/>
            <a:ext cx="5737860" cy="3666980"/>
          </a:xfrm>
        </p:spPr>
        <p:txBody>
          <a:bodyPr>
            <a:normAutofit/>
          </a:bodyPr>
          <a:lstStyle/>
          <a:p>
            <a:r>
              <a:rPr lang="en-GB">
                <a:latin typeface="Arial" panose="020B0604020202020204" pitchFamily="34" charset="0"/>
                <a:cs typeface="Arial" panose="020B0604020202020204" pitchFamily="34" charset="0"/>
              </a:rPr>
              <a:t>Research and write out the definition for Section 35 Offences Against A Persons Act 1861 </a:t>
            </a:r>
          </a:p>
          <a:p>
            <a:endParaRPr lang="en-GB">
              <a:latin typeface="Arial" panose="020B0604020202020204" pitchFamily="34" charset="0"/>
              <a:cs typeface="Arial" panose="020B0604020202020204" pitchFamily="34" charset="0"/>
            </a:endParaRPr>
          </a:p>
        </p:txBody>
      </p:sp>
      <p:cxnSp>
        <p:nvCxnSpPr>
          <p:cNvPr id="15" name="Straight Connector 14">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Colorful circles with white text&#10;&#10;AI-generated content may be incorrect.">
            <a:extLst>
              <a:ext uri="{FF2B5EF4-FFF2-40B4-BE49-F238E27FC236}">
                <a16:creationId xmlns:a16="http://schemas.microsoft.com/office/drawing/2014/main" id="{0327B1DE-FF92-59C9-D44E-8DE9F7BE269C}"/>
              </a:ext>
            </a:extLst>
          </p:cNvPr>
          <p:cNvPicPr>
            <a:picLocks noChangeAspect="1"/>
          </p:cNvPicPr>
          <p:nvPr/>
        </p:nvPicPr>
        <p:blipFill>
          <a:blip r:embed="rId5"/>
          <a:stretch>
            <a:fillRect/>
          </a:stretch>
        </p:blipFill>
        <p:spPr>
          <a:xfrm>
            <a:off x="7155179" y="2331440"/>
            <a:ext cx="4375829" cy="3968775"/>
          </a:xfrm>
          <a:prstGeom prst="rect">
            <a:avLst/>
          </a:prstGeom>
        </p:spPr>
      </p:pic>
      <p:pic>
        <p:nvPicPr>
          <p:cNvPr id="8" name="Audio 7">
            <a:hlinkClick r:id="" action="ppaction://media"/>
            <a:extLst>
              <a:ext uri="{FF2B5EF4-FFF2-40B4-BE49-F238E27FC236}">
                <a16:creationId xmlns:a16="http://schemas.microsoft.com/office/drawing/2014/main" id="{775C6EA8-CC3C-D4B0-259C-D5F60FD760E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7760151"/>
      </p:ext>
    </p:extLst>
  </p:cSld>
  <p:clrMapOvr>
    <a:masterClrMapping/>
  </p:clrMapOvr>
  <mc:AlternateContent xmlns:mc="http://schemas.openxmlformats.org/markup-compatibility/2006">
    <mc:Choice xmlns:p14="http://schemas.microsoft.com/office/powerpoint/2010/main" Requires="p14">
      <p:transition spd="slow" p14:dur="2000" advTm="24134"/>
    </mc:Choice>
    <mc:Fallback>
      <p:transition spd="slow" advTm="241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7E372-5930-36DE-0DDA-06E1041EBBB0}"/>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65E1383C-5B96-352F-D745-6874488BF06B}"/>
              </a:ext>
            </a:extLst>
          </p:cNvPr>
          <p:cNvPicPr>
            <a:picLocks noGrp="1" noChangeAspect="1"/>
          </p:cNvPicPr>
          <p:nvPr>
            <p:ph idx="1"/>
          </p:nvPr>
        </p:nvPicPr>
        <p:blipFill>
          <a:blip r:embed="rId5"/>
          <a:stretch>
            <a:fillRect/>
          </a:stretch>
        </p:blipFill>
        <p:spPr>
          <a:xfrm>
            <a:off x="518833" y="693930"/>
            <a:ext cx="11392889" cy="5470139"/>
          </a:xfrm>
        </p:spPr>
      </p:pic>
      <p:pic>
        <p:nvPicPr>
          <p:cNvPr id="7" name="Audio 6">
            <a:hlinkClick r:id="" action="ppaction://media"/>
            <a:extLst>
              <a:ext uri="{FF2B5EF4-FFF2-40B4-BE49-F238E27FC236}">
                <a16:creationId xmlns:a16="http://schemas.microsoft.com/office/drawing/2014/main" id="{F9784BAE-3382-AA3E-EE2B-748B8B368E4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6915248"/>
      </p:ext>
    </p:extLst>
  </p:cSld>
  <p:clrMapOvr>
    <a:masterClrMapping/>
  </p:clrMapOvr>
  <mc:AlternateContent xmlns:mc="http://schemas.openxmlformats.org/markup-compatibility/2006">
    <mc:Choice xmlns:p14="http://schemas.microsoft.com/office/powerpoint/2010/main" Requires="p14">
      <p:transition spd="slow" p14:dur="2000" advTm="97699"/>
    </mc:Choice>
    <mc:Fallback>
      <p:transition spd="slow" advTm="97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4594326-738B-87AA-5B58-686B13A860D3}"/>
              </a:ext>
            </a:extLst>
          </p:cNvPr>
          <p:cNvPicPr>
            <a:picLocks noChangeAspect="1"/>
          </p:cNvPicPr>
          <p:nvPr/>
        </p:nvPicPr>
        <p:blipFill>
          <a:blip r:embed="rId5"/>
          <a:srcRect l="9147" r="9434"/>
          <a:stretch/>
        </p:blipFill>
        <p:spPr>
          <a:xfrm>
            <a:off x="20" y="10"/>
            <a:ext cx="4857871" cy="6857990"/>
          </a:xfrm>
          <a:prstGeom prst="rect">
            <a:avLst/>
          </a:prstGeom>
        </p:spPr>
      </p:pic>
      <p:cxnSp>
        <p:nvCxnSpPr>
          <p:cNvPr id="15" name="Straight Connector 14">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E81D75-DA92-AD99-5107-BC0AD10997AF}"/>
              </a:ext>
            </a:extLst>
          </p:cNvPr>
          <p:cNvSpPr>
            <a:spLocks noGrp="1"/>
          </p:cNvSpPr>
          <p:nvPr>
            <p:ph type="title"/>
          </p:nvPr>
        </p:nvSpPr>
        <p:spPr>
          <a:xfrm>
            <a:off x="5496821" y="1371600"/>
            <a:ext cx="6034187" cy="1097280"/>
          </a:xfrm>
        </p:spPr>
        <p:txBody>
          <a:bodyPr>
            <a:normAutofit/>
          </a:bodyPr>
          <a:lstStyle/>
          <a:p>
            <a:r>
              <a:rPr lang="en-GB" b="0">
                <a:latin typeface="Arial" panose="020B0604020202020204" pitchFamily="34" charset="0"/>
                <a:cs typeface="Arial" panose="020B0604020202020204" pitchFamily="34" charset="0"/>
              </a:rPr>
              <a:t>Points to prove examined </a:t>
            </a:r>
            <a:endParaRPr lang="en-GB" b="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1DF4102-39FC-C115-1345-E5689CB76B5B}"/>
              </a:ext>
            </a:extLst>
          </p:cNvPr>
          <p:cNvSpPr>
            <a:spLocks noGrp="1"/>
          </p:cNvSpPr>
          <p:nvPr>
            <p:ph idx="1"/>
          </p:nvPr>
        </p:nvSpPr>
        <p:spPr>
          <a:xfrm>
            <a:off x="5496821" y="2633236"/>
            <a:ext cx="6034187" cy="3664687"/>
          </a:xfrm>
        </p:spPr>
        <p:txBody>
          <a:bodyPr>
            <a:normAutofit/>
          </a:bodyPr>
          <a:lstStyle/>
          <a:p>
            <a:r>
              <a:rPr lang="en-GB"/>
              <a:t>‘</a:t>
            </a:r>
            <a:r>
              <a:rPr lang="en-GB">
                <a:latin typeface="Arial" panose="020B0604020202020204" pitchFamily="34" charset="0"/>
                <a:cs typeface="Arial" panose="020B0604020202020204" pitchFamily="34" charset="0"/>
              </a:rPr>
              <a:t>Bodily harm’ in this section has its ordinary meaning and includes any hurt or injury calculated to interfere with the health or comfort of the victim. </a:t>
            </a:r>
          </a:p>
          <a:p>
            <a:r>
              <a:rPr lang="en-GB">
                <a:latin typeface="Arial" panose="020B0604020202020204" pitchFamily="34" charset="0"/>
                <a:cs typeface="Arial" panose="020B0604020202020204" pitchFamily="34" charset="0"/>
              </a:rPr>
              <a:t>‘Wanton’ may be described as: "without any lawful motive and being thoughtless as to the possible consequences</a:t>
            </a:r>
          </a:p>
        </p:txBody>
      </p:sp>
      <p:pic>
        <p:nvPicPr>
          <p:cNvPr id="7" name="Audio 6">
            <a:hlinkClick r:id="" action="ppaction://media"/>
            <a:extLst>
              <a:ext uri="{FF2B5EF4-FFF2-40B4-BE49-F238E27FC236}">
                <a16:creationId xmlns:a16="http://schemas.microsoft.com/office/drawing/2014/main" id="{0740738E-1DFD-B01D-544F-B2C5B3F04D7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58196865"/>
      </p:ext>
    </p:extLst>
  </p:cSld>
  <p:clrMapOvr>
    <a:masterClrMapping/>
  </p:clrMapOvr>
  <mc:AlternateContent xmlns:mc="http://schemas.openxmlformats.org/markup-compatibility/2006">
    <mc:Choice xmlns:p14="http://schemas.microsoft.com/office/powerpoint/2010/main" Requires="p14">
      <p:transition spd="slow" p14:dur="2000" advTm="24378"/>
    </mc:Choice>
    <mc:Fallback>
      <p:transition spd="slow" advTm="24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5B93277-2482-DF5B-A88D-67715E164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0598" y="993391"/>
            <a:ext cx="10221542" cy="4870429"/>
          </a:xfrm>
          <a:prstGeom prst="rect">
            <a:avLst/>
          </a:prstGeom>
          <a:solidFill>
            <a:schemeClr val="bg1">
              <a:lumMod val="95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omputer screen&#10;&#10;Description automatically generated">
            <a:extLst>
              <a:ext uri="{FF2B5EF4-FFF2-40B4-BE49-F238E27FC236}">
                <a16:creationId xmlns:a16="http://schemas.microsoft.com/office/drawing/2014/main" id="{51899855-C8E5-623A-3B25-5DC795A35918}"/>
              </a:ext>
            </a:extLst>
          </p:cNvPr>
          <p:cNvPicPr>
            <a:picLocks noGrp="1" noChangeAspect="1"/>
          </p:cNvPicPr>
          <p:nvPr>
            <p:ph idx="1"/>
          </p:nvPr>
        </p:nvPicPr>
        <p:blipFill>
          <a:blip r:embed="rId5"/>
          <a:srcRect r="1" b="2244"/>
          <a:stretch/>
        </p:blipFill>
        <p:spPr>
          <a:xfrm>
            <a:off x="990599" y="994180"/>
            <a:ext cx="10221541" cy="4871218"/>
          </a:xfrm>
          <a:prstGeom prst="rect">
            <a:avLst/>
          </a:prstGeom>
        </p:spPr>
      </p:pic>
      <p:cxnSp>
        <p:nvCxnSpPr>
          <p:cNvPr id="18" name="Straight Connector 17">
            <a:extLst>
              <a:ext uri="{FF2B5EF4-FFF2-40B4-BE49-F238E27FC236}">
                <a16:creationId xmlns:a16="http://schemas.microsoft.com/office/drawing/2014/main" id="{9AE2764D-E1C7-4C0E-A5A4-12411550AB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212140" y="993391"/>
            <a:ext cx="0" cy="4871218"/>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760E50D6-DA7B-7AB4-FFE4-9F0BF58BD92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32257855"/>
      </p:ext>
    </p:extLst>
  </p:cSld>
  <p:clrMapOvr>
    <a:masterClrMapping/>
  </p:clrMapOvr>
  <mc:AlternateContent xmlns:mc="http://schemas.openxmlformats.org/markup-compatibility/2006">
    <mc:Choice xmlns:p14="http://schemas.microsoft.com/office/powerpoint/2010/main" Requires="p14">
      <p:transition spd="slow" p14:dur="2000" advTm="60402"/>
    </mc:Choice>
    <mc:Fallback>
      <p:transition spd="slow" advTm="60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01323A-3BD4-99D2-F90B-51E5AB342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0311"/>
            <a:ext cx="10887542" cy="5577378"/>
          </a:xfrm>
          <a:prstGeom prst="rect">
            <a:avLst/>
          </a:prstGeom>
          <a:solidFill>
            <a:schemeClr val="bg1">
              <a:lumMod val="95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sign&#10;&#10;Description automatically generated">
            <a:extLst>
              <a:ext uri="{FF2B5EF4-FFF2-40B4-BE49-F238E27FC236}">
                <a16:creationId xmlns:a16="http://schemas.microsoft.com/office/drawing/2014/main" id="{42D99E7F-97F5-4AED-4DC5-4244E76A99D5}"/>
              </a:ext>
            </a:extLst>
          </p:cNvPr>
          <p:cNvPicPr>
            <a:picLocks noGrp="1" noChangeAspect="1"/>
          </p:cNvPicPr>
          <p:nvPr>
            <p:ph idx="1"/>
          </p:nvPr>
        </p:nvPicPr>
        <p:blipFill>
          <a:blip r:embed="rId5"/>
          <a:srcRect l="3468" r="2250" b="-1"/>
          <a:stretch/>
        </p:blipFill>
        <p:spPr>
          <a:xfrm>
            <a:off x="643467" y="640311"/>
            <a:ext cx="10902365" cy="5579514"/>
          </a:xfrm>
          <a:prstGeom prst="rect">
            <a:avLst/>
          </a:prstGeom>
        </p:spPr>
      </p:pic>
      <p:cxnSp>
        <p:nvCxnSpPr>
          <p:cNvPr id="18" name="Straight Connector 17">
            <a:extLst>
              <a:ext uri="{FF2B5EF4-FFF2-40B4-BE49-F238E27FC236}">
                <a16:creationId xmlns:a16="http://schemas.microsoft.com/office/drawing/2014/main" id="{9AE2764D-E1C7-4C0E-A5A4-12411550AB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537289" y="640311"/>
            <a:ext cx="0" cy="5579514"/>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65D8975D-9220-16B5-278F-16B74C4D718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95320846"/>
      </p:ext>
    </p:extLst>
  </p:cSld>
  <p:clrMapOvr>
    <a:masterClrMapping/>
  </p:clrMapOvr>
  <mc:AlternateContent xmlns:mc="http://schemas.openxmlformats.org/markup-compatibility/2006">
    <mc:Choice xmlns:p14="http://schemas.microsoft.com/office/powerpoint/2010/main" Requires="p14">
      <p:transition spd="slow" p14:dur="2000" advTm="44177"/>
    </mc:Choice>
    <mc:Fallback>
      <p:transition spd="slow" advTm="44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5B93277-2482-DF5B-A88D-67715E164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0598" y="993391"/>
            <a:ext cx="10221542" cy="4870429"/>
          </a:xfrm>
          <a:prstGeom prst="rect">
            <a:avLst/>
          </a:prstGeom>
          <a:solidFill>
            <a:schemeClr val="bg1">
              <a:lumMod val="95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D7A8B60-8F1E-7C11-944A-0883BF66E463}"/>
              </a:ext>
            </a:extLst>
          </p:cNvPr>
          <p:cNvPicPr>
            <a:picLocks noGrp="1" noChangeAspect="1"/>
          </p:cNvPicPr>
          <p:nvPr>
            <p:ph idx="1"/>
          </p:nvPr>
        </p:nvPicPr>
        <p:blipFill>
          <a:blip r:embed="rId5"/>
          <a:srcRect r="1" b="1740"/>
          <a:stretch/>
        </p:blipFill>
        <p:spPr>
          <a:xfrm>
            <a:off x="990599" y="994180"/>
            <a:ext cx="10221541" cy="4871218"/>
          </a:xfrm>
          <a:prstGeom prst="rect">
            <a:avLst/>
          </a:prstGeom>
        </p:spPr>
      </p:pic>
      <p:cxnSp>
        <p:nvCxnSpPr>
          <p:cNvPr id="18" name="Straight Connector 17">
            <a:extLst>
              <a:ext uri="{FF2B5EF4-FFF2-40B4-BE49-F238E27FC236}">
                <a16:creationId xmlns:a16="http://schemas.microsoft.com/office/drawing/2014/main" id="{9AE2764D-E1C7-4C0E-A5A4-12411550AB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212140" y="993391"/>
            <a:ext cx="0" cy="4871218"/>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9D73A1D6-887E-4AF1-834C-3A23253E6B2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8750810"/>
      </p:ext>
    </p:extLst>
  </p:cSld>
  <p:clrMapOvr>
    <a:masterClrMapping/>
  </p:clrMapOvr>
  <mc:AlternateContent xmlns:mc="http://schemas.openxmlformats.org/markup-compatibility/2006">
    <mc:Choice xmlns:p14="http://schemas.microsoft.com/office/powerpoint/2010/main" Requires="p14">
      <p:transition spd="slow" p14:dur="2000" advTm="30352"/>
    </mc:Choice>
    <mc:Fallback>
      <p:transition spd="slow" advTm="30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over of a handbook for police students&#10;&#10;AI-generated content may be incorrect.">
            <a:extLst>
              <a:ext uri="{FF2B5EF4-FFF2-40B4-BE49-F238E27FC236}">
                <a16:creationId xmlns:a16="http://schemas.microsoft.com/office/drawing/2014/main" id="{FAD3F947-5D46-F946-4372-A6192DE33658}"/>
              </a:ext>
            </a:extLst>
          </p:cNvPr>
          <p:cNvPicPr>
            <a:picLocks noChangeAspect="1"/>
          </p:cNvPicPr>
          <p:nvPr/>
        </p:nvPicPr>
        <p:blipFill>
          <a:blip r:embed="rId4"/>
          <a:srcRect t="20121" b="10617"/>
          <a:stretch/>
        </p:blipFill>
        <p:spPr>
          <a:xfrm>
            <a:off x="20" y="10"/>
            <a:ext cx="6931132" cy="6857990"/>
          </a:xfrm>
          <a:prstGeom prst="rect">
            <a:avLst/>
          </a:prstGeom>
        </p:spPr>
      </p:pic>
      <p:sp>
        <p:nvSpPr>
          <p:cNvPr id="2" name="Title 1">
            <a:extLst>
              <a:ext uri="{FF2B5EF4-FFF2-40B4-BE49-F238E27FC236}">
                <a16:creationId xmlns:a16="http://schemas.microsoft.com/office/drawing/2014/main" id="{7B508404-B9FB-9C83-9824-4DB2072357A1}"/>
              </a:ext>
            </a:extLst>
          </p:cNvPr>
          <p:cNvSpPr>
            <a:spLocks noGrp="1"/>
          </p:cNvSpPr>
          <p:nvPr>
            <p:ph type="title"/>
          </p:nvPr>
        </p:nvSpPr>
        <p:spPr>
          <a:xfrm>
            <a:off x="7537528" y="1032764"/>
            <a:ext cx="4308672" cy="3224045"/>
          </a:xfrm>
        </p:spPr>
        <p:txBody>
          <a:bodyPr vert="horz" lIns="91440" tIns="45720" rIns="91440" bIns="45720" rtlCol="0" anchor="b">
            <a:normAutofit/>
          </a:bodyPr>
          <a:lstStyle/>
          <a:p>
            <a:r>
              <a:rPr lang="en-US" sz="5800" b="1" kern="1200">
                <a:solidFill>
                  <a:schemeClr val="tx1"/>
                </a:solidFill>
                <a:latin typeface="+mj-lt"/>
                <a:ea typeface="+mj-ea"/>
                <a:cs typeface="+mj-cs"/>
              </a:rPr>
              <a:t>Directed Reading</a:t>
            </a:r>
          </a:p>
        </p:txBody>
      </p:sp>
      <p:sp>
        <p:nvSpPr>
          <p:cNvPr id="9" name="Content Placeholder 8">
            <a:extLst>
              <a:ext uri="{FF2B5EF4-FFF2-40B4-BE49-F238E27FC236}">
                <a16:creationId xmlns:a16="http://schemas.microsoft.com/office/drawing/2014/main" id="{C281EFF3-88B0-8DEA-2C78-86174D3ED937}"/>
              </a:ext>
            </a:extLst>
          </p:cNvPr>
          <p:cNvSpPr>
            <a:spLocks noGrp="1"/>
          </p:cNvSpPr>
          <p:nvPr>
            <p:ph idx="1"/>
          </p:nvPr>
        </p:nvSpPr>
        <p:spPr>
          <a:xfrm>
            <a:off x="7535756" y="5046281"/>
            <a:ext cx="4308672" cy="1172408"/>
          </a:xfrm>
        </p:spPr>
        <p:txBody>
          <a:bodyPr vert="horz" lIns="91440" tIns="45720" rIns="91440" bIns="45720" rtlCol="0" anchor="t">
            <a:normAutofit/>
          </a:bodyPr>
          <a:lstStyle/>
          <a:p>
            <a:pPr marL="0" indent="0">
              <a:lnSpc>
                <a:spcPct val="130000"/>
              </a:lnSpc>
              <a:buNone/>
            </a:pPr>
            <a:r>
              <a:rPr lang="en-US" sz="1800" b="1" cap="all" spc="300" dirty="0"/>
              <a:t>Use, Cause and Permit Offences</a:t>
            </a:r>
          </a:p>
        </p:txBody>
      </p:sp>
      <p:cxnSp>
        <p:nvCxnSpPr>
          <p:cNvPr id="23" name="Straight Connector 22">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EA6665D6-06F6-3136-E424-1AFBD5109ED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91381982"/>
      </p:ext>
    </p:extLst>
  </p:cSld>
  <p:clrMapOvr>
    <a:masterClrMapping/>
  </p:clrMapOvr>
  <mc:AlternateContent xmlns:mc="http://schemas.openxmlformats.org/markup-compatibility/2006">
    <mc:Choice xmlns:p14="http://schemas.microsoft.com/office/powerpoint/2010/main" Requires="p14">
      <p:transition spd="slow" p14:dur="2000" advTm="40226"/>
    </mc:Choice>
    <mc:Fallback>
      <p:transition spd="slow" advTm="40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8"/>
                </p:tgtEl>
              </p:cMediaNode>
            </p:audio>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687FAD80-1D64-CADC-AC1F-ABEAC6F90C03}"/>
              </a:ext>
            </a:extLst>
          </p:cNvPr>
          <p:cNvPicPr>
            <a:picLocks noChangeAspect="1"/>
          </p:cNvPicPr>
          <p:nvPr/>
        </p:nvPicPr>
        <p:blipFill>
          <a:blip r:embed="rId4">
            <a:alphaModFix amt="40000"/>
          </a:blip>
          <a:srcRect l="11869" r="23241" b="1"/>
          <a:stretch/>
        </p:blipFill>
        <p:spPr>
          <a:xfrm>
            <a:off x="20" y="152"/>
            <a:ext cx="12191980" cy="6857848"/>
          </a:xfrm>
          <a:prstGeom prst="rect">
            <a:avLst/>
          </a:prstGeom>
        </p:spPr>
      </p:pic>
      <p:sp>
        <p:nvSpPr>
          <p:cNvPr id="2" name="Title 1">
            <a:extLst>
              <a:ext uri="{FF2B5EF4-FFF2-40B4-BE49-F238E27FC236}">
                <a16:creationId xmlns:a16="http://schemas.microsoft.com/office/drawing/2014/main" id="{160B6A7F-08BF-ED72-7266-AF2D416B79CA}"/>
              </a:ext>
            </a:extLst>
          </p:cNvPr>
          <p:cNvSpPr>
            <a:spLocks noGrp="1"/>
          </p:cNvSpPr>
          <p:nvPr>
            <p:ph type="title"/>
          </p:nvPr>
        </p:nvSpPr>
        <p:spPr>
          <a:xfrm>
            <a:off x="640080" y="985233"/>
            <a:ext cx="5758628" cy="3355853"/>
          </a:xfrm>
        </p:spPr>
        <p:txBody>
          <a:bodyPr vert="horz" lIns="91440" tIns="45720" rIns="91440" bIns="45720" rtlCol="0" anchor="t">
            <a:normAutofit/>
          </a:bodyPr>
          <a:lstStyle/>
          <a:p>
            <a:r>
              <a:rPr lang="en-US" sz="6000" b="1" kern="1200" dirty="0">
                <a:solidFill>
                  <a:srgbClr val="FFFFFF"/>
                </a:solidFill>
                <a:latin typeface="+mj-lt"/>
                <a:ea typeface="+mj-ea"/>
                <a:cs typeface="+mj-cs"/>
              </a:rPr>
              <a:t>Any Questions?</a:t>
            </a:r>
          </a:p>
        </p:txBody>
      </p:sp>
      <p:cxnSp>
        <p:nvCxnSpPr>
          <p:cNvPr id="13" name="Straight Connector 12">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8A4F789F-3C15-2CB4-E592-FA0C747C7E1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218274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3591"/>
    </mc:Choice>
    <mc:Fallback>
      <p:transition spd="slow" advTm="135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DashVTI">
  <a:themeElements>
    <a:clrScheme name="AnalogousFromLightSeedRightStep">
      <a:dk1>
        <a:srgbClr val="000000"/>
      </a:dk1>
      <a:lt1>
        <a:srgbClr val="FFFFFF"/>
      </a:lt1>
      <a:dk2>
        <a:srgbClr val="22363D"/>
      </a:dk2>
      <a:lt2>
        <a:srgbClr val="E2E7E8"/>
      </a:lt2>
      <a:accent1>
        <a:srgbClr val="D88F84"/>
      </a:accent1>
      <a:accent2>
        <a:srgbClr val="CC9A5D"/>
      </a:accent2>
      <a:accent3>
        <a:srgbClr val="A9A767"/>
      </a:accent3>
      <a:accent4>
        <a:srgbClr val="8CAD57"/>
      </a:accent4>
      <a:accent5>
        <a:srgbClr val="77B268"/>
      </a:accent5>
      <a:accent6>
        <a:srgbClr val="5CB66F"/>
      </a:accent6>
      <a:hlink>
        <a:srgbClr val="598C93"/>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96</TotalTime>
  <Words>1109</Words>
  <Application>Microsoft Office PowerPoint</Application>
  <PresentationFormat>Widescreen</PresentationFormat>
  <Paragraphs>63</Paragraphs>
  <Slides>19</Slides>
  <Notes>13</Notes>
  <HiddenSlides>0</HiddenSlides>
  <MMClips>18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Arial</vt:lpstr>
      <vt:lpstr>Grandview Display</vt:lpstr>
      <vt:lpstr>DashVTI</vt:lpstr>
      <vt:lpstr>Roads Policing </vt:lpstr>
      <vt:lpstr>Aims and Objectives</vt:lpstr>
      <vt:lpstr>What is Section 3 of the Road Traffic Act 1988?  Research and write down the points to prove.</vt:lpstr>
      <vt:lpstr>Driving without due care &amp; attention or reasonable consideration. </vt:lpstr>
      <vt:lpstr>Recap – what is the definition of drives?</vt:lpstr>
      <vt:lpstr>What is driving without due care and attention?</vt:lpstr>
      <vt:lpstr>Without due care and attention. </vt:lpstr>
      <vt:lpstr>PowerPoint Presentation</vt:lpstr>
      <vt:lpstr>Without reasonable consideration </vt:lpstr>
      <vt:lpstr>PowerPoint Presentation</vt:lpstr>
      <vt:lpstr>PowerPoint Presentation</vt:lpstr>
      <vt:lpstr>Research Task </vt:lpstr>
      <vt:lpstr>PowerPoint Presentation</vt:lpstr>
      <vt:lpstr>Points to prove examined </vt:lpstr>
      <vt:lpstr>PowerPoint Presentation</vt:lpstr>
      <vt:lpstr>PowerPoint Presentation</vt:lpstr>
      <vt:lpstr>PowerPoint Presentation</vt:lpstr>
      <vt:lpstr>Directed Reading</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3</cp:revision>
  <dcterms:created xsi:type="dcterms:W3CDTF">2025-01-29T10:34:04Z</dcterms:created>
  <dcterms:modified xsi:type="dcterms:W3CDTF">2025-02-14T13:51:28Z</dcterms:modified>
</cp:coreProperties>
</file>