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95"/>
  </p:normalViewPr>
  <p:slideViewPr>
    <p:cSldViewPr snapToGrid="0">
      <p:cViewPr varScale="1">
        <p:scale>
          <a:sx n="113" d="100"/>
          <a:sy n="113" d="100"/>
        </p:scale>
        <p:origin x="5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5.jp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5.jp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D13388-874B-4532-A370-292B794A488C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2D5BE97-2A52-448C-97A2-14D7B563E006}">
      <dgm:prSet/>
      <dgm:spPr/>
      <dgm:t>
        <a:bodyPr/>
        <a:lstStyle/>
        <a:p>
          <a:pPr algn="l"/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Leading short-form video platform with over 1 billion active users.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045899-28F4-486F-B225-97677265DB00}" type="parTrans" cxnId="{2122D404-0295-4E1F-A1F9-7D34D6AD338F}">
      <dgm:prSet/>
      <dgm:spPr/>
      <dgm:t>
        <a:bodyPr/>
        <a:lstStyle/>
        <a:p>
          <a:endParaRPr lang="en-GB"/>
        </a:p>
      </dgm:t>
    </dgm:pt>
    <dgm:pt modelId="{54AC6AC4-97BC-46EE-A4A7-CCBC50BF735C}" type="sibTrans" cxnId="{2122D404-0295-4E1F-A1F9-7D34D6AD338F}">
      <dgm:prSet/>
      <dgm:spPr/>
      <dgm:t>
        <a:bodyPr/>
        <a:lstStyle/>
        <a:p>
          <a:endParaRPr lang="en-GB"/>
        </a:p>
      </dgm:t>
    </dgm:pt>
    <dgm:pt modelId="{260F7DEF-DB57-4236-AFA6-5E57D0AFA286}">
      <dgm:prSet/>
      <dgm:spPr/>
      <dgm:t>
        <a:bodyPr/>
        <a:lstStyle/>
        <a:p>
          <a:pPr algn="l"/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Predominantly engages younger audiences aged 18-24.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44841B-EBE6-4838-AB67-4AFA3A3697C3}" type="parTrans" cxnId="{918D7DCC-B3A1-4E71-B239-5B764AD6347A}">
      <dgm:prSet/>
      <dgm:spPr/>
      <dgm:t>
        <a:bodyPr/>
        <a:lstStyle/>
        <a:p>
          <a:endParaRPr lang="en-GB"/>
        </a:p>
      </dgm:t>
    </dgm:pt>
    <dgm:pt modelId="{47E98649-71C1-4D6B-B04C-F1CCFD9AB22D}" type="sibTrans" cxnId="{918D7DCC-B3A1-4E71-B239-5B764AD6347A}">
      <dgm:prSet/>
      <dgm:spPr/>
      <dgm:t>
        <a:bodyPr/>
        <a:lstStyle/>
        <a:p>
          <a:endParaRPr lang="en-GB"/>
        </a:p>
      </dgm:t>
    </dgm:pt>
    <dgm:pt modelId="{AF2B33D6-B7BD-436D-A23D-7A593A64F206}">
      <dgm:prSet/>
      <dgm:spPr/>
      <dgm:t>
        <a:bodyPr/>
        <a:lstStyle/>
        <a:p>
          <a:pPr algn="l"/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Global reach in over 150 countries.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0B18C4-3718-4E8F-9223-935CB05A43BB}" type="parTrans" cxnId="{7FA5B1D7-1E0C-4222-ACBA-271831E8379B}">
      <dgm:prSet/>
      <dgm:spPr/>
      <dgm:t>
        <a:bodyPr/>
        <a:lstStyle/>
        <a:p>
          <a:endParaRPr lang="en-GB"/>
        </a:p>
      </dgm:t>
    </dgm:pt>
    <dgm:pt modelId="{73FC5C39-1AB4-4D50-B39C-9BB9C19B6FA0}" type="sibTrans" cxnId="{7FA5B1D7-1E0C-4222-ACBA-271831E8379B}">
      <dgm:prSet/>
      <dgm:spPr/>
      <dgm:t>
        <a:bodyPr/>
        <a:lstStyle/>
        <a:p>
          <a:endParaRPr lang="en-GB"/>
        </a:p>
      </dgm:t>
    </dgm:pt>
    <dgm:pt modelId="{4ECA7A48-A101-4281-A22D-58976BF0A5BE}">
      <dgm:prSet/>
      <dgm:spPr/>
      <dgm:t>
        <a:bodyPr/>
        <a:lstStyle/>
        <a:p>
          <a:pPr algn="l"/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Content style: creative, engaging, viral.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720365-EB2E-4F3E-9400-15F3CBC3E050}" type="parTrans" cxnId="{86B03448-F077-462E-A1BC-6DF0F607A2C2}">
      <dgm:prSet/>
      <dgm:spPr/>
      <dgm:t>
        <a:bodyPr/>
        <a:lstStyle/>
        <a:p>
          <a:endParaRPr lang="en-GB"/>
        </a:p>
      </dgm:t>
    </dgm:pt>
    <dgm:pt modelId="{E1AEEB04-9F58-4C51-9B3F-BF7367ACBCCA}" type="sibTrans" cxnId="{86B03448-F077-462E-A1BC-6DF0F607A2C2}">
      <dgm:prSet/>
      <dgm:spPr/>
      <dgm:t>
        <a:bodyPr/>
        <a:lstStyle/>
        <a:p>
          <a:endParaRPr lang="en-GB"/>
        </a:p>
      </dgm:t>
    </dgm:pt>
    <dgm:pt modelId="{9DF38FDE-8EBF-4D12-AECD-A126653F3F95}">
      <dgm:prSet/>
      <dgm:spPr/>
      <dgm:t>
        <a:bodyPr/>
        <a:lstStyle/>
        <a:p>
          <a:pPr algn="l"/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Business integration tools for brand engagement and advertising.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E6D18B-F987-47D3-B66A-AA9AD2DE236D}" type="parTrans" cxnId="{907C7081-90E6-424B-B682-3B0B58AAC4EF}">
      <dgm:prSet/>
      <dgm:spPr/>
      <dgm:t>
        <a:bodyPr/>
        <a:lstStyle/>
        <a:p>
          <a:endParaRPr lang="en-GB"/>
        </a:p>
      </dgm:t>
    </dgm:pt>
    <dgm:pt modelId="{743CCF48-2E09-41D2-9736-96E123718FE3}" type="sibTrans" cxnId="{907C7081-90E6-424B-B682-3B0B58AAC4EF}">
      <dgm:prSet/>
      <dgm:spPr/>
      <dgm:t>
        <a:bodyPr/>
        <a:lstStyle/>
        <a:p>
          <a:endParaRPr lang="en-GB"/>
        </a:p>
      </dgm:t>
    </dgm:pt>
    <dgm:pt modelId="{F13C991D-15A6-41DE-837B-772B174A799C}">
      <dgm:prSet/>
      <dgm:spPr/>
      <dgm:t>
        <a:bodyPr/>
        <a:lstStyle/>
        <a:p>
          <a:pPr algn="l"/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Rapidly becoming a pivotal platform for digital marketing strategies.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0B7FCC-8D0F-4AF8-B3B7-353DCC2176BF}" type="parTrans" cxnId="{B4E94F86-2CFC-4F8D-8002-196EAFD1075E}">
      <dgm:prSet/>
      <dgm:spPr/>
      <dgm:t>
        <a:bodyPr/>
        <a:lstStyle/>
        <a:p>
          <a:endParaRPr lang="en-GB"/>
        </a:p>
      </dgm:t>
    </dgm:pt>
    <dgm:pt modelId="{95B1C372-EB86-4A48-987D-ED5A3D1D496F}" type="sibTrans" cxnId="{B4E94F86-2CFC-4F8D-8002-196EAFD1075E}">
      <dgm:prSet/>
      <dgm:spPr/>
      <dgm:t>
        <a:bodyPr/>
        <a:lstStyle/>
        <a:p>
          <a:endParaRPr lang="en-GB"/>
        </a:p>
      </dgm:t>
    </dgm:pt>
    <dgm:pt modelId="{55686EF4-6A4F-498B-9B94-2537E7BFAB3B}" type="pres">
      <dgm:prSet presAssocID="{6ED13388-874B-4532-A370-292B794A488C}" presName="linearFlow" presStyleCnt="0">
        <dgm:presLayoutVars>
          <dgm:dir/>
          <dgm:resizeHandles val="exact"/>
        </dgm:presLayoutVars>
      </dgm:prSet>
      <dgm:spPr/>
    </dgm:pt>
    <dgm:pt modelId="{0DDB8B49-C002-4884-AB4B-7007F498FE86}" type="pres">
      <dgm:prSet presAssocID="{F2D5BE97-2A52-448C-97A2-14D7B563E006}" presName="composite" presStyleCnt="0"/>
      <dgm:spPr/>
    </dgm:pt>
    <dgm:pt modelId="{E67043B5-85B0-434F-B453-7982EB339AFB}" type="pres">
      <dgm:prSet presAssocID="{F2D5BE97-2A52-448C-97A2-14D7B563E006}" presName="imgShp" presStyleLbl="fgImgPlac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F22B351C-B9C6-4F13-ABA1-73339A2AC4C2}" type="pres">
      <dgm:prSet presAssocID="{F2D5BE97-2A52-448C-97A2-14D7B563E006}" presName="txShp" presStyleLbl="node1" presStyleIdx="0" presStyleCnt="6">
        <dgm:presLayoutVars>
          <dgm:bulletEnabled val="1"/>
        </dgm:presLayoutVars>
      </dgm:prSet>
      <dgm:spPr/>
    </dgm:pt>
    <dgm:pt modelId="{961C9C65-14D3-4D72-8F5A-895A9CCD85C0}" type="pres">
      <dgm:prSet presAssocID="{54AC6AC4-97BC-46EE-A4A7-CCBC50BF735C}" presName="spacing" presStyleCnt="0"/>
      <dgm:spPr/>
    </dgm:pt>
    <dgm:pt modelId="{9C23F388-0AE1-4968-B748-218FAAD749BE}" type="pres">
      <dgm:prSet presAssocID="{260F7DEF-DB57-4236-AFA6-5E57D0AFA286}" presName="composite" presStyleCnt="0"/>
      <dgm:spPr/>
    </dgm:pt>
    <dgm:pt modelId="{FCC216B0-1610-4433-849D-57F78A7A09B7}" type="pres">
      <dgm:prSet presAssocID="{260F7DEF-DB57-4236-AFA6-5E57D0AFA286}" presName="imgShp" presStyleLbl="fgImgPlace1" presStyleIdx="1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9B380687-63CE-4949-8463-BB1B60ED6BC7}" type="pres">
      <dgm:prSet presAssocID="{260F7DEF-DB57-4236-AFA6-5E57D0AFA286}" presName="txShp" presStyleLbl="node1" presStyleIdx="1" presStyleCnt="6">
        <dgm:presLayoutVars>
          <dgm:bulletEnabled val="1"/>
        </dgm:presLayoutVars>
      </dgm:prSet>
      <dgm:spPr/>
    </dgm:pt>
    <dgm:pt modelId="{D2260FC7-6C34-4187-A7C0-3BBDC54A4216}" type="pres">
      <dgm:prSet presAssocID="{47E98649-71C1-4D6B-B04C-F1CCFD9AB22D}" presName="spacing" presStyleCnt="0"/>
      <dgm:spPr/>
    </dgm:pt>
    <dgm:pt modelId="{0124A3B3-CEB6-4853-9D0E-A59527B7D66D}" type="pres">
      <dgm:prSet presAssocID="{AF2B33D6-B7BD-436D-A23D-7A593A64F206}" presName="composite" presStyleCnt="0"/>
      <dgm:spPr/>
    </dgm:pt>
    <dgm:pt modelId="{1617270A-995E-43D2-B03A-27CE10D79BDC}" type="pres">
      <dgm:prSet presAssocID="{AF2B33D6-B7BD-436D-A23D-7A593A64F206}" presName="imgShp" presStyleLbl="fgImgPlace1" presStyleIdx="2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DAB6F23D-A363-472A-BB5D-67F8F6DFDD3A}" type="pres">
      <dgm:prSet presAssocID="{AF2B33D6-B7BD-436D-A23D-7A593A64F206}" presName="txShp" presStyleLbl="node1" presStyleIdx="2" presStyleCnt="6">
        <dgm:presLayoutVars>
          <dgm:bulletEnabled val="1"/>
        </dgm:presLayoutVars>
      </dgm:prSet>
      <dgm:spPr/>
    </dgm:pt>
    <dgm:pt modelId="{2361DBD7-B4A3-4507-B83A-B1F08CB1510C}" type="pres">
      <dgm:prSet presAssocID="{73FC5C39-1AB4-4D50-B39C-9BB9C19B6FA0}" presName="spacing" presStyleCnt="0"/>
      <dgm:spPr/>
    </dgm:pt>
    <dgm:pt modelId="{F2651E77-1FC0-4D90-B488-E055E8ECE41C}" type="pres">
      <dgm:prSet presAssocID="{4ECA7A48-A101-4281-A22D-58976BF0A5BE}" presName="composite" presStyleCnt="0"/>
      <dgm:spPr/>
    </dgm:pt>
    <dgm:pt modelId="{303CA551-90EB-4D84-AF0B-AB0B3D6F7CF3}" type="pres">
      <dgm:prSet presAssocID="{4ECA7A48-A101-4281-A22D-58976BF0A5BE}" presName="imgShp" presStyleLbl="fgImgPlace1" presStyleIdx="3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D89664BE-74DB-4DE0-94FE-3ACA28BDA423}" type="pres">
      <dgm:prSet presAssocID="{4ECA7A48-A101-4281-A22D-58976BF0A5BE}" presName="txShp" presStyleLbl="node1" presStyleIdx="3" presStyleCnt="6">
        <dgm:presLayoutVars>
          <dgm:bulletEnabled val="1"/>
        </dgm:presLayoutVars>
      </dgm:prSet>
      <dgm:spPr/>
    </dgm:pt>
    <dgm:pt modelId="{892FD929-D051-4BCD-A6BD-81C81470DC91}" type="pres">
      <dgm:prSet presAssocID="{E1AEEB04-9F58-4C51-9B3F-BF7367ACBCCA}" presName="spacing" presStyleCnt="0"/>
      <dgm:spPr/>
    </dgm:pt>
    <dgm:pt modelId="{2CEE2F40-4002-4683-AF13-7BD3BF5F1A6E}" type="pres">
      <dgm:prSet presAssocID="{9DF38FDE-8EBF-4D12-AECD-A126653F3F95}" presName="composite" presStyleCnt="0"/>
      <dgm:spPr/>
    </dgm:pt>
    <dgm:pt modelId="{3A3F8067-B349-4E95-8568-DEDFAAA6F2A6}" type="pres">
      <dgm:prSet presAssocID="{9DF38FDE-8EBF-4D12-AECD-A126653F3F95}" presName="imgShp" presStyleLbl="fgImgPlace1" presStyleIdx="4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4DD0FC02-E716-4447-A56D-3BC4CBE4EC3B}" type="pres">
      <dgm:prSet presAssocID="{9DF38FDE-8EBF-4D12-AECD-A126653F3F95}" presName="txShp" presStyleLbl="node1" presStyleIdx="4" presStyleCnt="6">
        <dgm:presLayoutVars>
          <dgm:bulletEnabled val="1"/>
        </dgm:presLayoutVars>
      </dgm:prSet>
      <dgm:spPr/>
    </dgm:pt>
    <dgm:pt modelId="{C3AFB92D-405D-457B-BA5D-68C59DC3A42B}" type="pres">
      <dgm:prSet presAssocID="{743CCF48-2E09-41D2-9736-96E123718FE3}" presName="spacing" presStyleCnt="0"/>
      <dgm:spPr/>
    </dgm:pt>
    <dgm:pt modelId="{04126F88-CAA8-4704-AB98-C02037756CEC}" type="pres">
      <dgm:prSet presAssocID="{F13C991D-15A6-41DE-837B-772B174A799C}" presName="composite" presStyleCnt="0"/>
      <dgm:spPr/>
    </dgm:pt>
    <dgm:pt modelId="{F9448A42-133F-4DE2-9A8B-465054578270}" type="pres">
      <dgm:prSet presAssocID="{F13C991D-15A6-41DE-837B-772B174A799C}" presName="imgShp" presStyleLbl="fgImgPlace1" presStyleIdx="5" presStyleCnt="6"/>
      <dgm:spPr>
        <a:blipFill rotWithShape="1">
          <a:blip xmlns:r="http://schemas.openxmlformats.org/officeDocument/2006/relationships" r:embed="rId2"/>
          <a:srcRect/>
          <a:stretch>
            <a:fillRect/>
          </a:stretch>
        </a:blipFill>
      </dgm:spPr>
    </dgm:pt>
    <dgm:pt modelId="{4E64C61D-EBAE-45A6-84B9-5E3D56087B8B}" type="pres">
      <dgm:prSet presAssocID="{F13C991D-15A6-41DE-837B-772B174A799C}" presName="txShp" presStyleLbl="node1" presStyleIdx="5" presStyleCnt="6">
        <dgm:presLayoutVars>
          <dgm:bulletEnabled val="1"/>
        </dgm:presLayoutVars>
      </dgm:prSet>
      <dgm:spPr/>
    </dgm:pt>
  </dgm:ptLst>
  <dgm:cxnLst>
    <dgm:cxn modelId="{2122D404-0295-4E1F-A1F9-7D34D6AD338F}" srcId="{6ED13388-874B-4532-A370-292B794A488C}" destId="{F2D5BE97-2A52-448C-97A2-14D7B563E006}" srcOrd="0" destOrd="0" parTransId="{FF045899-28F4-486F-B225-97677265DB00}" sibTransId="{54AC6AC4-97BC-46EE-A4A7-CCBC50BF735C}"/>
    <dgm:cxn modelId="{86B03448-F077-462E-A1BC-6DF0F607A2C2}" srcId="{6ED13388-874B-4532-A370-292B794A488C}" destId="{4ECA7A48-A101-4281-A22D-58976BF0A5BE}" srcOrd="3" destOrd="0" parTransId="{7B720365-EB2E-4F3E-9400-15F3CBC3E050}" sibTransId="{E1AEEB04-9F58-4C51-9B3F-BF7367ACBCCA}"/>
    <dgm:cxn modelId="{3485BC4E-DCB1-4046-B43D-FC4A9C7B6D84}" type="presOf" srcId="{F2D5BE97-2A52-448C-97A2-14D7B563E006}" destId="{F22B351C-B9C6-4F13-ABA1-73339A2AC4C2}" srcOrd="0" destOrd="0" presId="urn:microsoft.com/office/officeart/2005/8/layout/vList3"/>
    <dgm:cxn modelId="{907C7081-90E6-424B-B682-3B0B58AAC4EF}" srcId="{6ED13388-874B-4532-A370-292B794A488C}" destId="{9DF38FDE-8EBF-4D12-AECD-A126653F3F95}" srcOrd="4" destOrd="0" parTransId="{23E6D18B-F987-47D3-B66A-AA9AD2DE236D}" sibTransId="{743CCF48-2E09-41D2-9736-96E123718FE3}"/>
    <dgm:cxn modelId="{B4E94F86-2CFC-4F8D-8002-196EAFD1075E}" srcId="{6ED13388-874B-4532-A370-292B794A488C}" destId="{F13C991D-15A6-41DE-837B-772B174A799C}" srcOrd="5" destOrd="0" parTransId="{530B7FCC-8D0F-4AF8-B3B7-353DCC2176BF}" sibTransId="{95B1C372-EB86-4A48-987D-ED5A3D1D496F}"/>
    <dgm:cxn modelId="{5161718B-A191-402A-A96A-F2F1FA30E361}" type="presOf" srcId="{4ECA7A48-A101-4281-A22D-58976BF0A5BE}" destId="{D89664BE-74DB-4DE0-94FE-3ACA28BDA423}" srcOrd="0" destOrd="0" presId="urn:microsoft.com/office/officeart/2005/8/layout/vList3"/>
    <dgm:cxn modelId="{15D9518D-139F-41AA-B140-0409D3D053A2}" type="presOf" srcId="{260F7DEF-DB57-4236-AFA6-5E57D0AFA286}" destId="{9B380687-63CE-4949-8463-BB1B60ED6BC7}" srcOrd="0" destOrd="0" presId="urn:microsoft.com/office/officeart/2005/8/layout/vList3"/>
    <dgm:cxn modelId="{16D22DA4-75B1-44DC-BB03-03411AE5635E}" type="presOf" srcId="{9DF38FDE-8EBF-4D12-AECD-A126653F3F95}" destId="{4DD0FC02-E716-4447-A56D-3BC4CBE4EC3B}" srcOrd="0" destOrd="0" presId="urn:microsoft.com/office/officeart/2005/8/layout/vList3"/>
    <dgm:cxn modelId="{5F080ABD-28CA-44B4-B331-0DEF3ABDE074}" type="presOf" srcId="{6ED13388-874B-4532-A370-292B794A488C}" destId="{55686EF4-6A4F-498B-9B94-2537E7BFAB3B}" srcOrd="0" destOrd="0" presId="urn:microsoft.com/office/officeart/2005/8/layout/vList3"/>
    <dgm:cxn modelId="{918D7DCC-B3A1-4E71-B239-5B764AD6347A}" srcId="{6ED13388-874B-4532-A370-292B794A488C}" destId="{260F7DEF-DB57-4236-AFA6-5E57D0AFA286}" srcOrd="1" destOrd="0" parTransId="{0044841B-EBE6-4838-AB67-4AFA3A3697C3}" sibTransId="{47E98649-71C1-4D6B-B04C-F1CCFD9AB22D}"/>
    <dgm:cxn modelId="{7FA5B1D7-1E0C-4222-ACBA-271831E8379B}" srcId="{6ED13388-874B-4532-A370-292B794A488C}" destId="{AF2B33D6-B7BD-436D-A23D-7A593A64F206}" srcOrd="2" destOrd="0" parTransId="{7D0B18C4-3718-4E8F-9223-935CB05A43BB}" sibTransId="{73FC5C39-1AB4-4D50-B39C-9BB9C19B6FA0}"/>
    <dgm:cxn modelId="{FA761DDB-8475-4924-9EBC-6F70665E7153}" type="presOf" srcId="{F13C991D-15A6-41DE-837B-772B174A799C}" destId="{4E64C61D-EBAE-45A6-84B9-5E3D56087B8B}" srcOrd="0" destOrd="0" presId="urn:microsoft.com/office/officeart/2005/8/layout/vList3"/>
    <dgm:cxn modelId="{E73BFCF9-D313-4976-9BD5-080BA5CA2A5C}" type="presOf" srcId="{AF2B33D6-B7BD-436D-A23D-7A593A64F206}" destId="{DAB6F23D-A363-472A-BB5D-67F8F6DFDD3A}" srcOrd="0" destOrd="0" presId="urn:microsoft.com/office/officeart/2005/8/layout/vList3"/>
    <dgm:cxn modelId="{4FBA4535-A5E8-4562-B85C-905CA30EE4BC}" type="presParOf" srcId="{55686EF4-6A4F-498B-9B94-2537E7BFAB3B}" destId="{0DDB8B49-C002-4884-AB4B-7007F498FE86}" srcOrd="0" destOrd="0" presId="urn:microsoft.com/office/officeart/2005/8/layout/vList3"/>
    <dgm:cxn modelId="{EB0073A6-DB25-481E-AA71-9F8515944BAE}" type="presParOf" srcId="{0DDB8B49-C002-4884-AB4B-7007F498FE86}" destId="{E67043B5-85B0-434F-B453-7982EB339AFB}" srcOrd="0" destOrd="0" presId="urn:microsoft.com/office/officeart/2005/8/layout/vList3"/>
    <dgm:cxn modelId="{6B5F2E96-2574-4790-B47D-2CE70EA62C91}" type="presParOf" srcId="{0DDB8B49-C002-4884-AB4B-7007F498FE86}" destId="{F22B351C-B9C6-4F13-ABA1-73339A2AC4C2}" srcOrd="1" destOrd="0" presId="urn:microsoft.com/office/officeart/2005/8/layout/vList3"/>
    <dgm:cxn modelId="{605AC29F-71A1-4E8D-94B4-818D34C759E7}" type="presParOf" srcId="{55686EF4-6A4F-498B-9B94-2537E7BFAB3B}" destId="{961C9C65-14D3-4D72-8F5A-895A9CCD85C0}" srcOrd="1" destOrd="0" presId="urn:microsoft.com/office/officeart/2005/8/layout/vList3"/>
    <dgm:cxn modelId="{2FD36AB6-1388-464D-92B5-A4463B120370}" type="presParOf" srcId="{55686EF4-6A4F-498B-9B94-2537E7BFAB3B}" destId="{9C23F388-0AE1-4968-B748-218FAAD749BE}" srcOrd="2" destOrd="0" presId="urn:microsoft.com/office/officeart/2005/8/layout/vList3"/>
    <dgm:cxn modelId="{E5E9A17F-8AA4-4597-BBF4-9A5E6CCB6A5F}" type="presParOf" srcId="{9C23F388-0AE1-4968-B748-218FAAD749BE}" destId="{FCC216B0-1610-4433-849D-57F78A7A09B7}" srcOrd="0" destOrd="0" presId="urn:microsoft.com/office/officeart/2005/8/layout/vList3"/>
    <dgm:cxn modelId="{D14E20DE-C554-49F3-AA76-6B7876BBCDB7}" type="presParOf" srcId="{9C23F388-0AE1-4968-B748-218FAAD749BE}" destId="{9B380687-63CE-4949-8463-BB1B60ED6BC7}" srcOrd="1" destOrd="0" presId="urn:microsoft.com/office/officeart/2005/8/layout/vList3"/>
    <dgm:cxn modelId="{2B49A951-3948-4C36-85E1-75D0D9E0E042}" type="presParOf" srcId="{55686EF4-6A4F-498B-9B94-2537E7BFAB3B}" destId="{D2260FC7-6C34-4187-A7C0-3BBDC54A4216}" srcOrd="3" destOrd="0" presId="urn:microsoft.com/office/officeart/2005/8/layout/vList3"/>
    <dgm:cxn modelId="{A654544D-2827-4FAD-A89E-52787DAD62F3}" type="presParOf" srcId="{55686EF4-6A4F-498B-9B94-2537E7BFAB3B}" destId="{0124A3B3-CEB6-4853-9D0E-A59527B7D66D}" srcOrd="4" destOrd="0" presId="urn:microsoft.com/office/officeart/2005/8/layout/vList3"/>
    <dgm:cxn modelId="{17571E75-00CF-48F5-AC4F-2DD7F4D216AF}" type="presParOf" srcId="{0124A3B3-CEB6-4853-9D0E-A59527B7D66D}" destId="{1617270A-995E-43D2-B03A-27CE10D79BDC}" srcOrd="0" destOrd="0" presId="urn:microsoft.com/office/officeart/2005/8/layout/vList3"/>
    <dgm:cxn modelId="{C6D13FBF-937A-4606-B7CB-99B32AA00174}" type="presParOf" srcId="{0124A3B3-CEB6-4853-9D0E-A59527B7D66D}" destId="{DAB6F23D-A363-472A-BB5D-67F8F6DFDD3A}" srcOrd="1" destOrd="0" presId="urn:microsoft.com/office/officeart/2005/8/layout/vList3"/>
    <dgm:cxn modelId="{2F751A6D-D8B4-4C9F-A344-85E7C9CA31E1}" type="presParOf" srcId="{55686EF4-6A4F-498B-9B94-2537E7BFAB3B}" destId="{2361DBD7-B4A3-4507-B83A-B1F08CB1510C}" srcOrd="5" destOrd="0" presId="urn:microsoft.com/office/officeart/2005/8/layout/vList3"/>
    <dgm:cxn modelId="{4647CA34-4836-4EF9-AFA6-2A0BBDDF26AD}" type="presParOf" srcId="{55686EF4-6A4F-498B-9B94-2537E7BFAB3B}" destId="{F2651E77-1FC0-4D90-B488-E055E8ECE41C}" srcOrd="6" destOrd="0" presId="urn:microsoft.com/office/officeart/2005/8/layout/vList3"/>
    <dgm:cxn modelId="{D89C5C08-2E0A-4B94-9C57-323BC6D78644}" type="presParOf" srcId="{F2651E77-1FC0-4D90-B488-E055E8ECE41C}" destId="{303CA551-90EB-4D84-AF0B-AB0B3D6F7CF3}" srcOrd="0" destOrd="0" presId="urn:microsoft.com/office/officeart/2005/8/layout/vList3"/>
    <dgm:cxn modelId="{AB395F88-6335-417F-ABF3-E68224831B56}" type="presParOf" srcId="{F2651E77-1FC0-4D90-B488-E055E8ECE41C}" destId="{D89664BE-74DB-4DE0-94FE-3ACA28BDA423}" srcOrd="1" destOrd="0" presId="urn:microsoft.com/office/officeart/2005/8/layout/vList3"/>
    <dgm:cxn modelId="{F2DA481F-7C24-46BD-B375-9891D2529EC2}" type="presParOf" srcId="{55686EF4-6A4F-498B-9B94-2537E7BFAB3B}" destId="{892FD929-D051-4BCD-A6BD-81C81470DC91}" srcOrd="7" destOrd="0" presId="urn:microsoft.com/office/officeart/2005/8/layout/vList3"/>
    <dgm:cxn modelId="{97F623F6-5FDF-46A6-B8EE-3E6A0C982E73}" type="presParOf" srcId="{55686EF4-6A4F-498B-9B94-2537E7BFAB3B}" destId="{2CEE2F40-4002-4683-AF13-7BD3BF5F1A6E}" srcOrd="8" destOrd="0" presId="urn:microsoft.com/office/officeart/2005/8/layout/vList3"/>
    <dgm:cxn modelId="{072BF21F-62B5-420A-AB85-34C35F5122A6}" type="presParOf" srcId="{2CEE2F40-4002-4683-AF13-7BD3BF5F1A6E}" destId="{3A3F8067-B349-4E95-8568-DEDFAAA6F2A6}" srcOrd="0" destOrd="0" presId="urn:microsoft.com/office/officeart/2005/8/layout/vList3"/>
    <dgm:cxn modelId="{EB456D70-3B86-4BC2-96DC-878035BEFF2F}" type="presParOf" srcId="{2CEE2F40-4002-4683-AF13-7BD3BF5F1A6E}" destId="{4DD0FC02-E716-4447-A56D-3BC4CBE4EC3B}" srcOrd="1" destOrd="0" presId="urn:microsoft.com/office/officeart/2005/8/layout/vList3"/>
    <dgm:cxn modelId="{D01D2050-BF66-4B5A-9E07-9A60FF42259F}" type="presParOf" srcId="{55686EF4-6A4F-498B-9B94-2537E7BFAB3B}" destId="{C3AFB92D-405D-457B-BA5D-68C59DC3A42B}" srcOrd="9" destOrd="0" presId="urn:microsoft.com/office/officeart/2005/8/layout/vList3"/>
    <dgm:cxn modelId="{606DAA9C-3DC2-44F8-A0D4-EB6B8AEF5793}" type="presParOf" srcId="{55686EF4-6A4F-498B-9B94-2537E7BFAB3B}" destId="{04126F88-CAA8-4704-AB98-C02037756CEC}" srcOrd="10" destOrd="0" presId="urn:microsoft.com/office/officeart/2005/8/layout/vList3"/>
    <dgm:cxn modelId="{8C70D58D-30A8-452E-998E-E1DE094C7E79}" type="presParOf" srcId="{04126F88-CAA8-4704-AB98-C02037756CEC}" destId="{F9448A42-133F-4DE2-9A8B-465054578270}" srcOrd="0" destOrd="0" presId="urn:microsoft.com/office/officeart/2005/8/layout/vList3"/>
    <dgm:cxn modelId="{64E26AD8-481B-46A7-AD91-22ACA0312FE9}" type="presParOf" srcId="{04126F88-CAA8-4704-AB98-C02037756CEC}" destId="{4E64C61D-EBAE-45A6-84B9-5E3D56087B8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BD5D99-B56D-4A12-9D20-AD8A632D737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F9C6CD8-8332-4089-B938-98C5FBEBEB51}">
      <dgm:prSet custT="1"/>
      <dgm:spPr/>
      <dgm:t>
        <a:bodyPr/>
        <a:lstStyle/>
        <a:p>
          <a:pPr algn="l"/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High Engagement Rates: Increased content interaction due to substantial user time.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06EEE2-1FF8-43CE-A8C9-A586ECFA8B8F}" type="parTrans" cxnId="{A9435D1C-4798-4246-AC64-75563B295157}">
      <dgm:prSet/>
      <dgm:spPr/>
      <dgm:t>
        <a:bodyPr/>
        <a:lstStyle/>
        <a:p>
          <a:endParaRPr lang="en-GB"/>
        </a:p>
      </dgm:t>
    </dgm:pt>
    <dgm:pt modelId="{8DBAA259-DA0E-4E52-B339-0223B94AFCA1}" type="sibTrans" cxnId="{A9435D1C-4798-4246-AC64-75563B295157}">
      <dgm:prSet/>
      <dgm:spPr/>
      <dgm:t>
        <a:bodyPr/>
        <a:lstStyle/>
        <a:p>
          <a:endParaRPr lang="en-GB"/>
        </a:p>
      </dgm:t>
    </dgm:pt>
    <dgm:pt modelId="{17ED3C15-91AA-4719-9FA7-B685D9C3E6B3}">
      <dgm:prSet custT="1"/>
      <dgm:spPr/>
      <dgm:t>
        <a:bodyPr/>
        <a:lstStyle/>
        <a:p>
          <a:pPr algn="l"/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Viral Potential: Promotes content discoverability, enabling small brands to achieve viral status.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917F9C-5300-422C-90DA-A1ADBB37CFCE}" type="parTrans" cxnId="{C0D5F9D3-0065-4B09-9325-E2FD72F2323F}">
      <dgm:prSet/>
      <dgm:spPr/>
      <dgm:t>
        <a:bodyPr/>
        <a:lstStyle/>
        <a:p>
          <a:endParaRPr lang="en-GB"/>
        </a:p>
      </dgm:t>
    </dgm:pt>
    <dgm:pt modelId="{8AFA36F9-46AC-469A-8F51-3F7FC8E49A59}" type="sibTrans" cxnId="{C0D5F9D3-0065-4B09-9325-E2FD72F2323F}">
      <dgm:prSet/>
      <dgm:spPr/>
      <dgm:t>
        <a:bodyPr/>
        <a:lstStyle/>
        <a:p>
          <a:endParaRPr lang="en-GB"/>
        </a:p>
      </dgm:t>
    </dgm:pt>
    <dgm:pt modelId="{2E827BB5-D7C8-4A20-8901-D45BF373DC80}">
      <dgm:prSet custT="1"/>
      <dgm:spPr/>
      <dgm:t>
        <a:bodyPr/>
        <a:lstStyle/>
        <a:p>
          <a:pPr algn="l"/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Creative Advertising Tools: Offers diverse ad formats.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61F119-3BCE-490A-A5DC-6BB38861E5D4}" type="parTrans" cxnId="{CBA02EC6-4523-410C-B205-E33F59957484}">
      <dgm:prSet/>
      <dgm:spPr/>
      <dgm:t>
        <a:bodyPr/>
        <a:lstStyle/>
        <a:p>
          <a:endParaRPr lang="en-GB"/>
        </a:p>
      </dgm:t>
    </dgm:pt>
    <dgm:pt modelId="{5DB25E7B-83DF-4CA4-8558-12CF3E4A1C40}" type="sibTrans" cxnId="{CBA02EC6-4523-410C-B205-E33F59957484}">
      <dgm:prSet/>
      <dgm:spPr/>
      <dgm:t>
        <a:bodyPr/>
        <a:lstStyle/>
        <a:p>
          <a:endParaRPr lang="en-GB"/>
        </a:p>
      </dgm:t>
    </dgm:pt>
    <dgm:pt modelId="{B33E4A86-26BE-465E-B826-20FE603C5613}">
      <dgm:prSet custT="1"/>
      <dgm:spPr/>
      <dgm:t>
        <a:bodyPr/>
        <a:lstStyle/>
        <a:p>
          <a:pPr algn="l"/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Cost-Effective Marketing: Potential for organic reach without large advertising budgets.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8FAF7E-3834-420F-8C92-383503147D56}" type="parTrans" cxnId="{E4844215-283E-42FE-A836-8533D86E387F}">
      <dgm:prSet/>
      <dgm:spPr/>
      <dgm:t>
        <a:bodyPr/>
        <a:lstStyle/>
        <a:p>
          <a:endParaRPr lang="en-GB"/>
        </a:p>
      </dgm:t>
    </dgm:pt>
    <dgm:pt modelId="{6534E5EF-949B-4BB1-85FE-2EDB044F6CFB}" type="sibTrans" cxnId="{E4844215-283E-42FE-A836-8533D86E387F}">
      <dgm:prSet/>
      <dgm:spPr/>
      <dgm:t>
        <a:bodyPr/>
        <a:lstStyle/>
        <a:p>
          <a:endParaRPr lang="en-GB"/>
        </a:p>
      </dgm:t>
    </dgm:pt>
    <dgm:pt modelId="{D9EEA06F-8F79-40EA-8826-19A20E6D3D85}">
      <dgm:prSet custT="1"/>
      <dgm:spPr/>
      <dgm:t>
        <a:bodyPr/>
        <a:lstStyle/>
        <a:p>
          <a:pPr algn="l"/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Authentic Audience Connection: Facilitates genuine engagement.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6E5952-65B6-4F1F-A171-A85A0AF7363E}" type="parTrans" cxnId="{24C43A2B-3510-4A06-B188-16342FD454CE}">
      <dgm:prSet/>
      <dgm:spPr/>
      <dgm:t>
        <a:bodyPr/>
        <a:lstStyle/>
        <a:p>
          <a:endParaRPr lang="en-GB"/>
        </a:p>
      </dgm:t>
    </dgm:pt>
    <dgm:pt modelId="{AEB3ADA4-E757-4DF3-9BF0-05D187BC1361}" type="sibTrans" cxnId="{24C43A2B-3510-4A06-B188-16342FD454CE}">
      <dgm:prSet/>
      <dgm:spPr/>
      <dgm:t>
        <a:bodyPr/>
        <a:lstStyle/>
        <a:p>
          <a:endParaRPr lang="en-GB"/>
        </a:p>
      </dgm:t>
    </dgm:pt>
    <dgm:pt modelId="{5D608904-E049-41AF-83E9-F29489B34615}">
      <dgm:prSet custT="1"/>
      <dgm:spPr/>
      <dgm:t>
        <a:bodyPr/>
        <a:lstStyle/>
        <a:p>
          <a:pPr algn="l"/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Trend Participation: Enhances relevance and visibility.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C8987E-688A-463A-8742-953BD4CA327F}" type="parTrans" cxnId="{44479B69-2E42-41F7-8E3B-A2FEBFB7923E}">
      <dgm:prSet/>
      <dgm:spPr/>
      <dgm:t>
        <a:bodyPr/>
        <a:lstStyle/>
        <a:p>
          <a:endParaRPr lang="en-GB"/>
        </a:p>
      </dgm:t>
    </dgm:pt>
    <dgm:pt modelId="{B3CD8972-BE0E-4337-8793-8E3CB23364D4}" type="sibTrans" cxnId="{44479B69-2E42-41F7-8E3B-A2FEBFB7923E}">
      <dgm:prSet/>
      <dgm:spPr/>
      <dgm:t>
        <a:bodyPr/>
        <a:lstStyle/>
        <a:p>
          <a:endParaRPr lang="en-GB"/>
        </a:p>
      </dgm:t>
    </dgm:pt>
    <dgm:pt modelId="{51D5FFFF-7A9F-4CB5-8C59-01F1DB7630ED}" type="pres">
      <dgm:prSet presAssocID="{4DBD5D99-B56D-4A12-9D20-AD8A632D737F}" presName="Name0" presStyleCnt="0">
        <dgm:presLayoutVars>
          <dgm:dir/>
          <dgm:resizeHandles val="exact"/>
        </dgm:presLayoutVars>
      </dgm:prSet>
      <dgm:spPr/>
    </dgm:pt>
    <dgm:pt modelId="{A3382304-1FE7-4BA7-A25D-4D4D4D5C2DC1}" type="pres">
      <dgm:prSet presAssocID="{2F9C6CD8-8332-4089-B938-98C5FBEBEB51}" presName="node" presStyleLbl="node1" presStyleIdx="0" presStyleCnt="6">
        <dgm:presLayoutVars>
          <dgm:bulletEnabled val="1"/>
        </dgm:presLayoutVars>
      </dgm:prSet>
      <dgm:spPr/>
    </dgm:pt>
    <dgm:pt modelId="{77E062BD-3975-472A-B3F9-5FFCA305B326}" type="pres">
      <dgm:prSet presAssocID="{8DBAA259-DA0E-4E52-B339-0223B94AFCA1}" presName="sibTrans" presStyleLbl="sibTrans2D1" presStyleIdx="0" presStyleCnt="5"/>
      <dgm:spPr/>
    </dgm:pt>
    <dgm:pt modelId="{05FF5CF6-F691-47F2-8254-9FE230E2059D}" type="pres">
      <dgm:prSet presAssocID="{8DBAA259-DA0E-4E52-B339-0223B94AFCA1}" presName="connectorText" presStyleLbl="sibTrans2D1" presStyleIdx="0" presStyleCnt="5"/>
      <dgm:spPr/>
    </dgm:pt>
    <dgm:pt modelId="{37051632-6263-48DF-B634-A449F545B86E}" type="pres">
      <dgm:prSet presAssocID="{17ED3C15-91AA-4719-9FA7-B685D9C3E6B3}" presName="node" presStyleLbl="node1" presStyleIdx="1" presStyleCnt="6">
        <dgm:presLayoutVars>
          <dgm:bulletEnabled val="1"/>
        </dgm:presLayoutVars>
      </dgm:prSet>
      <dgm:spPr/>
    </dgm:pt>
    <dgm:pt modelId="{7CF16064-DBC5-4066-A3B4-2C5D8BD9CEF9}" type="pres">
      <dgm:prSet presAssocID="{8AFA36F9-46AC-469A-8F51-3F7FC8E49A59}" presName="sibTrans" presStyleLbl="sibTrans2D1" presStyleIdx="1" presStyleCnt="5"/>
      <dgm:spPr/>
    </dgm:pt>
    <dgm:pt modelId="{07596E1E-C771-491F-9771-E6B1EE6EFAF1}" type="pres">
      <dgm:prSet presAssocID="{8AFA36F9-46AC-469A-8F51-3F7FC8E49A59}" presName="connectorText" presStyleLbl="sibTrans2D1" presStyleIdx="1" presStyleCnt="5"/>
      <dgm:spPr/>
    </dgm:pt>
    <dgm:pt modelId="{6FD9A366-D31F-4DED-8EEC-B794A6C59948}" type="pres">
      <dgm:prSet presAssocID="{2E827BB5-D7C8-4A20-8901-D45BF373DC80}" presName="node" presStyleLbl="node1" presStyleIdx="2" presStyleCnt="6">
        <dgm:presLayoutVars>
          <dgm:bulletEnabled val="1"/>
        </dgm:presLayoutVars>
      </dgm:prSet>
      <dgm:spPr/>
    </dgm:pt>
    <dgm:pt modelId="{055B0826-DA2C-4D72-B6C8-04C96B6861DB}" type="pres">
      <dgm:prSet presAssocID="{5DB25E7B-83DF-4CA4-8558-12CF3E4A1C40}" presName="sibTrans" presStyleLbl="sibTrans2D1" presStyleIdx="2" presStyleCnt="5"/>
      <dgm:spPr/>
    </dgm:pt>
    <dgm:pt modelId="{4CCDAE7A-F88D-4079-B5D1-ABD9B5D66ADC}" type="pres">
      <dgm:prSet presAssocID="{5DB25E7B-83DF-4CA4-8558-12CF3E4A1C40}" presName="connectorText" presStyleLbl="sibTrans2D1" presStyleIdx="2" presStyleCnt="5"/>
      <dgm:spPr/>
    </dgm:pt>
    <dgm:pt modelId="{6D6FBF58-5946-463C-B9D0-8612B502FAF5}" type="pres">
      <dgm:prSet presAssocID="{B33E4A86-26BE-465E-B826-20FE603C5613}" presName="node" presStyleLbl="node1" presStyleIdx="3" presStyleCnt="6">
        <dgm:presLayoutVars>
          <dgm:bulletEnabled val="1"/>
        </dgm:presLayoutVars>
      </dgm:prSet>
      <dgm:spPr/>
    </dgm:pt>
    <dgm:pt modelId="{C63862B7-A271-4C7A-A2C2-569F5E5C3CB8}" type="pres">
      <dgm:prSet presAssocID="{6534E5EF-949B-4BB1-85FE-2EDB044F6CFB}" presName="sibTrans" presStyleLbl="sibTrans2D1" presStyleIdx="3" presStyleCnt="5"/>
      <dgm:spPr/>
    </dgm:pt>
    <dgm:pt modelId="{14F6FF2F-D0A1-436D-9CE7-1EFD3410809A}" type="pres">
      <dgm:prSet presAssocID="{6534E5EF-949B-4BB1-85FE-2EDB044F6CFB}" presName="connectorText" presStyleLbl="sibTrans2D1" presStyleIdx="3" presStyleCnt="5"/>
      <dgm:spPr/>
    </dgm:pt>
    <dgm:pt modelId="{B8AC05A4-7882-4F0F-8676-62B7A87AAB8A}" type="pres">
      <dgm:prSet presAssocID="{D9EEA06F-8F79-40EA-8826-19A20E6D3D85}" presName="node" presStyleLbl="node1" presStyleIdx="4" presStyleCnt="6">
        <dgm:presLayoutVars>
          <dgm:bulletEnabled val="1"/>
        </dgm:presLayoutVars>
      </dgm:prSet>
      <dgm:spPr/>
    </dgm:pt>
    <dgm:pt modelId="{98D99A75-2130-4BD2-9405-B78ABABD1BC0}" type="pres">
      <dgm:prSet presAssocID="{AEB3ADA4-E757-4DF3-9BF0-05D187BC1361}" presName="sibTrans" presStyleLbl="sibTrans2D1" presStyleIdx="4" presStyleCnt="5"/>
      <dgm:spPr/>
    </dgm:pt>
    <dgm:pt modelId="{4B9E0EB9-828C-4D40-A8D5-EB5A6F8F7371}" type="pres">
      <dgm:prSet presAssocID="{AEB3ADA4-E757-4DF3-9BF0-05D187BC1361}" presName="connectorText" presStyleLbl="sibTrans2D1" presStyleIdx="4" presStyleCnt="5"/>
      <dgm:spPr/>
    </dgm:pt>
    <dgm:pt modelId="{9562F48E-FC92-413B-986A-33FF38F1225A}" type="pres">
      <dgm:prSet presAssocID="{5D608904-E049-41AF-83E9-F29489B34615}" presName="node" presStyleLbl="node1" presStyleIdx="5" presStyleCnt="6">
        <dgm:presLayoutVars>
          <dgm:bulletEnabled val="1"/>
        </dgm:presLayoutVars>
      </dgm:prSet>
      <dgm:spPr/>
    </dgm:pt>
  </dgm:ptLst>
  <dgm:cxnLst>
    <dgm:cxn modelId="{E4844215-283E-42FE-A836-8533D86E387F}" srcId="{4DBD5D99-B56D-4A12-9D20-AD8A632D737F}" destId="{B33E4A86-26BE-465E-B826-20FE603C5613}" srcOrd="3" destOrd="0" parTransId="{3F8FAF7E-3834-420F-8C92-383503147D56}" sibTransId="{6534E5EF-949B-4BB1-85FE-2EDB044F6CFB}"/>
    <dgm:cxn modelId="{A8FBB218-E851-405C-A726-D9563D2A7CDA}" type="presOf" srcId="{2E827BB5-D7C8-4A20-8901-D45BF373DC80}" destId="{6FD9A366-D31F-4DED-8EEC-B794A6C59948}" srcOrd="0" destOrd="0" presId="urn:microsoft.com/office/officeart/2005/8/layout/process1"/>
    <dgm:cxn modelId="{A9435D1C-4798-4246-AC64-75563B295157}" srcId="{4DBD5D99-B56D-4A12-9D20-AD8A632D737F}" destId="{2F9C6CD8-8332-4089-B938-98C5FBEBEB51}" srcOrd="0" destOrd="0" parTransId="{6A06EEE2-1FF8-43CE-A8C9-A586ECFA8B8F}" sibTransId="{8DBAA259-DA0E-4E52-B339-0223B94AFCA1}"/>
    <dgm:cxn modelId="{24C43A2B-3510-4A06-B188-16342FD454CE}" srcId="{4DBD5D99-B56D-4A12-9D20-AD8A632D737F}" destId="{D9EEA06F-8F79-40EA-8826-19A20E6D3D85}" srcOrd="4" destOrd="0" parTransId="{756E5952-65B6-4F1F-A171-A85A0AF7363E}" sibTransId="{AEB3ADA4-E757-4DF3-9BF0-05D187BC1361}"/>
    <dgm:cxn modelId="{C683B02D-B367-4900-9FEA-C0A8C6C35FA8}" type="presOf" srcId="{8DBAA259-DA0E-4E52-B339-0223B94AFCA1}" destId="{05FF5CF6-F691-47F2-8254-9FE230E2059D}" srcOrd="1" destOrd="0" presId="urn:microsoft.com/office/officeart/2005/8/layout/process1"/>
    <dgm:cxn modelId="{31AA5D37-2436-4919-B419-FEC8F1DD9B5F}" type="presOf" srcId="{B33E4A86-26BE-465E-B826-20FE603C5613}" destId="{6D6FBF58-5946-463C-B9D0-8612B502FAF5}" srcOrd="0" destOrd="0" presId="urn:microsoft.com/office/officeart/2005/8/layout/process1"/>
    <dgm:cxn modelId="{414EDC38-7A5A-40B3-A435-F8A8B8CD2F75}" type="presOf" srcId="{5DB25E7B-83DF-4CA4-8558-12CF3E4A1C40}" destId="{4CCDAE7A-F88D-4079-B5D1-ABD9B5D66ADC}" srcOrd="1" destOrd="0" presId="urn:microsoft.com/office/officeart/2005/8/layout/process1"/>
    <dgm:cxn modelId="{C897EA3F-4BCC-4AA4-9E5B-FF264EF3E3ED}" type="presOf" srcId="{5D608904-E049-41AF-83E9-F29489B34615}" destId="{9562F48E-FC92-413B-986A-33FF38F1225A}" srcOrd="0" destOrd="0" presId="urn:microsoft.com/office/officeart/2005/8/layout/process1"/>
    <dgm:cxn modelId="{75AA1548-851B-42DB-B270-EA9B456C546E}" type="presOf" srcId="{AEB3ADA4-E757-4DF3-9BF0-05D187BC1361}" destId="{98D99A75-2130-4BD2-9405-B78ABABD1BC0}" srcOrd="0" destOrd="0" presId="urn:microsoft.com/office/officeart/2005/8/layout/process1"/>
    <dgm:cxn modelId="{13089B4E-2C24-4213-ABC5-8CD83CA0E4A3}" type="presOf" srcId="{5DB25E7B-83DF-4CA4-8558-12CF3E4A1C40}" destId="{055B0826-DA2C-4D72-B6C8-04C96B6861DB}" srcOrd="0" destOrd="0" presId="urn:microsoft.com/office/officeart/2005/8/layout/process1"/>
    <dgm:cxn modelId="{44479B69-2E42-41F7-8E3B-A2FEBFB7923E}" srcId="{4DBD5D99-B56D-4A12-9D20-AD8A632D737F}" destId="{5D608904-E049-41AF-83E9-F29489B34615}" srcOrd="5" destOrd="0" parTransId="{35C8987E-688A-463A-8742-953BD4CA327F}" sibTransId="{B3CD8972-BE0E-4337-8793-8E3CB23364D4}"/>
    <dgm:cxn modelId="{060D1075-47CE-4DAF-A1F6-6A7F2906084A}" type="presOf" srcId="{D9EEA06F-8F79-40EA-8826-19A20E6D3D85}" destId="{B8AC05A4-7882-4F0F-8676-62B7A87AAB8A}" srcOrd="0" destOrd="0" presId="urn:microsoft.com/office/officeart/2005/8/layout/process1"/>
    <dgm:cxn modelId="{38239D79-AB62-4374-94B0-023853CEE751}" type="presOf" srcId="{6534E5EF-949B-4BB1-85FE-2EDB044F6CFB}" destId="{14F6FF2F-D0A1-436D-9CE7-1EFD3410809A}" srcOrd="1" destOrd="0" presId="urn:microsoft.com/office/officeart/2005/8/layout/process1"/>
    <dgm:cxn modelId="{D0EBAA86-10E8-4573-AD70-8B9DA341AA27}" type="presOf" srcId="{AEB3ADA4-E757-4DF3-9BF0-05D187BC1361}" destId="{4B9E0EB9-828C-4D40-A8D5-EB5A6F8F7371}" srcOrd="1" destOrd="0" presId="urn:microsoft.com/office/officeart/2005/8/layout/process1"/>
    <dgm:cxn modelId="{04243988-C573-42DF-BFD4-0E9A95B6AFBB}" type="presOf" srcId="{2F9C6CD8-8332-4089-B938-98C5FBEBEB51}" destId="{A3382304-1FE7-4BA7-A25D-4D4D4D5C2DC1}" srcOrd="0" destOrd="0" presId="urn:microsoft.com/office/officeart/2005/8/layout/process1"/>
    <dgm:cxn modelId="{4DF9C5A0-B450-41C3-B420-B1D0DA77FED7}" type="presOf" srcId="{8AFA36F9-46AC-469A-8F51-3F7FC8E49A59}" destId="{07596E1E-C771-491F-9771-E6B1EE6EFAF1}" srcOrd="1" destOrd="0" presId="urn:microsoft.com/office/officeart/2005/8/layout/process1"/>
    <dgm:cxn modelId="{0966F2A1-C08D-4606-AF95-26ECA9296F2A}" type="presOf" srcId="{8AFA36F9-46AC-469A-8F51-3F7FC8E49A59}" destId="{7CF16064-DBC5-4066-A3B4-2C5D8BD9CEF9}" srcOrd="0" destOrd="0" presId="urn:microsoft.com/office/officeart/2005/8/layout/process1"/>
    <dgm:cxn modelId="{00CBF8AF-89D7-40BF-A446-CF13764BC008}" type="presOf" srcId="{17ED3C15-91AA-4719-9FA7-B685D9C3E6B3}" destId="{37051632-6263-48DF-B634-A449F545B86E}" srcOrd="0" destOrd="0" presId="urn:microsoft.com/office/officeart/2005/8/layout/process1"/>
    <dgm:cxn modelId="{9CA93FB2-89F9-492E-97FE-BAC85333750B}" type="presOf" srcId="{6534E5EF-949B-4BB1-85FE-2EDB044F6CFB}" destId="{C63862B7-A271-4C7A-A2C2-569F5E5C3CB8}" srcOrd="0" destOrd="0" presId="urn:microsoft.com/office/officeart/2005/8/layout/process1"/>
    <dgm:cxn modelId="{CBA02EC6-4523-410C-B205-E33F59957484}" srcId="{4DBD5D99-B56D-4A12-9D20-AD8A632D737F}" destId="{2E827BB5-D7C8-4A20-8901-D45BF373DC80}" srcOrd="2" destOrd="0" parTransId="{6161F119-3BCE-490A-A5DC-6BB38861E5D4}" sibTransId="{5DB25E7B-83DF-4CA4-8558-12CF3E4A1C40}"/>
    <dgm:cxn modelId="{C0D5F9D3-0065-4B09-9325-E2FD72F2323F}" srcId="{4DBD5D99-B56D-4A12-9D20-AD8A632D737F}" destId="{17ED3C15-91AA-4719-9FA7-B685D9C3E6B3}" srcOrd="1" destOrd="0" parTransId="{EA917F9C-5300-422C-90DA-A1ADBB37CFCE}" sibTransId="{8AFA36F9-46AC-469A-8F51-3F7FC8E49A59}"/>
    <dgm:cxn modelId="{01E6ABE0-85AB-4E0B-B627-3362C3C88C60}" type="presOf" srcId="{4DBD5D99-B56D-4A12-9D20-AD8A632D737F}" destId="{51D5FFFF-7A9F-4CB5-8C59-01F1DB7630ED}" srcOrd="0" destOrd="0" presId="urn:microsoft.com/office/officeart/2005/8/layout/process1"/>
    <dgm:cxn modelId="{C5D9F6F0-EA3D-4F0F-A9B9-D22A2B8506F9}" type="presOf" srcId="{8DBAA259-DA0E-4E52-B339-0223B94AFCA1}" destId="{77E062BD-3975-472A-B3F9-5FFCA305B326}" srcOrd="0" destOrd="0" presId="urn:microsoft.com/office/officeart/2005/8/layout/process1"/>
    <dgm:cxn modelId="{3FCA48EB-7903-49C1-A477-863FFA8EC2D9}" type="presParOf" srcId="{51D5FFFF-7A9F-4CB5-8C59-01F1DB7630ED}" destId="{A3382304-1FE7-4BA7-A25D-4D4D4D5C2DC1}" srcOrd="0" destOrd="0" presId="urn:microsoft.com/office/officeart/2005/8/layout/process1"/>
    <dgm:cxn modelId="{1312EF46-9473-434C-A516-81148CC8B60C}" type="presParOf" srcId="{51D5FFFF-7A9F-4CB5-8C59-01F1DB7630ED}" destId="{77E062BD-3975-472A-B3F9-5FFCA305B326}" srcOrd="1" destOrd="0" presId="urn:microsoft.com/office/officeart/2005/8/layout/process1"/>
    <dgm:cxn modelId="{553D190A-A555-4E8A-95ED-1EF52FEF2BC2}" type="presParOf" srcId="{77E062BD-3975-472A-B3F9-5FFCA305B326}" destId="{05FF5CF6-F691-47F2-8254-9FE230E2059D}" srcOrd="0" destOrd="0" presId="urn:microsoft.com/office/officeart/2005/8/layout/process1"/>
    <dgm:cxn modelId="{29E759A1-5644-45BD-A99D-8B0C8C5B4E16}" type="presParOf" srcId="{51D5FFFF-7A9F-4CB5-8C59-01F1DB7630ED}" destId="{37051632-6263-48DF-B634-A449F545B86E}" srcOrd="2" destOrd="0" presId="urn:microsoft.com/office/officeart/2005/8/layout/process1"/>
    <dgm:cxn modelId="{AB08B3D0-626A-4E84-A274-EB47810F8DED}" type="presParOf" srcId="{51D5FFFF-7A9F-4CB5-8C59-01F1DB7630ED}" destId="{7CF16064-DBC5-4066-A3B4-2C5D8BD9CEF9}" srcOrd="3" destOrd="0" presId="urn:microsoft.com/office/officeart/2005/8/layout/process1"/>
    <dgm:cxn modelId="{26A3D03C-5978-4EFA-ACF3-E10E05846D3D}" type="presParOf" srcId="{7CF16064-DBC5-4066-A3B4-2C5D8BD9CEF9}" destId="{07596E1E-C771-491F-9771-E6B1EE6EFAF1}" srcOrd="0" destOrd="0" presId="urn:microsoft.com/office/officeart/2005/8/layout/process1"/>
    <dgm:cxn modelId="{13378239-57DE-4951-B885-C9B338C09DC3}" type="presParOf" srcId="{51D5FFFF-7A9F-4CB5-8C59-01F1DB7630ED}" destId="{6FD9A366-D31F-4DED-8EEC-B794A6C59948}" srcOrd="4" destOrd="0" presId="urn:microsoft.com/office/officeart/2005/8/layout/process1"/>
    <dgm:cxn modelId="{19D8F053-5C84-4DC7-B85A-269A44520B66}" type="presParOf" srcId="{51D5FFFF-7A9F-4CB5-8C59-01F1DB7630ED}" destId="{055B0826-DA2C-4D72-B6C8-04C96B6861DB}" srcOrd="5" destOrd="0" presId="urn:microsoft.com/office/officeart/2005/8/layout/process1"/>
    <dgm:cxn modelId="{CB7587E4-CF10-40C6-A407-0E6178A332E3}" type="presParOf" srcId="{055B0826-DA2C-4D72-B6C8-04C96B6861DB}" destId="{4CCDAE7A-F88D-4079-B5D1-ABD9B5D66ADC}" srcOrd="0" destOrd="0" presId="urn:microsoft.com/office/officeart/2005/8/layout/process1"/>
    <dgm:cxn modelId="{7AA40466-F9F8-4E99-A535-5DA3B32E22C7}" type="presParOf" srcId="{51D5FFFF-7A9F-4CB5-8C59-01F1DB7630ED}" destId="{6D6FBF58-5946-463C-B9D0-8612B502FAF5}" srcOrd="6" destOrd="0" presId="urn:microsoft.com/office/officeart/2005/8/layout/process1"/>
    <dgm:cxn modelId="{737DB52D-5A46-48D6-B15B-FDFEB345E36B}" type="presParOf" srcId="{51D5FFFF-7A9F-4CB5-8C59-01F1DB7630ED}" destId="{C63862B7-A271-4C7A-A2C2-569F5E5C3CB8}" srcOrd="7" destOrd="0" presId="urn:microsoft.com/office/officeart/2005/8/layout/process1"/>
    <dgm:cxn modelId="{828F472B-4A99-4D5D-94FD-76FE64E3F103}" type="presParOf" srcId="{C63862B7-A271-4C7A-A2C2-569F5E5C3CB8}" destId="{14F6FF2F-D0A1-436D-9CE7-1EFD3410809A}" srcOrd="0" destOrd="0" presId="urn:microsoft.com/office/officeart/2005/8/layout/process1"/>
    <dgm:cxn modelId="{77CC5B9E-0A36-4FC8-945E-517BC44DF025}" type="presParOf" srcId="{51D5FFFF-7A9F-4CB5-8C59-01F1DB7630ED}" destId="{B8AC05A4-7882-4F0F-8676-62B7A87AAB8A}" srcOrd="8" destOrd="0" presId="urn:microsoft.com/office/officeart/2005/8/layout/process1"/>
    <dgm:cxn modelId="{AF5641A7-E5D8-4A78-83C9-24203CEC7FEF}" type="presParOf" srcId="{51D5FFFF-7A9F-4CB5-8C59-01F1DB7630ED}" destId="{98D99A75-2130-4BD2-9405-B78ABABD1BC0}" srcOrd="9" destOrd="0" presId="urn:microsoft.com/office/officeart/2005/8/layout/process1"/>
    <dgm:cxn modelId="{E74813D0-65C8-4B9E-A963-97CCD6DC05D1}" type="presParOf" srcId="{98D99A75-2130-4BD2-9405-B78ABABD1BC0}" destId="{4B9E0EB9-828C-4D40-A8D5-EB5A6F8F7371}" srcOrd="0" destOrd="0" presId="urn:microsoft.com/office/officeart/2005/8/layout/process1"/>
    <dgm:cxn modelId="{804FE140-B7B0-4FA2-91C7-4C87FA497F8A}" type="presParOf" srcId="{51D5FFFF-7A9F-4CB5-8C59-01F1DB7630ED}" destId="{9562F48E-FC92-413B-986A-33FF38F1225A}" srcOrd="1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80682D-31C0-4A57-992B-8A23560A4F17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4DBE2D-54B1-4BB5-BBEE-7033825027A3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Demographic Limitations: Younger user base may not align with all target audiences.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D4396A-384E-44AF-90EE-68FBE4F1EA16}" type="parTrans" cxnId="{B9A88F7C-F9EC-4021-92A7-C5DCCFC575AD}">
      <dgm:prSet/>
      <dgm:spPr/>
      <dgm:t>
        <a:bodyPr/>
        <a:lstStyle/>
        <a:p>
          <a:endParaRPr lang="en-GB"/>
        </a:p>
      </dgm:t>
    </dgm:pt>
    <dgm:pt modelId="{3475DDE0-F8FE-46F8-AAC7-ECAD510CB7EA}" type="sibTrans" cxnId="{B9A88F7C-F9EC-4021-92A7-C5DCCFC575AD}">
      <dgm:prSet/>
      <dgm:spPr/>
      <dgm:t>
        <a:bodyPr/>
        <a:lstStyle/>
        <a:p>
          <a:endParaRPr lang="en-GB"/>
        </a:p>
      </dgm:t>
    </dgm:pt>
    <dgm:pt modelId="{74B5E7FB-2CEE-483E-AFBB-D8379E4647AD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Content Saturation: High volume of content requires distinctive, engaging material.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CC9F8F-53A5-4563-9A46-748B0EEF9974}" type="parTrans" cxnId="{7685A62F-F868-47E1-9FA5-4E867AAD70F5}">
      <dgm:prSet/>
      <dgm:spPr/>
      <dgm:t>
        <a:bodyPr/>
        <a:lstStyle/>
        <a:p>
          <a:endParaRPr lang="en-GB"/>
        </a:p>
      </dgm:t>
    </dgm:pt>
    <dgm:pt modelId="{16A78355-528B-4A27-A3BC-2F269F69D9A3}" type="sibTrans" cxnId="{7685A62F-F868-47E1-9FA5-4E867AAD70F5}">
      <dgm:prSet/>
      <dgm:spPr/>
      <dgm:t>
        <a:bodyPr/>
        <a:lstStyle/>
        <a:p>
          <a:endParaRPr lang="en-GB"/>
        </a:p>
      </dgm:t>
    </dgm:pt>
    <dgm:pt modelId="{1BA2508D-88E8-4098-AB1D-5842CB21B3E9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Short Attention Spans: Requires immediate engagement.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8BBFEC-9C3A-40FB-BCFC-348B6B1C809B}" type="parTrans" cxnId="{B52FF79D-9AB5-4974-B7C4-CEEBD0D2FDF7}">
      <dgm:prSet/>
      <dgm:spPr/>
      <dgm:t>
        <a:bodyPr/>
        <a:lstStyle/>
        <a:p>
          <a:endParaRPr lang="en-GB"/>
        </a:p>
      </dgm:t>
    </dgm:pt>
    <dgm:pt modelId="{0A9C0027-6115-4129-9739-983EF08D2F4B}" type="sibTrans" cxnId="{B52FF79D-9AB5-4974-B7C4-CEEBD0D2FDF7}">
      <dgm:prSet/>
      <dgm:spPr/>
      <dgm:t>
        <a:bodyPr/>
        <a:lstStyle/>
        <a:p>
          <a:endParaRPr lang="en-GB"/>
        </a:p>
      </dgm:t>
    </dgm:pt>
    <dgm:pt modelId="{77AB8435-FD5F-44FA-85C7-7390D79CD47A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Resource Intensive: Consistent content creation can be time-consuming and costly.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E9B6A2-36BB-45E1-9C33-F7B1D49FA321}" type="parTrans" cxnId="{68D72777-9806-49E0-A72A-B76303D2A21C}">
      <dgm:prSet/>
      <dgm:spPr/>
      <dgm:t>
        <a:bodyPr/>
        <a:lstStyle/>
        <a:p>
          <a:endParaRPr lang="en-GB"/>
        </a:p>
      </dgm:t>
    </dgm:pt>
    <dgm:pt modelId="{E9CA6068-3208-4E7E-9717-CC02004C3FB1}" type="sibTrans" cxnId="{68D72777-9806-49E0-A72A-B76303D2A21C}">
      <dgm:prSet/>
      <dgm:spPr/>
      <dgm:t>
        <a:bodyPr/>
        <a:lstStyle/>
        <a:p>
          <a:endParaRPr lang="en-GB"/>
        </a:p>
      </dgm:t>
    </dgm:pt>
    <dgm:pt modelId="{90C14F25-7323-463A-9D95-8802FEE77D2E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Algorithm Unpredictability: Complex algorithms can't forecast content performance.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D4C6A7-D965-45B2-8EF6-2A48AC7626C9}" type="parTrans" cxnId="{C87ECD7C-F46E-4EE1-B60B-705D58DC09AF}">
      <dgm:prSet/>
      <dgm:spPr/>
      <dgm:t>
        <a:bodyPr/>
        <a:lstStyle/>
        <a:p>
          <a:endParaRPr lang="en-GB"/>
        </a:p>
      </dgm:t>
    </dgm:pt>
    <dgm:pt modelId="{31025C69-A4EE-470C-A6AF-5D02FEEF322E}" type="sibTrans" cxnId="{C87ECD7C-F46E-4EE1-B60B-705D58DC09AF}">
      <dgm:prSet/>
      <dgm:spPr/>
      <dgm:t>
        <a:bodyPr/>
        <a:lstStyle/>
        <a:p>
          <a:endParaRPr lang="en-GB"/>
        </a:p>
      </dgm:t>
    </dgm:pt>
    <dgm:pt modelId="{6C9AB522-5B2C-4D61-9503-416F2263F131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Potential Negative Exposure: Risk of association with controversial content or trends</a:t>
          </a:r>
          <a:r>
            <a:rPr lang="en-US" dirty="0"/>
            <a:t>.</a:t>
          </a:r>
          <a:endParaRPr lang="en-GB" dirty="0"/>
        </a:p>
      </dgm:t>
    </dgm:pt>
    <dgm:pt modelId="{AF589EA0-AA0E-4256-9A89-5986C7C64329}" type="parTrans" cxnId="{4670074C-8083-438B-8F58-5D66A21BDE80}">
      <dgm:prSet/>
      <dgm:spPr/>
      <dgm:t>
        <a:bodyPr/>
        <a:lstStyle/>
        <a:p>
          <a:endParaRPr lang="en-GB"/>
        </a:p>
      </dgm:t>
    </dgm:pt>
    <dgm:pt modelId="{C098E5E9-A059-4477-BD0B-D5F480C9B23F}" type="sibTrans" cxnId="{4670074C-8083-438B-8F58-5D66A21BDE80}">
      <dgm:prSet/>
      <dgm:spPr/>
      <dgm:t>
        <a:bodyPr/>
        <a:lstStyle/>
        <a:p>
          <a:endParaRPr lang="en-GB"/>
        </a:p>
      </dgm:t>
    </dgm:pt>
    <dgm:pt modelId="{BF2590D5-8D26-4227-A461-4D129803A578}" type="pres">
      <dgm:prSet presAssocID="{EE80682D-31C0-4A57-992B-8A23560A4F17}" presName="Name0" presStyleCnt="0">
        <dgm:presLayoutVars>
          <dgm:dir/>
          <dgm:resizeHandles val="exact"/>
        </dgm:presLayoutVars>
      </dgm:prSet>
      <dgm:spPr/>
    </dgm:pt>
    <dgm:pt modelId="{792EB426-7FAE-4CC8-9231-09D1FCE80B3B}" type="pres">
      <dgm:prSet presAssocID="{EE80682D-31C0-4A57-992B-8A23560A4F17}" presName="fgShape" presStyleLbl="fgShp" presStyleIdx="0" presStyleCnt="1"/>
      <dgm:spPr/>
    </dgm:pt>
    <dgm:pt modelId="{077E18E1-FF87-4B34-932A-C8E505AB7436}" type="pres">
      <dgm:prSet presAssocID="{EE80682D-31C0-4A57-992B-8A23560A4F17}" presName="linComp" presStyleCnt="0"/>
      <dgm:spPr/>
    </dgm:pt>
    <dgm:pt modelId="{8B2CAD09-0169-481C-8673-4C2BB98DB482}" type="pres">
      <dgm:prSet presAssocID="{1D4DBE2D-54B1-4BB5-BBEE-7033825027A3}" presName="compNode" presStyleCnt="0"/>
      <dgm:spPr/>
    </dgm:pt>
    <dgm:pt modelId="{1BED8292-B171-40AA-961B-957588507813}" type="pres">
      <dgm:prSet presAssocID="{1D4DBE2D-54B1-4BB5-BBEE-7033825027A3}" presName="bkgdShape" presStyleLbl="node1" presStyleIdx="0" presStyleCnt="6"/>
      <dgm:spPr/>
    </dgm:pt>
    <dgm:pt modelId="{565FD34B-6AAE-4C27-96DB-3769C7AA50B6}" type="pres">
      <dgm:prSet presAssocID="{1D4DBE2D-54B1-4BB5-BBEE-7033825027A3}" presName="nodeTx" presStyleLbl="node1" presStyleIdx="0" presStyleCnt="6">
        <dgm:presLayoutVars>
          <dgm:bulletEnabled val="1"/>
        </dgm:presLayoutVars>
      </dgm:prSet>
      <dgm:spPr/>
    </dgm:pt>
    <dgm:pt modelId="{528614C4-15EB-45D0-AC3A-420DB6DB5BFD}" type="pres">
      <dgm:prSet presAssocID="{1D4DBE2D-54B1-4BB5-BBEE-7033825027A3}" presName="invisiNode" presStyleLbl="node1" presStyleIdx="0" presStyleCnt="6"/>
      <dgm:spPr/>
    </dgm:pt>
    <dgm:pt modelId="{E68A08D3-C873-4FCE-B698-FCFB25684549}" type="pres">
      <dgm:prSet presAssocID="{1D4DBE2D-54B1-4BB5-BBEE-7033825027A3}" presName="imagNode" presStyleLbl="fgImgPlace1" presStyleIdx="0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8CC6E8ED-5098-462B-A488-DE011EC656A4}" type="pres">
      <dgm:prSet presAssocID="{3475DDE0-F8FE-46F8-AAC7-ECAD510CB7EA}" presName="sibTrans" presStyleLbl="sibTrans2D1" presStyleIdx="0" presStyleCnt="0"/>
      <dgm:spPr/>
    </dgm:pt>
    <dgm:pt modelId="{379EF786-4704-4C98-88B0-E0A0013EBCEF}" type="pres">
      <dgm:prSet presAssocID="{74B5E7FB-2CEE-483E-AFBB-D8379E4647AD}" presName="compNode" presStyleCnt="0"/>
      <dgm:spPr/>
    </dgm:pt>
    <dgm:pt modelId="{14645CAB-AD4F-4354-877D-B809EAD04EFC}" type="pres">
      <dgm:prSet presAssocID="{74B5E7FB-2CEE-483E-AFBB-D8379E4647AD}" presName="bkgdShape" presStyleLbl="node1" presStyleIdx="1" presStyleCnt="6"/>
      <dgm:spPr/>
    </dgm:pt>
    <dgm:pt modelId="{875589E7-B49A-4AEF-9028-6AC3B506D761}" type="pres">
      <dgm:prSet presAssocID="{74B5E7FB-2CEE-483E-AFBB-D8379E4647AD}" presName="nodeTx" presStyleLbl="node1" presStyleIdx="1" presStyleCnt="6">
        <dgm:presLayoutVars>
          <dgm:bulletEnabled val="1"/>
        </dgm:presLayoutVars>
      </dgm:prSet>
      <dgm:spPr/>
    </dgm:pt>
    <dgm:pt modelId="{77E5774E-8AE8-4AB7-ABE8-7CCFEC04B57D}" type="pres">
      <dgm:prSet presAssocID="{74B5E7FB-2CEE-483E-AFBB-D8379E4647AD}" presName="invisiNode" presStyleLbl="node1" presStyleIdx="1" presStyleCnt="6"/>
      <dgm:spPr/>
    </dgm:pt>
    <dgm:pt modelId="{2FD6A230-0763-490C-8924-5A22828D5CC0}" type="pres">
      <dgm:prSet presAssocID="{74B5E7FB-2CEE-483E-AFBB-D8379E4647AD}" presName="imagNode" presStyleLbl="fgImgPlace1" presStyleIdx="1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EACD9536-A66B-4200-967D-8ABFCD5BF043}" type="pres">
      <dgm:prSet presAssocID="{16A78355-528B-4A27-A3BC-2F269F69D9A3}" presName="sibTrans" presStyleLbl="sibTrans2D1" presStyleIdx="0" presStyleCnt="0"/>
      <dgm:spPr/>
    </dgm:pt>
    <dgm:pt modelId="{1BD8F8E2-315F-4A2B-A09B-9C73AA480F60}" type="pres">
      <dgm:prSet presAssocID="{1BA2508D-88E8-4098-AB1D-5842CB21B3E9}" presName="compNode" presStyleCnt="0"/>
      <dgm:spPr/>
    </dgm:pt>
    <dgm:pt modelId="{9FBF388D-F506-4592-A92C-B19678EE8704}" type="pres">
      <dgm:prSet presAssocID="{1BA2508D-88E8-4098-AB1D-5842CB21B3E9}" presName="bkgdShape" presStyleLbl="node1" presStyleIdx="2" presStyleCnt="6"/>
      <dgm:spPr/>
    </dgm:pt>
    <dgm:pt modelId="{6763DC73-1E71-44D4-8DB8-B64490CFED2D}" type="pres">
      <dgm:prSet presAssocID="{1BA2508D-88E8-4098-AB1D-5842CB21B3E9}" presName="nodeTx" presStyleLbl="node1" presStyleIdx="2" presStyleCnt="6">
        <dgm:presLayoutVars>
          <dgm:bulletEnabled val="1"/>
        </dgm:presLayoutVars>
      </dgm:prSet>
      <dgm:spPr/>
    </dgm:pt>
    <dgm:pt modelId="{D3B9E8BE-58A7-4E9C-B07D-3C38765E0C25}" type="pres">
      <dgm:prSet presAssocID="{1BA2508D-88E8-4098-AB1D-5842CB21B3E9}" presName="invisiNode" presStyleLbl="node1" presStyleIdx="2" presStyleCnt="6"/>
      <dgm:spPr/>
    </dgm:pt>
    <dgm:pt modelId="{0EF23D8E-D888-4B01-9504-AD51EE5EE320}" type="pres">
      <dgm:prSet presAssocID="{1BA2508D-88E8-4098-AB1D-5842CB21B3E9}" presName="imagNode" presStyleLbl="fgImgPlace1" presStyleIdx="2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5208B6B9-38C8-4284-A7C6-61D4BA953224}" type="pres">
      <dgm:prSet presAssocID="{0A9C0027-6115-4129-9739-983EF08D2F4B}" presName="sibTrans" presStyleLbl="sibTrans2D1" presStyleIdx="0" presStyleCnt="0"/>
      <dgm:spPr/>
    </dgm:pt>
    <dgm:pt modelId="{8C74CB39-E84B-42DD-BADE-E9817FCCFFC4}" type="pres">
      <dgm:prSet presAssocID="{77AB8435-FD5F-44FA-85C7-7390D79CD47A}" presName="compNode" presStyleCnt="0"/>
      <dgm:spPr/>
    </dgm:pt>
    <dgm:pt modelId="{34494A2C-3D27-4EE4-AD11-A887E9BC8E25}" type="pres">
      <dgm:prSet presAssocID="{77AB8435-FD5F-44FA-85C7-7390D79CD47A}" presName="bkgdShape" presStyleLbl="node1" presStyleIdx="3" presStyleCnt="6"/>
      <dgm:spPr/>
    </dgm:pt>
    <dgm:pt modelId="{F3A131B1-3BD4-4941-80FD-4DB3E5E2238D}" type="pres">
      <dgm:prSet presAssocID="{77AB8435-FD5F-44FA-85C7-7390D79CD47A}" presName="nodeTx" presStyleLbl="node1" presStyleIdx="3" presStyleCnt="6">
        <dgm:presLayoutVars>
          <dgm:bulletEnabled val="1"/>
        </dgm:presLayoutVars>
      </dgm:prSet>
      <dgm:spPr/>
    </dgm:pt>
    <dgm:pt modelId="{1B175FB3-42CF-4206-8D5C-78C5E393D72A}" type="pres">
      <dgm:prSet presAssocID="{77AB8435-FD5F-44FA-85C7-7390D79CD47A}" presName="invisiNode" presStyleLbl="node1" presStyleIdx="3" presStyleCnt="6"/>
      <dgm:spPr/>
    </dgm:pt>
    <dgm:pt modelId="{EACFA6DF-85BD-4178-8F76-DF2728E3F71B}" type="pres">
      <dgm:prSet presAssocID="{77AB8435-FD5F-44FA-85C7-7390D79CD47A}" presName="imagNode" presStyleLbl="fgImgPlace1" presStyleIdx="3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6F7259DB-222B-4E72-84F9-40CDD28810EA}" type="pres">
      <dgm:prSet presAssocID="{E9CA6068-3208-4E7E-9717-CC02004C3FB1}" presName="sibTrans" presStyleLbl="sibTrans2D1" presStyleIdx="0" presStyleCnt="0"/>
      <dgm:spPr/>
    </dgm:pt>
    <dgm:pt modelId="{0778E01F-45AC-4B0A-B7A4-C2F744145737}" type="pres">
      <dgm:prSet presAssocID="{90C14F25-7323-463A-9D95-8802FEE77D2E}" presName="compNode" presStyleCnt="0"/>
      <dgm:spPr/>
    </dgm:pt>
    <dgm:pt modelId="{79EC6CDF-0AD7-42B9-96DC-C0D86CFDD09D}" type="pres">
      <dgm:prSet presAssocID="{90C14F25-7323-463A-9D95-8802FEE77D2E}" presName="bkgdShape" presStyleLbl="node1" presStyleIdx="4" presStyleCnt="6"/>
      <dgm:spPr/>
    </dgm:pt>
    <dgm:pt modelId="{518904A2-0590-4B19-B2B3-6B10DD310FFC}" type="pres">
      <dgm:prSet presAssocID="{90C14F25-7323-463A-9D95-8802FEE77D2E}" presName="nodeTx" presStyleLbl="node1" presStyleIdx="4" presStyleCnt="6">
        <dgm:presLayoutVars>
          <dgm:bulletEnabled val="1"/>
        </dgm:presLayoutVars>
      </dgm:prSet>
      <dgm:spPr/>
    </dgm:pt>
    <dgm:pt modelId="{B8BBAE79-C274-49DF-8725-E20C1C031020}" type="pres">
      <dgm:prSet presAssocID="{90C14F25-7323-463A-9D95-8802FEE77D2E}" presName="invisiNode" presStyleLbl="node1" presStyleIdx="4" presStyleCnt="6"/>
      <dgm:spPr/>
    </dgm:pt>
    <dgm:pt modelId="{0E97A42D-5289-451E-97F8-F921391F566F}" type="pres">
      <dgm:prSet presAssocID="{90C14F25-7323-463A-9D95-8802FEE77D2E}" presName="imagNode" presStyleLbl="fgImgPlace1" presStyleIdx="4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6117CBFA-1CF5-4838-99EB-F4562B40C080}" type="pres">
      <dgm:prSet presAssocID="{31025C69-A4EE-470C-A6AF-5D02FEEF322E}" presName="sibTrans" presStyleLbl="sibTrans2D1" presStyleIdx="0" presStyleCnt="0"/>
      <dgm:spPr/>
    </dgm:pt>
    <dgm:pt modelId="{495C77EB-3A45-4DAE-9A11-F357296F09E9}" type="pres">
      <dgm:prSet presAssocID="{6C9AB522-5B2C-4D61-9503-416F2263F131}" presName="compNode" presStyleCnt="0"/>
      <dgm:spPr/>
    </dgm:pt>
    <dgm:pt modelId="{3A534B89-6953-4D32-850E-FD74C696A813}" type="pres">
      <dgm:prSet presAssocID="{6C9AB522-5B2C-4D61-9503-416F2263F131}" presName="bkgdShape" presStyleLbl="node1" presStyleIdx="5" presStyleCnt="6"/>
      <dgm:spPr/>
    </dgm:pt>
    <dgm:pt modelId="{31EFBEF1-2E8E-4F92-82CB-7CC81DD1E2D9}" type="pres">
      <dgm:prSet presAssocID="{6C9AB522-5B2C-4D61-9503-416F2263F131}" presName="nodeTx" presStyleLbl="node1" presStyleIdx="5" presStyleCnt="6">
        <dgm:presLayoutVars>
          <dgm:bulletEnabled val="1"/>
        </dgm:presLayoutVars>
      </dgm:prSet>
      <dgm:spPr/>
    </dgm:pt>
    <dgm:pt modelId="{CDCA869D-9A09-4D49-AC41-6E4B5B494A39}" type="pres">
      <dgm:prSet presAssocID="{6C9AB522-5B2C-4D61-9503-416F2263F131}" presName="invisiNode" presStyleLbl="node1" presStyleIdx="5" presStyleCnt="6"/>
      <dgm:spPr/>
    </dgm:pt>
    <dgm:pt modelId="{B81C85C2-3418-4097-93B9-A6240F43133D}" type="pres">
      <dgm:prSet presAssocID="{6C9AB522-5B2C-4D61-9503-416F2263F131}" presName="imagNode" presStyleLbl="fgImgPlace1" presStyleIdx="5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</dgm:ptLst>
  <dgm:cxnLst>
    <dgm:cxn modelId="{6A671806-332E-4686-9CAD-0139BF549127}" type="presOf" srcId="{EE80682D-31C0-4A57-992B-8A23560A4F17}" destId="{BF2590D5-8D26-4227-A461-4D129803A578}" srcOrd="0" destOrd="0" presId="urn:microsoft.com/office/officeart/2005/8/layout/hList7"/>
    <dgm:cxn modelId="{B0CEA810-4C4F-4BE6-AA6F-692A492E0428}" type="presOf" srcId="{3475DDE0-F8FE-46F8-AAC7-ECAD510CB7EA}" destId="{8CC6E8ED-5098-462B-A488-DE011EC656A4}" srcOrd="0" destOrd="0" presId="urn:microsoft.com/office/officeart/2005/8/layout/hList7"/>
    <dgm:cxn modelId="{693A4B14-217E-49DC-9F2C-2973B31F9E3C}" type="presOf" srcId="{74B5E7FB-2CEE-483E-AFBB-D8379E4647AD}" destId="{875589E7-B49A-4AEF-9028-6AC3B506D761}" srcOrd="1" destOrd="0" presId="urn:microsoft.com/office/officeart/2005/8/layout/hList7"/>
    <dgm:cxn modelId="{7685A62F-F868-47E1-9FA5-4E867AAD70F5}" srcId="{EE80682D-31C0-4A57-992B-8A23560A4F17}" destId="{74B5E7FB-2CEE-483E-AFBB-D8379E4647AD}" srcOrd="1" destOrd="0" parTransId="{26CC9F8F-53A5-4563-9A46-748B0EEF9974}" sibTransId="{16A78355-528B-4A27-A3BC-2F269F69D9A3}"/>
    <dgm:cxn modelId="{B7C0B03B-796B-431E-BA8B-91FA5599A313}" type="presOf" srcId="{0A9C0027-6115-4129-9739-983EF08D2F4B}" destId="{5208B6B9-38C8-4284-A7C6-61D4BA953224}" srcOrd="0" destOrd="0" presId="urn:microsoft.com/office/officeart/2005/8/layout/hList7"/>
    <dgm:cxn modelId="{0DB4C843-EE40-46F4-A7D5-36F75041A0BE}" type="presOf" srcId="{1D4DBE2D-54B1-4BB5-BBEE-7033825027A3}" destId="{1BED8292-B171-40AA-961B-957588507813}" srcOrd="0" destOrd="0" presId="urn:microsoft.com/office/officeart/2005/8/layout/hList7"/>
    <dgm:cxn modelId="{2CEB0D4A-DC4C-485A-8112-B3428F43327D}" type="presOf" srcId="{E9CA6068-3208-4E7E-9717-CC02004C3FB1}" destId="{6F7259DB-222B-4E72-84F9-40CDD28810EA}" srcOrd="0" destOrd="0" presId="urn:microsoft.com/office/officeart/2005/8/layout/hList7"/>
    <dgm:cxn modelId="{4670074C-8083-438B-8F58-5D66A21BDE80}" srcId="{EE80682D-31C0-4A57-992B-8A23560A4F17}" destId="{6C9AB522-5B2C-4D61-9503-416F2263F131}" srcOrd="5" destOrd="0" parTransId="{AF589EA0-AA0E-4256-9A89-5986C7C64329}" sibTransId="{C098E5E9-A059-4477-BD0B-D5F480C9B23F}"/>
    <dgm:cxn modelId="{FBB05C5F-544F-4AB3-96CB-9D3121F08C3F}" type="presOf" srcId="{90C14F25-7323-463A-9D95-8802FEE77D2E}" destId="{518904A2-0590-4B19-B2B3-6B10DD310FFC}" srcOrd="1" destOrd="0" presId="urn:microsoft.com/office/officeart/2005/8/layout/hList7"/>
    <dgm:cxn modelId="{F22C6C5F-D60D-4E56-A0D9-2576338AC622}" type="presOf" srcId="{6C9AB522-5B2C-4D61-9503-416F2263F131}" destId="{3A534B89-6953-4D32-850E-FD74C696A813}" srcOrd="0" destOrd="0" presId="urn:microsoft.com/office/officeart/2005/8/layout/hList7"/>
    <dgm:cxn modelId="{447BD26C-BC14-4CB9-91FF-DEACD3B6FB5B}" type="presOf" srcId="{6C9AB522-5B2C-4D61-9503-416F2263F131}" destId="{31EFBEF1-2E8E-4F92-82CB-7CC81DD1E2D9}" srcOrd="1" destOrd="0" presId="urn:microsoft.com/office/officeart/2005/8/layout/hList7"/>
    <dgm:cxn modelId="{68D72777-9806-49E0-A72A-B76303D2A21C}" srcId="{EE80682D-31C0-4A57-992B-8A23560A4F17}" destId="{77AB8435-FD5F-44FA-85C7-7390D79CD47A}" srcOrd="3" destOrd="0" parTransId="{10E9B6A2-36BB-45E1-9C33-F7B1D49FA321}" sibTransId="{E9CA6068-3208-4E7E-9717-CC02004C3FB1}"/>
    <dgm:cxn modelId="{B9A88F7C-F9EC-4021-92A7-C5DCCFC575AD}" srcId="{EE80682D-31C0-4A57-992B-8A23560A4F17}" destId="{1D4DBE2D-54B1-4BB5-BBEE-7033825027A3}" srcOrd="0" destOrd="0" parTransId="{D5D4396A-384E-44AF-90EE-68FBE4F1EA16}" sibTransId="{3475DDE0-F8FE-46F8-AAC7-ECAD510CB7EA}"/>
    <dgm:cxn modelId="{C87ECD7C-F46E-4EE1-B60B-705D58DC09AF}" srcId="{EE80682D-31C0-4A57-992B-8A23560A4F17}" destId="{90C14F25-7323-463A-9D95-8802FEE77D2E}" srcOrd="4" destOrd="0" parTransId="{CED4C6A7-D965-45B2-8EF6-2A48AC7626C9}" sibTransId="{31025C69-A4EE-470C-A6AF-5D02FEEF322E}"/>
    <dgm:cxn modelId="{4D883995-CB35-44A0-A5DF-838874C438E8}" type="presOf" srcId="{74B5E7FB-2CEE-483E-AFBB-D8379E4647AD}" destId="{14645CAB-AD4F-4354-877D-B809EAD04EFC}" srcOrd="0" destOrd="0" presId="urn:microsoft.com/office/officeart/2005/8/layout/hList7"/>
    <dgm:cxn modelId="{22D6B195-F743-42B2-8903-D3A2084498F3}" type="presOf" srcId="{16A78355-528B-4A27-A3BC-2F269F69D9A3}" destId="{EACD9536-A66B-4200-967D-8ABFCD5BF043}" srcOrd="0" destOrd="0" presId="urn:microsoft.com/office/officeart/2005/8/layout/hList7"/>
    <dgm:cxn modelId="{B52FF79D-9AB5-4974-B7C4-CEEBD0D2FDF7}" srcId="{EE80682D-31C0-4A57-992B-8A23560A4F17}" destId="{1BA2508D-88E8-4098-AB1D-5842CB21B3E9}" srcOrd="2" destOrd="0" parTransId="{FC8BBFEC-9C3A-40FB-BCFC-348B6B1C809B}" sibTransId="{0A9C0027-6115-4129-9739-983EF08D2F4B}"/>
    <dgm:cxn modelId="{7F3282A3-EFE3-4B68-BC73-A724491B9C0E}" type="presOf" srcId="{1BA2508D-88E8-4098-AB1D-5842CB21B3E9}" destId="{9FBF388D-F506-4592-A92C-B19678EE8704}" srcOrd="0" destOrd="0" presId="urn:microsoft.com/office/officeart/2005/8/layout/hList7"/>
    <dgm:cxn modelId="{91472BBB-4DB7-4D83-88B9-FE1DA3531F27}" type="presOf" srcId="{90C14F25-7323-463A-9D95-8802FEE77D2E}" destId="{79EC6CDF-0AD7-42B9-96DC-C0D86CFDD09D}" srcOrd="0" destOrd="0" presId="urn:microsoft.com/office/officeart/2005/8/layout/hList7"/>
    <dgm:cxn modelId="{964A90C7-F533-4DCF-8558-3613B6C21409}" type="presOf" srcId="{31025C69-A4EE-470C-A6AF-5D02FEEF322E}" destId="{6117CBFA-1CF5-4838-99EB-F4562B40C080}" srcOrd="0" destOrd="0" presId="urn:microsoft.com/office/officeart/2005/8/layout/hList7"/>
    <dgm:cxn modelId="{2F2DC7C7-700C-4A07-96C9-05E99045464A}" type="presOf" srcId="{1BA2508D-88E8-4098-AB1D-5842CB21B3E9}" destId="{6763DC73-1E71-44D4-8DB8-B64490CFED2D}" srcOrd="1" destOrd="0" presId="urn:microsoft.com/office/officeart/2005/8/layout/hList7"/>
    <dgm:cxn modelId="{800431E0-ABC6-4F91-9C31-6BD5BE2FADD7}" type="presOf" srcId="{77AB8435-FD5F-44FA-85C7-7390D79CD47A}" destId="{34494A2C-3D27-4EE4-AD11-A887E9BC8E25}" srcOrd="0" destOrd="0" presId="urn:microsoft.com/office/officeart/2005/8/layout/hList7"/>
    <dgm:cxn modelId="{18127EE1-CF7F-4723-94EA-8C8DE21C6553}" type="presOf" srcId="{77AB8435-FD5F-44FA-85C7-7390D79CD47A}" destId="{F3A131B1-3BD4-4941-80FD-4DB3E5E2238D}" srcOrd="1" destOrd="0" presId="urn:microsoft.com/office/officeart/2005/8/layout/hList7"/>
    <dgm:cxn modelId="{0B9396E1-AD39-4445-B74F-A876AEA449AD}" type="presOf" srcId="{1D4DBE2D-54B1-4BB5-BBEE-7033825027A3}" destId="{565FD34B-6AAE-4C27-96DB-3769C7AA50B6}" srcOrd="1" destOrd="0" presId="urn:microsoft.com/office/officeart/2005/8/layout/hList7"/>
    <dgm:cxn modelId="{28C21716-8991-4C6E-94E4-06ED1F4B0776}" type="presParOf" srcId="{BF2590D5-8D26-4227-A461-4D129803A578}" destId="{792EB426-7FAE-4CC8-9231-09D1FCE80B3B}" srcOrd="0" destOrd="0" presId="urn:microsoft.com/office/officeart/2005/8/layout/hList7"/>
    <dgm:cxn modelId="{FA719D4D-3CEE-46E0-96F0-65995B72C64E}" type="presParOf" srcId="{BF2590D5-8D26-4227-A461-4D129803A578}" destId="{077E18E1-FF87-4B34-932A-C8E505AB7436}" srcOrd="1" destOrd="0" presId="urn:microsoft.com/office/officeart/2005/8/layout/hList7"/>
    <dgm:cxn modelId="{CB0D0CB5-3ADA-43C1-950F-DE43EBCC5A74}" type="presParOf" srcId="{077E18E1-FF87-4B34-932A-C8E505AB7436}" destId="{8B2CAD09-0169-481C-8673-4C2BB98DB482}" srcOrd="0" destOrd="0" presId="urn:microsoft.com/office/officeart/2005/8/layout/hList7"/>
    <dgm:cxn modelId="{D2E7D856-55E3-4E21-8748-B14276E62C66}" type="presParOf" srcId="{8B2CAD09-0169-481C-8673-4C2BB98DB482}" destId="{1BED8292-B171-40AA-961B-957588507813}" srcOrd="0" destOrd="0" presId="urn:microsoft.com/office/officeart/2005/8/layout/hList7"/>
    <dgm:cxn modelId="{6FF82AA1-EE9D-405C-B487-7E252D0CCDEB}" type="presParOf" srcId="{8B2CAD09-0169-481C-8673-4C2BB98DB482}" destId="{565FD34B-6AAE-4C27-96DB-3769C7AA50B6}" srcOrd="1" destOrd="0" presId="urn:microsoft.com/office/officeart/2005/8/layout/hList7"/>
    <dgm:cxn modelId="{486B1835-933A-43FD-8CAA-FBF1A9E198A8}" type="presParOf" srcId="{8B2CAD09-0169-481C-8673-4C2BB98DB482}" destId="{528614C4-15EB-45D0-AC3A-420DB6DB5BFD}" srcOrd="2" destOrd="0" presId="urn:microsoft.com/office/officeart/2005/8/layout/hList7"/>
    <dgm:cxn modelId="{97AE440A-E929-4289-9570-4A27265B6287}" type="presParOf" srcId="{8B2CAD09-0169-481C-8673-4C2BB98DB482}" destId="{E68A08D3-C873-4FCE-B698-FCFB25684549}" srcOrd="3" destOrd="0" presId="urn:microsoft.com/office/officeart/2005/8/layout/hList7"/>
    <dgm:cxn modelId="{4FCC8DA5-8755-49EE-9AF4-FD55B1AB29CF}" type="presParOf" srcId="{077E18E1-FF87-4B34-932A-C8E505AB7436}" destId="{8CC6E8ED-5098-462B-A488-DE011EC656A4}" srcOrd="1" destOrd="0" presId="urn:microsoft.com/office/officeart/2005/8/layout/hList7"/>
    <dgm:cxn modelId="{E036D068-88F1-4FA6-AC42-E3CC6DD3AD08}" type="presParOf" srcId="{077E18E1-FF87-4B34-932A-C8E505AB7436}" destId="{379EF786-4704-4C98-88B0-E0A0013EBCEF}" srcOrd="2" destOrd="0" presId="urn:microsoft.com/office/officeart/2005/8/layout/hList7"/>
    <dgm:cxn modelId="{EFC572B2-C753-4E5E-9102-9822E8117E8A}" type="presParOf" srcId="{379EF786-4704-4C98-88B0-E0A0013EBCEF}" destId="{14645CAB-AD4F-4354-877D-B809EAD04EFC}" srcOrd="0" destOrd="0" presId="urn:microsoft.com/office/officeart/2005/8/layout/hList7"/>
    <dgm:cxn modelId="{AEE37BFD-FA9E-4CAC-BCE9-4E409871C4A4}" type="presParOf" srcId="{379EF786-4704-4C98-88B0-E0A0013EBCEF}" destId="{875589E7-B49A-4AEF-9028-6AC3B506D761}" srcOrd="1" destOrd="0" presId="urn:microsoft.com/office/officeart/2005/8/layout/hList7"/>
    <dgm:cxn modelId="{20D24097-8AEA-45F9-913B-A1CE51A6C410}" type="presParOf" srcId="{379EF786-4704-4C98-88B0-E0A0013EBCEF}" destId="{77E5774E-8AE8-4AB7-ABE8-7CCFEC04B57D}" srcOrd="2" destOrd="0" presId="urn:microsoft.com/office/officeart/2005/8/layout/hList7"/>
    <dgm:cxn modelId="{3673F12E-DBEC-487E-96FD-21CB5C2D1CEF}" type="presParOf" srcId="{379EF786-4704-4C98-88B0-E0A0013EBCEF}" destId="{2FD6A230-0763-490C-8924-5A22828D5CC0}" srcOrd="3" destOrd="0" presId="urn:microsoft.com/office/officeart/2005/8/layout/hList7"/>
    <dgm:cxn modelId="{3C350DE9-39F3-4117-B95D-388106F9029C}" type="presParOf" srcId="{077E18E1-FF87-4B34-932A-C8E505AB7436}" destId="{EACD9536-A66B-4200-967D-8ABFCD5BF043}" srcOrd="3" destOrd="0" presId="urn:microsoft.com/office/officeart/2005/8/layout/hList7"/>
    <dgm:cxn modelId="{2083EFD6-8E91-48CB-B0BA-90E6C5860B18}" type="presParOf" srcId="{077E18E1-FF87-4B34-932A-C8E505AB7436}" destId="{1BD8F8E2-315F-4A2B-A09B-9C73AA480F60}" srcOrd="4" destOrd="0" presId="urn:microsoft.com/office/officeart/2005/8/layout/hList7"/>
    <dgm:cxn modelId="{92CFAE2C-EB30-4556-8CCF-0009C47FEB5F}" type="presParOf" srcId="{1BD8F8E2-315F-4A2B-A09B-9C73AA480F60}" destId="{9FBF388D-F506-4592-A92C-B19678EE8704}" srcOrd="0" destOrd="0" presId="urn:microsoft.com/office/officeart/2005/8/layout/hList7"/>
    <dgm:cxn modelId="{E210149C-7D61-4266-9947-99027364E2D2}" type="presParOf" srcId="{1BD8F8E2-315F-4A2B-A09B-9C73AA480F60}" destId="{6763DC73-1E71-44D4-8DB8-B64490CFED2D}" srcOrd="1" destOrd="0" presId="urn:microsoft.com/office/officeart/2005/8/layout/hList7"/>
    <dgm:cxn modelId="{39EA8634-0F70-4648-8B49-4554D5A226DC}" type="presParOf" srcId="{1BD8F8E2-315F-4A2B-A09B-9C73AA480F60}" destId="{D3B9E8BE-58A7-4E9C-B07D-3C38765E0C25}" srcOrd="2" destOrd="0" presId="urn:microsoft.com/office/officeart/2005/8/layout/hList7"/>
    <dgm:cxn modelId="{844E4260-537E-4383-9152-8D2979688C41}" type="presParOf" srcId="{1BD8F8E2-315F-4A2B-A09B-9C73AA480F60}" destId="{0EF23D8E-D888-4B01-9504-AD51EE5EE320}" srcOrd="3" destOrd="0" presId="urn:microsoft.com/office/officeart/2005/8/layout/hList7"/>
    <dgm:cxn modelId="{2D881712-B4A4-4414-826C-8987B5E0E510}" type="presParOf" srcId="{077E18E1-FF87-4B34-932A-C8E505AB7436}" destId="{5208B6B9-38C8-4284-A7C6-61D4BA953224}" srcOrd="5" destOrd="0" presId="urn:microsoft.com/office/officeart/2005/8/layout/hList7"/>
    <dgm:cxn modelId="{59D64C8E-15CB-43E5-B426-965D8E8797AC}" type="presParOf" srcId="{077E18E1-FF87-4B34-932A-C8E505AB7436}" destId="{8C74CB39-E84B-42DD-BADE-E9817FCCFFC4}" srcOrd="6" destOrd="0" presId="urn:microsoft.com/office/officeart/2005/8/layout/hList7"/>
    <dgm:cxn modelId="{24259A93-1DF9-441B-ADC5-E113F82F7830}" type="presParOf" srcId="{8C74CB39-E84B-42DD-BADE-E9817FCCFFC4}" destId="{34494A2C-3D27-4EE4-AD11-A887E9BC8E25}" srcOrd="0" destOrd="0" presId="urn:microsoft.com/office/officeart/2005/8/layout/hList7"/>
    <dgm:cxn modelId="{35035C13-2C3E-4F57-881C-006D1615514E}" type="presParOf" srcId="{8C74CB39-E84B-42DD-BADE-E9817FCCFFC4}" destId="{F3A131B1-3BD4-4941-80FD-4DB3E5E2238D}" srcOrd="1" destOrd="0" presId="urn:microsoft.com/office/officeart/2005/8/layout/hList7"/>
    <dgm:cxn modelId="{26C4110B-A2EB-46D8-88E4-C30F9F1B8ED3}" type="presParOf" srcId="{8C74CB39-E84B-42DD-BADE-E9817FCCFFC4}" destId="{1B175FB3-42CF-4206-8D5C-78C5E393D72A}" srcOrd="2" destOrd="0" presId="urn:microsoft.com/office/officeart/2005/8/layout/hList7"/>
    <dgm:cxn modelId="{1977D258-8B1E-4FCF-9C64-CE1B8C82224D}" type="presParOf" srcId="{8C74CB39-E84B-42DD-BADE-E9817FCCFFC4}" destId="{EACFA6DF-85BD-4178-8F76-DF2728E3F71B}" srcOrd="3" destOrd="0" presId="urn:microsoft.com/office/officeart/2005/8/layout/hList7"/>
    <dgm:cxn modelId="{19075799-21B2-44BD-950D-03C0E5E6E7CC}" type="presParOf" srcId="{077E18E1-FF87-4B34-932A-C8E505AB7436}" destId="{6F7259DB-222B-4E72-84F9-40CDD28810EA}" srcOrd="7" destOrd="0" presId="urn:microsoft.com/office/officeart/2005/8/layout/hList7"/>
    <dgm:cxn modelId="{9AB69D95-439C-4878-8982-D0FF974FBA27}" type="presParOf" srcId="{077E18E1-FF87-4B34-932A-C8E505AB7436}" destId="{0778E01F-45AC-4B0A-B7A4-C2F744145737}" srcOrd="8" destOrd="0" presId="urn:microsoft.com/office/officeart/2005/8/layout/hList7"/>
    <dgm:cxn modelId="{ADF675D7-7564-4846-8356-DDF4DE88AE45}" type="presParOf" srcId="{0778E01F-45AC-4B0A-B7A4-C2F744145737}" destId="{79EC6CDF-0AD7-42B9-96DC-C0D86CFDD09D}" srcOrd="0" destOrd="0" presId="urn:microsoft.com/office/officeart/2005/8/layout/hList7"/>
    <dgm:cxn modelId="{1AE15EA2-92EA-4AAF-B9B7-61571EA78299}" type="presParOf" srcId="{0778E01F-45AC-4B0A-B7A4-C2F744145737}" destId="{518904A2-0590-4B19-B2B3-6B10DD310FFC}" srcOrd="1" destOrd="0" presId="urn:microsoft.com/office/officeart/2005/8/layout/hList7"/>
    <dgm:cxn modelId="{43733991-DC2A-406A-BEA4-C9519840AB35}" type="presParOf" srcId="{0778E01F-45AC-4B0A-B7A4-C2F744145737}" destId="{B8BBAE79-C274-49DF-8725-E20C1C031020}" srcOrd="2" destOrd="0" presId="urn:microsoft.com/office/officeart/2005/8/layout/hList7"/>
    <dgm:cxn modelId="{B1199326-9877-48F2-9A57-0B1853458653}" type="presParOf" srcId="{0778E01F-45AC-4B0A-B7A4-C2F744145737}" destId="{0E97A42D-5289-451E-97F8-F921391F566F}" srcOrd="3" destOrd="0" presId="urn:microsoft.com/office/officeart/2005/8/layout/hList7"/>
    <dgm:cxn modelId="{F561E840-8550-4ADD-83F5-6744772BDE38}" type="presParOf" srcId="{077E18E1-FF87-4B34-932A-C8E505AB7436}" destId="{6117CBFA-1CF5-4838-99EB-F4562B40C080}" srcOrd="9" destOrd="0" presId="urn:microsoft.com/office/officeart/2005/8/layout/hList7"/>
    <dgm:cxn modelId="{6A33FE9B-7F32-4621-AAF8-ED818B2B9292}" type="presParOf" srcId="{077E18E1-FF87-4B34-932A-C8E505AB7436}" destId="{495C77EB-3A45-4DAE-9A11-F357296F09E9}" srcOrd="10" destOrd="0" presId="urn:microsoft.com/office/officeart/2005/8/layout/hList7"/>
    <dgm:cxn modelId="{D0BBCE1D-DCE0-4E5D-AF75-34E5C7F0D4C3}" type="presParOf" srcId="{495C77EB-3A45-4DAE-9A11-F357296F09E9}" destId="{3A534B89-6953-4D32-850E-FD74C696A813}" srcOrd="0" destOrd="0" presId="urn:microsoft.com/office/officeart/2005/8/layout/hList7"/>
    <dgm:cxn modelId="{40E91CB3-4918-4DC6-B969-8A0B3C8477F5}" type="presParOf" srcId="{495C77EB-3A45-4DAE-9A11-F357296F09E9}" destId="{31EFBEF1-2E8E-4F92-82CB-7CC81DD1E2D9}" srcOrd="1" destOrd="0" presId="urn:microsoft.com/office/officeart/2005/8/layout/hList7"/>
    <dgm:cxn modelId="{2E104096-61A2-4F95-BB4A-B9F6299D0EC9}" type="presParOf" srcId="{495C77EB-3A45-4DAE-9A11-F357296F09E9}" destId="{CDCA869D-9A09-4D49-AC41-6E4B5B494A39}" srcOrd="2" destOrd="0" presId="urn:microsoft.com/office/officeart/2005/8/layout/hList7"/>
    <dgm:cxn modelId="{3B59921F-1D8B-4D47-B118-5A10304C36B6}" type="presParOf" srcId="{495C77EB-3A45-4DAE-9A11-F357296F09E9}" destId="{B81C85C2-3418-4097-93B9-A6240F43133D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CA8FC8-0424-45BA-AFB1-B3CC670074F5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D73126-B1C3-4A48-B042-30CB02C9DF5B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Scrutiny over data handling practices and security risks.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AEAF76-7A30-4290-9CFC-E4457180794D}" type="parTrans" cxnId="{F1E309BD-0D43-4FD2-9AE2-6C9A856C0231}">
      <dgm:prSet/>
      <dgm:spPr/>
      <dgm:t>
        <a:bodyPr/>
        <a:lstStyle/>
        <a:p>
          <a:endParaRPr lang="en-GB"/>
        </a:p>
      </dgm:t>
    </dgm:pt>
    <dgm:pt modelId="{F22728FF-B07B-44A2-A937-A1691FC8D76B}" type="sibTrans" cxnId="{F1E309BD-0D43-4FD2-9AE2-6C9A856C0231}">
      <dgm:prSet/>
      <dgm:spPr/>
      <dgm:t>
        <a:bodyPr/>
        <a:lstStyle/>
        <a:p>
          <a:endParaRPr lang="en-GB"/>
        </a:p>
      </dgm:t>
    </dgm:pt>
    <dgm:pt modelId="{3D47641C-BAA3-4A83-BB6A-D11F89B9FE4E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Ethical questions raised by marketing to young, impressionable audiences.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B417B8-C4B9-421D-A710-36F6234F4AFB}" type="parTrans" cxnId="{9D783628-BC13-4EF7-87A9-40EA79191990}">
      <dgm:prSet/>
      <dgm:spPr/>
      <dgm:t>
        <a:bodyPr/>
        <a:lstStyle/>
        <a:p>
          <a:endParaRPr lang="en-GB"/>
        </a:p>
      </dgm:t>
    </dgm:pt>
    <dgm:pt modelId="{83F2B3E9-D005-4AC0-A57F-112AD3D9A278}" type="sibTrans" cxnId="{9D783628-BC13-4EF7-87A9-40EA79191990}">
      <dgm:prSet/>
      <dgm:spPr/>
      <dgm:t>
        <a:bodyPr/>
        <a:lstStyle/>
        <a:p>
          <a:endParaRPr lang="en-GB"/>
        </a:p>
      </dgm:t>
    </dgm:pt>
    <dgm:pt modelId="{46133E27-C7DA-4149-B3E9-2C603134E93A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Content moderation challenges in controlling harmful or misleading content.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491F8A-C41F-4F41-BD3B-284A3F0D5A9F}" type="parTrans" cxnId="{4A0887D8-FF0D-4A7D-9D7B-9D444F5830F1}">
      <dgm:prSet/>
      <dgm:spPr/>
      <dgm:t>
        <a:bodyPr/>
        <a:lstStyle/>
        <a:p>
          <a:endParaRPr lang="en-GB"/>
        </a:p>
      </dgm:t>
    </dgm:pt>
    <dgm:pt modelId="{90E5650A-6724-4CD4-8330-53D2706D5ECF}" type="sibTrans" cxnId="{4A0887D8-FF0D-4A7D-9D7B-9D444F5830F1}">
      <dgm:prSet/>
      <dgm:spPr/>
      <dgm:t>
        <a:bodyPr/>
        <a:lstStyle/>
        <a:p>
          <a:endParaRPr lang="en-GB"/>
        </a:p>
      </dgm:t>
    </dgm:pt>
    <dgm:pt modelId="{3F04F6BB-0B0D-4882-A2C8-3120D6D4F987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Cultural sensitivity needed to avoid cultural appropriation.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FA1D56-C669-43DF-B0C8-90F57AF7BA0E}" type="parTrans" cxnId="{A7843AC4-1D85-4917-8BDE-138EBEF7A861}">
      <dgm:prSet/>
      <dgm:spPr/>
      <dgm:t>
        <a:bodyPr/>
        <a:lstStyle/>
        <a:p>
          <a:endParaRPr lang="en-GB"/>
        </a:p>
      </dgm:t>
    </dgm:pt>
    <dgm:pt modelId="{404C9F71-2B2B-40A5-9EBE-8395AD476575}" type="sibTrans" cxnId="{A7843AC4-1D85-4917-8BDE-138EBEF7A861}">
      <dgm:prSet/>
      <dgm:spPr/>
      <dgm:t>
        <a:bodyPr/>
        <a:lstStyle/>
        <a:p>
          <a:endParaRPr lang="en-GB"/>
        </a:p>
      </dgm:t>
    </dgm:pt>
    <dgm:pt modelId="{51D083E5-F41D-4A67-9F04-C521002B6DAC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Transparency in advertising essential for trust maintenance.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35DCDB-9C41-40DC-92F0-1DB61A5EA213}" type="parTrans" cxnId="{B4AD1C0A-0A86-485A-A330-9A08D142B294}">
      <dgm:prSet/>
      <dgm:spPr/>
      <dgm:t>
        <a:bodyPr/>
        <a:lstStyle/>
        <a:p>
          <a:endParaRPr lang="en-GB"/>
        </a:p>
      </dgm:t>
    </dgm:pt>
    <dgm:pt modelId="{7B2E76FD-3219-45A3-9735-10600FF246FD}" type="sibTrans" cxnId="{B4AD1C0A-0A86-485A-A330-9A08D142B294}">
      <dgm:prSet/>
      <dgm:spPr/>
      <dgm:t>
        <a:bodyPr/>
        <a:lstStyle/>
        <a:p>
          <a:endParaRPr lang="en-GB"/>
        </a:p>
      </dgm:t>
    </dgm:pt>
    <dgm:pt modelId="{60A92D72-5E36-404A-8A37-90B7115DD08B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Potential impact on users' self-esteem and well-being.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79AE3C-E9A3-46C8-9611-33F1B1D6D315}" type="parTrans" cxnId="{85EC7EB9-CD1F-45FB-B857-F748F7358EAF}">
      <dgm:prSet/>
      <dgm:spPr/>
      <dgm:t>
        <a:bodyPr/>
        <a:lstStyle/>
        <a:p>
          <a:endParaRPr lang="en-GB"/>
        </a:p>
      </dgm:t>
    </dgm:pt>
    <dgm:pt modelId="{9BFC6782-790F-4AAA-9A7F-8FCDABED7D41}" type="sibTrans" cxnId="{85EC7EB9-CD1F-45FB-B857-F748F7358EAF}">
      <dgm:prSet/>
      <dgm:spPr/>
      <dgm:t>
        <a:bodyPr/>
        <a:lstStyle/>
        <a:p>
          <a:endParaRPr lang="en-GB"/>
        </a:p>
      </dgm:t>
    </dgm:pt>
    <dgm:pt modelId="{C2E3818C-BA96-4A96-B4FB-730C40B3D9D6}" type="pres">
      <dgm:prSet presAssocID="{11CA8FC8-0424-45BA-AFB1-B3CC670074F5}" presName="linear" presStyleCnt="0">
        <dgm:presLayoutVars>
          <dgm:dir/>
          <dgm:resizeHandles val="exact"/>
        </dgm:presLayoutVars>
      </dgm:prSet>
      <dgm:spPr/>
    </dgm:pt>
    <dgm:pt modelId="{2403A915-1EBC-4B4F-8C22-BCD7BFC6C26E}" type="pres">
      <dgm:prSet presAssocID="{69D73126-B1C3-4A48-B042-30CB02C9DF5B}" presName="comp" presStyleCnt="0"/>
      <dgm:spPr/>
    </dgm:pt>
    <dgm:pt modelId="{12968E7F-3B13-4142-8023-3B03055BE0D7}" type="pres">
      <dgm:prSet presAssocID="{69D73126-B1C3-4A48-B042-30CB02C9DF5B}" presName="box" presStyleLbl="node1" presStyleIdx="0" presStyleCnt="6"/>
      <dgm:spPr/>
    </dgm:pt>
    <dgm:pt modelId="{A1F32671-9653-42AF-BD10-83A4DB7AB54E}" type="pres">
      <dgm:prSet presAssocID="{69D73126-B1C3-4A48-B042-30CB02C9DF5B}" presName="img" presStyleLbl="fgImgPlace1" presStyleIdx="0" presStyleCnt="6"/>
      <dgm:spPr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</dgm:spPr>
    </dgm:pt>
    <dgm:pt modelId="{45B96CBB-1C42-4581-990F-2AE3E20E1CD5}" type="pres">
      <dgm:prSet presAssocID="{69D73126-B1C3-4A48-B042-30CB02C9DF5B}" presName="text" presStyleLbl="node1" presStyleIdx="0" presStyleCnt="6">
        <dgm:presLayoutVars>
          <dgm:bulletEnabled val="1"/>
        </dgm:presLayoutVars>
      </dgm:prSet>
      <dgm:spPr/>
    </dgm:pt>
    <dgm:pt modelId="{F346922F-904F-4ECF-99DA-A9AC2FE33BFB}" type="pres">
      <dgm:prSet presAssocID="{F22728FF-B07B-44A2-A937-A1691FC8D76B}" presName="spacer" presStyleCnt="0"/>
      <dgm:spPr/>
    </dgm:pt>
    <dgm:pt modelId="{08676AFE-2A57-4591-B353-FA1F8C8C7AAD}" type="pres">
      <dgm:prSet presAssocID="{3D47641C-BAA3-4A83-BB6A-D11F89B9FE4E}" presName="comp" presStyleCnt="0"/>
      <dgm:spPr/>
    </dgm:pt>
    <dgm:pt modelId="{E7F1B32F-6D24-4F00-9234-2A3F28BAF771}" type="pres">
      <dgm:prSet presAssocID="{3D47641C-BAA3-4A83-BB6A-D11F89B9FE4E}" presName="box" presStyleLbl="node1" presStyleIdx="1" presStyleCnt="6"/>
      <dgm:spPr/>
    </dgm:pt>
    <dgm:pt modelId="{1C7C7764-27FB-49B3-B651-3598130FF9CA}" type="pres">
      <dgm:prSet presAssocID="{3D47641C-BAA3-4A83-BB6A-D11F89B9FE4E}" presName="img" presStyleLbl="fgImgPlace1" presStyleIdx="1" presStyleCnt="6"/>
      <dgm:spPr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</dgm:spPr>
    </dgm:pt>
    <dgm:pt modelId="{A3EEB14E-D1CC-4F94-8FBC-CC5E026ACA10}" type="pres">
      <dgm:prSet presAssocID="{3D47641C-BAA3-4A83-BB6A-D11F89B9FE4E}" presName="text" presStyleLbl="node1" presStyleIdx="1" presStyleCnt="6">
        <dgm:presLayoutVars>
          <dgm:bulletEnabled val="1"/>
        </dgm:presLayoutVars>
      </dgm:prSet>
      <dgm:spPr/>
    </dgm:pt>
    <dgm:pt modelId="{9D675798-54C4-496D-8099-9F5718795FA6}" type="pres">
      <dgm:prSet presAssocID="{83F2B3E9-D005-4AC0-A57F-112AD3D9A278}" presName="spacer" presStyleCnt="0"/>
      <dgm:spPr/>
    </dgm:pt>
    <dgm:pt modelId="{C102DC8F-35F5-40A8-940D-F632F03B6314}" type="pres">
      <dgm:prSet presAssocID="{46133E27-C7DA-4149-B3E9-2C603134E93A}" presName="comp" presStyleCnt="0"/>
      <dgm:spPr/>
    </dgm:pt>
    <dgm:pt modelId="{D691800E-BDE1-4638-9FB4-E005A9408FB7}" type="pres">
      <dgm:prSet presAssocID="{46133E27-C7DA-4149-B3E9-2C603134E93A}" presName="box" presStyleLbl="node1" presStyleIdx="2" presStyleCnt="6"/>
      <dgm:spPr/>
    </dgm:pt>
    <dgm:pt modelId="{39B60C1E-9868-40B3-B5E3-DF29BD474CCC}" type="pres">
      <dgm:prSet presAssocID="{46133E27-C7DA-4149-B3E9-2C603134E93A}" presName="img" presStyleLbl="fgImgPlace1" presStyleIdx="2" presStyleCnt="6"/>
      <dgm:spPr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</dgm:spPr>
    </dgm:pt>
    <dgm:pt modelId="{5E0214F0-8A32-4A15-8AB0-A2BB876ECC74}" type="pres">
      <dgm:prSet presAssocID="{46133E27-C7DA-4149-B3E9-2C603134E93A}" presName="text" presStyleLbl="node1" presStyleIdx="2" presStyleCnt="6">
        <dgm:presLayoutVars>
          <dgm:bulletEnabled val="1"/>
        </dgm:presLayoutVars>
      </dgm:prSet>
      <dgm:spPr/>
    </dgm:pt>
    <dgm:pt modelId="{B2D50D97-009A-40E5-A138-D9F6BAE61C4F}" type="pres">
      <dgm:prSet presAssocID="{90E5650A-6724-4CD4-8330-53D2706D5ECF}" presName="spacer" presStyleCnt="0"/>
      <dgm:spPr/>
    </dgm:pt>
    <dgm:pt modelId="{B2A34007-B690-43C2-970C-D8C2A12014B3}" type="pres">
      <dgm:prSet presAssocID="{3F04F6BB-0B0D-4882-A2C8-3120D6D4F987}" presName="comp" presStyleCnt="0"/>
      <dgm:spPr/>
    </dgm:pt>
    <dgm:pt modelId="{80173DA6-15DA-4A52-857B-AA20D5146D1F}" type="pres">
      <dgm:prSet presAssocID="{3F04F6BB-0B0D-4882-A2C8-3120D6D4F987}" presName="box" presStyleLbl="node1" presStyleIdx="3" presStyleCnt="6"/>
      <dgm:spPr/>
    </dgm:pt>
    <dgm:pt modelId="{5E485E31-831E-4EFA-9B19-533B880B24CC}" type="pres">
      <dgm:prSet presAssocID="{3F04F6BB-0B0D-4882-A2C8-3120D6D4F987}" presName="img" presStyleLbl="fgImgPlace1" presStyleIdx="3" presStyleCnt="6"/>
      <dgm:spPr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</dgm:spPr>
    </dgm:pt>
    <dgm:pt modelId="{2BFE0B18-0360-4DB9-8921-F7FD878C4542}" type="pres">
      <dgm:prSet presAssocID="{3F04F6BB-0B0D-4882-A2C8-3120D6D4F987}" presName="text" presStyleLbl="node1" presStyleIdx="3" presStyleCnt="6">
        <dgm:presLayoutVars>
          <dgm:bulletEnabled val="1"/>
        </dgm:presLayoutVars>
      </dgm:prSet>
      <dgm:spPr/>
    </dgm:pt>
    <dgm:pt modelId="{FB49285A-002C-4A4B-9576-AD9AB9FAE53B}" type="pres">
      <dgm:prSet presAssocID="{404C9F71-2B2B-40A5-9EBE-8395AD476575}" presName="spacer" presStyleCnt="0"/>
      <dgm:spPr/>
    </dgm:pt>
    <dgm:pt modelId="{2F9C44AC-7F5F-46AE-8754-BE60B7AE374C}" type="pres">
      <dgm:prSet presAssocID="{51D083E5-F41D-4A67-9F04-C521002B6DAC}" presName="comp" presStyleCnt="0"/>
      <dgm:spPr/>
    </dgm:pt>
    <dgm:pt modelId="{3F12C2BD-CC6B-46DD-A166-3146A1C1810A}" type="pres">
      <dgm:prSet presAssocID="{51D083E5-F41D-4A67-9F04-C521002B6DAC}" presName="box" presStyleLbl="node1" presStyleIdx="4" presStyleCnt="6"/>
      <dgm:spPr/>
    </dgm:pt>
    <dgm:pt modelId="{196989BF-E5CD-491A-A0BB-3AFE58F89009}" type="pres">
      <dgm:prSet presAssocID="{51D083E5-F41D-4A67-9F04-C521002B6DAC}" presName="img" presStyleLbl="fgImgPlace1" presStyleIdx="4" presStyleCnt="6"/>
      <dgm:spPr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</dgm:spPr>
    </dgm:pt>
    <dgm:pt modelId="{3273F95D-A0EB-434E-B297-6FC48FB86105}" type="pres">
      <dgm:prSet presAssocID="{51D083E5-F41D-4A67-9F04-C521002B6DAC}" presName="text" presStyleLbl="node1" presStyleIdx="4" presStyleCnt="6">
        <dgm:presLayoutVars>
          <dgm:bulletEnabled val="1"/>
        </dgm:presLayoutVars>
      </dgm:prSet>
      <dgm:spPr/>
    </dgm:pt>
    <dgm:pt modelId="{D715B21A-8E97-429C-8B50-39CBFBE81E7C}" type="pres">
      <dgm:prSet presAssocID="{7B2E76FD-3219-45A3-9735-10600FF246FD}" presName="spacer" presStyleCnt="0"/>
      <dgm:spPr/>
    </dgm:pt>
    <dgm:pt modelId="{8C2442EC-A81A-4CFC-950E-19F69BDB8D77}" type="pres">
      <dgm:prSet presAssocID="{60A92D72-5E36-404A-8A37-90B7115DD08B}" presName="comp" presStyleCnt="0"/>
      <dgm:spPr/>
    </dgm:pt>
    <dgm:pt modelId="{CF061732-E1A9-4703-A5F1-8D5060B0A413}" type="pres">
      <dgm:prSet presAssocID="{60A92D72-5E36-404A-8A37-90B7115DD08B}" presName="box" presStyleLbl="node1" presStyleIdx="5" presStyleCnt="6"/>
      <dgm:spPr/>
    </dgm:pt>
    <dgm:pt modelId="{A88D19A9-AE4D-425F-A86D-22CE22C28B0E}" type="pres">
      <dgm:prSet presAssocID="{60A92D72-5E36-404A-8A37-90B7115DD08B}" presName="img" presStyleLbl="fgImgPlace1" presStyleIdx="5" presStyleCnt="6"/>
      <dgm:spPr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</dgm:spPr>
    </dgm:pt>
    <dgm:pt modelId="{3E380A6F-289C-403A-B12B-E47651AEC834}" type="pres">
      <dgm:prSet presAssocID="{60A92D72-5E36-404A-8A37-90B7115DD08B}" presName="text" presStyleLbl="node1" presStyleIdx="5" presStyleCnt="6">
        <dgm:presLayoutVars>
          <dgm:bulletEnabled val="1"/>
        </dgm:presLayoutVars>
      </dgm:prSet>
      <dgm:spPr/>
    </dgm:pt>
  </dgm:ptLst>
  <dgm:cxnLst>
    <dgm:cxn modelId="{29D7A201-CDD2-4878-9239-5C6F5BCFE56B}" type="presOf" srcId="{11CA8FC8-0424-45BA-AFB1-B3CC670074F5}" destId="{C2E3818C-BA96-4A96-B4FB-730C40B3D9D6}" srcOrd="0" destOrd="0" presId="urn:microsoft.com/office/officeart/2005/8/layout/vList4"/>
    <dgm:cxn modelId="{B4AD1C0A-0A86-485A-A330-9A08D142B294}" srcId="{11CA8FC8-0424-45BA-AFB1-B3CC670074F5}" destId="{51D083E5-F41D-4A67-9F04-C521002B6DAC}" srcOrd="4" destOrd="0" parTransId="{A635DCDB-9C41-40DC-92F0-1DB61A5EA213}" sibTransId="{7B2E76FD-3219-45A3-9735-10600FF246FD}"/>
    <dgm:cxn modelId="{A507350B-6018-44D0-9BF1-84129B3FA539}" type="presOf" srcId="{51D083E5-F41D-4A67-9F04-C521002B6DAC}" destId="{3F12C2BD-CC6B-46DD-A166-3146A1C1810A}" srcOrd="0" destOrd="0" presId="urn:microsoft.com/office/officeart/2005/8/layout/vList4"/>
    <dgm:cxn modelId="{C1F8661A-5419-445B-B787-A717A7479EDA}" type="presOf" srcId="{46133E27-C7DA-4149-B3E9-2C603134E93A}" destId="{5E0214F0-8A32-4A15-8AB0-A2BB876ECC74}" srcOrd="1" destOrd="0" presId="urn:microsoft.com/office/officeart/2005/8/layout/vList4"/>
    <dgm:cxn modelId="{9D783628-BC13-4EF7-87A9-40EA79191990}" srcId="{11CA8FC8-0424-45BA-AFB1-B3CC670074F5}" destId="{3D47641C-BAA3-4A83-BB6A-D11F89B9FE4E}" srcOrd="1" destOrd="0" parTransId="{00B417B8-C4B9-421D-A710-36F6234F4AFB}" sibTransId="{83F2B3E9-D005-4AC0-A57F-112AD3D9A278}"/>
    <dgm:cxn modelId="{1E892D2B-7C1D-4ED9-8B3F-D267470D469B}" type="presOf" srcId="{3D47641C-BAA3-4A83-BB6A-D11F89B9FE4E}" destId="{E7F1B32F-6D24-4F00-9234-2A3F28BAF771}" srcOrd="0" destOrd="0" presId="urn:microsoft.com/office/officeart/2005/8/layout/vList4"/>
    <dgm:cxn modelId="{EC7C1F3B-BB9D-4E2A-A233-9E7F66D0EAEA}" type="presOf" srcId="{3F04F6BB-0B0D-4882-A2C8-3120D6D4F987}" destId="{2BFE0B18-0360-4DB9-8921-F7FD878C4542}" srcOrd="1" destOrd="0" presId="urn:microsoft.com/office/officeart/2005/8/layout/vList4"/>
    <dgm:cxn modelId="{4C844545-8DEE-4B46-A238-3D4AE1F9FC05}" type="presOf" srcId="{69D73126-B1C3-4A48-B042-30CB02C9DF5B}" destId="{12968E7F-3B13-4142-8023-3B03055BE0D7}" srcOrd="0" destOrd="0" presId="urn:microsoft.com/office/officeart/2005/8/layout/vList4"/>
    <dgm:cxn modelId="{08949D57-763A-416F-84C1-F8D99CE7BDBC}" type="presOf" srcId="{69D73126-B1C3-4A48-B042-30CB02C9DF5B}" destId="{45B96CBB-1C42-4581-990F-2AE3E20E1CD5}" srcOrd="1" destOrd="0" presId="urn:microsoft.com/office/officeart/2005/8/layout/vList4"/>
    <dgm:cxn modelId="{D0705260-E9AB-4B11-819C-C28A486A8F41}" type="presOf" srcId="{60A92D72-5E36-404A-8A37-90B7115DD08B}" destId="{CF061732-E1A9-4703-A5F1-8D5060B0A413}" srcOrd="0" destOrd="0" presId="urn:microsoft.com/office/officeart/2005/8/layout/vList4"/>
    <dgm:cxn modelId="{74453C86-9C4A-4CAF-AA91-3E912370A811}" type="presOf" srcId="{46133E27-C7DA-4149-B3E9-2C603134E93A}" destId="{D691800E-BDE1-4638-9FB4-E005A9408FB7}" srcOrd="0" destOrd="0" presId="urn:microsoft.com/office/officeart/2005/8/layout/vList4"/>
    <dgm:cxn modelId="{ECD87990-AF52-4A43-82D0-42FDEEAD1600}" type="presOf" srcId="{3D47641C-BAA3-4A83-BB6A-D11F89B9FE4E}" destId="{A3EEB14E-D1CC-4F94-8FBC-CC5E026ACA10}" srcOrd="1" destOrd="0" presId="urn:microsoft.com/office/officeart/2005/8/layout/vList4"/>
    <dgm:cxn modelId="{906E78A8-CB0D-417A-8E89-DD49415A51C5}" type="presOf" srcId="{60A92D72-5E36-404A-8A37-90B7115DD08B}" destId="{3E380A6F-289C-403A-B12B-E47651AEC834}" srcOrd="1" destOrd="0" presId="urn:microsoft.com/office/officeart/2005/8/layout/vList4"/>
    <dgm:cxn modelId="{C3B8D0B5-A80B-4E4F-B96E-EA8C5FD7DAAB}" type="presOf" srcId="{51D083E5-F41D-4A67-9F04-C521002B6DAC}" destId="{3273F95D-A0EB-434E-B297-6FC48FB86105}" srcOrd="1" destOrd="0" presId="urn:microsoft.com/office/officeart/2005/8/layout/vList4"/>
    <dgm:cxn modelId="{85EC7EB9-CD1F-45FB-B857-F748F7358EAF}" srcId="{11CA8FC8-0424-45BA-AFB1-B3CC670074F5}" destId="{60A92D72-5E36-404A-8A37-90B7115DD08B}" srcOrd="5" destOrd="0" parTransId="{8979AE3C-E9A3-46C8-9611-33F1B1D6D315}" sibTransId="{9BFC6782-790F-4AAA-9A7F-8FCDABED7D41}"/>
    <dgm:cxn modelId="{F1E309BD-0D43-4FD2-9AE2-6C9A856C0231}" srcId="{11CA8FC8-0424-45BA-AFB1-B3CC670074F5}" destId="{69D73126-B1C3-4A48-B042-30CB02C9DF5B}" srcOrd="0" destOrd="0" parTransId="{A8AEAF76-7A30-4290-9CFC-E4457180794D}" sibTransId="{F22728FF-B07B-44A2-A937-A1691FC8D76B}"/>
    <dgm:cxn modelId="{A7843AC4-1D85-4917-8BDE-138EBEF7A861}" srcId="{11CA8FC8-0424-45BA-AFB1-B3CC670074F5}" destId="{3F04F6BB-0B0D-4882-A2C8-3120D6D4F987}" srcOrd="3" destOrd="0" parTransId="{ABFA1D56-C669-43DF-B0C8-90F57AF7BA0E}" sibTransId="{404C9F71-2B2B-40A5-9EBE-8395AD476575}"/>
    <dgm:cxn modelId="{645093C7-B6B4-4601-95F3-6A14CBACF6FF}" type="presOf" srcId="{3F04F6BB-0B0D-4882-A2C8-3120D6D4F987}" destId="{80173DA6-15DA-4A52-857B-AA20D5146D1F}" srcOrd="0" destOrd="0" presId="urn:microsoft.com/office/officeart/2005/8/layout/vList4"/>
    <dgm:cxn modelId="{4A0887D8-FF0D-4A7D-9D7B-9D444F5830F1}" srcId="{11CA8FC8-0424-45BA-AFB1-B3CC670074F5}" destId="{46133E27-C7DA-4149-B3E9-2C603134E93A}" srcOrd="2" destOrd="0" parTransId="{EA491F8A-C41F-4F41-BD3B-284A3F0D5A9F}" sibTransId="{90E5650A-6724-4CD4-8330-53D2706D5ECF}"/>
    <dgm:cxn modelId="{F458B005-71CB-4811-AE27-A1F4B19701D2}" type="presParOf" srcId="{C2E3818C-BA96-4A96-B4FB-730C40B3D9D6}" destId="{2403A915-1EBC-4B4F-8C22-BCD7BFC6C26E}" srcOrd="0" destOrd="0" presId="urn:microsoft.com/office/officeart/2005/8/layout/vList4"/>
    <dgm:cxn modelId="{987DED5F-E36E-43AC-BB30-BAA29BCDE721}" type="presParOf" srcId="{2403A915-1EBC-4B4F-8C22-BCD7BFC6C26E}" destId="{12968E7F-3B13-4142-8023-3B03055BE0D7}" srcOrd="0" destOrd="0" presId="urn:microsoft.com/office/officeart/2005/8/layout/vList4"/>
    <dgm:cxn modelId="{17320BA6-2876-4BDB-94B0-E83A45A54437}" type="presParOf" srcId="{2403A915-1EBC-4B4F-8C22-BCD7BFC6C26E}" destId="{A1F32671-9653-42AF-BD10-83A4DB7AB54E}" srcOrd="1" destOrd="0" presId="urn:microsoft.com/office/officeart/2005/8/layout/vList4"/>
    <dgm:cxn modelId="{F7EE1A5D-20F8-46AE-A845-265204EBB826}" type="presParOf" srcId="{2403A915-1EBC-4B4F-8C22-BCD7BFC6C26E}" destId="{45B96CBB-1C42-4581-990F-2AE3E20E1CD5}" srcOrd="2" destOrd="0" presId="urn:microsoft.com/office/officeart/2005/8/layout/vList4"/>
    <dgm:cxn modelId="{CB2F8168-42E1-4FF5-AAE9-B4444B970712}" type="presParOf" srcId="{C2E3818C-BA96-4A96-B4FB-730C40B3D9D6}" destId="{F346922F-904F-4ECF-99DA-A9AC2FE33BFB}" srcOrd="1" destOrd="0" presId="urn:microsoft.com/office/officeart/2005/8/layout/vList4"/>
    <dgm:cxn modelId="{6C05FA25-0070-48E4-B0E4-A6EEFB55C558}" type="presParOf" srcId="{C2E3818C-BA96-4A96-B4FB-730C40B3D9D6}" destId="{08676AFE-2A57-4591-B353-FA1F8C8C7AAD}" srcOrd="2" destOrd="0" presId="urn:microsoft.com/office/officeart/2005/8/layout/vList4"/>
    <dgm:cxn modelId="{B8DCEB17-8DA2-4869-A8EF-06F314171DD1}" type="presParOf" srcId="{08676AFE-2A57-4591-B353-FA1F8C8C7AAD}" destId="{E7F1B32F-6D24-4F00-9234-2A3F28BAF771}" srcOrd="0" destOrd="0" presId="urn:microsoft.com/office/officeart/2005/8/layout/vList4"/>
    <dgm:cxn modelId="{9E9D6617-3784-410D-8BA8-82F3FA7ED71E}" type="presParOf" srcId="{08676AFE-2A57-4591-B353-FA1F8C8C7AAD}" destId="{1C7C7764-27FB-49B3-B651-3598130FF9CA}" srcOrd="1" destOrd="0" presId="urn:microsoft.com/office/officeart/2005/8/layout/vList4"/>
    <dgm:cxn modelId="{D094854D-2480-441E-B207-30F8F67F5615}" type="presParOf" srcId="{08676AFE-2A57-4591-B353-FA1F8C8C7AAD}" destId="{A3EEB14E-D1CC-4F94-8FBC-CC5E026ACA10}" srcOrd="2" destOrd="0" presId="urn:microsoft.com/office/officeart/2005/8/layout/vList4"/>
    <dgm:cxn modelId="{00D7646D-9F58-44DF-9854-240AEE17A69E}" type="presParOf" srcId="{C2E3818C-BA96-4A96-B4FB-730C40B3D9D6}" destId="{9D675798-54C4-496D-8099-9F5718795FA6}" srcOrd="3" destOrd="0" presId="urn:microsoft.com/office/officeart/2005/8/layout/vList4"/>
    <dgm:cxn modelId="{E3405C6A-803C-4100-BB9F-92BF492723C7}" type="presParOf" srcId="{C2E3818C-BA96-4A96-B4FB-730C40B3D9D6}" destId="{C102DC8F-35F5-40A8-940D-F632F03B6314}" srcOrd="4" destOrd="0" presId="urn:microsoft.com/office/officeart/2005/8/layout/vList4"/>
    <dgm:cxn modelId="{B7EC24B0-3544-43F7-8606-A0A672CB19F3}" type="presParOf" srcId="{C102DC8F-35F5-40A8-940D-F632F03B6314}" destId="{D691800E-BDE1-4638-9FB4-E005A9408FB7}" srcOrd="0" destOrd="0" presId="urn:microsoft.com/office/officeart/2005/8/layout/vList4"/>
    <dgm:cxn modelId="{5CDFA2A6-4961-4B25-AAE7-BC3F5CC60D48}" type="presParOf" srcId="{C102DC8F-35F5-40A8-940D-F632F03B6314}" destId="{39B60C1E-9868-40B3-B5E3-DF29BD474CCC}" srcOrd="1" destOrd="0" presId="urn:microsoft.com/office/officeart/2005/8/layout/vList4"/>
    <dgm:cxn modelId="{15E030B7-18E2-4FB4-A709-40708DAC42B0}" type="presParOf" srcId="{C102DC8F-35F5-40A8-940D-F632F03B6314}" destId="{5E0214F0-8A32-4A15-8AB0-A2BB876ECC74}" srcOrd="2" destOrd="0" presId="urn:microsoft.com/office/officeart/2005/8/layout/vList4"/>
    <dgm:cxn modelId="{87689F02-CC14-4682-97F8-C92D8F9B3463}" type="presParOf" srcId="{C2E3818C-BA96-4A96-B4FB-730C40B3D9D6}" destId="{B2D50D97-009A-40E5-A138-D9F6BAE61C4F}" srcOrd="5" destOrd="0" presId="urn:microsoft.com/office/officeart/2005/8/layout/vList4"/>
    <dgm:cxn modelId="{DF86D117-4B30-4470-9630-BBCAD563FE15}" type="presParOf" srcId="{C2E3818C-BA96-4A96-B4FB-730C40B3D9D6}" destId="{B2A34007-B690-43C2-970C-D8C2A12014B3}" srcOrd="6" destOrd="0" presId="urn:microsoft.com/office/officeart/2005/8/layout/vList4"/>
    <dgm:cxn modelId="{0032F502-37FC-432C-9413-0CD08974E2C5}" type="presParOf" srcId="{B2A34007-B690-43C2-970C-D8C2A12014B3}" destId="{80173DA6-15DA-4A52-857B-AA20D5146D1F}" srcOrd="0" destOrd="0" presId="urn:microsoft.com/office/officeart/2005/8/layout/vList4"/>
    <dgm:cxn modelId="{C0349A0F-FA0D-4E2A-AB31-01B422D946FA}" type="presParOf" srcId="{B2A34007-B690-43C2-970C-D8C2A12014B3}" destId="{5E485E31-831E-4EFA-9B19-533B880B24CC}" srcOrd="1" destOrd="0" presId="urn:microsoft.com/office/officeart/2005/8/layout/vList4"/>
    <dgm:cxn modelId="{A71D87FC-BD53-412D-B8A3-A7F8D5193DBE}" type="presParOf" srcId="{B2A34007-B690-43C2-970C-D8C2A12014B3}" destId="{2BFE0B18-0360-4DB9-8921-F7FD878C4542}" srcOrd="2" destOrd="0" presId="urn:microsoft.com/office/officeart/2005/8/layout/vList4"/>
    <dgm:cxn modelId="{4F3D6C2C-3D03-4C73-AA69-8738A6CA7034}" type="presParOf" srcId="{C2E3818C-BA96-4A96-B4FB-730C40B3D9D6}" destId="{FB49285A-002C-4A4B-9576-AD9AB9FAE53B}" srcOrd="7" destOrd="0" presId="urn:microsoft.com/office/officeart/2005/8/layout/vList4"/>
    <dgm:cxn modelId="{FF69B264-D8D0-4513-92A8-59E0C11D66E4}" type="presParOf" srcId="{C2E3818C-BA96-4A96-B4FB-730C40B3D9D6}" destId="{2F9C44AC-7F5F-46AE-8754-BE60B7AE374C}" srcOrd="8" destOrd="0" presId="urn:microsoft.com/office/officeart/2005/8/layout/vList4"/>
    <dgm:cxn modelId="{05FBE319-7490-4F6B-BAFB-D86386332A5C}" type="presParOf" srcId="{2F9C44AC-7F5F-46AE-8754-BE60B7AE374C}" destId="{3F12C2BD-CC6B-46DD-A166-3146A1C1810A}" srcOrd="0" destOrd="0" presId="urn:microsoft.com/office/officeart/2005/8/layout/vList4"/>
    <dgm:cxn modelId="{6FBFBEDB-CB63-4327-9EFD-1DB7BCA97F04}" type="presParOf" srcId="{2F9C44AC-7F5F-46AE-8754-BE60B7AE374C}" destId="{196989BF-E5CD-491A-A0BB-3AFE58F89009}" srcOrd="1" destOrd="0" presId="urn:microsoft.com/office/officeart/2005/8/layout/vList4"/>
    <dgm:cxn modelId="{F4CF8D5A-84F5-4170-BA96-612E4E9F83B7}" type="presParOf" srcId="{2F9C44AC-7F5F-46AE-8754-BE60B7AE374C}" destId="{3273F95D-A0EB-434E-B297-6FC48FB86105}" srcOrd="2" destOrd="0" presId="urn:microsoft.com/office/officeart/2005/8/layout/vList4"/>
    <dgm:cxn modelId="{31B0BE12-57AD-47E1-AF0A-381A53B0A2AD}" type="presParOf" srcId="{C2E3818C-BA96-4A96-B4FB-730C40B3D9D6}" destId="{D715B21A-8E97-429C-8B50-39CBFBE81E7C}" srcOrd="9" destOrd="0" presId="urn:microsoft.com/office/officeart/2005/8/layout/vList4"/>
    <dgm:cxn modelId="{ABCEFE0C-52F4-439E-B442-346351757B60}" type="presParOf" srcId="{C2E3818C-BA96-4A96-B4FB-730C40B3D9D6}" destId="{8C2442EC-A81A-4CFC-950E-19F69BDB8D77}" srcOrd="10" destOrd="0" presId="urn:microsoft.com/office/officeart/2005/8/layout/vList4"/>
    <dgm:cxn modelId="{5AAA2A31-E8FD-4344-A2A1-5C62655E541E}" type="presParOf" srcId="{8C2442EC-A81A-4CFC-950E-19F69BDB8D77}" destId="{CF061732-E1A9-4703-A5F1-8D5060B0A413}" srcOrd="0" destOrd="0" presId="urn:microsoft.com/office/officeart/2005/8/layout/vList4"/>
    <dgm:cxn modelId="{13298546-0E56-484E-B1DD-B8DB7AA73982}" type="presParOf" srcId="{8C2442EC-A81A-4CFC-950E-19F69BDB8D77}" destId="{A88D19A9-AE4D-425F-A86D-22CE22C28B0E}" srcOrd="1" destOrd="0" presId="urn:microsoft.com/office/officeart/2005/8/layout/vList4"/>
    <dgm:cxn modelId="{219ADCC5-66D4-4873-91E6-794C120F73F0}" type="presParOf" srcId="{8C2442EC-A81A-4CFC-950E-19F69BDB8D77}" destId="{3E380A6F-289C-403A-B12B-E47651AEC834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5E21B6-0E3B-431A-B982-7689CD6225BC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866A93C-1171-47AE-A9C6-EF5D42A08816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</a:rPr>
            <a:t>Define clear objectives for brand engagement.</a:t>
          </a:r>
          <a:endParaRPr lang="en-GB" sz="1400" dirty="0">
            <a:latin typeface="Arial Black" panose="020B0A04020102020204" pitchFamily="34" charset="0"/>
          </a:endParaRPr>
        </a:p>
      </dgm:t>
    </dgm:pt>
    <dgm:pt modelId="{0EC224A8-423C-42F3-A2B5-4E2D44E1DAA7}" type="parTrans" cxnId="{71825E14-EA38-4D4E-B9BB-2D44F6F4F390}">
      <dgm:prSet/>
      <dgm:spPr/>
      <dgm:t>
        <a:bodyPr/>
        <a:lstStyle/>
        <a:p>
          <a:endParaRPr lang="en-GB"/>
        </a:p>
      </dgm:t>
    </dgm:pt>
    <dgm:pt modelId="{0585BC53-4388-4363-A0EF-563B25DBD8DE}" type="sibTrans" cxnId="{71825E14-EA38-4D4E-B9BB-2D44F6F4F390}">
      <dgm:prSet/>
      <dgm:spPr/>
      <dgm:t>
        <a:bodyPr/>
        <a:lstStyle/>
        <a:p>
          <a:endParaRPr lang="en-GB"/>
        </a:p>
      </dgm:t>
    </dgm:pt>
    <dgm:pt modelId="{B66F4C6E-C12D-4B87-9BC7-F0EE978E768A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</a:rPr>
            <a:t>Research audience interests and demographics.</a:t>
          </a:r>
          <a:endParaRPr lang="en-GB" sz="1400" dirty="0">
            <a:latin typeface="Arial Black" panose="020B0A04020102020204" pitchFamily="34" charset="0"/>
          </a:endParaRPr>
        </a:p>
      </dgm:t>
    </dgm:pt>
    <dgm:pt modelId="{956EB1BD-4027-4083-B86E-29F0EE8D7909}" type="parTrans" cxnId="{6472E1A6-CBA7-448A-B404-47505B0C7362}">
      <dgm:prSet/>
      <dgm:spPr/>
      <dgm:t>
        <a:bodyPr/>
        <a:lstStyle/>
        <a:p>
          <a:endParaRPr lang="en-GB"/>
        </a:p>
      </dgm:t>
    </dgm:pt>
    <dgm:pt modelId="{2A36EAAE-EC40-4BB0-8789-3B2CDDCA8D04}" type="sibTrans" cxnId="{6472E1A6-CBA7-448A-B404-47505B0C7362}">
      <dgm:prSet/>
      <dgm:spPr/>
      <dgm:t>
        <a:bodyPr/>
        <a:lstStyle/>
        <a:p>
          <a:endParaRPr lang="en-GB"/>
        </a:p>
      </dgm:t>
    </dgm:pt>
    <dgm:pt modelId="{6974BB6C-721D-4592-B7D2-E3B8A8B0C7DF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</a:rPr>
            <a:t>Invest in creative, authentic content.</a:t>
          </a:r>
          <a:endParaRPr lang="en-GB" sz="1400" dirty="0">
            <a:latin typeface="Arial Black" panose="020B0A04020102020204" pitchFamily="34" charset="0"/>
          </a:endParaRPr>
        </a:p>
      </dgm:t>
    </dgm:pt>
    <dgm:pt modelId="{50D2AF97-82E8-4E0A-A52D-368A07067332}" type="parTrans" cxnId="{8DE8482F-F62F-4746-A754-22935FE281F6}">
      <dgm:prSet/>
      <dgm:spPr/>
      <dgm:t>
        <a:bodyPr/>
        <a:lstStyle/>
        <a:p>
          <a:endParaRPr lang="en-GB"/>
        </a:p>
      </dgm:t>
    </dgm:pt>
    <dgm:pt modelId="{5B5D0EFF-EAA9-4007-AE23-A31E7A314612}" type="sibTrans" cxnId="{8DE8482F-F62F-4746-A754-22935FE281F6}">
      <dgm:prSet/>
      <dgm:spPr/>
      <dgm:t>
        <a:bodyPr/>
        <a:lstStyle/>
        <a:p>
          <a:endParaRPr lang="en-GB"/>
        </a:p>
      </dgm:t>
    </dgm:pt>
    <dgm:pt modelId="{12C9D4A6-5A4B-48FD-BD66-A0A3FD38B68E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</a:rPr>
            <a:t>Leverage TikTok's analytics tools for performance monitoring.</a:t>
          </a:r>
          <a:endParaRPr lang="en-GB" sz="1400" dirty="0">
            <a:latin typeface="Arial Black" panose="020B0A04020102020204" pitchFamily="34" charset="0"/>
          </a:endParaRPr>
        </a:p>
      </dgm:t>
    </dgm:pt>
    <dgm:pt modelId="{0AC4C235-084E-4528-B180-AFF82386BABD}" type="parTrans" cxnId="{BD6CF7A0-C6D2-4FF1-9908-71474DF78701}">
      <dgm:prSet/>
      <dgm:spPr/>
      <dgm:t>
        <a:bodyPr/>
        <a:lstStyle/>
        <a:p>
          <a:endParaRPr lang="en-GB"/>
        </a:p>
      </dgm:t>
    </dgm:pt>
    <dgm:pt modelId="{A104B64E-0920-4EFD-95E1-8BA1E7132841}" type="sibTrans" cxnId="{BD6CF7A0-C6D2-4FF1-9908-71474DF78701}">
      <dgm:prSet/>
      <dgm:spPr/>
      <dgm:t>
        <a:bodyPr/>
        <a:lstStyle/>
        <a:p>
          <a:endParaRPr lang="en-GB"/>
        </a:p>
      </dgm:t>
    </dgm:pt>
    <dgm:pt modelId="{E1B6F19F-CDB6-407A-B381-0DF835FCC740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</a:rPr>
            <a:t>Engage with brand-aligned trends.</a:t>
          </a:r>
          <a:endParaRPr lang="en-GB" sz="1400" dirty="0">
            <a:latin typeface="Arial Black" panose="020B0A04020102020204" pitchFamily="34" charset="0"/>
          </a:endParaRPr>
        </a:p>
      </dgm:t>
    </dgm:pt>
    <dgm:pt modelId="{4F4793F2-ECBF-43E5-BE98-5C01BECE06DB}" type="parTrans" cxnId="{985C012D-EAA0-49D6-AA03-E38E1C37790A}">
      <dgm:prSet/>
      <dgm:spPr/>
      <dgm:t>
        <a:bodyPr/>
        <a:lstStyle/>
        <a:p>
          <a:endParaRPr lang="en-GB"/>
        </a:p>
      </dgm:t>
    </dgm:pt>
    <dgm:pt modelId="{68C61F0E-90AA-4FD5-AA82-2D884A197DC2}" type="sibTrans" cxnId="{985C012D-EAA0-49D6-AA03-E38E1C37790A}">
      <dgm:prSet/>
      <dgm:spPr/>
      <dgm:t>
        <a:bodyPr/>
        <a:lstStyle/>
        <a:p>
          <a:endParaRPr lang="en-GB"/>
        </a:p>
      </dgm:t>
    </dgm:pt>
    <dgm:pt modelId="{F243BA5B-F3DA-4DA9-8F17-B5E46DA11D48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</a:rPr>
            <a:t>Ensure ethical compliance to build consumer trust.</a:t>
          </a:r>
          <a:endParaRPr lang="en-GB" sz="1400" dirty="0">
            <a:latin typeface="Arial Black" panose="020B0A04020102020204" pitchFamily="34" charset="0"/>
          </a:endParaRPr>
        </a:p>
      </dgm:t>
    </dgm:pt>
    <dgm:pt modelId="{43AC51A4-CC41-406D-8AC7-6555D9E16B30}" type="parTrans" cxnId="{3FFC87BC-A7C1-4707-BA2A-2C8F059A2155}">
      <dgm:prSet/>
      <dgm:spPr/>
      <dgm:t>
        <a:bodyPr/>
        <a:lstStyle/>
        <a:p>
          <a:endParaRPr lang="en-GB"/>
        </a:p>
      </dgm:t>
    </dgm:pt>
    <dgm:pt modelId="{E2A1ED65-A9F1-406B-A26A-B58C479E80A7}" type="sibTrans" cxnId="{3FFC87BC-A7C1-4707-BA2A-2C8F059A2155}">
      <dgm:prSet/>
      <dgm:spPr/>
      <dgm:t>
        <a:bodyPr/>
        <a:lstStyle/>
        <a:p>
          <a:endParaRPr lang="en-GB"/>
        </a:p>
      </dgm:t>
    </dgm:pt>
    <dgm:pt modelId="{8A07BDD3-A4AC-47B8-9475-BBC422181D55}" type="pres">
      <dgm:prSet presAssocID="{685E21B6-0E3B-431A-B982-7689CD6225BC}" presName="Name0" presStyleCnt="0">
        <dgm:presLayoutVars>
          <dgm:dir/>
          <dgm:resizeHandles val="exact"/>
        </dgm:presLayoutVars>
      </dgm:prSet>
      <dgm:spPr/>
    </dgm:pt>
    <dgm:pt modelId="{D4B95606-2FA3-417F-AB4E-CFC5B77AFA2A}" type="pres">
      <dgm:prSet presAssocID="{685E21B6-0E3B-431A-B982-7689CD6225BC}" presName="fgShape" presStyleLbl="fgShp" presStyleIdx="0" presStyleCnt="1"/>
      <dgm:spPr/>
    </dgm:pt>
    <dgm:pt modelId="{4E21CE9E-8630-418C-B49B-EAB825DC98D5}" type="pres">
      <dgm:prSet presAssocID="{685E21B6-0E3B-431A-B982-7689CD6225BC}" presName="linComp" presStyleCnt="0"/>
      <dgm:spPr/>
    </dgm:pt>
    <dgm:pt modelId="{A042E97F-A4A3-4663-9F46-AB04441D3061}" type="pres">
      <dgm:prSet presAssocID="{9866A93C-1171-47AE-A9C6-EF5D42A08816}" presName="compNode" presStyleCnt="0"/>
      <dgm:spPr/>
    </dgm:pt>
    <dgm:pt modelId="{F10F6076-08B2-43B1-96B1-2B95B11BFA9E}" type="pres">
      <dgm:prSet presAssocID="{9866A93C-1171-47AE-A9C6-EF5D42A08816}" presName="bkgdShape" presStyleLbl="node1" presStyleIdx="0" presStyleCnt="6"/>
      <dgm:spPr/>
    </dgm:pt>
    <dgm:pt modelId="{900D0EA4-C538-4197-A037-2EBCD8770B63}" type="pres">
      <dgm:prSet presAssocID="{9866A93C-1171-47AE-A9C6-EF5D42A08816}" presName="nodeTx" presStyleLbl="node1" presStyleIdx="0" presStyleCnt="6">
        <dgm:presLayoutVars>
          <dgm:bulletEnabled val="1"/>
        </dgm:presLayoutVars>
      </dgm:prSet>
      <dgm:spPr/>
    </dgm:pt>
    <dgm:pt modelId="{3495FFE5-AB7A-4EDA-8DC1-50F1877C5E68}" type="pres">
      <dgm:prSet presAssocID="{9866A93C-1171-47AE-A9C6-EF5D42A08816}" presName="invisiNode" presStyleLbl="node1" presStyleIdx="0" presStyleCnt="6"/>
      <dgm:spPr/>
    </dgm:pt>
    <dgm:pt modelId="{98F12E1F-5B52-45D2-BC64-9340BEE5E4D4}" type="pres">
      <dgm:prSet presAssocID="{9866A93C-1171-47AE-A9C6-EF5D42A08816}" presName="imagNode" presStyleLbl="fgImgPlace1" presStyleIdx="0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6818A276-35CB-4CA4-840D-6C0BF20BC7B2}" type="pres">
      <dgm:prSet presAssocID="{0585BC53-4388-4363-A0EF-563B25DBD8DE}" presName="sibTrans" presStyleLbl="sibTrans2D1" presStyleIdx="0" presStyleCnt="0"/>
      <dgm:spPr/>
    </dgm:pt>
    <dgm:pt modelId="{1FF61FDC-6C9E-42B6-AD44-780A796E5593}" type="pres">
      <dgm:prSet presAssocID="{B66F4C6E-C12D-4B87-9BC7-F0EE978E768A}" presName="compNode" presStyleCnt="0"/>
      <dgm:spPr/>
    </dgm:pt>
    <dgm:pt modelId="{30DC5B4D-AB60-4268-876B-8B2794E92D7A}" type="pres">
      <dgm:prSet presAssocID="{B66F4C6E-C12D-4B87-9BC7-F0EE978E768A}" presName="bkgdShape" presStyleLbl="node1" presStyleIdx="1" presStyleCnt="6"/>
      <dgm:spPr/>
    </dgm:pt>
    <dgm:pt modelId="{2A9310DF-583A-4982-ABE7-BBCD42E6D3D3}" type="pres">
      <dgm:prSet presAssocID="{B66F4C6E-C12D-4B87-9BC7-F0EE978E768A}" presName="nodeTx" presStyleLbl="node1" presStyleIdx="1" presStyleCnt="6">
        <dgm:presLayoutVars>
          <dgm:bulletEnabled val="1"/>
        </dgm:presLayoutVars>
      </dgm:prSet>
      <dgm:spPr/>
    </dgm:pt>
    <dgm:pt modelId="{077125BB-BF0E-4832-B49E-9074FB7734DC}" type="pres">
      <dgm:prSet presAssocID="{B66F4C6E-C12D-4B87-9BC7-F0EE978E768A}" presName="invisiNode" presStyleLbl="node1" presStyleIdx="1" presStyleCnt="6"/>
      <dgm:spPr/>
    </dgm:pt>
    <dgm:pt modelId="{70443197-F1EC-480E-BBC1-08F1D2D18819}" type="pres">
      <dgm:prSet presAssocID="{B66F4C6E-C12D-4B87-9BC7-F0EE978E768A}" presName="imagNode" presStyleLbl="fgImgPlace1" presStyleIdx="1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91DCB8DE-DADE-48F0-B0B9-38DB429871B8}" type="pres">
      <dgm:prSet presAssocID="{2A36EAAE-EC40-4BB0-8789-3B2CDDCA8D04}" presName="sibTrans" presStyleLbl="sibTrans2D1" presStyleIdx="0" presStyleCnt="0"/>
      <dgm:spPr/>
    </dgm:pt>
    <dgm:pt modelId="{6FAF3847-4BA7-4803-9D47-CF4C62DC4004}" type="pres">
      <dgm:prSet presAssocID="{6974BB6C-721D-4592-B7D2-E3B8A8B0C7DF}" presName="compNode" presStyleCnt="0"/>
      <dgm:spPr/>
    </dgm:pt>
    <dgm:pt modelId="{87A96096-9495-40A5-9FFB-65FFC08DD0A6}" type="pres">
      <dgm:prSet presAssocID="{6974BB6C-721D-4592-B7D2-E3B8A8B0C7DF}" presName="bkgdShape" presStyleLbl="node1" presStyleIdx="2" presStyleCnt="6"/>
      <dgm:spPr/>
    </dgm:pt>
    <dgm:pt modelId="{B8D152D9-0974-45C8-A0FD-53B29C461C80}" type="pres">
      <dgm:prSet presAssocID="{6974BB6C-721D-4592-B7D2-E3B8A8B0C7DF}" presName="nodeTx" presStyleLbl="node1" presStyleIdx="2" presStyleCnt="6">
        <dgm:presLayoutVars>
          <dgm:bulletEnabled val="1"/>
        </dgm:presLayoutVars>
      </dgm:prSet>
      <dgm:spPr/>
    </dgm:pt>
    <dgm:pt modelId="{272A483A-37D7-47BC-A79F-CDC026FC18B5}" type="pres">
      <dgm:prSet presAssocID="{6974BB6C-721D-4592-B7D2-E3B8A8B0C7DF}" presName="invisiNode" presStyleLbl="node1" presStyleIdx="2" presStyleCnt="6"/>
      <dgm:spPr/>
    </dgm:pt>
    <dgm:pt modelId="{43A8848D-0281-4AF6-A43A-4CD88939A0EC}" type="pres">
      <dgm:prSet presAssocID="{6974BB6C-721D-4592-B7D2-E3B8A8B0C7DF}" presName="imagNode" presStyleLbl="fgImgPlace1" presStyleIdx="2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12211A19-7DAB-4B59-BC6A-500CC25EAAA9}" type="pres">
      <dgm:prSet presAssocID="{5B5D0EFF-EAA9-4007-AE23-A31E7A314612}" presName="sibTrans" presStyleLbl="sibTrans2D1" presStyleIdx="0" presStyleCnt="0"/>
      <dgm:spPr/>
    </dgm:pt>
    <dgm:pt modelId="{03035B10-9841-4E0F-8FF7-5F476ADEBAE6}" type="pres">
      <dgm:prSet presAssocID="{12C9D4A6-5A4B-48FD-BD66-A0A3FD38B68E}" presName="compNode" presStyleCnt="0"/>
      <dgm:spPr/>
    </dgm:pt>
    <dgm:pt modelId="{0FDE3302-F4BB-4786-920D-8153F5DFE783}" type="pres">
      <dgm:prSet presAssocID="{12C9D4A6-5A4B-48FD-BD66-A0A3FD38B68E}" presName="bkgdShape" presStyleLbl="node1" presStyleIdx="3" presStyleCnt="6"/>
      <dgm:spPr/>
    </dgm:pt>
    <dgm:pt modelId="{7D0C1DEF-0467-4436-94D1-CAD702190A9A}" type="pres">
      <dgm:prSet presAssocID="{12C9D4A6-5A4B-48FD-BD66-A0A3FD38B68E}" presName="nodeTx" presStyleLbl="node1" presStyleIdx="3" presStyleCnt="6">
        <dgm:presLayoutVars>
          <dgm:bulletEnabled val="1"/>
        </dgm:presLayoutVars>
      </dgm:prSet>
      <dgm:spPr/>
    </dgm:pt>
    <dgm:pt modelId="{6D8A4D67-2CBE-45CA-BE47-794E1FB5AF60}" type="pres">
      <dgm:prSet presAssocID="{12C9D4A6-5A4B-48FD-BD66-A0A3FD38B68E}" presName="invisiNode" presStyleLbl="node1" presStyleIdx="3" presStyleCnt="6"/>
      <dgm:spPr/>
    </dgm:pt>
    <dgm:pt modelId="{6CE72F78-AEAE-45AD-96A0-97D7B5F41354}" type="pres">
      <dgm:prSet presAssocID="{12C9D4A6-5A4B-48FD-BD66-A0A3FD38B68E}" presName="imagNode" presStyleLbl="fgImgPlace1" presStyleIdx="3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611F9397-CBE9-4306-9C96-8F9FCB99E2DF}" type="pres">
      <dgm:prSet presAssocID="{A104B64E-0920-4EFD-95E1-8BA1E7132841}" presName="sibTrans" presStyleLbl="sibTrans2D1" presStyleIdx="0" presStyleCnt="0"/>
      <dgm:spPr/>
    </dgm:pt>
    <dgm:pt modelId="{EA31C37B-F8C6-4074-A5F3-4DC483FF9CE8}" type="pres">
      <dgm:prSet presAssocID="{E1B6F19F-CDB6-407A-B381-0DF835FCC740}" presName="compNode" presStyleCnt="0"/>
      <dgm:spPr/>
    </dgm:pt>
    <dgm:pt modelId="{ABFF5B85-5CBD-4B0F-91E9-64CC8CA55B8D}" type="pres">
      <dgm:prSet presAssocID="{E1B6F19F-CDB6-407A-B381-0DF835FCC740}" presName="bkgdShape" presStyleLbl="node1" presStyleIdx="4" presStyleCnt="6"/>
      <dgm:spPr/>
    </dgm:pt>
    <dgm:pt modelId="{239EE52B-BEDB-419C-9B6B-E2A733B637D4}" type="pres">
      <dgm:prSet presAssocID="{E1B6F19F-CDB6-407A-B381-0DF835FCC740}" presName="nodeTx" presStyleLbl="node1" presStyleIdx="4" presStyleCnt="6">
        <dgm:presLayoutVars>
          <dgm:bulletEnabled val="1"/>
        </dgm:presLayoutVars>
      </dgm:prSet>
      <dgm:spPr/>
    </dgm:pt>
    <dgm:pt modelId="{B2FA0FDD-38ED-4436-816C-6A36052F7624}" type="pres">
      <dgm:prSet presAssocID="{E1B6F19F-CDB6-407A-B381-0DF835FCC740}" presName="invisiNode" presStyleLbl="node1" presStyleIdx="4" presStyleCnt="6"/>
      <dgm:spPr/>
    </dgm:pt>
    <dgm:pt modelId="{F46DA6B4-0744-4002-B296-E2396D166920}" type="pres">
      <dgm:prSet presAssocID="{E1B6F19F-CDB6-407A-B381-0DF835FCC740}" presName="imagNode" presStyleLbl="fgImgPlace1" presStyleIdx="4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DFD637EA-0AB6-42A6-BC5D-2316BB36AD59}" type="pres">
      <dgm:prSet presAssocID="{68C61F0E-90AA-4FD5-AA82-2D884A197DC2}" presName="sibTrans" presStyleLbl="sibTrans2D1" presStyleIdx="0" presStyleCnt="0"/>
      <dgm:spPr/>
    </dgm:pt>
    <dgm:pt modelId="{251E1874-451B-45B4-837A-0365533EE8B3}" type="pres">
      <dgm:prSet presAssocID="{F243BA5B-F3DA-4DA9-8F17-B5E46DA11D48}" presName="compNode" presStyleCnt="0"/>
      <dgm:spPr/>
    </dgm:pt>
    <dgm:pt modelId="{0DB555FE-84AF-4AFA-AD9F-6EBA1B0E6526}" type="pres">
      <dgm:prSet presAssocID="{F243BA5B-F3DA-4DA9-8F17-B5E46DA11D48}" presName="bkgdShape" presStyleLbl="node1" presStyleIdx="5" presStyleCnt="6"/>
      <dgm:spPr/>
    </dgm:pt>
    <dgm:pt modelId="{E9662065-5257-43F5-90B6-2159E4958A51}" type="pres">
      <dgm:prSet presAssocID="{F243BA5B-F3DA-4DA9-8F17-B5E46DA11D48}" presName="nodeTx" presStyleLbl="node1" presStyleIdx="5" presStyleCnt="6">
        <dgm:presLayoutVars>
          <dgm:bulletEnabled val="1"/>
        </dgm:presLayoutVars>
      </dgm:prSet>
      <dgm:spPr/>
    </dgm:pt>
    <dgm:pt modelId="{05818933-51BB-4020-86FD-509EB0611666}" type="pres">
      <dgm:prSet presAssocID="{F243BA5B-F3DA-4DA9-8F17-B5E46DA11D48}" presName="invisiNode" presStyleLbl="node1" presStyleIdx="5" presStyleCnt="6"/>
      <dgm:spPr/>
    </dgm:pt>
    <dgm:pt modelId="{E37196A3-7EFB-402C-A61A-D32BC72BDA77}" type="pres">
      <dgm:prSet presAssocID="{F243BA5B-F3DA-4DA9-8F17-B5E46DA11D48}" presName="imagNode" presStyleLbl="fgImgPlace1" presStyleIdx="5" presStyleCnt="6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</dgm:ptLst>
  <dgm:cxnLst>
    <dgm:cxn modelId="{8994C100-9BCA-4800-B76E-ADA0511C1333}" type="presOf" srcId="{F243BA5B-F3DA-4DA9-8F17-B5E46DA11D48}" destId="{E9662065-5257-43F5-90B6-2159E4958A51}" srcOrd="1" destOrd="0" presId="urn:microsoft.com/office/officeart/2005/8/layout/hList7"/>
    <dgm:cxn modelId="{56F2C700-A0E5-45CD-80C4-5FD3DD8AA1F9}" type="presOf" srcId="{2A36EAAE-EC40-4BB0-8789-3B2CDDCA8D04}" destId="{91DCB8DE-DADE-48F0-B0B9-38DB429871B8}" srcOrd="0" destOrd="0" presId="urn:microsoft.com/office/officeart/2005/8/layout/hList7"/>
    <dgm:cxn modelId="{ECF2160C-3836-4145-84F6-6B5922B134C6}" type="presOf" srcId="{5B5D0EFF-EAA9-4007-AE23-A31E7A314612}" destId="{12211A19-7DAB-4B59-BC6A-500CC25EAAA9}" srcOrd="0" destOrd="0" presId="urn:microsoft.com/office/officeart/2005/8/layout/hList7"/>
    <dgm:cxn modelId="{23CDBF0E-D2E6-413C-8FAF-E5AB698851EE}" type="presOf" srcId="{9866A93C-1171-47AE-A9C6-EF5D42A08816}" destId="{900D0EA4-C538-4197-A037-2EBCD8770B63}" srcOrd="1" destOrd="0" presId="urn:microsoft.com/office/officeart/2005/8/layout/hList7"/>
    <dgm:cxn modelId="{71825E14-EA38-4D4E-B9BB-2D44F6F4F390}" srcId="{685E21B6-0E3B-431A-B982-7689CD6225BC}" destId="{9866A93C-1171-47AE-A9C6-EF5D42A08816}" srcOrd="0" destOrd="0" parTransId="{0EC224A8-423C-42F3-A2B5-4E2D44E1DAA7}" sibTransId="{0585BC53-4388-4363-A0EF-563B25DBD8DE}"/>
    <dgm:cxn modelId="{A4C4C522-2D3E-48B4-8C70-5BFE6843920B}" type="presOf" srcId="{B66F4C6E-C12D-4B87-9BC7-F0EE978E768A}" destId="{30DC5B4D-AB60-4268-876B-8B2794E92D7A}" srcOrd="0" destOrd="0" presId="urn:microsoft.com/office/officeart/2005/8/layout/hList7"/>
    <dgm:cxn modelId="{985C012D-EAA0-49D6-AA03-E38E1C37790A}" srcId="{685E21B6-0E3B-431A-B982-7689CD6225BC}" destId="{E1B6F19F-CDB6-407A-B381-0DF835FCC740}" srcOrd="4" destOrd="0" parTransId="{4F4793F2-ECBF-43E5-BE98-5C01BECE06DB}" sibTransId="{68C61F0E-90AA-4FD5-AA82-2D884A197DC2}"/>
    <dgm:cxn modelId="{DF3BB02E-BAAD-43DB-809E-D5B33A3D8019}" type="presOf" srcId="{12C9D4A6-5A4B-48FD-BD66-A0A3FD38B68E}" destId="{7D0C1DEF-0467-4436-94D1-CAD702190A9A}" srcOrd="1" destOrd="0" presId="urn:microsoft.com/office/officeart/2005/8/layout/hList7"/>
    <dgm:cxn modelId="{8DE8482F-F62F-4746-A754-22935FE281F6}" srcId="{685E21B6-0E3B-431A-B982-7689CD6225BC}" destId="{6974BB6C-721D-4592-B7D2-E3B8A8B0C7DF}" srcOrd="2" destOrd="0" parTransId="{50D2AF97-82E8-4E0A-A52D-368A07067332}" sibTransId="{5B5D0EFF-EAA9-4007-AE23-A31E7A314612}"/>
    <dgm:cxn modelId="{D883BE56-85A2-4CCB-9505-2B66A8B1EFC4}" type="presOf" srcId="{B66F4C6E-C12D-4B87-9BC7-F0EE978E768A}" destId="{2A9310DF-583A-4982-ABE7-BBCD42E6D3D3}" srcOrd="1" destOrd="0" presId="urn:microsoft.com/office/officeart/2005/8/layout/hList7"/>
    <dgm:cxn modelId="{25433473-8D8B-4B39-8C46-D0A204E48AAC}" type="presOf" srcId="{685E21B6-0E3B-431A-B982-7689CD6225BC}" destId="{8A07BDD3-A4AC-47B8-9475-BBC422181D55}" srcOrd="0" destOrd="0" presId="urn:microsoft.com/office/officeart/2005/8/layout/hList7"/>
    <dgm:cxn modelId="{C9744274-5455-4E0A-9188-13F309D5834C}" type="presOf" srcId="{E1B6F19F-CDB6-407A-B381-0DF835FCC740}" destId="{ABFF5B85-5CBD-4B0F-91E9-64CC8CA55B8D}" srcOrd="0" destOrd="0" presId="urn:microsoft.com/office/officeart/2005/8/layout/hList7"/>
    <dgm:cxn modelId="{3D93737B-DA89-408B-A732-423778981FFA}" type="presOf" srcId="{6974BB6C-721D-4592-B7D2-E3B8A8B0C7DF}" destId="{87A96096-9495-40A5-9FFB-65FFC08DD0A6}" srcOrd="0" destOrd="0" presId="urn:microsoft.com/office/officeart/2005/8/layout/hList7"/>
    <dgm:cxn modelId="{C4957C85-E236-47BF-89A5-9A5649C21581}" type="presOf" srcId="{0585BC53-4388-4363-A0EF-563B25DBD8DE}" destId="{6818A276-35CB-4CA4-840D-6C0BF20BC7B2}" srcOrd="0" destOrd="0" presId="urn:microsoft.com/office/officeart/2005/8/layout/hList7"/>
    <dgm:cxn modelId="{9C3EB789-3274-4444-9DFC-95D3ABBC59E5}" type="presOf" srcId="{F243BA5B-F3DA-4DA9-8F17-B5E46DA11D48}" destId="{0DB555FE-84AF-4AFA-AD9F-6EBA1B0E6526}" srcOrd="0" destOrd="0" presId="urn:microsoft.com/office/officeart/2005/8/layout/hList7"/>
    <dgm:cxn modelId="{5C06CF98-5125-4CBA-A23D-2E3AC26C2AA6}" type="presOf" srcId="{12C9D4A6-5A4B-48FD-BD66-A0A3FD38B68E}" destId="{0FDE3302-F4BB-4786-920D-8153F5DFE783}" srcOrd="0" destOrd="0" presId="urn:microsoft.com/office/officeart/2005/8/layout/hList7"/>
    <dgm:cxn modelId="{51C8FD98-4FBF-47F2-AE23-33EE2471A7C8}" type="presOf" srcId="{A104B64E-0920-4EFD-95E1-8BA1E7132841}" destId="{611F9397-CBE9-4306-9C96-8F9FCB99E2DF}" srcOrd="0" destOrd="0" presId="urn:microsoft.com/office/officeart/2005/8/layout/hList7"/>
    <dgm:cxn modelId="{BD6CF7A0-C6D2-4FF1-9908-71474DF78701}" srcId="{685E21B6-0E3B-431A-B982-7689CD6225BC}" destId="{12C9D4A6-5A4B-48FD-BD66-A0A3FD38B68E}" srcOrd="3" destOrd="0" parTransId="{0AC4C235-084E-4528-B180-AFF82386BABD}" sibTransId="{A104B64E-0920-4EFD-95E1-8BA1E7132841}"/>
    <dgm:cxn modelId="{183A31A2-60AF-4C56-BD53-BF0404FCA588}" type="presOf" srcId="{E1B6F19F-CDB6-407A-B381-0DF835FCC740}" destId="{239EE52B-BEDB-419C-9B6B-E2A733B637D4}" srcOrd="1" destOrd="0" presId="urn:microsoft.com/office/officeart/2005/8/layout/hList7"/>
    <dgm:cxn modelId="{6472E1A6-CBA7-448A-B404-47505B0C7362}" srcId="{685E21B6-0E3B-431A-B982-7689CD6225BC}" destId="{B66F4C6E-C12D-4B87-9BC7-F0EE978E768A}" srcOrd="1" destOrd="0" parTransId="{956EB1BD-4027-4083-B86E-29F0EE8D7909}" sibTransId="{2A36EAAE-EC40-4BB0-8789-3B2CDDCA8D04}"/>
    <dgm:cxn modelId="{3FFC87BC-A7C1-4707-BA2A-2C8F059A2155}" srcId="{685E21B6-0E3B-431A-B982-7689CD6225BC}" destId="{F243BA5B-F3DA-4DA9-8F17-B5E46DA11D48}" srcOrd="5" destOrd="0" parTransId="{43AC51A4-CC41-406D-8AC7-6555D9E16B30}" sibTransId="{E2A1ED65-A9F1-406B-A26A-B58C479E80A7}"/>
    <dgm:cxn modelId="{F3AD61D0-D698-47EE-9E3B-17F713EB4259}" type="presOf" srcId="{6974BB6C-721D-4592-B7D2-E3B8A8B0C7DF}" destId="{B8D152D9-0974-45C8-A0FD-53B29C461C80}" srcOrd="1" destOrd="0" presId="urn:microsoft.com/office/officeart/2005/8/layout/hList7"/>
    <dgm:cxn modelId="{87F183E5-9CBE-4CF8-92BA-6730AFAEEFBF}" type="presOf" srcId="{68C61F0E-90AA-4FD5-AA82-2D884A197DC2}" destId="{DFD637EA-0AB6-42A6-BC5D-2316BB36AD59}" srcOrd="0" destOrd="0" presId="urn:microsoft.com/office/officeart/2005/8/layout/hList7"/>
    <dgm:cxn modelId="{532AC0FC-D940-4D83-951F-C2C25357A23F}" type="presOf" srcId="{9866A93C-1171-47AE-A9C6-EF5D42A08816}" destId="{F10F6076-08B2-43B1-96B1-2B95B11BFA9E}" srcOrd="0" destOrd="0" presId="urn:microsoft.com/office/officeart/2005/8/layout/hList7"/>
    <dgm:cxn modelId="{E954D16D-A8E7-48CB-B174-6A8133BA36FF}" type="presParOf" srcId="{8A07BDD3-A4AC-47B8-9475-BBC422181D55}" destId="{D4B95606-2FA3-417F-AB4E-CFC5B77AFA2A}" srcOrd="0" destOrd="0" presId="urn:microsoft.com/office/officeart/2005/8/layout/hList7"/>
    <dgm:cxn modelId="{6431C8E3-A4B0-49E8-BF25-EC38A7BE5198}" type="presParOf" srcId="{8A07BDD3-A4AC-47B8-9475-BBC422181D55}" destId="{4E21CE9E-8630-418C-B49B-EAB825DC98D5}" srcOrd="1" destOrd="0" presId="urn:microsoft.com/office/officeart/2005/8/layout/hList7"/>
    <dgm:cxn modelId="{487B0C26-AE8C-41FC-9748-76012ABE184F}" type="presParOf" srcId="{4E21CE9E-8630-418C-B49B-EAB825DC98D5}" destId="{A042E97F-A4A3-4663-9F46-AB04441D3061}" srcOrd="0" destOrd="0" presId="urn:microsoft.com/office/officeart/2005/8/layout/hList7"/>
    <dgm:cxn modelId="{458C0859-D870-44B5-855F-ED905FC8CE4C}" type="presParOf" srcId="{A042E97F-A4A3-4663-9F46-AB04441D3061}" destId="{F10F6076-08B2-43B1-96B1-2B95B11BFA9E}" srcOrd="0" destOrd="0" presId="urn:microsoft.com/office/officeart/2005/8/layout/hList7"/>
    <dgm:cxn modelId="{0C1CB7CE-ED2A-4785-A70B-DD64E64C7DC0}" type="presParOf" srcId="{A042E97F-A4A3-4663-9F46-AB04441D3061}" destId="{900D0EA4-C538-4197-A037-2EBCD8770B63}" srcOrd="1" destOrd="0" presId="urn:microsoft.com/office/officeart/2005/8/layout/hList7"/>
    <dgm:cxn modelId="{B704E39F-AE5C-4BFD-9242-67E16F07A499}" type="presParOf" srcId="{A042E97F-A4A3-4663-9F46-AB04441D3061}" destId="{3495FFE5-AB7A-4EDA-8DC1-50F1877C5E68}" srcOrd="2" destOrd="0" presId="urn:microsoft.com/office/officeart/2005/8/layout/hList7"/>
    <dgm:cxn modelId="{4652AA6E-036C-4E63-A671-E4E97C0D8BFB}" type="presParOf" srcId="{A042E97F-A4A3-4663-9F46-AB04441D3061}" destId="{98F12E1F-5B52-45D2-BC64-9340BEE5E4D4}" srcOrd="3" destOrd="0" presId="urn:microsoft.com/office/officeart/2005/8/layout/hList7"/>
    <dgm:cxn modelId="{97867AE5-48A6-4141-AB3D-CE842916CE1A}" type="presParOf" srcId="{4E21CE9E-8630-418C-B49B-EAB825DC98D5}" destId="{6818A276-35CB-4CA4-840D-6C0BF20BC7B2}" srcOrd="1" destOrd="0" presId="urn:microsoft.com/office/officeart/2005/8/layout/hList7"/>
    <dgm:cxn modelId="{3CC4719C-B808-4057-9A67-8AF21BE20CDF}" type="presParOf" srcId="{4E21CE9E-8630-418C-B49B-EAB825DC98D5}" destId="{1FF61FDC-6C9E-42B6-AD44-780A796E5593}" srcOrd="2" destOrd="0" presId="urn:microsoft.com/office/officeart/2005/8/layout/hList7"/>
    <dgm:cxn modelId="{B8CD638E-1653-40DD-A317-5CB7BB380A3C}" type="presParOf" srcId="{1FF61FDC-6C9E-42B6-AD44-780A796E5593}" destId="{30DC5B4D-AB60-4268-876B-8B2794E92D7A}" srcOrd="0" destOrd="0" presId="urn:microsoft.com/office/officeart/2005/8/layout/hList7"/>
    <dgm:cxn modelId="{2106C0EE-BA1B-44DC-9A9F-F693703C97CA}" type="presParOf" srcId="{1FF61FDC-6C9E-42B6-AD44-780A796E5593}" destId="{2A9310DF-583A-4982-ABE7-BBCD42E6D3D3}" srcOrd="1" destOrd="0" presId="urn:microsoft.com/office/officeart/2005/8/layout/hList7"/>
    <dgm:cxn modelId="{4F8F2C7C-2DDF-476F-BF67-90A5347023A7}" type="presParOf" srcId="{1FF61FDC-6C9E-42B6-AD44-780A796E5593}" destId="{077125BB-BF0E-4832-B49E-9074FB7734DC}" srcOrd="2" destOrd="0" presId="urn:microsoft.com/office/officeart/2005/8/layout/hList7"/>
    <dgm:cxn modelId="{7BC3E70E-4AAA-4485-B04E-D836A716286B}" type="presParOf" srcId="{1FF61FDC-6C9E-42B6-AD44-780A796E5593}" destId="{70443197-F1EC-480E-BBC1-08F1D2D18819}" srcOrd="3" destOrd="0" presId="urn:microsoft.com/office/officeart/2005/8/layout/hList7"/>
    <dgm:cxn modelId="{0C5FFE3F-B726-451C-93DA-4F36BC13DBC3}" type="presParOf" srcId="{4E21CE9E-8630-418C-B49B-EAB825DC98D5}" destId="{91DCB8DE-DADE-48F0-B0B9-38DB429871B8}" srcOrd="3" destOrd="0" presId="urn:microsoft.com/office/officeart/2005/8/layout/hList7"/>
    <dgm:cxn modelId="{9C1AC5D5-4472-4810-930D-2031C233ABEC}" type="presParOf" srcId="{4E21CE9E-8630-418C-B49B-EAB825DC98D5}" destId="{6FAF3847-4BA7-4803-9D47-CF4C62DC4004}" srcOrd="4" destOrd="0" presId="urn:microsoft.com/office/officeart/2005/8/layout/hList7"/>
    <dgm:cxn modelId="{BAD03E8C-CCF3-4A43-970A-F2BDEFD09F15}" type="presParOf" srcId="{6FAF3847-4BA7-4803-9D47-CF4C62DC4004}" destId="{87A96096-9495-40A5-9FFB-65FFC08DD0A6}" srcOrd="0" destOrd="0" presId="urn:microsoft.com/office/officeart/2005/8/layout/hList7"/>
    <dgm:cxn modelId="{41B1B89D-8B38-4E4E-90D3-0D51EE5FBA34}" type="presParOf" srcId="{6FAF3847-4BA7-4803-9D47-CF4C62DC4004}" destId="{B8D152D9-0974-45C8-A0FD-53B29C461C80}" srcOrd="1" destOrd="0" presId="urn:microsoft.com/office/officeart/2005/8/layout/hList7"/>
    <dgm:cxn modelId="{ADF7F557-88AE-4160-8D4B-5CDB6731ECF3}" type="presParOf" srcId="{6FAF3847-4BA7-4803-9D47-CF4C62DC4004}" destId="{272A483A-37D7-47BC-A79F-CDC026FC18B5}" srcOrd="2" destOrd="0" presId="urn:microsoft.com/office/officeart/2005/8/layout/hList7"/>
    <dgm:cxn modelId="{CE682692-78B4-40A3-8021-32DFB5C5486B}" type="presParOf" srcId="{6FAF3847-4BA7-4803-9D47-CF4C62DC4004}" destId="{43A8848D-0281-4AF6-A43A-4CD88939A0EC}" srcOrd="3" destOrd="0" presId="urn:microsoft.com/office/officeart/2005/8/layout/hList7"/>
    <dgm:cxn modelId="{5265123C-E671-4CDA-A330-16165A18AA68}" type="presParOf" srcId="{4E21CE9E-8630-418C-B49B-EAB825DC98D5}" destId="{12211A19-7DAB-4B59-BC6A-500CC25EAAA9}" srcOrd="5" destOrd="0" presId="urn:microsoft.com/office/officeart/2005/8/layout/hList7"/>
    <dgm:cxn modelId="{5A98BDCA-DE25-477F-A63C-C8E82A00B74C}" type="presParOf" srcId="{4E21CE9E-8630-418C-B49B-EAB825DC98D5}" destId="{03035B10-9841-4E0F-8FF7-5F476ADEBAE6}" srcOrd="6" destOrd="0" presId="urn:microsoft.com/office/officeart/2005/8/layout/hList7"/>
    <dgm:cxn modelId="{92FD97AC-230C-4737-96BD-3C4A3893D475}" type="presParOf" srcId="{03035B10-9841-4E0F-8FF7-5F476ADEBAE6}" destId="{0FDE3302-F4BB-4786-920D-8153F5DFE783}" srcOrd="0" destOrd="0" presId="urn:microsoft.com/office/officeart/2005/8/layout/hList7"/>
    <dgm:cxn modelId="{4B6F47B2-1A00-4F47-AA54-BC7FCF3F2294}" type="presParOf" srcId="{03035B10-9841-4E0F-8FF7-5F476ADEBAE6}" destId="{7D0C1DEF-0467-4436-94D1-CAD702190A9A}" srcOrd="1" destOrd="0" presId="urn:microsoft.com/office/officeart/2005/8/layout/hList7"/>
    <dgm:cxn modelId="{ED98696A-E57E-4299-A722-A0D2A33C938F}" type="presParOf" srcId="{03035B10-9841-4E0F-8FF7-5F476ADEBAE6}" destId="{6D8A4D67-2CBE-45CA-BE47-794E1FB5AF60}" srcOrd="2" destOrd="0" presId="urn:microsoft.com/office/officeart/2005/8/layout/hList7"/>
    <dgm:cxn modelId="{93EB1C85-85A5-42F9-A862-F7FF24E4A7EE}" type="presParOf" srcId="{03035B10-9841-4E0F-8FF7-5F476ADEBAE6}" destId="{6CE72F78-AEAE-45AD-96A0-97D7B5F41354}" srcOrd="3" destOrd="0" presId="urn:microsoft.com/office/officeart/2005/8/layout/hList7"/>
    <dgm:cxn modelId="{F67CF03B-94EA-4ADA-B2FA-312AE99D9AF0}" type="presParOf" srcId="{4E21CE9E-8630-418C-B49B-EAB825DC98D5}" destId="{611F9397-CBE9-4306-9C96-8F9FCB99E2DF}" srcOrd="7" destOrd="0" presId="urn:microsoft.com/office/officeart/2005/8/layout/hList7"/>
    <dgm:cxn modelId="{95C83B20-81A0-40C3-B1B9-483B6F8F527D}" type="presParOf" srcId="{4E21CE9E-8630-418C-B49B-EAB825DC98D5}" destId="{EA31C37B-F8C6-4074-A5F3-4DC483FF9CE8}" srcOrd="8" destOrd="0" presId="urn:microsoft.com/office/officeart/2005/8/layout/hList7"/>
    <dgm:cxn modelId="{1E1E1324-4A4F-4704-BFC6-82BD957DC554}" type="presParOf" srcId="{EA31C37B-F8C6-4074-A5F3-4DC483FF9CE8}" destId="{ABFF5B85-5CBD-4B0F-91E9-64CC8CA55B8D}" srcOrd="0" destOrd="0" presId="urn:microsoft.com/office/officeart/2005/8/layout/hList7"/>
    <dgm:cxn modelId="{629CD5B6-2C53-4294-BE38-1483777D0BCE}" type="presParOf" srcId="{EA31C37B-F8C6-4074-A5F3-4DC483FF9CE8}" destId="{239EE52B-BEDB-419C-9B6B-E2A733B637D4}" srcOrd="1" destOrd="0" presId="urn:microsoft.com/office/officeart/2005/8/layout/hList7"/>
    <dgm:cxn modelId="{A3312B46-ADE2-4044-9598-2B35DA7A3D87}" type="presParOf" srcId="{EA31C37B-F8C6-4074-A5F3-4DC483FF9CE8}" destId="{B2FA0FDD-38ED-4436-816C-6A36052F7624}" srcOrd="2" destOrd="0" presId="urn:microsoft.com/office/officeart/2005/8/layout/hList7"/>
    <dgm:cxn modelId="{5E5958F9-9E6E-4D85-B3C8-E5D245B1CAC4}" type="presParOf" srcId="{EA31C37B-F8C6-4074-A5F3-4DC483FF9CE8}" destId="{F46DA6B4-0744-4002-B296-E2396D166920}" srcOrd="3" destOrd="0" presId="urn:microsoft.com/office/officeart/2005/8/layout/hList7"/>
    <dgm:cxn modelId="{5BD9F67C-4CB0-4B96-B01B-64FF843A65A1}" type="presParOf" srcId="{4E21CE9E-8630-418C-B49B-EAB825DC98D5}" destId="{DFD637EA-0AB6-42A6-BC5D-2316BB36AD59}" srcOrd="9" destOrd="0" presId="urn:microsoft.com/office/officeart/2005/8/layout/hList7"/>
    <dgm:cxn modelId="{6EC447F8-95C6-4333-A634-57EEB93ED19A}" type="presParOf" srcId="{4E21CE9E-8630-418C-B49B-EAB825DC98D5}" destId="{251E1874-451B-45B4-837A-0365533EE8B3}" srcOrd="10" destOrd="0" presId="urn:microsoft.com/office/officeart/2005/8/layout/hList7"/>
    <dgm:cxn modelId="{A78EE899-6BCE-4B07-AF35-E5AB58938B22}" type="presParOf" srcId="{251E1874-451B-45B4-837A-0365533EE8B3}" destId="{0DB555FE-84AF-4AFA-AD9F-6EBA1B0E6526}" srcOrd="0" destOrd="0" presId="urn:microsoft.com/office/officeart/2005/8/layout/hList7"/>
    <dgm:cxn modelId="{3F62E7E5-877E-44D9-817A-2E4BFEC283B6}" type="presParOf" srcId="{251E1874-451B-45B4-837A-0365533EE8B3}" destId="{E9662065-5257-43F5-90B6-2159E4958A51}" srcOrd="1" destOrd="0" presId="urn:microsoft.com/office/officeart/2005/8/layout/hList7"/>
    <dgm:cxn modelId="{A105B722-2640-468C-B017-BC541FB0BAE9}" type="presParOf" srcId="{251E1874-451B-45B4-837A-0365533EE8B3}" destId="{05818933-51BB-4020-86FD-509EB0611666}" srcOrd="2" destOrd="0" presId="urn:microsoft.com/office/officeart/2005/8/layout/hList7"/>
    <dgm:cxn modelId="{5039BC07-1B35-409E-9752-863D08EFA56B}" type="presParOf" srcId="{251E1874-451B-45B4-837A-0365533EE8B3}" destId="{E37196A3-7EFB-402C-A61A-D32BC72BDA77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2B351C-B9C6-4F13-ABA1-73339A2AC4C2}">
      <dsp:nvSpPr>
        <dsp:cNvPr id="0" name=""/>
        <dsp:cNvSpPr/>
      </dsp:nvSpPr>
      <dsp:spPr>
        <a:xfrm rot="10800000">
          <a:off x="1859170" y="2697"/>
          <a:ext cx="6805477" cy="5800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5780" tIns="64770" rIns="120904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Arial" panose="020B0604020202020204" pitchFamily="34" charset="0"/>
              <a:cs typeface="Arial" panose="020B0604020202020204" pitchFamily="34" charset="0"/>
            </a:rPr>
            <a:t>Leading short-form video platform with over 1 billion active users.</a:t>
          </a:r>
          <a:endParaRPr lang="en-GB" sz="17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004179" y="2697"/>
        <a:ext cx="6660468" cy="580036"/>
      </dsp:txXfrm>
    </dsp:sp>
    <dsp:sp modelId="{E67043B5-85B0-434F-B453-7982EB339AFB}">
      <dsp:nvSpPr>
        <dsp:cNvPr id="0" name=""/>
        <dsp:cNvSpPr/>
      </dsp:nvSpPr>
      <dsp:spPr>
        <a:xfrm>
          <a:off x="1569152" y="2697"/>
          <a:ext cx="580036" cy="580036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380687-63CE-4949-8463-BB1B60ED6BC7}">
      <dsp:nvSpPr>
        <dsp:cNvPr id="0" name=""/>
        <dsp:cNvSpPr/>
      </dsp:nvSpPr>
      <dsp:spPr>
        <a:xfrm rot="10800000">
          <a:off x="1859170" y="755879"/>
          <a:ext cx="6805477" cy="5800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5780" tIns="64770" rIns="120904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Arial" panose="020B0604020202020204" pitchFamily="34" charset="0"/>
              <a:cs typeface="Arial" panose="020B0604020202020204" pitchFamily="34" charset="0"/>
            </a:rPr>
            <a:t>Predominantly engages younger audiences aged 18-24.</a:t>
          </a:r>
          <a:endParaRPr lang="en-GB" sz="17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004179" y="755879"/>
        <a:ext cx="6660468" cy="580036"/>
      </dsp:txXfrm>
    </dsp:sp>
    <dsp:sp modelId="{FCC216B0-1610-4433-849D-57F78A7A09B7}">
      <dsp:nvSpPr>
        <dsp:cNvPr id="0" name=""/>
        <dsp:cNvSpPr/>
      </dsp:nvSpPr>
      <dsp:spPr>
        <a:xfrm>
          <a:off x="1569152" y="755879"/>
          <a:ext cx="580036" cy="580036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6F23D-A363-472A-BB5D-67F8F6DFDD3A}">
      <dsp:nvSpPr>
        <dsp:cNvPr id="0" name=""/>
        <dsp:cNvSpPr/>
      </dsp:nvSpPr>
      <dsp:spPr>
        <a:xfrm rot="10800000">
          <a:off x="1859170" y="1509060"/>
          <a:ext cx="6805477" cy="5800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5780" tIns="64770" rIns="120904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Arial" panose="020B0604020202020204" pitchFamily="34" charset="0"/>
              <a:cs typeface="Arial" panose="020B0604020202020204" pitchFamily="34" charset="0"/>
            </a:rPr>
            <a:t>Global reach in over 150 countries.</a:t>
          </a:r>
          <a:endParaRPr lang="en-GB" sz="17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004179" y="1509060"/>
        <a:ext cx="6660468" cy="580036"/>
      </dsp:txXfrm>
    </dsp:sp>
    <dsp:sp modelId="{1617270A-995E-43D2-B03A-27CE10D79BDC}">
      <dsp:nvSpPr>
        <dsp:cNvPr id="0" name=""/>
        <dsp:cNvSpPr/>
      </dsp:nvSpPr>
      <dsp:spPr>
        <a:xfrm>
          <a:off x="1569152" y="1509060"/>
          <a:ext cx="580036" cy="580036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9664BE-74DB-4DE0-94FE-3ACA28BDA423}">
      <dsp:nvSpPr>
        <dsp:cNvPr id="0" name=""/>
        <dsp:cNvSpPr/>
      </dsp:nvSpPr>
      <dsp:spPr>
        <a:xfrm rot="10800000">
          <a:off x="1859170" y="2262241"/>
          <a:ext cx="6805477" cy="5800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5780" tIns="64770" rIns="120904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Arial" panose="020B0604020202020204" pitchFamily="34" charset="0"/>
              <a:cs typeface="Arial" panose="020B0604020202020204" pitchFamily="34" charset="0"/>
            </a:rPr>
            <a:t>Content style: creative, engaging, viral.</a:t>
          </a:r>
          <a:endParaRPr lang="en-GB" sz="17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004179" y="2262241"/>
        <a:ext cx="6660468" cy="580036"/>
      </dsp:txXfrm>
    </dsp:sp>
    <dsp:sp modelId="{303CA551-90EB-4D84-AF0B-AB0B3D6F7CF3}">
      <dsp:nvSpPr>
        <dsp:cNvPr id="0" name=""/>
        <dsp:cNvSpPr/>
      </dsp:nvSpPr>
      <dsp:spPr>
        <a:xfrm>
          <a:off x="1569152" y="2262241"/>
          <a:ext cx="580036" cy="580036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D0FC02-E716-4447-A56D-3BC4CBE4EC3B}">
      <dsp:nvSpPr>
        <dsp:cNvPr id="0" name=""/>
        <dsp:cNvSpPr/>
      </dsp:nvSpPr>
      <dsp:spPr>
        <a:xfrm rot="10800000">
          <a:off x="1859170" y="3015422"/>
          <a:ext cx="6805477" cy="5800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5780" tIns="64770" rIns="120904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Arial" panose="020B0604020202020204" pitchFamily="34" charset="0"/>
              <a:cs typeface="Arial" panose="020B0604020202020204" pitchFamily="34" charset="0"/>
            </a:rPr>
            <a:t>Business integration tools for brand engagement and advertising.</a:t>
          </a:r>
          <a:endParaRPr lang="en-GB" sz="17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004179" y="3015422"/>
        <a:ext cx="6660468" cy="580036"/>
      </dsp:txXfrm>
    </dsp:sp>
    <dsp:sp modelId="{3A3F8067-B349-4E95-8568-DEDFAAA6F2A6}">
      <dsp:nvSpPr>
        <dsp:cNvPr id="0" name=""/>
        <dsp:cNvSpPr/>
      </dsp:nvSpPr>
      <dsp:spPr>
        <a:xfrm>
          <a:off x="1569152" y="3015422"/>
          <a:ext cx="580036" cy="580036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4C61D-EBAE-45A6-84B9-5E3D56087B8B}">
      <dsp:nvSpPr>
        <dsp:cNvPr id="0" name=""/>
        <dsp:cNvSpPr/>
      </dsp:nvSpPr>
      <dsp:spPr>
        <a:xfrm rot="10800000">
          <a:off x="1859170" y="3768603"/>
          <a:ext cx="6805477" cy="58003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5780" tIns="64770" rIns="120904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Arial" panose="020B0604020202020204" pitchFamily="34" charset="0"/>
              <a:cs typeface="Arial" panose="020B0604020202020204" pitchFamily="34" charset="0"/>
            </a:rPr>
            <a:t>Rapidly becoming a pivotal platform for digital marketing strategies.</a:t>
          </a:r>
          <a:endParaRPr lang="en-GB" sz="17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004179" y="3768603"/>
        <a:ext cx="6660468" cy="580036"/>
      </dsp:txXfrm>
    </dsp:sp>
    <dsp:sp modelId="{F9448A42-133F-4DE2-9A8B-465054578270}">
      <dsp:nvSpPr>
        <dsp:cNvPr id="0" name=""/>
        <dsp:cNvSpPr/>
      </dsp:nvSpPr>
      <dsp:spPr>
        <a:xfrm>
          <a:off x="1569152" y="3768603"/>
          <a:ext cx="580036" cy="580036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82304-1FE7-4BA7-A25D-4D4D4D5C2DC1}">
      <dsp:nvSpPr>
        <dsp:cNvPr id="0" name=""/>
        <dsp:cNvSpPr/>
      </dsp:nvSpPr>
      <dsp:spPr>
        <a:xfrm>
          <a:off x="4996" y="1156286"/>
          <a:ext cx="1277975" cy="20387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High Engagement Rates: Increased content interaction due to substantial user time.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427" y="1193717"/>
        <a:ext cx="1203113" cy="1963902"/>
      </dsp:txXfrm>
    </dsp:sp>
    <dsp:sp modelId="{77E062BD-3975-472A-B3F9-5FFCA305B326}">
      <dsp:nvSpPr>
        <dsp:cNvPr id="0" name=""/>
        <dsp:cNvSpPr/>
      </dsp:nvSpPr>
      <dsp:spPr>
        <a:xfrm>
          <a:off x="1410770" y="2017200"/>
          <a:ext cx="270930" cy="316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1410770" y="2080587"/>
        <a:ext cx="189651" cy="190163"/>
      </dsp:txXfrm>
    </dsp:sp>
    <dsp:sp modelId="{37051632-6263-48DF-B634-A449F545B86E}">
      <dsp:nvSpPr>
        <dsp:cNvPr id="0" name=""/>
        <dsp:cNvSpPr/>
      </dsp:nvSpPr>
      <dsp:spPr>
        <a:xfrm>
          <a:off x="1794163" y="1156286"/>
          <a:ext cx="1277975" cy="20387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Viral Potential: Promotes content discoverability, enabling small brands to achieve viral status.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1594" y="1193717"/>
        <a:ext cx="1203113" cy="1963902"/>
      </dsp:txXfrm>
    </dsp:sp>
    <dsp:sp modelId="{7CF16064-DBC5-4066-A3B4-2C5D8BD9CEF9}">
      <dsp:nvSpPr>
        <dsp:cNvPr id="0" name=""/>
        <dsp:cNvSpPr/>
      </dsp:nvSpPr>
      <dsp:spPr>
        <a:xfrm>
          <a:off x="3199936" y="2017200"/>
          <a:ext cx="270930" cy="316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3199936" y="2080587"/>
        <a:ext cx="189651" cy="190163"/>
      </dsp:txXfrm>
    </dsp:sp>
    <dsp:sp modelId="{6FD9A366-D31F-4DED-8EEC-B794A6C59948}">
      <dsp:nvSpPr>
        <dsp:cNvPr id="0" name=""/>
        <dsp:cNvSpPr/>
      </dsp:nvSpPr>
      <dsp:spPr>
        <a:xfrm>
          <a:off x="3583329" y="1156286"/>
          <a:ext cx="1277975" cy="20387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Creative Advertising Tools: Offers diverse ad formats.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0760" y="1193717"/>
        <a:ext cx="1203113" cy="1963902"/>
      </dsp:txXfrm>
    </dsp:sp>
    <dsp:sp modelId="{055B0826-DA2C-4D72-B6C8-04C96B6861DB}">
      <dsp:nvSpPr>
        <dsp:cNvPr id="0" name=""/>
        <dsp:cNvSpPr/>
      </dsp:nvSpPr>
      <dsp:spPr>
        <a:xfrm>
          <a:off x="4989102" y="2017200"/>
          <a:ext cx="270930" cy="316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4989102" y="2080587"/>
        <a:ext cx="189651" cy="190163"/>
      </dsp:txXfrm>
    </dsp:sp>
    <dsp:sp modelId="{6D6FBF58-5946-463C-B9D0-8612B502FAF5}">
      <dsp:nvSpPr>
        <dsp:cNvPr id="0" name=""/>
        <dsp:cNvSpPr/>
      </dsp:nvSpPr>
      <dsp:spPr>
        <a:xfrm>
          <a:off x="5372495" y="1156286"/>
          <a:ext cx="1277975" cy="20387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Cost-Effective Marketing: Potential for organic reach without large advertising budgets.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09926" y="1193717"/>
        <a:ext cx="1203113" cy="1963902"/>
      </dsp:txXfrm>
    </dsp:sp>
    <dsp:sp modelId="{C63862B7-A271-4C7A-A2C2-569F5E5C3CB8}">
      <dsp:nvSpPr>
        <dsp:cNvPr id="0" name=""/>
        <dsp:cNvSpPr/>
      </dsp:nvSpPr>
      <dsp:spPr>
        <a:xfrm>
          <a:off x="6778268" y="2017200"/>
          <a:ext cx="270930" cy="316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6778268" y="2080587"/>
        <a:ext cx="189651" cy="190163"/>
      </dsp:txXfrm>
    </dsp:sp>
    <dsp:sp modelId="{B8AC05A4-7882-4F0F-8676-62B7A87AAB8A}">
      <dsp:nvSpPr>
        <dsp:cNvPr id="0" name=""/>
        <dsp:cNvSpPr/>
      </dsp:nvSpPr>
      <dsp:spPr>
        <a:xfrm>
          <a:off x="7161661" y="1156286"/>
          <a:ext cx="1277975" cy="20387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Authentic Audience Connection: Facilitates genuine engagement.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99092" y="1193717"/>
        <a:ext cx="1203113" cy="1963902"/>
      </dsp:txXfrm>
    </dsp:sp>
    <dsp:sp modelId="{98D99A75-2130-4BD2-9405-B78ABABD1BC0}">
      <dsp:nvSpPr>
        <dsp:cNvPr id="0" name=""/>
        <dsp:cNvSpPr/>
      </dsp:nvSpPr>
      <dsp:spPr>
        <a:xfrm>
          <a:off x="8567434" y="2017200"/>
          <a:ext cx="270930" cy="316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8567434" y="2080587"/>
        <a:ext cx="189651" cy="190163"/>
      </dsp:txXfrm>
    </dsp:sp>
    <dsp:sp modelId="{9562F48E-FC92-413B-986A-33FF38F1225A}">
      <dsp:nvSpPr>
        <dsp:cNvPr id="0" name=""/>
        <dsp:cNvSpPr/>
      </dsp:nvSpPr>
      <dsp:spPr>
        <a:xfrm>
          <a:off x="8950827" y="1156286"/>
          <a:ext cx="1277975" cy="20387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Trend Participation: Enhances relevance and visibility.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988258" y="1193717"/>
        <a:ext cx="1203113" cy="19639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D8292-B171-40AA-961B-957588507813}">
      <dsp:nvSpPr>
        <dsp:cNvPr id="0" name=""/>
        <dsp:cNvSpPr/>
      </dsp:nvSpPr>
      <dsp:spPr>
        <a:xfrm>
          <a:off x="124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Demographic Limitations: Younger user base may not align with all target audiences.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" y="1740535"/>
        <a:ext cx="1663991" cy="1740535"/>
      </dsp:txXfrm>
    </dsp:sp>
    <dsp:sp modelId="{E68A08D3-C873-4FCE-B698-FCFB25684549}">
      <dsp:nvSpPr>
        <dsp:cNvPr id="0" name=""/>
        <dsp:cNvSpPr/>
      </dsp:nvSpPr>
      <dsp:spPr>
        <a:xfrm>
          <a:off x="107623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645CAB-AD4F-4354-877D-B809EAD04EFC}">
      <dsp:nvSpPr>
        <dsp:cNvPr id="0" name=""/>
        <dsp:cNvSpPr/>
      </dsp:nvSpPr>
      <dsp:spPr>
        <a:xfrm>
          <a:off x="1714036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Content Saturation: High volume of content requires distinctive, engaging material.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036" y="1740535"/>
        <a:ext cx="1663991" cy="1740535"/>
      </dsp:txXfrm>
    </dsp:sp>
    <dsp:sp modelId="{2FD6A230-0763-490C-8924-5A22828D5CC0}">
      <dsp:nvSpPr>
        <dsp:cNvPr id="0" name=""/>
        <dsp:cNvSpPr/>
      </dsp:nvSpPr>
      <dsp:spPr>
        <a:xfrm>
          <a:off x="1821534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BF388D-F506-4592-A92C-B19678EE8704}">
      <dsp:nvSpPr>
        <dsp:cNvPr id="0" name=""/>
        <dsp:cNvSpPr/>
      </dsp:nvSpPr>
      <dsp:spPr>
        <a:xfrm>
          <a:off x="3427948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Short Attention Spans: Requires immediate engagement.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27948" y="1740535"/>
        <a:ext cx="1663991" cy="1740535"/>
      </dsp:txXfrm>
    </dsp:sp>
    <dsp:sp modelId="{0EF23D8E-D888-4B01-9504-AD51EE5EE320}">
      <dsp:nvSpPr>
        <dsp:cNvPr id="0" name=""/>
        <dsp:cNvSpPr/>
      </dsp:nvSpPr>
      <dsp:spPr>
        <a:xfrm>
          <a:off x="3535446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494A2C-3D27-4EE4-AD11-A887E9BC8E25}">
      <dsp:nvSpPr>
        <dsp:cNvPr id="0" name=""/>
        <dsp:cNvSpPr/>
      </dsp:nvSpPr>
      <dsp:spPr>
        <a:xfrm>
          <a:off x="5141859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Resource Intensive: Consistent content creation can be time-consuming and costly.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1859" y="1740535"/>
        <a:ext cx="1663991" cy="1740535"/>
      </dsp:txXfrm>
    </dsp:sp>
    <dsp:sp modelId="{EACFA6DF-85BD-4178-8F76-DF2728E3F71B}">
      <dsp:nvSpPr>
        <dsp:cNvPr id="0" name=""/>
        <dsp:cNvSpPr/>
      </dsp:nvSpPr>
      <dsp:spPr>
        <a:xfrm>
          <a:off x="5249358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C6CDF-0AD7-42B9-96DC-C0D86CFDD09D}">
      <dsp:nvSpPr>
        <dsp:cNvPr id="0" name=""/>
        <dsp:cNvSpPr/>
      </dsp:nvSpPr>
      <dsp:spPr>
        <a:xfrm>
          <a:off x="6855771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Algorithm Unpredictability: Complex algorithms can't forecast content performance.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55771" y="1740535"/>
        <a:ext cx="1663991" cy="1740535"/>
      </dsp:txXfrm>
    </dsp:sp>
    <dsp:sp modelId="{0E97A42D-5289-451E-97F8-F921391F566F}">
      <dsp:nvSpPr>
        <dsp:cNvPr id="0" name=""/>
        <dsp:cNvSpPr/>
      </dsp:nvSpPr>
      <dsp:spPr>
        <a:xfrm>
          <a:off x="6963269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534B89-6953-4D32-850E-FD74C696A813}">
      <dsp:nvSpPr>
        <dsp:cNvPr id="0" name=""/>
        <dsp:cNvSpPr/>
      </dsp:nvSpPr>
      <dsp:spPr>
        <a:xfrm>
          <a:off x="8569683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Potential Negative Exposure: Risk of association with controversial content or trends</a:t>
          </a:r>
          <a:r>
            <a:rPr lang="en-US" sz="1400" kern="1200" dirty="0"/>
            <a:t>.</a:t>
          </a:r>
          <a:endParaRPr lang="en-GB" sz="1400" kern="1200" dirty="0"/>
        </a:p>
      </dsp:txBody>
      <dsp:txXfrm>
        <a:off x="8569683" y="1740535"/>
        <a:ext cx="1663991" cy="1740535"/>
      </dsp:txXfrm>
    </dsp:sp>
    <dsp:sp modelId="{B81C85C2-3418-4097-93B9-A6240F43133D}">
      <dsp:nvSpPr>
        <dsp:cNvPr id="0" name=""/>
        <dsp:cNvSpPr/>
      </dsp:nvSpPr>
      <dsp:spPr>
        <a:xfrm>
          <a:off x="8677181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2EB426-7FAE-4CC8-9231-09D1FCE80B3B}">
      <dsp:nvSpPr>
        <dsp:cNvPr id="0" name=""/>
        <dsp:cNvSpPr/>
      </dsp:nvSpPr>
      <dsp:spPr>
        <a:xfrm>
          <a:off x="409351" y="3481070"/>
          <a:ext cx="9415096" cy="652700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968E7F-3B13-4142-8023-3B03055BE0D7}">
      <dsp:nvSpPr>
        <dsp:cNvPr id="0" name=""/>
        <dsp:cNvSpPr/>
      </dsp:nvSpPr>
      <dsp:spPr>
        <a:xfrm>
          <a:off x="0" y="0"/>
          <a:ext cx="10233800" cy="6692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Scrutiny over data handling practices and security risks.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3687" y="0"/>
        <a:ext cx="8120112" cy="669273"/>
      </dsp:txXfrm>
    </dsp:sp>
    <dsp:sp modelId="{A1F32671-9653-42AF-BD10-83A4DB7AB54E}">
      <dsp:nvSpPr>
        <dsp:cNvPr id="0" name=""/>
        <dsp:cNvSpPr/>
      </dsp:nvSpPr>
      <dsp:spPr>
        <a:xfrm>
          <a:off x="66927" y="66927"/>
          <a:ext cx="2046760" cy="53541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F1B32F-6D24-4F00-9234-2A3F28BAF771}">
      <dsp:nvSpPr>
        <dsp:cNvPr id="0" name=""/>
        <dsp:cNvSpPr/>
      </dsp:nvSpPr>
      <dsp:spPr>
        <a:xfrm>
          <a:off x="0" y="736200"/>
          <a:ext cx="10233800" cy="6692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Ethical questions raised by marketing to young, impressionable audiences.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3687" y="736200"/>
        <a:ext cx="8120112" cy="669273"/>
      </dsp:txXfrm>
    </dsp:sp>
    <dsp:sp modelId="{1C7C7764-27FB-49B3-B651-3598130FF9CA}">
      <dsp:nvSpPr>
        <dsp:cNvPr id="0" name=""/>
        <dsp:cNvSpPr/>
      </dsp:nvSpPr>
      <dsp:spPr>
        <a:xfrm>
          <a:off x="66927" y="803127"/>
          <a:ext cx="2046760" cy="53541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91800E-BDE1-4638-9FB4-E005A9408FB7}">
      <dsp:nvSpPr>
        <dsp:cNvPr id="0" name=""/>
        <dsp:cNvSpPr/>
      </dsp:nvSpPr>
      <dsp:spPr>
        <a:xfrm>
          <a:off x="0" y="1472400"/>
          <a:ext cx="10233800" cy="6692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Content moderation challenges in controlling harmful or misleading content.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3687" y="1472400"/>
        <a:ext cx="8120112" cy="669273"/>
      </dsp:txXfrm>
    </dsp:sp>
    <dsp:sp modelId="{39B60C1E-9868-40B3-B5E3-DF29BD474CCC}">
      <dsp:nvSpPr>
        <dsp:cNvPr id="0" name=""/>
        <dsp:cNvSpPr/>
      </dsp:nvSpPr>
      <dsp:spPr>
        <a:xfrm>
          <a:off x="66927" y="1539328"/>
          <a:ext cx="2046760" cy="53541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173DA6-15DA-4A52-857B-AA20D5146D1F}">
      <dsp:nvSpPr>
        <dsp:cNvPr id="0" name=""/>
        <dsp:cNvSpPr/>
      </dsp:nvSpPr>
      <dsp:spPr>
        <a:xfrm>
          <a:off x="0" y="2208601"/>
          <a:ext cx="10233800" cy="6692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Cultural sensitivity needed to avoid cultural appropriation.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3687" y="2208601"/>
        <a:ext cx="8120112" cy="669273"/>
      </dsp:txXfrm>
    </dsp:sp>
    <dsp:sp modelId="{5E485E31-831E-4EFA-9B19-533B880B24CC}">
      <dsp:nvSpPr>
        <dsp:cNvPr id="0" name=""/>
        <dsp:cNvSpPr/>
      </dsp:nvSpPr>
      <dsp:spPr>
        <a:xfrm>
          <a:off x="66927" y="2275528"/>
          <a:ext cx="2046760" cy="53541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12C2BD-CC6B-46DD-A166-3146A1C1810A}">
      <dsp:nvSpPr>
        <dsp:cNvPr id="0" name=""/>
        <dsp:cNvSpPr/>
      </dsp:nvSpPr>
      <dsp:spPr>
        <a:xfrm>
          <a:off x="0" y="2944801"/>
          <a:ext cx="10233800" cy="6692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Transparency in advertising essential for trust maintenance.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3687" y="2944801"/>
        <a:ext cx="8120112" cy="669273"/>
      </dsp:txXfrm>
    </dsp:sp>
    <dsp:sp modelId="{196989BF-E5CD-491A-A0BB-3AFE58F89009}">
      <dsp:nvSpPr>
        <dsp:cNvPr id="0" name=""/>
        <dsp:cNvSpPr/>
      </dsp:nvSpPr>
      <dsp:spPr>
        <a:xfrm>
          <a:off x="66927" y="3011729"/>
          <a:ext cx="2046760" cy="53541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61732-E1A9-4703-A5F1-8D5060B0A413}">
      <dsp:nvSpPr>
        <dsp:cNvPr id="0" name=""/>
        <dsp:cNvSpPr/>
      </dsp:nvSpPr>
      <dsp:spPr>
        <a:xfrm>
          <a:off x="0" y="3681002"/>
          <a:ext cx="10233800" cy="6692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Potential impact on users' self-esteem and well-being.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3687" y="3681002"/>
        <a:ext cx="8120112" cy="669273"/>
      </dsp:txXfrm>
    </dsp:sp>
    <dsp:sp modelId="{A88D19A9-AE4D-425F-A86D-22CE22C28B0E}">
      <dsp:nvSpPr>
        <dsp:cNvPr id="0" name=""/>
        <dsp:cNvSpPr/>
      </dsp:nvSpPr>
      <dsp:spPr>
        <a:xfrm>
          <a:off x="66927" y="3747929"/>
          <a:ext cx="2046760" cy="53541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41000" b="-14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F6076-08B2-43B1-96B1-2B95B11BFA9E}">
      <dsp:nvSpPr>
        <dsp:cNvPr id="0" name=""/>
        <dsp:cNvSpPr/>
      </dsp:nvSpPr>
      <dsp:spPr>
        <a:xfrm>
          <a:off x="124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</a:rPr>
            <a:t>Define clear objectives for brand engagement.</a:t>
          </a:r>
          <a:endParaRPr lang="en-GB" sz="1400" kern="1200" dirty="0">
            <a:latin typeface="Arial Black" panose="020B0A04020102020204" pitchFamily="34" charset="0"/>
          </a:endParaRPr>
        </a:p>
      </dsp:txBody>
      <dsp:txXfrm>
        <a:off x="124" y="1740535"/>
        <a:ext cx="1663991" cy="1740535"/>
      </dsp:txXfrm>
    </dsp:sp>
    <dsp:sp modelId="{98F12E1F-5B52-45D2-BC64-9340BEE5E4D4}">
      <dsp:nvSpPr>
        <dsp:cNvPr id="0" name=""/>
        <dsp:cNvSpPr/>
      </dsp:nvSpPr>
      <dsp:spPr>
        <a:xfrm>
          <a:off x="107623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DC5B4D-AB60-4268-876B-8B2794E92D7A}">
      <dsp:nvSpPr>
        <dsp:cNvPr id="0" name=""/>
        <dsp:cNvSpPr/>
      </dsp:nvSpPr>
      <dsp:spPr>
        <a:xfrm>
          <a:off x="1714036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</a:rPr>
            <a:t>Research audience interests and demographics.</a:t>
          </a:r>
          <a:endParaRPr lang="en-GB" sz="1400" kern="1200" dirty="0">
            <a:latin typeface="Arial Black" panose="020B0A04020102020204" pitchFamily="34" charset="0"/>
          </a:endParaRPr>
        </a:p>
      </dsp:txBody>
      <dsp:txXfrm>
        <a:off x="1714036" y="1740535"/>
        <a:ext cx="1663991" cy="1740535"/>
      </dsp:txXfrm>
    </dsp:sp>
    <dsp:sp modelId="{70443197-F1EC-480E-BBC1-08F1D2D18819}">
      <dsp:nvSpPr>
        <dsp:cNvPr id="0" name=""/>
        <dsp:cNvSpPr/>
      </dsp:nvSpPr>
      <dsp:spPr>
        <a:xfrm>
          <a:off x="1821534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A96096-9495-40A5-9FFB-65FFC08DD0A6}">
      <dsp:nvSpPr>
        <dsp:cNvPr id="0" name=""/>
        <dsp:cNvSpPr/>
      </dsp:nvSpPr>
      <dsp:spPr>
        <a:xfrm>
          <a:off x="3427948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</a:rPr>
            <a:t>Invest in creative, authentic content.</a:t>
          </a:r>
          <a:endParaRPr lang="en-GB" sz="1400" kern="1200" dirty="0">
            <a:latin typeface="Arial Black" panose="020B0A04020102020204" pitchFamily="34" charset="0"/>
          </a:endParaRPr>
        </a:p>
      </dsp:txBody>
      <dsp:txXfrm>
        <a:off x="3427948" y="1740535"/>
        <a:ext cx="1663991" cy="1740535"/>
      </dsp:txXfrm>
    </dsp:sp>
    <dsp:sp modelId="{43A8848D-0281-4AF6-A43A-4CD88939A0EC}">
      <dsp:nvSpPr>
        <dsp:cNvPr id="0" name=""/>
        <dsp:cNvSpPr/>
      </dsp:nvSpPr>
      <dsp:spPr>
        <a:xfrm>
          <a:off x="3535446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DE3302-F4BB-4786-920D-8153F5DFE783}">
      <dsp:nvSpPr>
        <dsp:cNvPr id="0" name=""/>
        <dsp:cNvSpPr/>
      </dsp:nvSpPr>
      <dsp:spPr>
        <a:xfrm>
          <a:off x="5141859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</a:rPr>
            <a:t>Leverage TikTok's analytics tools for performance monitoring.</a:t>
          </a:r>
          <a:endParaRPr lang="en-GB" sz="1400" kern="1200" dirty="0">
            <a:latin typeface="Arial Black" panose="020B0A04020102020204" pitchFamily="34" charset="0"/>
          </a:endParaRPr>
        </a:p>
      </dsp:txBody>
      <dsp:txXfrm>
        <a:off x="5141859" y="1740535"/>
        <a:ext cx="1663991" cy="1740535"/>
      </dsp:txXfrm>
    </dsp:sp>
    <dsp:sp modelId="{6CE72F78-AEAE-45AD-96A0-97D7B5F41354}">
      <dsp:nvSpPr>
        <dsp:cNvPr id="0" name=""/>
        <dsp:cNvSpPr/>
      </dsp:nvSpPr>
      <dsp:spPr>
        <a:xfrm>
          <a:off x="5249358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FF5B85-5CBD-4B0F-91E9-64CC8CA55B8D}">
      <dsp:nvSpPr>
        <dsp:cNvPr id="0" name=""/>
        <dsp:cNvSpPr/>
      </dsp:nvSpPr>
      <dsp:spPr>
        <a:xfrm>
          <a:off x="6855771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</a:rPr>
            <a:t>Engage with brand-aligned trends.</a:t>
          </a:r>
          <a:endParaRPr lang="en-GB" sz="1400" kern="1200" dirty="0">
            <a:latin typeface="Arial Black" panose="020B0A04020102020204" pitchFamily="34" charset="0"/>
          </a:endParaRPr>
        </a:p>
      </dsp:txBody>
      <dsp:txXfrm>
        <a:off x="6855771" y="1740535"/>
        <a:ext cx="1663991" cy="1740535"/>
      </dsp:txXfrm>
    </dsp:sp>
    <dsp:sp modelId="{F46DA6B4-0744-4002-B296-E2396D166920}">
      <dsp:nvSpPr>
        <dsp:cNvPr id="0" name=""/>
        <dsp:cNvSpPr/>
      </dsp:nvSpPr>
      <dsp:spPr>
        <a:xfrm>
          <a:off x="6963269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B555FE-84AF-4AFA-AD9F-6EBA1B0E6526}">
      <dsp:nvSpPr>
        <dsp:cNvPr id="0" name=""/>
        <dsp:cNvSpPr/>
      </dsp:nvSpPr>
      <dsp:spPr>
        <a:xfrm>
          <a:off x="8569683" y="0"/>
          <a:ext cx="1663991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</a:rPr>
            <a:t>Ensure ethical compliance to build consumer trust.</a:t>
          </a:r>
          <a:endParaRPr lang="en-GB" sz="1400" kern="1200" dirty="0">
            <a:latin typeface="Arial Black" panose="020B0A04020102020204" pitchFamily="34" charset="0"/>
          </a:endParaRPr>
        </a:p>
      </dsp:txBody>
      <dsp:txXfrm>
        <a:off x="8569683" y="1740535"/>
        <a:ext cx="1663991" cy="1740535"/>
      </dsp:txXfrm>
    </dsp:sp>
    <dsp:sp modelId="{E37196A3-7EFB-402C-A61A-D32BC72BDA77}">
      <dsp:nvSpPr>
        <dsp:cNvPr id="0" name=""/>
        <dsp:cNvSpPr/>
      </dsp:nvSpPr>
      <dsp:spPr>
        <a:xfrm>
          <a:off x="8677181" y="261080"/>
          <a:ext cx="1448995" cy="144899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B95606-2FA3-417F-AB4E-CFC5B77AFA2A}">
      <dsp:nvSpPr>
        <dsp:cNvPr id="0" name=""/>
        <dsp:cNvSpPr/>
      </dsp:nvSpPr>
      <dsp:spPr>
        <a:xfrm>
          <a:off x="409351" y="3481070"/>
          <a:ext cx="9415096" cy="652700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520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121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408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832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178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07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678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050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538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84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293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228201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843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9506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6968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8626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683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07B389F0-886E-4353-A379-2F175C820FEA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3A134B42-AB32-4096-BC83-27A6B068A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0561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4.png"/><Relationship Id="rId4" Type="http://schemas.openxmlformats.org/officeDocument/2006/relationships/diagramData" Target="../diagrams/data1.xm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4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9.png"/><Relationship Id="rId4" Type="http://schemas.openxmlformats.org/officeDocument/2006/relationships/diagramData" Target="../diagrams/data2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ebidextrous.com/tiktok-business-risks-rewards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semrush.com/blog/tiktok-for-business-a-complete-guide/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gusto.com/resources/articles/business-growth/tiktok-for-my-business" TargetMode="External"/><Relationship Id="rId5" Type="http://schemas.openxmlformats.org/officeDocument/2006/relationships/hyperlink" Target="https://www.emproltd.com/post/advantages-and-disadvantages-of-using-tiktok-for-your-business" TargetMode="External"/><Relationship Id="rId10" Type="http://schemas.openxmlformats.org/officeDocument/2006/relationships/image" Target="../media/image4.png"/><Relationship Id="rId4" Type="http://schemas.openxmlformats.org/officeDocument/2006/relationships/hyperlink" Target="https://business-law-review.law.miami.edu/tiktok-legal-implications-and-risks-for-businesses/" TargetMode="External"/><Relationship Id="rId9" Type="http://schemas.openxmlformats.org/officeDocument/2006/relationships/hyperlink" Target="https://en.wikipedia.org/wiki/TikTo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F3E2C-F6D5-F046-F2EC-905A7D055F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Tik Tok for Business: Benefits, Drawbacks and Ethical </a:t>
            </a:r>
            <a:b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</a:br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Consideration</a:t>
            </a:r>
            <a:endParaRPr lang="en-GB" sz="32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70A543-ACF2-AE34-A48E-3FEB8F077E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064" y="380490"/>
            <a:ext cx="2926798" cy="1858622"/>
          </a:xfrm>
        </p:spPr>
        <p:txBody>
          <a:bodyPr>
            <a:normAutofit/>
          </a:bodyPr>
          <a:lstStyle/>
          <a:p>
            <a:pPr algn="l"/>
            <a:r>
              <a:rPr lang="en-US" sz="1200" dirty="0">
                <a:solidFill>
                  <a:srgbClr val="FFFF00"/>
                </a:solidFill>
                <a:latin typeface="Arial Black" panose="020B0A04020102020204" pitchFamily="34" charset="0"/>
              </a:rPr>
              <a:t>Student name: Emil Danut Malutan 	     </a:t>
            </a:r>
          </a:p>
          <a:p>
            <a:pPr algn="l"/>
            <a:r>
              <a:rPr lang="en-US" sz="1200" dirty="0">
                <a:solidFill>
                  <a:srgbClr val="FFFF00"/>
                </a:solidFill>
                <a:latin typeface="Arial Black" panose="020B0A04020102020204" pitchFamily="34" charset="0"/>
              </a:rPr>
              <a:t>Student ID number: 2327335</a:t>
            </a:r>
          </a:p>
          <a:p>
            <a:pPr algn="l"/>
            <a:r>
              <a:rPr lang="en-US" sz="1200" dirty="0">
                <a:solidFill>
                  <a:srgbClr val="FFFF00"/>
                </a:solidFill>
                <a:latin typeface="Arial Black" panose="020B0A04020102020204" pitchFamily="34" charset="0"/>
              </a:rPr>
              <a:t>Programme: CertHE Sustainable Enterprise (Rural)</a:t>
            </a:r>
          </a:p>
          <a:p>
            <a:pPr algn="l"/>
            <a:r>
              <a:rPr lang="en-US" sz="1200" dirty="0">
                <a:solidFill>
                  <a:srgbClr val="FFFF00"/>
                </a:solidFill>
                <a:latin typeface="Arial Black" panose="020B0A04020102020204" pitchFamily="34" charset="0"/>
              </a:rPr>
              <a:t>Module: Digital Marketing</a:t>
            </a:r>
          </a:p>
          <a:p>
            <a:endParaRPr lang="en-GB" sz="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6C2586-DFB6-12B3-F172-8242F7AA51D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869" r="10318" b="-1"/>
          <a:stretch/>
        </p:blipFill>
        <p:spPr>
          <a:xfrm>
            <a:off x="4998352" y="147287"/>
            <a:ext cx="6585584" cy="4044458"/>
          </a:xfrm>
          <a:prstGeom prst="rect">
            <a:avLst/>
          </a:prstGeom>
          <a:effectLst>
            <a:reflection blurRad="38100" stA="52000" endA="300" endPos="30000" dir="5400000" sy="-100000" algn="bl" rotWithShape="0"/>
            <a:softEdge rad="1905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721C95B-D5BB-CCF9-C846-E19526CDBA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6121" y="5049048"/>
            <a:ext cx="2619375" cy="174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8C58DE7D-A837-595E-DF62-F71493E0AD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701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80"/>
    </mc:Choice>
    <mc:Fallback>
      <p:transition spd="slow" advTm="12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AAE07-7AAD-7B67-E5AC-23CD1B66A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Introduction to TikTok for Business</a:t>
            </a:r>
            <a:endParaRPr lang="en-GB" sz="32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F4040B-8277-B1BA-A2AF-258EA7EA40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8830217"/>
              </p:ext>
            </p:extLst>
          </p:nvPr>
        </p:nvGraphicFramePr>
        <p:xfrm>
          <a:off x="1120000" y="1825625"/>
          <a:ext cx="102338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C41A6EF-D056-68A6-42AC-379BD1D5545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16076" y="90488"/>
            <a:ext cx="2867025" cy="1600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C31CE95C-8B9C-50ED-48E8-A7BF4DDD64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332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735"/>
    </mc:Choice>
    <mc:Fallback>
      <p:transition spd="slow" advTm="38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18B1-2748-7A13-8956-151201443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4472" y="567643"/>
            <a:ext cx="4627232" cy="132556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Benefits of Using TikTok for Business</a:t>
            </a:r>
            <a:endParaRPr lang="en-GB" sz="32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14A0F2B-D0AE-52FA-45DF-A30B2D38D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2068102"/>
              </p:ext>
            </p:extLst>
          </p:nvPr>
        </p:nvGraphicFramePr>
        <p:xfrm>
          <a:off x="1120000" y="1825625"/>
          <a:ext cx="102338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A526282E-644F-1AFB-7F50-802460FA499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03529" y="499392"/>
            <a:ext cx="2857500" cy="1600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Picture 6" descr="A blue screen with white text&#10;&#10;Description automatically generated">
            <a:extLst>
              <a:ext uri="{FF2B5EF4-FFF2-40B4-BE49-F238E27FC236}">
                <a16:creationId xmlns:a16="http://schemas.microsoft.com/office/drawing/2014/main" id="{AF7F9284-6EE3-9FF8-EC37-A193D64938A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7514" y="388927"/>
            <a:ext cx="2276475" cy="20097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B248093D-0E60-1DAE-9952-E86B49B07D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052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93"/>
    </mc:Choice>
    <mc:Fallback>
      <p:transition spd="slow" advTm="30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3796B-7268-FB5F-DEA2-C8C4328F9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0000" y="365125"/>
            <a:ext cx="10233800" cy="132556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Potential Drawbacks of TikTok for Business</a:t>
            </a:r>
            <a:endParaRPr lang="en-GB" sz="32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6643046-5ED0-D602-74F0-B1584F01F6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9597501"/>
              </p:ext>
            </p:extLst>
          </p:nvPr>
        </p:nvGraphicFramePr>
        <p:xfrm>
          <a:off x="1120000" y="1825625"/>
          <a:ext cx="102338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9D3CAE53-DE30-0419-9DC8-254CF17920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320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95"/>
    </mc:Choice>
    <mc:Fallback>
      <p:transition spd="slow" advTm="31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3BBDB-FA95-9400-215D-E002491F3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216" y="365125"/>
            <a:ext cx="9954584" cy="132556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Ethical Considerations for Businesses on TikTok</a:t>
            </a:r>
            <a:endParaRPr lang="en-GB" sz="32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4A8A5D-3303-8772-7584-64E3114C98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8091968"/>
              </p:ext>
            </p:extLst>
          </p:nvPr>
        </p:nvGraphicFramePr>
        <p:xfrm>
          <a:off x="1120000" y="1825625"/>
          <a:ext cx="102338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extLst>
              <a:ext uri="{FF2B5EF4-FFF2-40B4-BE49-F238E27FC236}">
                <a16:creationId xmlns:a16="http://schemas.microsoft.com/office/drawing/2014/main" id="{3E404CE0-335F-17A1-A775-7BB250E40F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979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645"/>
    </mc:Choice>
    <mc:Fallback>
      <p:transition spd="slow" advTm="29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2EF12-ED7B-3595-02D7-B2DA8655D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3942" y="316029"/>
            <a:ext cx="9564116" cy="132556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Strategic Recommendations for Businesses on TikTok</a:t>
            </a:r>
            <a:endParaRPr lang="en-GB" sz="32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E0DE080-BF9E-F93F-BB74-151643361F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3071718"/>
              </p:ext>
            </p:extLst>
          </p:nvPr>
        </p:nvGraphicFramePr>
        <p:xfrm>
          <a:off x="1120000" y="1825625"/>
          <a:ext cx="102338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753A6797-FC91-C32D-0FAB-FBB38CA48E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002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315"/>
    </mc:Choice>
    <mc:Fallback>
      <p:transition spd="slow" advTm="243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AA9AE-49BD-1944-2E11-EAAF5A67D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026" y="365125"/>
            <a:ext cx="10052774" cy="132556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4E93F-56FE-DD98-4795-0F63308BEA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Business Law Review. (2023, March 1).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TikTok: Legal implications and risks for businesses. University of Miami School of Law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https://business-law-review.law.miami.edu/tiktok-legal-implications-and-risks-for-businesses/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Empro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Ltd. (2020, November 15).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of using TikTok for your business.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https://www.emproltd.com/post/advantages-and-disadvantages-of-using-tiktok-for-your-business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Gusto. (2023, March 10).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Should I use TikTok for my business? The pros, cons, and 3 questions to consider.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https://gusto.com/resources/articles/business-growth/tiktok-for-my-business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Semrush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(2023, July 15).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TikTok for business: A complete 2024 guide.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https://www.semrush.com/blog/tiktok-for-business-a-complete-guide/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Webidextrous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(2023, April 5).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TikTok for business: Weighing the risks and rewards in 2024.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https://webidextrous.com/tiktok-business-risks-rewards/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Wikipedia. (2023, December 6).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TikTok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https://en.wikipedia.org/wiki/TikTok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8C1F1A82-0FBF-F4F8-195D-DC9A875BAF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911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94"/>
    </mc:Choice>
    <mc:Fallback>
      <p:transition spd="slow" advTm="3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95</TotalTime>
  <Words>549</Words>
  <Application>Microsoft Macintosh PowerPoint</Application>
  <PresentationFormat>Widescreen</PresentationFormat>
  <Paragraphs>47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Arial Black</vt:lpstr>
      <vt:lpstr>Corbel</vt:lpstr>
      <vt:lpstr>Depth</vt:lpstr>
      <vt:lpstr>Tik Tok for Business: Benefits, Drawbacks and Ethical  Consideration</vt:lpstr>
      <vt:lpstr>Introduction to TikTok for Business</vt:lpstr>
      <vt:lpstr>Benefits of Using TikTok for Business</vt:lpstr>
      <vt:lpstr>Potential Drawbacks of TikTok for Business</vt:lpstr>
      <vt:lpstr>Ethical Considerations for Businesses on TikTok</vt:lpstr>
      <vt:lpstr>Strategic Recommendations for Businesses on TikTok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Tunde Beata Malutan (2325913)</cp:lastModifiedBy>
  <cp:revision>2</cp:revision>
  <dcterms:created xsi:type="dcterms:W3CDTF">2024-12-06T18:39:20Z</dcterms:created>
  <dcterms:modified xsi:type="dcterms:W3CDTF">2024-12-10T21:40:54Z</dcterms:modified>
</cp:coreProperties>
</file>