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7" r:id="rId3"/>
    <p:sldId id="295" r:id="rId4"/>
    <p:sldId id="293" r:id="rId5"/>
    <p:sldId id="294" r:id="rId6"/>
    <p:sldId id="297" r:id="rId7"/>
    <p:sldId id="299" r:id="rId8"/>
    <p:sldId id="258" r:id="rId9"/>
    <p:sldId id="261" r:id="rId10"/>
    <p:sldId id="270" r:id="rId11"/>
    <p:sldId id="271" r:id="rId12"/>
    <p:sldId id="263" r:id="rId13"/>
    <p:sldId id="275" r:id="rId14"/>
    <p:sldId id="278" r:id="rId15"/>
    <p:sldId id="272" r:id="rId16"/>
    <p:sldId id="273" r:id="rId17"/>
    <p:sldId id="274" r:id="rId18"/>
    <p:sldId id="300" r:id="rId19"/>
    <p:sldId id="260" r:id="rId20"/>
    <p:sldId id="265" r:id="rId21"/>
    <p:sldId id="264" r:id="rId22"/>
    <p:sldId id="268" r:id="rId23"/>
    <p:sldId id="266" r:id="rId24"/>
    <p:sldId id="280" r:id="rId25"/>
    <p:sldId id="282" r:id="rId26"/>
    <p:sldId id="281" r:id="rId27"/>
    <p:sldId id="298" r:id="rId28"/>
    <p:sldId id="277" r:id="rId29"/>
    <p:sldId id="267"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DB70C9-F3D2-4C53-85A0-CEE727E0E8C9}" v="116" dt="2026-02-10T20:11:24.5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sorterViewPr>
    <p:cViewPr>
      <p:scale>
        <a:sx n="100" d="100"/>
        <a:sy n="100" d="100"/>
      </p:scale>
      <p:origin x="0" y="-7589"/>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ron Langford" userId="dbf6bd372a34722a" providerId="LiveId" clId="{86DFC2D2-394A-4CF8-8549-A21512DC8E0E}"/>
    <pc:docChg chg="undo custSel addSld delSld modSld sldOrd">
      <pc:chgData name="sharon Langford" userId="dbf6bd372a34722a" providerId="LiveId" clId="{86DFC2D2-394A-4CF8-8549-A21512DC8E0E}" dt="2026-02-10T20:53:46.943" v="3017" actId="33524"/>
      <pc:docMkLst>
        <pc:docMk/>
      </pc:docMkLst>
      <pc:sldChg chg="modSp mod">
        <pc:chgData name="sharon Langford" userId="dbf6bd372a34722a" providerId="LiveId" clId="{86DFC2D2-394A-4CF8-8549-A21512DC8E0E}" dt="2026-02-10T20:00:43.863" v="490" actId="20577"/>
        <pc:sldMkLst>
          <pc:docMk/>
          <pc:sldMk cId="137408408" sldId="257"/>
        </pc:sldMkLst>
        <pc:spChg chg="mod">
          <ac:chgData name="sharon Langford" userId="dbf6bd372a34722a" providerId="LiveId" clId="{86DFC2D2-394A-4CF8-8549-A21512DC8E0E}" dt="2026-02-10T20:00:43.863" v="490" actId="20577"/>
          <ac:spMkLst>
            <pc:docMk/>
            <pc:sldMk cId="137408408" sldId="257"/>
            <ac:spMk id="3" creationId="{ED152CC6-5E08-B3D3-BCD9-598F6C9F4394}"/>
          </ac:spMkLst>
        </pc:spChg>
      </pc:sldChg>
      <pc:sldChg chg="ord">
        <pc:chgData name="sharon Langford" userId="dbf6bd372a34722a" providerId="LiveId" clId="{86DFC2D2-394A-4CF8-8549-A21512DC8E0E}" dt="2026-02-10T20:06:00.043" v="516"/>
        <pc:sldMkLst>
          <pc:docMk/>
          <pc:sldMk cId="2740781597" sldId="258"/>
        </pc:sldMkLst>
      </pc:sldChg>
      <pc:sldChg chg="del">
        <pc:chgData name="sharon Langford" userId="dbf6bd372a34722a" providerId="LiveId" clId="{86DFC2D2-394A-4CF8-8549-A21512DC8E0E}" dt="2026-02-10T19:47:49.393" v="1" actId="2696"/>
        <pc:sldMkLst>
          <pc:docMk/>
          <pc:sldMk cId="1680230141" sldId="259"/>
        </pc:sldMkLst>
      </pc:sldChg>
      <pc:sldChg chg="ord">
        <pc:chgData name="sharon Langford" userId="dbf6bd372a34722a" providerId="LiveId" clId="{86DFC2D2-394A-4CF8-8549-A21512DC8E0E}" dt="2026-02-10T20:42:59.834" v="1978"/>
        <pc:sldMkLst>
          <pc:docMk/>
          <pc:sldMk cId="4180275365" sldId="260"/>
        </pc:sldMkLst>
      </pc:sldChg>
      <pc:sldChg chg="modSp mod">
        <pc:chgData name="sharon Langford" userId="dbf6bd372a34722a" providerId="LiveId" clId="{86DFC2D2-394A-4CF8-8549-A21512DC8E0E}" dt="2026-02-10T20:07:59.790" v="535" actId="27636"/>
        <pc:sldMkLst>
          <pc:docMk/>
          <pc:sldMk cId="101863018" sldId="261"/>
        </pc:sldMkLst>
        <pc:spChg chg="mod">
          <ac:chgData name="sharon Langford" userId="dbf6bd372a34722a" providerId="LiveId" clId="{86DFC2D2-394A-4CF8-8549-A21512DC8E0E}" dt="2026-02-10T20:07:40.529" v="533" actId="27636"/>
          <ac:spMkLst>
            <pc:docMk/>
            <pc:sldMk cId="101863018" sldId="261"/>
            <ac:spMk id="6" creationId="{E5B1B072-810C-465E-D45E-240C6A9D775A}"/>
          </ac:spMkLst>
        </pc:spChg>
        <pc:spChg chg="mod">
          <ac:chgData name="sharon Langford" userId="dbf6bd372a34722a" providerId="LiveId" clId="{86DFC2D2-394A-4CF8-8549-A21512DC8E0E}" dt="2026-02-10T20:07:59.790" v="535" actId="27636"/>
          <ac:spMkLst>
            <pc:docMk/>
            <pc:sldMk cId="101863018" sldId="261"/>
            <ac:spMk id="7" creationId="{56BF4D96-9B11-C847-FC4F-DDD2A1923303}"/>
          </ac:spMkLst>
        </pc:spChg>
        <pc:spChg chg="mod">
          <ac:chgData name="sharon Langford" userId="dbf6bd372a34722a" providerId="LiveId" clId="{86DFC2D2-394A-4CF8-8549-A21512DC8E0E}" dt="2026-02-10T20:07:40.529" v="532" actId="27636"/>
          <ac:spMkLst>
            <pc:docMk/>
            <pc:sldMk cId="101863018" sldId="261"/>
            <ac:spMk id="8" creationId="{6B14DC63-4310-D3B4-7BCD-181BBF22BDD7}"/>
          </ac:spMkLst>
        </pc:spChg>
        <pc:spChg chg="mod">
          <ac:chgData name="sharon Langford" userId="dbf6bd372a34722a" providerId="LiveId" clId="{86DFC2D2-394A-4CF8-8549-A21512DC8E0E}" dt="2026-02-10T20:07:26.701" v="525" actId="255"/>
          <ac:spMkLst>
            <pc:docMk/>
            <pc:sldMk cId="101863018" sldId="261"/>
            <ac:spMk id="9" creationId="{69F0B3D2-2D33-B59C-A9B6-7197226E90CE}"/>
          </ac:spMkLst>
        </pc:spChg>
      </pc:sldChg>
      <pc:sldChg chg="addSp delSp modSp mod">
        <pc:chgData name="sharon Langford" userId="dbf6bd372a34722a" providerId="LiveId" clId="{86DFC2D2-394A-4CF8-8549-A21512DC8E0E}" dt="2026-02-10T20:15:03.804" v="576" actId="26606"/>
        <pc:sldMkLst>
          <pc:docMk/>
          <pc:sldMk cId="3895601368" sldId="266"/>
        </pc:sldMkLst>
        <pc:spChg chg="mod">
          <ac:chgData name="sharon Langford" userId="dbf6bd372a34722a" providerId="LiveId" clId="{86DFC2D2-394A-4CF8-8549-A21512DC8E0E}" dt="2026-02-10T20:15:03.804" v="575" actId="26606"/>
          <ac:spMkLst>
            <pc:docMk/>
            <pc:sldMk cId="3895601368" sldId="266"/>
            <ac:spMk id="2" creationId="{5DC0262B-7D8F-5ADC-C20D-B751CCC56D4D}"/>
          </ac:spMkLst>
        </pc:spChg>
        <pc:spChg chg="add del">
          <ac:chgData name="sharon Langford" userId="dbf6bd372a34722a" providerId="LiveId" clId="{86DFC2D2-394A-4CF8-8549-A21512DC8E0E}" dt="2026-02-10T20:15:03.804" v="576" actId="26606"/>
          <ac:spMkLst>
            <pc:docMk/>
            <pc:sldMk cId="3895601368" sldId="266"/>
            <ac:spMk id="22" creationId="{FD12A5BA-B063-4B33-AB08-86CF7D23F625}"/>
          </ac:spMkLst>
        </pc:spChg>
        <pc:spChg chg="add del">
          <ac:chgData name="sharon Langford" userId="dbf6bd372a34722a" providerId="LiveId" clId="{86DFC2D2-394A-4CF8-8549-A21512DC8E0E}" dt="2026-02-10T20:15:03.804" v="576" actId="26606"/>
          <ac:spMkLst>
            <pc:docMk/>
            <pc:sldMk cId="3895601368" sldId="266"/>
            <ac:spMk id="26" creationId="{FB24EDA8-DF72-4C37-9EC2-D92134F72F0B}"/>
          </ac:spMkLst>
        </pc:spChg>
        <pc:spChg chg="add del">
          <ac:chgData name="sharon Langford" userId="dbf6bd372a34722a" providerId="LiveId" clId="{86DFC2D2-394A-4CF8-8549-A21512DC8E0E}" dt="2026-02-10T20:15:03.804" v="576" actId="26606"/>
          <ac:spMkLst>
            <pc:docMk/>
            <pc:sldMk cId="3895601368" sldId="266"/>
            <ac:spMk id="28" creationId="{76F64638-3523-4975-845C-48099809A60F}"/>
          </ac:spMkLst>
        </pc:spChg>
        <pc:spChg chg="add del">
          <ac:chgData name="sharon Langford" userId="dbf6bd372a34722a" providerId="LiveId" clId="{86DFC2D2-394A-4CF8-8549-A21512DC8E0E}" dt="2026-02-10T20:15:03.804" v="575" actId="26606"/>
          <ac:spMkLst>
            <pc:docMk/>
            <pc:sldMk cId="3895601368" sldId="266"/>
            <ac:spMk id="39" creationId="{FD12A5BA-B063-4B33-AB08-86CF7D23F625}"/>
          </ac:spMkLst>
        </pc:spChg>
        <pc:spChg chg="add del">
          <ac:chgData name="sharon Langford" userId="dbf6bd372a34722a" providerId="LiveId" clId="{86DFC2D2-394A-4CF8-8549-A21512DC8E0E}" dt="2026-02-10T20:15:03.804" v="575" actId="26606"/>
          <ac:spMkLst>
            <pc:docMk/>
            <pc:sldMk cId="3895601368" sldId="266"/>
            <ac:spMk id="43" creationId="{55F40173-F096-49CC-A730-A2DF1F04EC3B}"/>
          </ac:spMkLst>
        </pc:spChg>
        <pc:spChg chg="add del">
          <ac:chgData name="sharon Langford" userId="dbf6bd372a34722a" providerId="LiveId" clId="{86DFC2D2-394A-4CF8-8549-A21512DC8E0E}" dt="2026-02-10T20:15:03.804" v="575" actId="26606"/>
          <ac:spMkLst>
            <pc:docMk/>
            <pc:sldMk cId="3895601368" sldId="266"/>
            <ac:spMk id="45" creationId="{806CEF0B-5733-482C-9868-4C57AF79DA3E}"/>
          </ac:spMkLst>
        </pc:spChg>
        <pc:spChg chg="add">
          <ac:chgData name="sharon Langford" userId="dbf6bd372a34722a" providerId="LiveId" clId="{86DFC2D2-394A-4CF8-8549-A21512DC8E0E}" dt="2026-02-10T20:15:03.804" v="576" actId="26606"/>
          <ac:spMkLst>
            <pc:docMk/>
            <pc:sldMk cId="3895601368" sldId="266"/>
            <ac:spMk id="49" creationId="{FD12A5BA-B063-4B33-AB08-86CF7D23F625}"/>
          </ac:spMkLst>
        </pc:spChg>
        <pc:spChg chg="add">
          <ac:chgData name="sharon Langford" userId="dbf6bd372a34722a" providerId="LiveId" clId="{86DFC2D2-394A-4CF8-8549-A21512DC8E0E}" dt="2026-02-10T20:15:03.804" v="576" actId="26606"/>
          <ac:spMkLst>
            <pc:docMk/>
            <pc:sldMk cId="3895601368" sldId="266"/>
            <ac:spMk id="51" creationId="{FB24EDA8-DF72-4C37-9EC2-D92134F72F0B}"/>
          </ac:spMkLst>
        </pc:spChg>
        <pc:spChg chg="add">
          <ac:chgData name="sharon Langford" userId="dbf6bd372a34722a" providerId="LiveId" clId="{86DFC2D2-394A-4CF8-8549-A21512DC8E0E}" dt="2026-02-10T20:15:03.804" v="576" actId="26606"/>
          <ac:spMkLst>
            <pc:docMk/>
            <pc:sldMk cId="3895601368" sldId="266"/>
            <ac:spMk id="52" creationId="{76F64638-3523-4975-845C-48099809A60F}"/>
          </ac:spMkLst>
        </pc:spChg>
        <pc:picChg chg="mod">
          <ac:chgData name="sharon Langford" userId="dbf6bd372a34722a" providerId="LiveId" clId="{86DFC2D2-394A-4CF8-8549-A21512DC8E0E}" dt="2026-02-10T20:15:03.804" v="575" actId="26606"/>
          <ac:picMkLst>
            <pc:docMk/>
            <pc:sldMk cId="3895601368" sldId="266"/>
            <ac:picMk id="4" creationId="{9761B15E-4FD5-EF2B-FB35-D91C7BF892A2}"/>
          </ac:picMkLst>
        </pc:picChg>
        <pc:cxnChg chg="del">
          <ac:chgData name="sharon Langford" userId="dbf6bd372a34722a" providerId="LiveId" clId="{86DFC2D2-394A-4CF8-8549-A21512DC8E0E}" dt="2026-02-10T20:15:03.804" v="576" actId="26606"/>
          <ac:cxnSpMkLst>
            <pc:docMk/>
            <pc:sldMk cId="3895601368" sldId="266"/>
            <ac:cxnSpMk id="24" creationId="{07DFAF29-6BD8-4A93-A292-D6A8C6EFB5DC}"/>
          </ac:cxnSpMkLst>
        </pc:cxnChg>
        <pc:cxnChg chg="add del">
          <ac:chgData name="sharon Langford" userId="dbf6bd372a34722a" providerId="LiveId" clId="{86DFC2D2-394A-4CF8-8549-A21512DC8E0E}" dt="2026-02-10T20:15:03.804" v="576" actId="26606"/>
          <ac:cxnSpMkLst>
            <pc:docMk/>
            <pc:sldMk cId="3895601368" sldId="266"/>
            <ac:cxnSpMk id="34" creationId="{0A046F70-04DA-4509-A661-28463B63FF3B}"/>
          </ac:cxnSpMkLst>
        </pc:cxnChg>
        <pc:cxnChg chg="add del">
          <ac:chgData name="sharon Langford" userId="dbf6bd372a34722a" providerId="LiveId" clId="{86DFC2D2-394A-4CF8-8549-A21512DC8E0E}" dt="2026-02-10T20:15:03.804" v="575" actId="26606"/>
          <ac:cxnSpMkLst>
            <pc:docMk/>
            <pc:sldMk cId="3895601368" sldId="266"/>
            <ac:cxnSpMk id="41" creationId="{07DFAF29-6BD8-4A93-A292-D6A8C6EFB5DC}"/>
          </ac:cxnSpMkLst>
        </pc:cxnChg>
        <pc:cxnChg chg="add">
          <ac:chgData name="sharon Langford" userId="dbf6bd372a34722a" providerId="LiveId" clId="{86DFC2D2-394A-4CF8-8549-A21512DC8E0E}" dt="2026-02-10T20:15:03.804" v="576" actId="26606"/>
          <ac:cxnSpMkLst>
            <pc:docMk/>
            <pc:sldMk cId="3895601368" sldId="266"/>
            <ac:cxnSpMk id="50" creationId="{07DFAF29-6BD8-4A93-A292-D6A8C6EFB5DC}"/>
          </ac:cxnSpMkLst>
        </pc:cxnChg>
        <pc:cxnChg chg="add">
          <ac:chgData name="sharon Langford" userId="dbf6bd372a34722a" providerId="LiveId" clId="{86DFC2D2-394A-4CF8-8549-A21512DC8E0E}" dt="2026-02-10T20:15:03.804" v="576" actId="26606"/>
          <ac:cxnSpMkLst>
            <pc:docMk/>
            <pc:sldMk cId="3895601368" sldId="266"/>
            <ac:cxnSpMk id="53" creationId="{0A046F70-04DA-4509-A661-28463B63FF3B}"/>
          </ac:cxnSpMkLst>
        </pc:cxnChg>
      </pc:sldChg>
      <pc:sldChg chg="ord">
        <pc:chgData name="sharon Langford" userId="dbf6bd372a34722a" providerId="LiveId" clId="{86DFC2D2-394A-4CF8-8549-A21512DC8E0E}" dt="2026-02-10T20:26:37.836" v="1492"/>
        <pc:sldMkLst>
          <pc:docMk/>
          <pc:sldMk cId="2360548661" sldId="267"/>
        </pc:sldMkLst>
      </pc:sldChg>
      <pc:sldChg chg="addSp delSp modSp mod">
        <pc:chgData name="sharon Langford" userId="dbf6bd372a34722a" providerId="LiveId" clId="{86DFC2D2-394A-4CF8-8549-A21512DC8E0E}" dt="2026-02-10T20:09:33.699" v="551" actId="20577"/>
        <pc:sldMkLst>
          <pc:docMk/>
          <pc:sldMk cId="2484461739" sldId="270"/>
        </pc:sldMkLst>
        <pc:spChg chg="del">
          <ac:chgData name="sharon Langford" userId="dbf6bd372a34722a" providerId="LiveId" clId="{86DFC2D2-394A-4CF8-8549-A21512DC8E0E}" dt="2026-02-10T20:08:43.903" v="537" actId="26606"/>
          <ac:spMkLst>
            <pc:docMk/>
            <pc:sldMk cId="2484461739" sldId="270"/>
            <ac:spMk id="16" creationId="{28BA90A1-6BEC-48B7-BBE0-88632622544A}"/>
          </ac:spMkLst>
        </pc:spChg>
        <pc:spChg chg="del">
          <ac:chgData name="sharon Langford" userId="dbf6bd372a34722a" providerId="LiveId" clId="{86DFC2D2-394A-4CF8-8549-A21512DC8E0E}" dt="2026-02-10T20:08:43.903" v="537" actId="26606"/>
          <ac:spMkLst>
            <pc:docMk/>
            <pc:sldMk cId="2484461739" sldId="270"/>
            <ac:spMk id="17" creationId="{D7950F2D-29CC-4F1C-8AFA-D6AE15BFA243}"/>
          </ac:spMkLst>
        </pc:spChg>
        <pc:spChg chg="add">
          <ac:chgData name="sharon Langford" userId="dbf6bd372a34722a" providerId="LiveId" clId="{86DFC2D2-394A-4CF8-8549-A21512DC8E0E}" dt="2026-02-10T20:08:43.903" v="537" actId="26606"/>
          <ac:spMkLst>
            <pc:docMk/>
            <pc:sldMk cId="2484461739" sldId="270"/>
            <ac:spMk id="22" creationId="{C61657BD-3333-446A-A16A-CBDC77C8E559}"/>
          </ac:spMkLst>
        </pc:spChg>
        <pc:spChg chg="add">
          <ac:chgData name="sharon Langford" userId="dbf6bd372a34722a" providerId="LiveId" clId="{86DFC2D2-394A-4CF8-8549-A21512DC8E0E}" dt="2026-02-10T20:08:43.903" v="537" actId="26606"/>
          <ac:spMkLst>
            <pc:docMk/>
            <pc:sldMk cId="2484461739" sldId="270"/>
            <ac:spMk id="24" creationId="{52CAFF06-4D3A-42A5-8614-B1FA47EA0F6D}"/>
          </ac:spMkLst>
        </pc:spChg>
        <pc:graphicFrameChg chg="add del mod modGraphic">
          <ac:chgData name="sharon Langford" userId="dbf6bd372a34722a" providerId="LiveId" clId="{86DFC2D2-394A-4CF8-8549-A21512DC8E0E}" dt="2026-02-10T20:09:33.699" v="551" actId="20577"/>
          <ac:graphicFrameMkLst>
            <pc:docMk/>
            <pc:sldMk cId="2484461739" sldId="270"/>
            <ac:graphicFrameMk id="7" creationId="{AC2A431F-661D-7E14-C4EB-2F0DDE63AEF4}"/>
          </ac:graphicFrameMkLst>
        </pc:graphicFrameChg>
      </pc:sldChg>
      <pc:sldChg chg="addSp delSp modSp mod">
        <pc:chgData name="sharon Langford" userId="dbf6bd372a34722a" providerId="LiveId" clId="{86DFC2D2-394A-4CF8-8549-A21512DC8E0E}" dt="2026-02-10T20:41:52.145" v="1975" actId="27636"/>
        <pc:sldMkLst>
          <pc:docMk/>
          <pc:sldMk cId="2607995990" sldId="272"/>
        </pc:sldMkLst>
        <pc:spChg chg="mod">
          <ac:chgData name="sharon Langford" userId="dbf6bd372a34722a" providerId="LiveId" clId="{86DFC2D2-394A-4CF8-8549-A21512DC8E0E}" dt="2026-02-10T20:41:28.055" v="1971" actId="20577"/>
          <ac:spMkLst>
            <pc:docMk/>
            <pc:sldMk cId="2607995990" sldId="272"/>
            <ac:spMk id="2" creationId="{17336E1E-8B47-95E3-3C71-3EE29A15DEA4}"/>
          </ac:spMkLst>
        </pc:spChg>
        <pc:spChg chg="mod">
          <ac:chgData name="sharon Langford" userId="dbf6bd372a34722a" providerId="LiveId" clId="{86DFC2D2-394A-4CF8-8549-A21512DC8E0E}" dt="2026-02-10T20:41:52.145" v="1975" actId="27636"/>
          <ac:spMkLst>
            <pc:docMk/>
            <pc:sldMk cId="2607995990" sldId="272"/>
            <ac:spMk id="11" creationId="{3CC7A048-52FA-AF6D-E34B-F55582655C98}"/>
          </ac:spMkLst>
        </pc:spChg>
        <pc:spChg chg="add">
          <ac:chgData name="sharon Langford" userId="dbf6bd372a34722a" providerId="LiveId" clId="{86DFC2D2-394A-4CF8-8549-A21512DC8E0E}" dt="2026-02-10T20:10:39.414" v="555" actId="26606"/>
          <ac:spMkLst>
            <pc:docMk/>
            <pc:sldMk cId="2607995990" sldId="272"/>
            <ac:spMk id="17" creationId="{FAD9FB75-5E1A-4AE8-99C7-1089F2031C2D}"/>
          </ac:spMkLst>
        </pc:spChg>
        <pc:picChg chg="mod ord">
          <ac:chgData name="sharon Langford" userId="dbf6bd372a34722a" providerId="LiveId" clId="{86DFC2D2-394A-4CF8-8549-A21512DC8E0E}" dt="2026-02-10T20:10:39.414" v="555" actId="26606"/>
          <ac:picMkLst>
            <pc:docMk/>
            <pc:sldMk cId="2607995990" sldId="272"/>
            <ac:picMk id="12" creationId="{9619F117-DD7D-0C35-9145-9F8224156012}"/>
          </ac:picMkLst>
        </pc:picChg>
        <pc:cxnChg chg="add">
          <ac:chgData name="sharon Langford" userId="dbf6bd372a34722a" providerId="LiveId" clId="{86DFC2D2-394A-4CF8-8549-A21512DC8E0E}" dt="2026-02-10T20:10:39.414" v="555" actId="26606"/>
          <ac:cxnSpMkLst>
            <pc:docMk/>
            <pc:sldMk cId="2607995990" sldId="272"/>
            <ac:cxnSpMk id="19" creationId="{85BD3C60-BA10-42C4-9F11-282AEE6A2F54}"/>
          </ac:cxnSpMkLst>
        </pc:cxnChg>
        <pc:cxnChg chg="del">
          <ac:chgData name="sharon Langford" userId="dbf6bd372a34722a" providerId="LiveId" clId="{86DFC2D2-394A-4CF8-8549-A21512DC8E0E}" dt="2026-02-10T20:10:12.565" v="552" actId="26606"/>
          <ac:cxnSpMkLst>
            <pc:docMk/>
            <pc:sldMk cId="2607995990" sldId="272"/>
            <ac:cxnSpMk id="24" creationId="{3CEB095E-D776-4087-A910-2658B2951D5A}"/>
          </ac:cxnSpMkLst>
        </pc:cxnChg>
      </pc:sldChg>
      <pc:sldChg chg="addSp delSp modSp mod setBg">
        <pc:chgData name="sharon Langford" userId="dbf6bd372a34722a" providerId="LiveId" clId="{86DFC2D2-394A-4CF8-8549-A21512DC8E0E}" dt="2026-02-10T20:12:32.955" v="570" actId="26606"/>
        <pc:sldMkLst>
          <pc:docMk/>
          <pc:sldMk cId="4126354727" sldId="273"/>
        </pc:sldMkLst>
        <pc:spChg chg="mod">
          <ac:chgData name="sharon Langford" userId="dbf6bd372a34722a" providerId="LiveId" clId="{86DFC2D2-394A-4CF8-8549-A21512DC8E0E}" dt="2026-02-10T20:12:32.955" v="570" actId="26606"/>
          <ac:spMkLst>
            <pc:docMk/>
            <pc:sldMk cId="4126354727" sldId="273"/>
            <ac:spMk id="4" creationId="{30DADF74-6DE5-C3DA-1B88-62129F203930}"/>
          </ac:spMkLst>
        </pc:spChg>
        <pc:spChg chg="add del mod">
          <ac:chgData name="sharon Langford" userId="dbf6bd372a34722a" providerId="LiveId" clId="{86DFC2D2-394A-4CF8-8549-A21512DC8E0E}" dt="2026-02-10T20:12:32.955" v="570" actId="26606"/>
          <ac:spMkLst>
            <pc:docMk/>
            <pc:sldMk cId="4126354727" sldId="273"/>
            <ac:spMk id="5" creationId="{0559F379-ABE4-F794-D481-5C986391334A}"/>
          </ac:spMkLst>
        </pc:spChg>
        <pc:spChg chg="add del">
          <ac:chgData name="sharon Langford" userId="dbf6bd372a34722a" providerId="LiveId" clId="{86DFC2D2-394A-4CF8-8549-A21512DC8E0E}" dt="2026-02-10T20:12:32.955" v="570" actId="26606"/>
          <ac:spMkLst>
            <pc:docMk/>
            <pc:sldMk cId="4126354727" sldId="273"/>
            <ac:spMk id="12" creationId="{8880BE9B-2849-495A-AB0E-E80D71B324A8}"/>
          </ac:spMkLst>
        </pc:spChg>
        <pc:graphicFrameChg chg="add del">
          <ac:chgData name="sharon Langford" userId="dbf6bd372a34722a" providerId="LiveId" clId="{86DFC2D2-394A-4CF8-8549-A21512DC8E0E}" dt="2026-02-10T20:12:15.113" v="568" actId="26606"/>
          <ac:graphicFrameMkLst>
            <pc:docMk/>
            <pc:sldMk cId="4126354727" sldId="273"/>
            <ac:graphicFrameMk id="7" creationId="{40BBC290-0DB2-DED0-92C4-56DB7CC10BB3}"/>
          </ac:graphicFrameMkLst>
        </pc:graphicFrameChg>
        <pc:picChg chg="add del">
          <ac:chgData name="sharon Langford" userId="dbf6bd372a34722a" providerId="LiveId" clId="{86DFC2D2-394A-4CF8-8549-A21512DC8E0E}" dt="2026-02-10T20:12:32.955" v="570" actId="26606"/>
          <ac:picMkLst>
            <pc:docMk/>
            <pc:sldMk cId="4126354727" sldId="273"/>
            <ac:picMk id="9" creationId="{02187B27-28F8-71FF-A57B-8F13172CDCCE}"/>
          </ac:picMkLst>
        </pc:picChg>
      </pc:sldChg>
      <pc:sldChg chg="modSp mod ord">
        <pc:chgData name="sharon Langford" userId="dbf6bd372a34722a" providerId="LiveId" clId="{86DFC2D2-394A-4CF8-8549-A21512DC8E0E}" dt="2026-02-10T20:13:28.515" v="573" actId="20577"/>
        <pc:sldMkLst>
          <pc:docMk/>
          <pc:sldMk cId="2940057461" sldId="275"/>
        </pc:sldMkLst>
        <pc:graphicFrameChg chg="modGraphic">
          <ac:chgData name="sharon Langford" userId="dbf6bd372a34722a" providerId="LiveId" clId="{86DFC2D2-394A-4CF8-8549-A21512DC8E0E}" dt="2026-02-10T20:13:28.515" v="573" actId="20577"/>
          <ac:graphicFrameMkLst>
            <pc:docMk/>
            <pc:sldMk cId="2940057461" sldId="275"/>
            <ac:graphicFrameMk id="6" creationId="{E1524515-8893-A32C-DAAD-2681067C9AB6}"/>
          </ac:graphicFrameMkLst>
        </pc:graphicFrameChg>
      </pc:sldChg>
      <pc:sldChg chg="del">
        <pc:chgData name="sharon Langford" userId="dbf6bd372a34722a" providerId="LiveId" clId="{86DFC2D2-394A-4CF8-8549-A21512DC8E0E}" dt="2026-02-10T19:48:27.249" v="10" actId="2696"/>
        <pc:sldMkLst>
          <pc:docMk/>
          <pc:sldMk cId="4138191578" sldId="276"/>
        </pc:sldMkLst>
      </pc:sldChg>
      <pc:sldChg chg="ord">
        <pc:chgData name="sharon Langford" userId="dbf6bd372a34722a" providerId="LiveId" clId="{86DFC2D2-394A-4CF8-8549-A21512DC8E0E}" dt="2026-02-10T20:26:24.995" v="1488"/>
        <pc:sldMkLst>
          <pc:docMk/>
          <pc:sldMk cId="3395301399" sldId="277"/>
        </pc:sldMkLst>
      </pc:sldChg>
      <pc:sldChg chg="add ord">
        <pc:chgData name="sharon Langford" userId="dbf6bd372a34722a" providerId="LiveId" clId="{86DFC2D2-394A-4CF8-8549-A21512DC8E0E}" dt="2026-02-10T20:40:57.469" v="1968"/>
        <pc:sldMkLst>
          <pc:docMk/>
          <pc:sldMk cId="363505003" sldId="278"/>
        </pc:sldMkLst>
      </pc:sldChg>
      <pc:sldChg chg="del ord">
        <pc:chgData name="sharon Langford" userId="dbf6bd372a34722a" providerId="LiveId" clId="{86DFC2D2-394A-4CF8-8549-A21512DC8E0E}" dt="2026-02-10T20:42:40.759" v="1976" actId="2696"/>
        <pc:sldMkLst>
          <pc:docMk/>
          <pc:sldMk cId="1511096810" sldId="279"/>
        </pc:sldMkLst>
      </pc:sldChg>
      <pc:sldChg chg="add ord">
        <pc:chgData name="sharon Langford" userId="dbf6bd372a34722a" providerId="LiveId" clId="{86DFC2D2-394A-4CF8-8549-A21512DC8E0E}" dt="2026-02-10T20:29:13.930" v="1498"/>
        <pc:sldMkLst>
          <pc:docMk/>
          <pc:sldMk cId="890327375" sldId="282"/>
        </pc:sldMkLst>
      </pc:sldChg>
      <pc:sldChg chg="del">
        <pc:chgData name="sharon Langford" userId="dbf6bd372a34722a" providerId="LiveId" clId="{86DFC2D2-394A-4CF8-8549-A21512DC8E0E}" dt="2026-02-10T19:48:10.471" v="6" actId="2696"/>
        <pc:sldMkLst>
          <pc:docMk/>
          <pc:sldMk cId="1360758872" sldId="282"/>
        </pc:sldMkLst>
      </pc:sldChg>
      <pc:sldChg chg="del">
        <pc:chgData name="sharon Langford" userId="dbf6bd372a34722a" providerId="LiveId" clId="{86DFC2D2-394A-4CF8-8549-A21512DC8E0E}" dt="2026-02-10T19:48:02.508" v="4" actId="2696"/>
        <pc:sldMkLst>
          <pc:docMk/>
          <pc:sldMk cId="1630411113" sldId="283"/>
        </pc:sldMkLst>
      </pc:sldChg>
      <pc:sldChg chg="del">
        <pc:chgData name="sharon Langford" userId="dbf6bd372a34722a" providerId="LiveId" clId="{86DFC2D2-394A-4CF8-8549-A21512DC8E0E}" dt="2026-02-10T19:47:58.478" v="3" actId="2696"/>
        <pc:sldMkLst>
          <pc:docMk/>
          <pc:sldMk cId="1244704005" sldId="284"/>
        </pc:sldMkLst>
      </pc:sldChg>
      <pc:sldChg chg="del">
        <pc:chgData name="sharon Langford" userId="dbf6bd372a34722a" providerId="LiveId" clId="{86DFC2D2-394A-4CF8-8549-A21512DC8E0E}" dt="2026-02-10T19:48:23.791" v="9" actId="2696"/>
        <pc:sldMkLst>
          <pc:docMk/>
          <pc:sldMk cId="2855778238" sldId="287"/>
        </pc:sldMkLst>
      </pc:sldChg>
      <pc:sldChg chg="del">
        <pc:chgData name="sharon Langford" userId="dbf6bd372a34722a" providerId="LiveId" clId="{86DFC2D2-394A-4CF8-8549-A21512DC8E0E}" dt="2026-02-10T19:48:06.912" v="5" actId="2696"/>
        <pc:sldMkLst>
          <pc:docMk/>
          <pc:sldMk cId="4026074508" sldId="288"/>
        </pc:sldMkLst>
      </pc:sldChg>
      <pc:sldChg chg="del">
        <pc:chgData name="sharon Langford" userId="dbf6bd372a34722a" providerId="LiveId" clId="{86DFC2D2-394A-4CF8-8549-A21512DC8E0E}" dt="2026-02-10T19:48:19.858" v="8" actId="2696"/>
        <pc:sldMkLst>
          <pc:docMk/>
          <pc:sldMk cId="4165517269" sldId="289"/>
        </pc:sldMkLst>
      </pc:sldChg>
      <pc:sldChg chg="del">
        <pc:chgData name="sharon Langford" userId="dbf6bd372a34722a" providerId="LiveId" clId="{86DFC2D2-394A-4CF8-8549-A21512DC8E0E}" dt="2026-02-10T19:48:31.302" v="11" actId="2696"/>
        <pc:sldMkLst>
          <pc:docMk/>
          <pc:sldMk cId="440337286" sldId="290"/>
        </pc:sldMkLst>
      </pc:sldChg>
      <pc:sldChg chg="del">
        <pc:chgData name="sharon Langford" userId="dbf6bd372a34722a" providerId="LiveId" clId="{86DFC2D2-394A-4CF8-8549-A21512DC8E0E}" dt="2026-02-10T19:47:53.865" v="2" actId="2696"/>
        <pc:sldMkLst>
          <pc:docMk/>
          <pc:sldMk cId="1814422958" sldId="291"/>
        </pc:sldMkLst>
      </pc:sldChg>
      <pc:sldChg chg="del">
        <pc:chgData name="sharon Langford" userId="dbf6bd372a34722a" providerId="LiveId" clId="{86DFC2D2-394A-4CF8-8549-A21512DC8E0E}" dt="2026-02-10T19:48:14.499" v="7" actId="2696"/>
        <pc:sldMkLst>
          <pc:docMk/>
          <pc:sldMk cId="1390704373" sldId="292"/>
        </pc:sldMkLst>
      </pc:sldChg>
      <pc:sldChg chg="modSp mod">
        <pc:chgData name="sharon Langford" userId="dbf6bd372a34722a" providerId="LiveId" clId="{86DFC2D2-394A-4CF8-8549-A21512DC8E0E}" dt="2026-02-10T20:01:36.223" v="491" actId="2711"/>
        <pc:sldMkLst>
          <pc:docMk/>
          <pc:sldMk cId="19563810" sldId="293"/>
        </pc:sldMkLst>
        <pc:spChg chg="mod">
          <ac:chgData name="sharon Langford" userId="dbf6bd372a34722a" providerId="LiveId" clId="{86DFC2D2-394A-4CF8-8549-A21512DC8E0E}" dt="2026-02-10T20:01:36.223" v="491" actId="2711"/>
          <ac:spMkLst>
            <pc:docMk/>
            <pc:sldMk cId="19563810" sldId="293"/>
            <ac:spMk id="3" creationId="{F64AF59B-192F-9E41-BB56-6F9D3DA5FD11}"/>
          </ac:spMkLst>
        </pc:spChg>
      </pc:sldChg>
      <pc:sldChg chg="addSp delSp modSp add mod setBg">
        <pc:chgData name="sharon Langford" userId="dbf6bd372a34722a" providerId="LiveId" clId="{86DFC2D2-394A-4CF8-8549-A21512DC8E0E}" dt="2026-02-10T20:06:43.386" v="521" actId="26606"/>
        <pc:sldMkLst>
          <pc:docMk/>
          <pc:sldMk cId="2048264438" sldId="294"/>
        </pc:sldMkLst>
        <pc:spChg chg="mod">
          <ac:chgData name="sharon Langford" userId="dbf6bd372a34722a" providerId="LiveId" clId="{86DFC2D2-394A-4CF8-8549-A21512DC8E0E}" dt="2026-02-10T20:06:43.386" v="521" actId="26606"/>
          <ac:spMkLst>
            <pc:docMk/>
            <pc:sldMk cId="2048264438" sldId="294"/>
            <ac:spMk id="2" creationId="{9B5DDAB1-A04C-A5A7-01E6-57D073882D00}"/>
          </ac:spMkLst>
        </pc:spChg>
        <pc:spChg chg="mod">
          <ac:chgData name="sharon Langford" userId="dbf6bd372a34722a" providerId="LiveId" clId="{86DFC2D2-394A-4CF8-8549-A21512DC8E0E}" dt="2026-02-10T20:06:43.386" v="521" actId="26606"/>
          <ac:spMkLst>
            <pc:docMk/>
            <pc:sldMk cId="2048264438" sldId="294"/>
            <ac:spMk id="3" creationId="{D883EA4F-FD33-3B12-81B1-94C22A2C7326}"/>
          </ac:spMkLst>
        </pc:spChg>
        <pc:spChg chg="add del">
          <ac:chgData name="sharon Langford" userId="dbf6bd372a34722a" providerId="LiveId" clId="{86DFC2D2-394A-4CF8-8549-A21512DC8E0E}" dt="2026-02-10T20:06:34.871" v="518" actId="26606"/>
          <ac:spMkLst>
            <pc:docMk/>
            <pc:sldMk cId="2048264438" sldId="294"/>
            <ac:spMk id="8" creationId="{39E4C68A-A4A9-48A4-9FF2-D2896B1EA01F}"/>
          </ac:spMkLst>
        </pc:spChg>
        <pc:spChg chg="add del">
          <ac:chgData name="sharon Langford" userId="dbf6bd372a34722a" providerId="LiveId" clId="{86DFC2D2-394A-4CF8-8549-A21512DC8E0E}" dt="2026-02-10T20:06:34.871" v="518" actId="26606"/>
          <ac:spMkLst>
            <pc:docMk/>
            <pc:sldMk cId="2048264438" sldId="294"/>
            <ac:spMk id="10" creationId="{E2B9AEA5-52CB-49A6-AF8A-33502F291B91}"/>
          </ac:spMkLst>
        </pc:spChg>
        <pc:spChg chg="add del">
          <ac:chgData name="sharon Langford" userId="dbf6bd372a34722a" providerId="LiveId" clId="{86DFC2D2-394A-4CF8-8549-A21512DC8E0E}" dt="2026-02-10T20:06:43.381" v="520" actId="26606"/>
          <ac:spMkLst>
            <pc:docMk/>
            <pc:sldMk cId="2048264438" sldId="294"/>
            <ac:spMk id="12" creationId="{8880BE9B-2849-495A-AB0E-E80D71B324A8}"/>
          </ac:spMkLst>
        </pc:spChg>
        <pc:spChg chg="add">
          <ac:chgData name="sharon Langford" userId="dbf6bd372a34722a" providerId="LiveId" clId="{86DFC2D2-394A-4CF8-8549-A21512DC8E0E}" dt="2026-02-10T20:06:43.386" v="521" actId="26606"/>
          <ac:spMkLst>
            <pc:docMk/>
            <pc:sldMk cId="2048264438" sldId="294"/>
            <ac:spMk id="14" creationId="{39E4C68A-A4A9-48A4-9FF2-D2896B1EA01F}"/>
          </ac:spMkLst>
        </pc:spChg>
        <pc:spChg chg="add">
          <ac:chgData name="sharon Langford" userId="dbf6bd372a34722a" providerId="LiveId" clId="{86DFC2D2-394A-4CF8-8549-A21512DC8E0E}" dt="2026-02-10T20:06:43.386" v="521" actId="26606"/>
          <ac:spMkLst>
            <pc:docMk/>
            <pc:sldMk cId="2048264438" sldId="294"/>
            <ac:spMk id="15" creationId="{E2B9AEA5-52CB-49A6-AF8A-33502F291B91}"/>
          </ac:spMkLst>
        </pc:spChg>
        <pc:picChg chg="add del">
          <ac:chgData name="sharon Langford" userId="dbf6bd372a34722a" providerId="LiveId" clId="{86DFC2D2-394A-4CF8-8549-A21512DC8E0E}" dt="2026-02-10T20:06:43.381" v="520" actId="26606"/>
          <ac:picMkLst>
            <pc:docMk/>
            <pc:sldMk cId="2048264438" sldId="294"/>
            <ac:picMk id="7" creationId="{996750FC-195B-839D-FE7A-0027CC4D49E1}"/>
          </ac:picMkLst>
        </pc:picChg>
      </pc:sldChg>
      <pc:sldChg chg="modSp new mod modAnim">
        <pc:chgData name="sharon Langford" userId="dbf6bd372a34722a" providerId="LiveId" clId="{86DFC2D2-394A-4CF8-8549-A21512DC8E0E}" dt="2026-02-10T19:56:48.525" v="354" actId="313"/>
        <pc:sldMkLst>
          <pc:docMk/>
          <pc:sldMk cId="3088691971" sldId="295"/>
        </pc:sldMkLst>
        <pc:spChg chg="mod">
          <ac:chgData name="sharon Langford" userId="dbf6bd372a34722a" providerId="LiveId" clId="{86DFC2D2-394A-4CF8-8549-A21512DC8E0E}" dt="2026-02-10T19:56:48.525" v="354" actId="313"/>
          <ac:spMkLst>
            <pc:docMk/>
            <pc:sldMk cId="3088691971" sldId="295"/>
            <ac:spMk id="2" creationId="{3A0A222E-87EB-6576-7DF8-438810D8413D}"/>
          </ac:spMkLst>
        </pc:spChg>
        <pc:spChg chg="mod">
          <ac:chgData name="sharon Langford" userId="dbf6bd372a34722a" providerId="LiveId" clId="{86DFC2D2-394A-4CF8-8549-A21512DC8E0E}" dt="2026-02-10T19:56:44.753" v="353" actId="20577"/>
          <ac:spMkLst>
            <pc:docMk/>
            <pc:sldMk cId="3088691971" sldId="295"/>
            <ac:spMk id="3" creationId="{9AC31E48-5A91-7625-5966-45E9B294A49D}"/>
          </ac:spMkLst>
        </pc:spChg>
      </pc:sldChg>
      <pc:sldChg chg="new del">
        <pc:chgData name="sharon Langford" userId="dbf6bd372a34722a" providerId="LiveId" clId="{86DFC2D2-394A-4CF8-8549-A21512DC8E0E}" dt="2026-02-10T19:59:43.616" v="360" actId="2696"/>
        <pc:sldMkLst>
          <pc:docMk/>
          <pc:sldMk cId="3811348404" sldId="296"/>
        </pc:sldMkLst>
      </pc:sldChg>
      <pc:sldChg chg="addSp delSp modSp add mod ord setBg modAnim delDesignElem">
        <pc:chgData name="sharon Langford" userId="dbf6bd372a34722a" providerId="LiveId" clId="{86DFC2D2-394A-4CF8-8549-A21512DC8E0E}" dt="2026-02-10T20:06:59.462" v="524" actId="26606"/>
        <pc:sldMkLst>
          <pc:docMk/>
          <pc:sldMk cId="738597536" sldId="297"/>
        </pc:sldMkLst>
        <pc:spChg chg="mod">
          <ac:chgData name="sharon Langford" userId="dbf6bd372a34722a" providerId="LiveId" clId="{86DFC2D2-394A-4CF8-8549-A21512DC8E0E}" dt="2026-02-10T20:06:59.462" v="524" actId="26606"/>
          <ac:spMkLst>
            <pc:docMk/>
            <pc:sldMk cId="738597536" sldId="297"/>
            <ac:spMk id="2" creationId="{82B27073-5873-F6C8-7CAE-0BC69DDC3061}"/>
          </ac:spMkLst>
        </pc:spChg>
        <pc:spChg chg="mod">
          <ac:chgData name="sharon Langford" userId="dbf6bd372a34722a" providerId="LiveId" clId="{86DFC2D2-394A-4CF8-8549-A21512DC8E0E}" dt="2026-02-10T20:06:59.462" v="524" actId="26606"/>
          <ac:spMkLst>
            <pc:docMk/>
            <pc:sldMk cId="738597536" sldId="297"/>
            <ac:spMk id="3" creationId="{8BBEEC88-E564-FC24-F6FA-DD20FF200FE2}"/>
          </ac:spMkLst>
        </pc:spChg>
        <pc:spChg chg="del">
          <ac:chgData name="sharon Langford" userId="dbf6bd372a34722a" providerId="LiveId" clId="{86DFC2D2-394A-4CF8-8549-A21512DC8E0E}" dt="2026-02-10T19:59:11.243" v="358"/>
          <ac:spMkLst>
            <pc:docMk/>
            <pc:sldMk cId="738597536" sldId="297"/>
            <ac:spMk id="9" creationId="{E49D7415-2F11-44C2-B6AA-13A25B6814B9}"/>
          </ac:spMkLst>
        </pc:spChg>
        <pc:spChg chg="add del">
          <ac:chgData name="sharon Langford" userId="dbf6bd372a34722a" providerId="LiveId" clId="{86DFC2D2-394A-4CF8-8549-A21512DC8E0E}" dt="2026-02-10T20:06:59.447" v="523" actId="26606"/>
          <ac:spMkLst>
            <pc:docMk/>
            <pc:sldMk cId="738597536" sldId="297"/>
            <ac:spMk id="10" creationId="{C51136FD-BBB2-4EB4-A240-3E21EECF7365}"/>
          </ac:spMkLst>
        </pc:spChg>
        <pc:spChg chg="add">
          <ac:chgData name="sharon Langford" userId="dbf6bd372a34722a" providerId="LiveId" clId="{86DFC2D2-394A-4CF8-8549-A21512DC8E0E}" dt="2026-02-10T20:06:59.462" v="524" actId="26606"/>
          <ac:spMkLst>
            <pc:docMk/>
            <pc:sldMk cId="738597536" sldId="297"/>
            <ac:spMk id="14" creationId="{FAD9FB75-5E1A-4AE8-99C7-1089F2031C2D}"/>
          </ac:spMkLst>
        </pc:spChg>
        <pc:picChg chg="mod ord">
          <ac:chgData name="sharon Langford" userId="dbf6bd372a34722a" providerId="LiveId" clId="{86DFC2D2-394A-4CF8-8549-A21512DC8E0E}" dt="2026-02-10T20:06:59.462" v="524" actId="26606"/>
          <ac:picMkLst>
            <pc:docMk/>
            <pc:sldMk cId="738597536" sldId="297"/>
            <ac:picMk id="5" creationId="{6C14D73D-CFAB-7FFE-584A-D22166897B88}"/>
          </ac:picMkLst>
        </pc:picChg>
        <pc:cxnChg chg="del">
          <ac:chgData name="sharon Langford" userId="dbf6bd372a34722a" providerId="LiveId" clId="{86DFC2D2-394A-4CF8-8549-A21512DC8E0E}" dt="2026-02-10T19:59:11.243" v="358"/>
          <ac:cxnSpMkLst>
            <pc:docMk/>
            <pc:sldMk cId="738597536" sldId="297"/>
            <ac:cxnSpMk id="11" creationId="{F2B951FD-94F7-E138-3EC2-A66A551D9137}"/>
          </ac:cxnSpMkLst>
        </pc:cxnChg>
        <pc:cxnChg chg="add del">
          <ac:chgData name="sharon Langford" userId="dbf6bd372a34722a" providerId="LiveId" clId="{86DFC2D2-394A-4CF8-8549-A21512DC8E0E}" dt="2026-02-10T20:06:59.447" v="523" actId="26606"/>
          <ac:cxnSpMkLst>
            <pc:docMk/>
            <pc:sldMk cId="738597536" sldId="297"/>
            <ac:cxnSpMk id="12" creationId="{C6826B28-36B0-4CC1-8EC8-EF9B88B3564A}"/>
          </ac:cxnSpMkLst>
        </pc:cxnChg>
        <pc:cxnChg chg="add">
          <ac:chgData name="sharon Langford" userId="dbf6bd372a34722a" providerId="LiveId" clId="{86DFC2D2-394A-4CF8-8549-A21512DC8E0E}" dt="2026-02-10T20:06:59.462" v="524" actId="26606"/>
          <ac:cxnSpMkLst>
            <pc:docMk/>
            <pc:sldMk cId="738597536" sldId="297"/>
            <ac:cxnSpMk id="15" creationId="{85BD3C60-BA10-42C4-9F11-282AEE6A2F54}"/>
          </ac:cxnSpMkLst>
        </pc:cxnChg>
      </pc:sldChg>
      <pc:sldChg chg="modSp new mod">
        <pc:chgData name="sharon Langford" userId="dbf6bd372a34722a" providerId="LiveId" clId="{86DFC2D2-394A-4CF8-8549-A21512DC8E0E}" dt="2026-02-10T20:26:16.978" v="1486" actId="255"/>
        <pc:sldMkLst>
          <pc:docMk/>
          <pc:sldMk cId="758143138" sldId="298"/>
        </pc:sldMkLst>
        <pc:spChg chg="mod">
          <ac:chgData name="sharon Langford" userId="dbf6bd372a34722a" providerId="LiveId" clId="{86DFC2D2-394A-4CF8-8549-A21512DC8E0E}" dt="2026-02-10T20:24:40.140" v="1356" actId="20577"/>
          <ac:spMkLst>
            <pc:docMk/>
            <pc:sldMk cId="758143138" sldId="298"/>
            <ac:spMk id="2" creationId="{6368A60D-E22F-C3D0-D7A6-451A6616872C}"/>
          </ac:spMkLst>
        </pc:spChg>
        <pc:spChg chg="mod">
          <ac:chgData name="sharon Langford" userId="dbf6bd372a34722a" providerId="LiveId" clId="{86DFC2D2-394A-4CF8-8549-A21512DC8E0E}" dt="2026-02-10T20:26:16.978" v="1486" actId="255"/>
          <ac:spMkLst>
            <pc:docMk/>
            <pc:sldMk cId="758143138" sldId="298"/>
            <ac:spMk id="3" creationId="{E8A48CB7-1F27-FBC3-F5E6-0395392B30EB}"/>
          </ac:spMkLst>
        </pc:spChg>
      </pc:sldChg>
      <pc:sldChg chg="modSp new mod">
        <pc:chgData name="sharon Langford" userId="dbf6bd372a34722a" providerId="LiveId" clId="{86DFC2D2-394A-4CF8-8549-A21512DC8E0E}" dt="2026-02-10T20:40:12.669" v="1964" actId="20577"/>
        <pc:sldMkLst>
          <pc:docMk/>
          <pc:sldMk cId="1417591015" sldId="299"/>
        </pc:sldMkLst>
        <pc:spChg chg="mod">
          <ac:chgData name="sharon Langford" userId="dbf6bd372a34722a" providerId="LiveId" clId="{86DFC2D2-394A-4CF8-8549-A21512DC8E0E}" dt="2026-02-10T20:31:33.231" v="1629" actId="20577"/>
          <ac:spMkLst>
            <pc:docMk/>
            <pc:sldMk cId="1417591015" sldId="299"/>
            <ac:spMk id="2" creationId="{AE127935-4EE7-8104-9680-75B06BA9B4AE}"/>
          </ac:spMkLst>
        </pc:spChg>
        <pc:spChg chg="mod">
          <ac:chgData name="sharon Langford" userId="dbf6bd372a34722a" providerId="LiveId" clId="{86DFC2D2-394A-4CF8-8549-A21512DC8E0E}" dt="2026-02-10T20:40:12.669" v="1964" actId="20577"/>
          <ac:spMkLst>
            <pc:docMk/>
            <pc:sldMk cId="1417591015" sldId="299"/>
            <ac:spMk id="3" creationId="{8F6A4522-EF38-E816-0303-D6490419822A}"/>
          </ac:spMkLst>
        </pc:spChg>
      </pc:sldChg>
      <pc:sldChg chg="modSp new mod">
        <pc:chgData name="sharon Langford" userId="dbf6bd372a34722a" providerId="LiveId" clId="{86DFC2D2-394A-4CF8-8549-A21512DC8E0E}" dt="2026-02-10T20:53:46.943" v="3017" actId="33524"/>
        <pc:sldMkLst>
          <pc:docMk/>
          <pc:sldMk cId="473518016" sldId="300"/>
        </pc:sldMkLst>
        <pc:spChg chg="mod">
          <ac:chgData name="sharon Langford" userId="dbf6bd372a34722a" providerId="LiveId" clId="{86DFC2D2-394A-4CF8-8549-A21512DC8E0E}" dt="2026-02-10T20:47:06.086" v="1988" actId="20577"/>
          <ac:spMkLst>
            <pc:docMk/>
            <pc:sldMk cId="473518016" sldId="300"/>
            <ac:spMk id="2" creationId="{CC61980C-300E-0314-6249-22DD0AAA5389}"/>
          </ac:spMkLst>
        </pc:spChg>
        <pc:spChg chg="mod">
          <ac:chgData name="sharon Langford" userId="dbf6bd372a34722a" providerId="LiveId" clId="{86DFC2D2-394A-4CF8-8549-A21512DC8E0E}" dt="2026-02-10T20:53:46.943" v="3017" actId="33524"/>
          <ac:spMkLst>
            <pc:docMk/>
            <pc:sldMk cId="473518016" sldId="300"/>
            <ac:spMk id="3" creationId="{D7B43B88-118D-D95E-97ED-48B507A8DD98}"/>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DCD284-5DB9-404F-838A-A40ECBF2D3F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CD3D473B-F3B8-42E6-8C57-31B16A337099}">
      <dgm:prSet/>
      <dgm:spPr/>
      <dgm:t>
        <a:bodyPr/>
        <a:lstStyle/>
        <a:p>
          <a:r>
            <a:rPr lang="en-US" dirty="0"/>
            <a:t>I feel anxious </a:t>
          </a:r>
        </a:p>
      </dgm:t>
    </dgm:pt>
    <dgm:pt modelId="{3841FA94-0412-4DC8-83F1-66BBF09D1FDE}" type="parTrans" cxnId="{F386643E-1550-46D0-AADE-790707F8EE78}">
      <dgm:prSet/>
      <dgm:spPr/>
      <dgm:t>
        <a:bodyPr/>
        <a:lstStyle/>
        <a:p>
          <a:endParaRPr lang="en-US"/>
        </a:p>
      </dgm:t>
    </dgm:pt>
    <dgm:pt modelId="{9B3AEADA-A3D8-40B4-9AD9-144CB0C28DCF}" type="sibTrans" cxnId="{F386643E-1550-46D0-AADE-790707F8EE78}">
      <dgm:prSet/>
      <dgm:spPr/>
      <dgm:t>
        <a:bodyPr/>
        <a:lstStyle/>
        <a:p>
          <a:endParaRPr lang="en-US"/>
        </a:p>
      </dgm:t>
    </dgm:pt>
    <dgm:pt modelId="{7E4A63FB-4B7E-4C0A-993A-78411164AAA6}">
      <dgm:prSet/>
      <dgm:spPr/>
      <dgm:t>
        <a:bodyPr/>
        <a:lstStyle/>
        <a:p>
          <a:r>
            <a:rPr lang="en-US" dirty="0"/>
            <a:t>I feel delighted</a:t>
          </a:r>
        </a:p>
      </dgm:t>
    </dgm:pt>
    <dgm:pt modelId="{52152F49-ED16-4A93-B107-DB5D009D3398}" type="parTrans" cxnId="{6C877673-46E1-4B13-8563-A235930B63BA}">
      <dgm:prSet/>
      <dgm:spPr/>
      <dgm:t>
        <a:bodyPr/>
        <a:lstStyle/>
        <a:p>
          <a:endParaRPr lang="en-US"/>
        </a:p>
      </dgm:t>
    </dgm:pt>
    <dgm:pt modelId="{7AD71F55-1852-4F8B-8B13-4E3F85E9CAE5}" type="sibTrans" cxnId="{6C877673-46E1-4B13-8563-A235930B63BA}">
      <dgm:prSet/>
      <dgm:spPr/>
      <dgm:t>
        <a:bodyPr/>
        <a:lstStyle/>
        <a:p>
          <a:endParaRPr lang="en-US"/>
        </a:p>
      </dgm:t>
    </dgm:pt>
    <dgm:pt modelId="{9ACBF3F7-ECD0-4179-8690-E9A820FFA909}">
      <dgm:prSet/>
      <dgm:spPr/>
      <dgm:t>
        <a:bodyPr/>
        <a:lstStyle/>
        <a:p>
          <a:r>
            <a:rPr lang="en-US" dirty="0"/>
            <a:t>I feel ashamed</a:t>
          </a:r>
        </a:p>
      </dgm:t>
    </dgm:pt>
    <dgm:pt modelId="{CD538B23-567E-4FE2-8FF0-C90750180D3F}" type="parTrans" cxnId="{462F6DD6-E1EA-49AC-A367-B7029336E9C1}">
      <dgm:prSet/>
      <dgm:spPr/>
      <dgm:t>
        <a:bodyPr/>
        <a:lstStyle/>
        <a:p>
          <a:endParaRPr lang="en-US"/>
        </a:p>
      </dgm:t>
    </dgm:pt>
    <dgm:pt modelId="{F7054BC9-506B-4696-AA83-559ECAF30E39}" type="sibTrans" cxnId="{462F6DD6-E1EA-49AC-A367-B7029336E9C1}">
      <dgm:prSet/>
      <dgm:spPr/>
      <dgm:t>
        <a:bodyPr/>
        <a:lstStyle/>
        <a:p>
          <a:endParaRPr lang="en-US"/>
        </a:p>
      </dgm:t>
    </dgm:pt>
    <dgm:pt modelId="{D58EA324-F8BC-4AB3-8ACE-3806B39AF1C0}">
      <dgm:prSet/>
      <dgm:spPr/>
      <dgm:t>
        <a:bodyPr/>
        <a:lstStyle/>
        <a:p>
          <a:r>
            <a:rPr lang="en-US" dirty="0"/>
            <a:t>I feel doubtful</a:t>
          </a:r>
        </a:p>
      </dgm:t>
    </dgm:pt>
    <dgm:pt modelId="{0C811744-F388-4028-9DB2-8E8FC90B6A3A}" type="parTrans" cxnId="{6FB9C9E1-7286-4A18-A533-00C52131826F}">
      <dgm:prSet/>
      <dgm:spPr/>
      <dgm:t>
        <a:bodyPr/>
        <a:lstStyle/>
        <a:p>
          <a:endParaRPr lang="en-US"/>
        </a:p>
      </dgm:t>
    </dgm:pt>
    <dgm:pt modelId="{56827DDA-A39F-4E96-BA75-AE92ED381868}" type="sibTrans" cxnId="{6FB9C9E1-7286-4A18-A533-00C52131826F}">
      <dgm:prSet/>
      <dgm:spPr/>
      <dgm:t>
        <a:bodyPr/>
        <a:lstStyle/>
        <a:p>
          <a:endParaRPr lang="en-US"/>
        </a:p>
      </dgm:t>
    </dgm:pt>
    <dgm:pt modelId="{72BE2D86-A353-4DCB-B41D-CC9FD5A71CDF}">
      <dgm:prSet/>
      <dgm:spPr/>
      <dgm:t>
        <a:bodyPr/>
        <a:lstStyle/>
        <a:p>
          <a:r>
            <a:rPr lang="en-US" dirty="0"/>
            <a:t>I feel angry</a:t>
          </a:r>
        </a:p>
      </dgm:t>
    </dgm:pt>
    <dgm:pt modelId="{4D8D2545-06FC-4812-B5E8-1AD4831AED45}" type="parTrans" cxnId="{00B86623-E579-45B6-B4B8-CD160642CF6D}">
      <dgm:prSet/>
      <dgm:spPr/>
      <dgm:t>
        <a:bodyPr/>
        <a:lstStyle/>
        <a:p>
          <a:endParaRPr lang="en-US"/>
        </a:p>
      </dgm:t>
    </dgm:pt>
    <dgm:pt modelId="{7CDFDD30-BB85-4FB2-AA5D-1A680B58076D}" type="sibTrans" cxnId="{00B86623-E579-45B6-B4B8-CD160642CF6D}">
      <dgm:prSet/>
      <dgm:spPr/>
      <dgm:t>
        <a:bodyPr/>
        <a:lstStyle/>
        <a:p>
          <a:endParaRPr lang="en-US"/>
        </a:p>
      </dgm:t>
    </dgm:pt>
    <dgm:pt modelId="{336E7B52-88EA-4C0D-81AC-EAEA22654AB7}">
      <dgm:prSet/>
      <dgm:spPr/>
      <dgm:t>
        <a:bodyPr/>
        <a:lstStyle/>
        <a:p>
          <a:r>
            <a:rPr lang="en-US" dirty="0"/>
            <a:t>I feel miserable</a:t>
          </a:r>
        </a:p>
      </dgm:t>
    </dgm:pt>
    <dgm:pt modelId="{600D9A5E-237C-4228-BA9F-B1C3DF9436F3}" type="parTrans" cxnId="{E567DCA8-D9E4-4C85-93C5-01927F538487}">
      <dgm:prSet/>
      <dgm:spPr/>
      <dgm:t>
        <a:bodyPr/>
        <a:lstStyle/>
        <a:p>
          <a:endParaRPr lang="en-US"/>
        </a:p>
      </dgm:t>
    </dgm:pt>
    <dgm:pt modelId="{9E3E90FE-32FC-4A42-A754-83451107E183}" type="sibTrans" cxnId="{E567DCA8-D9E4-4C85-93C5-01927F538487}">
      <dgm:prSet/>
      <dgm:spPr/>
      <dgm:t>
        <a:bodyPr/>
        <a:lstStyle/>
        <a:p>
          <a:endParaRPr lang="en-US"/>
        </a:p>
      </dgm:t>
    </dgm:pt>
    <dgm:pt modelId="{F399B53E-5AB7-4C2A-99B6-18EC556762D3}">
      <dgm:prSet/>
      <dgm:spPr/>
      <dgm:t>
        <a:bodyPr/>
        <a:lstStyle/>
        <a:p>
          <a:r>
            <a:rPr lang="en-US" dirty="0"/>
            <a:t>I feel useless</a:t>
          </a:r>
        </a:p>
      </dgm:t>
    </dgm:pt>
    <dgm:pt modelId="{19DF4BC5-AAD5-42AB-AFAA-C6904C79C118}" type="parTrans" cxnId="{664496DE-794A-4F7A-8F50-0ED2E75228ED}">
      <dgm:prSet/>
      <dgm:spPr/>
      <dgm:t>
        <a:bodyPr/>
        <a:lstStyle/>
        <a:p>
          <a:endParaRPr lang="en-US"/>
        </a:p>
      </dgm:t>
    </dgm:pt>
    <dgm:pt modelId="{65354823-C350-4BBC-85EE-9FB001A4BCCC}" type="sibTrans" cxnId="{664496DE-794A-4F7A-8F50-0ED2E75228ED}">
      <dgm:prSet/>
      <dgm:spPr/>
      <dgm:t>
        <a:bodyPr/>
        <a:lstStyle/>
        <a:p>
          <a:endParaRPr lang="en-US"/>
        </a:p>
      </dgm:t>
    </dgm:pt>
    <dgm:pt modelId="{C52A4950-67D5-4005-94A5-31A43B6F80BA}">
      <dgm:prSet/>
      <dgm:spPr/>
      <dgm:t>
        <a:bodyPr/>
        <a:lstStyle/>
        <a:p>
          <a:endParaRPr lang="en-US" dirty="0"/>
        </a:p>
      </dgm:t>
    </dgm:pt>
    <dgm:pt modelId="{6976689A-2F20-4E35-AA96-942DFF4D7EC2}" type="parTrans" cxnId="{70E93B6D-9674-4F74-A20C-CB75E16E5C81}">
      <dgm:prSet/>
      <dgm:spPr/>
      <dgm:t>
        <a:bodyPr/>
        <a:lstStyle/>
        <a:p>
          <a:endParaRPr lang="en-US"/>
        </a:p>
      </dgm:t>
    </dgm:pt>
    <dgm:pt modelId="{136D599D-3334-45C8-BF8E-08FB68E776AE}" type="sibTrans" cxnId="{70E93B6D-9674-4F74-A20C-CB75E16E5C81}">
      <dgm:prSet/>
      <dgm:spPr/>
      <dgm:t>
        <a:bodyPr/>
        <a:lstStyle/>
        <a:p>
          <a:endParaRPr lang="en-US"/>
        </a:p>
      </dgm:t>
    </dgm:pt>
    <dgm:pt modelId="{EF662868-6D43-4E26-B2C4-AF19594B94E7}" type="pres">
      <dgm:prSet presAssocID="{5DDCD284-5DB9-404F-838A-A40ECBF2D3FB}" presName="vert0" presStyleCnt="0">
        <dgm:presLayoutVars>
          <dgm:dir/>
          <dgm:animOne val="branch"/>
          <dgm:animLvl val="lvl"/>
        </dgm:presLayoutVars>
      </dgm:prSet>
      <dgm:spPr/>
    </dgm:pt>
    <dgm:pt modelId="{984D50AB-505C-4C1B-9A06-AC2A42B60658}" type="pres">
      <dgm:prSet presAssocID="{CD3D473B-F3B8-42E6-8C57-31B16A337099}" presName="thickLine" presStyleLbl="alignNode1" presStyleIdx="0" presStyleCnt="8"/>
      <dgm:spPr/>
    </dgm:pt>
    <dgm:pt modelId="{950F7826-E22A-43CB-90D2-23ED1E1751C4}" type="pres">
      <dgm:prSet presAssocID="{CD3D473B-F3B8-42E6-8C57-31B16A337099}" presName="horz1" presStyleCnt="0"/>
      <dgm:spPr/>
    </dgm:pt>
    <dgm:pt modelId="{5108C87C-DEE5-46D6-A887-BEC2A0C73F14}" type="pres">
      <dgm:prSet presAssocID="{CD3D473B-F3B8-42E6-8C57-31B16A337099}" presName="tx1" presStyleLbl="revTx" presStyleIdx="0" presStyleCnt="8"/>
      <dgm:spPr/>
    </dgm:pt>
    <dgm:pt modelId="{656C8C4A-1B80-47D6-94E0-8AD415C1DBF8}" type="pres">
      <dgm:prSet presAssocID="{CD3D473B-F3B8-42E6-8C57-31B16A337099}" presName="vert1" presStyleCnt="0"/>
      <dgm:spPr/>
    </dgm:pt>
    <dgm:pt modelId="{99C4BBFF-1416-4ECE-B6F5-B91A719672F1}" type="pres">
      <dgm:prSet presAssocID="{7E4A63FB-4B7E-4C0A-993A-78411164AAA6}" presName="thickLine" presStyleLbl="alignNode1" presStyleIdx="1" presStyleCnt="8"/>
      <dgm:spPr/>
    </dgm:pt>
    <dgm:pt modelId="{9D808174-9FF8-4D5B-9127-97402C08A809}" type="pres">
      <dgm:prSet presAssocID="{7E4A63FB-4B7E-4C0A-993A-78411164AAA6}" presName="horz1" presStyleCnt="0"/>
      <dgm:spPr/>
    </dgm:pt>
    <dgm:pt modelId="{5C2FC4AF-7DF1-4332-AF91-5C1DBBA2BF58}" type="pres">
      <dgm:prSet presAssocID="{7E4A63FB-4B7E-4C0A-993A-78411164AAA6}" presName="tx1" presStyleLbl="revTx" presStyleIdx="1" presStyleCnt="8"/>
      <dgm:spPr/>
    </dgm:pt>
    <dgm:pt modelId="{926B3B7F-3AFF-42A9-9592-8F11264792E8}" type="pres">
      <dgm:prSet presAssocID="{7E4A63FB-4B7E-4C0A-993A-78411164AAA6}" presName="vert1" presStyleCnt="0"/>
      <dgm:spPr/>
    </dgm:pt>
    <dgm:pt modelId="{3910925D-B12F-4997-8C4C-527BFB41A46E}" type="pres">
      <dgm:prSet presAssocID="{9ACBF3F7-ECD0-4179-8690-E9A820FFA909}" presName="thickLine" presStyleLbl="alignNode1" presStyleIdx="2" presStyleCnt="8"/>
      <dgm:spPr/>
    </dgm:pt>
    <dgm:pt modelId="{940605C5-0B91-4E48-9884-0A9F18EB251E}" type="pres">
      <dgm:prSet presAssocID="{9ACBF3F7-ECD0-4179-8690-E9A820FFA909}" presName="horz1" presStyleCnt="0"/>
      <dgm:spPr/>
    </dgm:pt>
    <dgm:pt modelId="{B829559F-FD30-4B2B-987F-81A9BE5BBE51}" type="pres">
      <dgm:prSet presAssocID="{9ACBF3F7-ECD0-4179-8690-E9A820FFA909}" presName="tx1" presStyleLbl="revTx" presStyleIdx="2" presStyleCnt="8"/>
      <dgm:spPr/>
    </dgm:pt>
    <dgm:pt modelId="{80D63A79-73B6-4BF6-96F6-8FC450F409B4}" type="pres">
      <dgm:prSet presAssocID="{9ACBF3F7-ECD0-4179-8690-E9A820FFA909}" presName="vert1" presStyleCnt="0"/>
      <dgm:spPr/>
    </dgm:pt>
    <dgm:pt modelId="{4F80D317-F905-44FF-8077-B248C34E24C5}" type="pres">
      <dgm:prSet presAssocID="{D58EA324-F8BC-4AB3-8ACE-3806B39AF1C0}" presName="thickLine" presStyleLbl="alignNode1" presStyleIdx="3" presStyleCnt="8"/>
      <dgm:spPr/>
    </dgm:pt>
    <dgm:pt modelId="{1FABAA20-2D42-4A5C-B199-19FA597F764D}" type="pres">
      <dgm:prSet presAssocID="{D58EA324-F8BC-4AB3-8ACE-3806B39AF1C0}" presName="horz1" presStyleCnt="0"/>
      <dgm:spPr/>
    </dgm:pt>
    <dgm:pt modelId="{55E3908B-B475-44AF-B717-99B27EDD7937}" type="pres">
      <dgm:prSet presAssocID="{D58EA324-F8BC-4AB3-8ACE-3806B39AF1C0}" presName="tx1" presStyleLbl="revTx" presStyleIdx="3" presStyleCnt="8"/>
      <dgm:spPr/>
    </dgm:pt>
    <dgm:pt modelId="{B68353F2-7145-4763-8368-E961AB55F22E}" type="pres">
      <dgm:prSet presAssocID="{D58EA324-F8BC-4AB3-8ACE-3806B39AF1C0}" presName="vert1" presStyleCnt="0"/>
      <dgm:spPr/>
    </dgm:pt>
    <dgm:pt modelId="{D53C4180-56B1-4C38-A6C5-C27365296A84}" type="pres">
      <dgm:prSet presAssocID="{72BE2D86-A353-4DCB-B41D-CC9FD5A71CDF}" presName="thickLine" presStyleLbl="alignNode1" presStyleIdx="4" presStyleCnt="8"/>
      <dgm:spPr/>
    </dgm:pt>
    <dgm:pt modelId="{5D58D43C-CC3D-492B-B11C-39C14A122ED1}" type="pres">
      <dgm:prSet presAssocID="{72BE2D86-A353-4DCB-B41D-CC9FD5A71CDF}" presName="horz1" presStyleCnt="0"/>
      <dgm:spPr/>
    </dgm:pt>
    <dgm:pt modelId="{48A5EE55-0125-4186-9F9C-2CC13A0DAABA}" type="pres">
      <dgm:prSet presAssocID="{72BE2D86-A353-4DCB-B41D-CC9FD5A71CDF}" presName="tx1" presStyleLbl="revTx" presStyleIdx="4" presStyleCnt="8"/>
      <dgm:spPr/>
    </dgm:pt>
    <dgm:pt modelId="{2FDA715D-15A1-4CC4-BF20-B5F6EECE8BE4}" type="pres">
      <dgm:prSet presAssocID="{72BE2D86-A353-4DCB-B41D-CC9FD5A71CDF}" presName="vert1" presStyleCnt="0"/>
      <dgm:spPr/>
    </dgm:pt>
    <dgm:pt modelId="{91DB1145-EACA-4C7A-A512-36E5CAD82825}" type="pres">
      <dgm:prSet presAssocID="{336E7B52-88EA-4C0D-81AC-EAEA22654AB7}" presName="thickLine" presStyleLbl="alignNode1" presStyleIdx="5" presStyleCnt="8"/>
      <dgm:spPr/>
    </dgm:pt>
    <dgm:pt modelId="{851104DC-E3BA-45AA-BBEB-009AE85CAACC}" type="pres">
      <dgm:prSet presAssocID="{336E7B52-88EA-4C0D-81AC-EAEA22654AB7}" presName="horz1" presStyleCnt="0"/>
      <dgm:spPr/>
    </dgm:pt>
    <dgm:pt modelId="{16B4BE8E-01BC-429A-B85E-A96FE9EF6DC2}" type="pres">
      <dgm:prSet presAssocID="{336E7B52-88EA-4C0D-81AC-EAEA22654AB7}" presName="tx1" presStyleLbl="revTx" presStyleIdx="5" presStyleCnt="8"/>
      <dgm:spPr/>
    </dgm:pt>
    <dgm:pt modelId="{021BC18C-2533-4964-BBC3-632017E55E99}" type="pres">
      <dgm:prSet presAssocID="{336E7B52-88EA-4C0D-81AC-EAEA22654AB7}" presName="vert1" presStyleCnt="0"/>
      <dgm:spPr/>
    </dgm:pt>
    <dgm:pt modelId="{8A6A8D11-CCFF-4FB9-AB78-A732CEE86299}" type="pres">
      <dgm:prSet presAssocID="{F399B53E-5AB7-4C2A-99B6-18EC556762D3}" presName="thickLine" presStyleLbl="alignNode1" presStyleIdx="6" presStyleCnt="8"/>
      <dgm:spPr/>
    </dgm:pt>
    <dgm:pt modelId="{21B051C7-F1CA-4F0D-9B4D-035716B078F0}" type="pres">
      <dgm:prSet presAssocID="{F399B53E-5AB7-4C2A-99B6-18EC556762D3}" presName="horz1" presStyleCnt="0"/>
      <dgm:spPr/>
    </dgm:pt>
    <dgm:pt modelId="{C278100F-C765-4AD7-B23B-49471788578E}" type="pres">
      <dgm:prSet presAssocID="{F399B53E-5AB7-4C2A-99B6-18EC556762D3}" presName="tx1" presStyleLbl="revTx" presStyleIdx="6" presStyleCnt="8"/>
      <dgm:spPr/>
    </dgm:pt>
    <dgm:pt modelId="{87F4DDDF-9B64-4E6C-A3CF-3A4D98B20BC1}" type="pres">
      <dgm:prSet presAssocID="{F399B53E-5AB7-4C2A-99B6-18EC556762D3}" presName="vert1" presStyleCnt="0"/>
      <dgm:spPr/>
    </dgm:pt>
    <dgm:pt modelId="{ABFB893B-53A1-4C4F-9B76-7C5D6E4940ED}" type="pres">
      <dgm:prSet presAssocID="{C52A4950-67D5-4005-94A5-31A43B6F80BA}" presName="thickLine" presStyleLbl="alignNode1" presStyleIdx="7" presStyleCnt="8"/>
      <dgm:spPr/>
    </dgm:pt>
    <dgm:pt modelId="{BE10D7A4-3500-458A-ACBF-5DDF6C8DEB97}" type="pres">
      <dgm:prSet presAssocID="{C52A4950-67D5-4005-94A5-31A43B6F80BA}" presName="horz1" presStyleCnt="0"/>
      <dgm:spPr/>
    </dgm:pt>
    <dgm:pt modelId="{E3F64600-06C7-449B-A149-9EBBE13C2428}" type="pres">
      <dgm:prSet presAssocID="{C52A4950-67D5-4005-94A5-31A43B6F80BA}" presName="tx1" presStyleLbl="revTx" presStyleIdx="7" presStyleCnt="8"/>
      <dgm:spPr/>
    </dgm:pt>
    <dgm:pt modelId="{03CE4D92-F4B3-4F17-A7A9-968DB9AB9CBD}" type="pres">
      <dgm:prSet presAssocID="{C52A4950-67D5-4005-94A5-31A43B6F80BA}" presName="vert1" presStyleCnt="0"/>
      <dgm:spPr/>
    </dgm:pt>
  </dgm:ptLst>
  <dgm:cxnLst>
    <dgm:cxn modelId="{907F7705-3717-478A-B3D7-9882E7142823}" type="presOf" srcId="{7E4A63FB-4B7E-4C0A-993A-78411164AAA6}" destId="{5C2FC4AF-7DF1-4332-AF91-5C1DBBA2BF58}" srcOrd="0" destOrd="0" presId="urn:microsoft.com/office/officeart/2008/layout/LinedList"/>
    <dgm:cxn modelId="{4FC92812-5838-4F47-8DAF-36F237054B13}" type="presOf" srcId="{C52A4950-67D5-4005-94A5-31A43B6F80BA}" destId="{E3F64600-06C7-449B-A149-9EBBE13C2428}" srcOrd="0" destOrd="0" presId="urn:microsoft.com/office/officeart/2008/layout/LinedList"/>
    <dgm:cxn modelId="{00B86623-E579-45B6-B4B8-CD160642CF6D}" srcId="{5DDCD284-5DB9-404F-838A-A40ECBF2D3FB}" destId="{72BE2D86-A353-4DCB-B41D-CC9FD5A71CDF}" srcOrd="4" destOrd="0" parTransId="{4D8D2545-06FC-4812-B5E8-1AD4831AED45}" sibTransId="{7CDFDD30-BB85-4FB2-AA5D-1A680B58076D}"/>
    <dgm:cxn modelId="{347B6025-2F1E-4969-A53A-E37397036C36}" type="presOf" srcId="{336E7B52-88EA-4C0D-81AC-EAEA22654AB7}" destId="{16B4BE8E-01BC-429A-B85E-A96FE9EF6DC2}" srcOrd="0" destOrd="0" presId="urn:microsoft.com/office/officeart/2008/layout/LinedList"/>
    <dgm:cxn modelId="{929FB738-741E-46AD-902E-F3A996EAEC3D}" type="presOf" srcId="{F399B53E-5AB7-4C2A-99B6-18EC556762D3}" destId="{C278100F-C765-4AD7-B23B-49471788578E}" srcOrd="0" destOrd="0" presId="urn:microsoft.com/office/officeart/2008/layout/LinedList"/>
    <dgm:cxn modelId="{F386643E-1550-46D0-AADE-790707F8EE78}" srcId="{5DDCD284-5DB9-404F-838A-A40ECBF2D3FB}" destId="{CD3D473B-F3B8-42E6-8C57-31B16A337099}" srcOrd="0" destOrd="0" parTransId="{3841FA94-0412-4DC8-83F1-66BBF09D1FDE}" sibTransId="{9B3AEADA-A3D8-40B4-9AD9-144CB0C28DCF}"/>
    <dgm:cxn modelId="{B6AD8366-4A12-4DF7-88B6-35451F89ADD4}" type="presOf" srcId="{9ACBF3F7-ECD0-4179-8690-E9A820FFA909}" destId="{B829559F-FD30-4B2B-987F-81A9BE5BBE51}" srcOrd="0" destOrd="0" presId="urn:microsoft.com/office/officeart/2008/layout/LinedList"/>
    <dgm:cxn modelId="{70E93B6D-9674-4F74-A20C-CB75E16E5C81}" srcId="{5DDCD284-5DB9-404F-838A-A40ECBF2D3FB}" destId="{C52A4950-67D5-4005-94A5-31A43B6F80BA}" srcOrd="7" destOrd="0" parTransId="{6976689A-2F20-4E35-AA96-942DFF4D7EC2}" sibTransId="{136D599D-3334-45C8-BF8E-08FB68E776AE}"/>
    <dgm:cxn modelId="{6C877673-46E1-4B13-8563-A235930B63BA}" srcId="{5DDCD284-5DB9-404F-838A-A40ECBF2D3FB}" destId="{7E4A63FB-4B7E-4C0A-993A-78411164AAA6}" srcOrd="1" destOrd="0" parTransId="{52152F49-ED16-4A93-B107-DB5D009D3398}" sibTransId="{7AD71F55-1852-4F8B-8B13-4E3F85E9CAE5}"/>
    <dgm:cxn modelId="{6370F480-FFC2-4382-A6AF-1F7062D83B23}" type="presOf" srcId="{72BE2D86-A353-4DCB-B41D-CC9FD5A71CDF}" destId="{48A5EE55-0125-4186-9F9C-2CC13A0DAABA}" srcOrd="0" destOrd="0" presId="urn:microsoft.com/office/officeart/2008/layout/LinedList"/>
    <dgm:cxn modelId="{EB35718A-0F9F-4B47-8B21-07978753DD7D}" type="presOf" srcId="{CD3D473B-F3B8-42E6-8C57-31B16A337099}" destId="{5108C87C-DEE5-46D6-A887-BEC2A0C73F14}" srcOrd="0" destOrd="0" presId="urn:microsoft.com/office/officeart/2008/layout/LinedList"/>
    <dgm:cxn modelId="{E567DCA8-D9E4-4C85-93C5-01927F538487}" srcId="{5DDCD284-5DB9-404F-838A-A40ECBF2D3FB}" destId="{336E7B52-88EA-4C0D-81AC-EAEA22654AB7}" srcOrd="5" destOrd="0" parTransId="{600D9A5E-237C-4228-BA9F-B1C3DF9436F3}" sibTransId="{9E3E90FE-32FC-4A42-A754-83451107E183}"/>
    <dgm:cxn modelId="{B1F7D3AB-0DBD-4D19-8A7B-83E60DDE3582}" type="presOf" srcId="{D58EA324-F8BC-4AB3-8ACE-3806B39AF1C0}" destId="{55E3908B-B475-44AF-B717-99B27EDD7937}" srcOrd="0" destOrd="0" presId="urn:microsoft.com/office/officeart/2008/layout/LinedList"/>
    <dgm:cxn modelId="{04EFC6D2-6FF7-4C60-8B1D-2887858814DB}" type="presOf" srcId="{5DDCD284-5DB9-404F-838A-A40ECBF2D3FB}" destId="{EF662868-6D43-4E26-B2C4-AF19594B94E7}" srcOrd="0" destOrd="0" presId="urn:microsoft.com/office/officeart/2008/layout/LinedList"/>
    <dgm:cxn modelId="{462F6DD6-E1EA-49AC-A367-B7029336E9C1}" srcId="{5DDCD284-5DB9-404F-838A-A40ECBF2D3FB}" destId="{9ACBF3F7-ECD0-4179-8690-E9A820FFA909}" srcOrd="2" destOrd="0" parTransId="{CD538B23-567E-4FE2-8FF0-C90750180D3F}" sibTransId="{F7054BC9-506B-4696-AA83-559ECAF30E39}"/>
    <dgm:cxn modelId="{664496DE-794A-4F7A-8F50-0ED2E75228ED}" srcId="{5DDCD284-5DB9-404F-838A-A40ECBF2D3FB}" destId="{F399B53E-5AB7-4C2A-99B6-18EC556762D3}" srcOrd="6" destOrd="0" parTransId="{19DF4BC5-AAD5-42AB-AFAA-C6904C79C118}" sibTransId="{65354823-C350-4BBC-85EE-9FB001A4BCCC}"/>
    <dgm:cxn modelId="{6FB9C9E1-7286-4A18-A533-00C52131826F}" srcId="{5DDCD284-5DB9-404F-838A-A40ECBF2D3FB}" destId="{D58EA324-F8BC-4AB3-8ACE-3806B39AF1C0}" srcOrd="3" destOrd="0" parTransId="{0C811744-F388-4028-9DB2-8E8FC90B6A3A}" sibTransId="{56827DDA-A39F-4E96-BA75-AE92ED381868}"/>
    <dgm:cxn modelId="{806F6565-5261-4976-92F0-3A4E8BFCA349}" type="presParOf" srcId="{EF662868-6D43-4E26-B2C4-AF19594B94E7}" destId="{984D50AB-505C-4C1B-9A06-AC2A42B60658}" srcOrd="0" destOrd="0" presId="urn:microsoft.com/office/officeart/2008/layout/LinedList"/>
    <dgm:cxn modelId="{7FDCDC42-FA29-4830-8D5F-46D4DF881351}" type="presParOf" srcId="{EF662868-6D43-4E26-B2C4-AF19594B94E7}" destId="{950F7826-E22A-43CB-90D2-23ED1E1751C4}" srcOrd="1" destOrd="0" presId="urn:microsoft.com/office/officeart/2008/layout/LinedList"/>
    <dgm:cxn modelId="{C7810727-67BF-44E2-9F18-7D2BEF679311}" type="presParOf" srcId="{950F7826-E22A-43CB-90D2-23ED1E1751C4}" destId="{5108C87C-DEE5-46D6-A887-BEC2A0C73F14}" srcOrd="0" destOrd="0" presId="urn:microsoft.com/office/officeart/2008/layout/LinedList"/>
    <dgm:cxn modelId="{D567E0B0-C772-4A68-812E-B28DEB19EA20}" type="presParOf" srcId="{950F7826-E22A-43CB-90D2-23ED1E1751C4}" destId="{656C8C4A-1B80-47D6-94E0-8AD415C1DBF8}" srcOrd="1" destOrd="0" presId="urn:microsoft.com/office/officeart/2008/layout/LinedList"/>
    <dgm:cxn modelId="{0DA147B6-3079-422D-AC65-724C2A65AA88}" type="presParOf" srcId="{EF662868-6D43-4E26-B2C4-AF19594B94E7}" destId="{99C4BBFF-1416-4ECE-B6F5-B91A719672F1}" srcOrd="2" destOrd="0" presId="urn:microsoft.com/office/officeart/2008/layout/LinedList"/>
    <dgm:cxn modelId="{C3FBE397-0DDC-44C5-99CA-F5899F4031C2}" type="presParOf" srcId="{EF662868-6D43-4E26-B2C4-AF19594B94E7}" destId="{9D808174-9FF8-4D5B-9127-97402C08A809}" srcOrd="3" destOrd="0" presId="urn:microsoft.com/office/officeart/2008/layout/LinedList"/>
    <dgm:cxn modelId="{5AF99873-F203-44E8-A2A5-607F65976F60}" type="presParOf" srcId="{9D808174-9FF8-4D5B-9127-97402C08A809}" destId="{5C2FC4AF-7DF1-4332-AF91-5C1DBBA2BF58}" srcOrd="0" destOrd="0" presId="urn:microsoft.com/office/officeart/2008/layout/LinedList"/>
    <dgm:cxn modelId="{C3F1F4A3-F074-488E-B2F8-3771BB679034}" type="presParOf" srcId="{9D808174-9FF8-4D5B-9127-97402C08A809}" destId="{926B3B7F-3AFF-42A9-9592-8F11264792E8}" srcOrd="1" destOrd="0" presId="urn:microsoft.com/office/officeart/2008/layout/LinedList"/>
    <dgm:cxn modelId="{6CDC8197-7C93-4DBC-BF28-9172F2BA093A}" type="presParOf" srcId="{EF662868-6D43-4E26-B2C4-AF19594B94E7}" destId="{3910925D-B12F-4997-8C4C-527BFB41A46E}" srcOrd="4" destOrd="0" presId="urn:microsoft.com/office/officeart/2008/layout/LinedList"/>
    <dgm:cxn modelId="{4880A1E5-04F9-40B2-8DD7-6D4D16CF3C88}" type="presParOf" srcId="{EF662868-6D43-4E26-B2C4-AF19594B94E7}" destId="{940605C5-0B91-4E48-9884-0A9F18EB251E}" srcOrd="5" destOrd="0" presId="urn:microsoft.com/office/officeart/2008/layout/LinedList"/>
    <dgm:cxn modelId="{384BCFFE-A534-4564-91A1-F6CB6D8E9BF4}" type="presParOf" srcId="{940605C5-0B91-4E48-9884-0A9F18EB251E}" destId="{B829559F-FD30-4B2B-987F-81A9BE5BBE51}" srcOrd="0" destOrd="0" presId="urn:microsoft.com/office/officeart/2008/layout/LinedList"/>
    <dgm:cxn modelId="{0F8A6447-B17F-4620-9FF6-6BD205DFD183}" type="presParOf" srcId="{940605C5-0B91-4E48-9884-0A9F18EB251E}" destId="{80D63A79-73B6-4BF6-96F6-8FC450F409B4}" srcOrd="1" destOrd="0" presId="urn:microsoft.com/office/officeart/2008/layout/LinedList"/>
    <dgm:cxn modelId="{53E5D2B2-7C4B-4463-9051-B118D3DD3F40}" type="presParOf" srcId="{EF662868-6D43-4E26-B2C4-AF19594B94E7}" destId="{4F80D317-F905-44FF-8077-B248C34E24C5}" srcOrd="6" destOrd="0" presId="urn:microsoft.com/office/officeart/2008/layout/LinedList"/>
    <dgm:cxn modelId="{C0FC776E-0998-4DB5-971D-9DE50938C8B6}" type="presParOf" srcId="{EF662868-6D43-4E26-B2C4-AF19594B94E7}" destId="{1FABAA20-2D42-4A5C-B199-19FA597F764D}" srcOrd="7" destOrd="0" presId="urn:microsoft.com/office/officeart/2008/layout/LinedList"/>
    <dgm:cxn modelId="{C2FC1F86-453A-4C0F-8F0E-D814F8C57272}" type="presParOf" srcId="{1FABAA20-2D42-4A5C-B199-19FA597F764D}" destId="{55E3908B-B475-44AF-B717-99B27EDD7937}" srcOrd="0" destOrd="0" presId="urn:microsoft.com/office/officeart/2008/layout/LinedList"/>
    <dgm:cxn modelId="{C0606DEA-D42F-4571-886B-B62D4A346377}" type="presParOf" srcId="{1FABAA20-2D42-4A5C-B199-19FA597F764D}" destId="{B68353F2-7145-4763-8368-E961AB55F22E}" srcOrd="1" destOrd="0" presId="urn:microsoft.com/office/officeart/2008/layout/LinedList"/>
    <dgm:cxn modelId="{4DA3FEF1-1CDC-4E6F-9EE6-774DCFD3D79F}" type="presParOf" srcId="{EF662868-6D43-4E26-B2C4-AF19594B94E7}" destId="{D53C4180-56B1-4C38-A6C5-C27365296A84}" srcOrd="8" destOrd="0" presId="urn:microsoft.com/office/officeart/2008/layout/LinedList"/>
    <dgm:cxn modelId="{948928DC-CA66-4115-8058-2946BED546AF}" type="presParOf" srcId="{EF662868-6D43-4E26-B2C4-AF19594B94E7}" destId="{5D58D43C-CC3D-492B-B11C-39C14A122ED1}" srcOrd="9" destOrd="0" presId="urn:microsoft.com/office/officeart/2008/layout/LinedList"/>
    <dgm:cxn modelId="{25434AAB-0A1D-4AE9-9AFD-52D154DCF4B7}" type="presParOf" srcId="{5D58D43C-CC3D-492B-B11C-39C14A122ED1}" destId="{48A5EE55-0125-4186-9F9C-2CC13A0DAABA}" srcOrd="0" destOrd="0" presId="urn:microsoft.com/office/officeart/2008/layout/LinedList"/>
    <dgm:cxn modelId="{51894BD2-129F-4401-B1DD-8059E44D3E8F}" type="presParOf" srcId="{5D58D43C-CC3D-492B-B11C-39C14A122ED1}" destId="{2FDA715D-15A1-4CC4-BF20-B5F6EECE8BE4}" srcOrd="1" destOrd="0" presId="urn:microsoft.com/office/officeart/2008/layout/LinedList"/>
    <dgm:cxn modelId="{8A404D31-AC0D-4E2F-A99D-EB0325B73040}" type="presParOf" srcId="{EF662868-6D43-4E26-B2C4-AF19594B94E7}" destId="{91DB1145-EACA-4C7A-A512-36E5CAD82825}" srcOrd="10" destOrd="0" presId="urn:microsoft.com/office/officeart/2008/layout/LinedList"/>
    <dgm:cxn modelId="{1F3DA435-3C3C-4943-BB9D-ED2CCC9D02EE}" type="presParOf" srcId="{EF662868-6D43-4E26-B2C4-AF19594B94E7}" destId="{851104DC-E3BA-45AA-BBEB-009AE85CAACC}" srcOrd="11" destOrd="0" presId="urn:microsoft.com/office/officeart/2008/layout/LinedList"/>
    <dgm:cxn modelId="{1A262C16-BE33-47C5-9E99-F41C93F0EA02}" type="presParOf" srcId="{851104DC-E3BA-45AA-BBEB-009AE85CAACC}" destId="{16B4BE8E-01BC-429A-B85E-A96FE9EF6DC2}" srcOrd="0" destOrd="0" presId="urn:microsoft.com/office/officeart/2008/layout/LinedList"/>
    <dgm:cxn modelId="{66DCAD56-3A10-4C7E-B64F-C9A125E64D22}" type="presParOf" srcId="{851104DC-E3BA-45AA-BBEB-009AE85CAACC}" destId="{021BC18C-2533-4964-BBC3-632017E55E99}" srcOrd="1" destOrd="0" presId="urn:microsoft.com/office/officeart/2008/layout/LinedList"/>
    <dgm:cxn modelId="{41E858B3-9030-4B40-8E19-9DEDD267E023}" type="presParOf" srcId="{EF662868-6D43-4E26-B2C4-AF19594B94E7}" destId="{8A6A8D11-CCFF-4FB9-AB78-A732CEE86299}" srcOrd="12" destOrd="0" presId="urn:microsoft.com/office/officeart/2008/layout/LinedList"/>
    <dgm:cxn modelId="{A84F8EF6-366A-4453-849A-3C1C53B8B9FE}" type="presParOf" srcId="{EF662868-6D43-4E26-B2C4-AF19594B94E7}" destId="{21B051C7-F1CA-4F0D-9B4D-035716B078F0}" srcOrd="13" destOrd="0" presId="urn:microsoft.com/office/officeart/2008/layout/LinedList"/>
    <dgm:cxn modelId="{C1AC9BCC-0686-4CB6-84E0-38DA281C09CA}" type="presParOf" srcId="{21B051C7-F1CA-4F0D-9B4D-035716B078F0}" destId="{C278100F-C765-4AD7-B23B-49471788578E}" srcOrd="0" destOrd="0" presId="urn:microsoft.com/office/officeart/2008/layout/LinedList"/>
    <dgm:cxn modelId="{C4C0187C-FDD3-4B6B-837C-89DB92FD29CE}" type="presParOf" srcId="{21B051C7-F1CA-4F0D-9B4D-035716B078F0}" destId="{87F4DDDF-9B64-4E6C-A3CF-3A4D98B20BC1}" srcOrd="1" destOrd="0" presId="urn:microsoft.com/office/officeart/2008/layout/LinedList"/>
    <dgm:cxn modelId="{E2B41343-9613-4A13-802E-9C9AA9D61FC1}" type="presParOf" srcId="{EF662868-6D43-4E26-B2C4-AF19594B94E7}" destId="{ABFB893B-53A1-4C4F-9B76-7C5D6E4940ED}" srcOrd="14" destOrd="0" presId="urn:microsoft.com/office/officeart/2008/layout/LinedList"/>
    <dgm:cxn modelId="{5815A97F-7B55-4B6D-BFCD-0BC156F118C3}" type="presParOf" srcId="{EF662868-6D43-4E26-B2C4-AF19594B94E7}" destId="{BE10D7A4-3500-458A-ACBF-5DDF6C8DEB97}" srcOrd="15" destOrd="0" presId="urn:microsoft.com/office/officeart/2008/layout/LinedList"/>
    <dgm:cxn modelId="{5E1F9E8E-3901-4B66-ACB5-D58E9044BE96}" type="presParOf" srcId="{BE10D7A4-3500-458A-ACBF-5DDF6C8DEB97}" destId="{E3F64600-06C7-449B-A149-9EBBE13C2428}" srcOrd="0" destOrd="0" presId="urn:microsoft.com/office/officeart/2008/layout/LinedList"/>
    <dgm:cxn modelId="{A6C2E664-D191-4C2E-804D-4942622E9A88}" type="presParOf" srcId="{BE10D7A4-3500-458A-ACBF-5DDF6C8DEB97}" destId="{03CE4D92-F4B3-4F17-A7A9-968DB9AB9CB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F77433E-6D6D-4BA0-9E8E-2A9177D264E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C610614-949E-4753-8836-8B73E1AD9C3E}">
      <dgm:prSet/>
      <dgm:spPr/>
      <dgm:t>
        <a:bodyPr/>
        <a:lstStyle/>
        <a:p>
          <a:r>
            <a:rPr lang="en-US"/>
            <a:t>“I used to enjoy going out having fun. Now I must force myself, and I don’t even enjoy myself. I am sad as now I don’t feel like I am part of the group anymore.”</a:t>
          </a:r>
        </a:p>
      </dgm:t>
    </dgm:pt>
    <dgm:pt modelId="{07AD2A57-DA54-4C3C-8694-3F27551AFA33}" type="parTrans" cxnId="{0133DE35-4BA1-45CF-B941-5CF300FCB4B5}">
      <dgm:prSet/>
      <dgm:spPr/>
      <dgm:t>
        <a:bodyPr/>
        <a:lstStyle/>
        <a:p>
          <a:endParaRPr lang="en-US"/>
        </a:p>
      </dgm:t>
    </dgm:pt>
    <dgm:pt modelId="{E25520FF-7B62-4755-8948-6EBE8D09F0F1}" type="sibTrans" cxnId="{0133DE35-4BA1-45CF-B941-5CF300FCB4B5}">
      <dgm:prSet/>
      <dgm:spPr/>
      <dgm:t>
        <a:bodyPr/>
        <a:lstStyle/>
        <a:p>
          <a:endParaRPr lang="en-US"/>
        </a:p>
      </dgm:t>
    </dgm:pt>
    <dgm:pt modelId="{7DBB2766-9390-4AF8-8DEA-EA64003D1FEF}">
      <dgm:prSet/>
      <dgm:spPr/>
      <dgm:t>
        <a:bodyPr/>
        <a:lstStyle/>
        <a:p>
          <a:r>
            <a:rPr lang="en-US" dirty="0"/>
            <a:t>“I don’t expect Sam to do all of the chores, but he knows very well I need time to study for my nursing finals, I can't spend all my time cleaning and cooking”.</a:t>
          </a:r>
        </a:p>
      </dgm:t>
    </dgm:pt>
    <dgm:pt modelId="{6F341488-8A10-4832-A703-8C96FEC6F6D2}" type="parTrans" cxnId="{9C2DA1B2-89B6-4DC0-86F3-C99F1729C067}">
      <dgm:prSet/>
      <dgm:spPr/>
      <dgm:t>
        <a:bodyPr/>
        <a:lstStyle/>
        <a:p>
          <a:endParaRPr lang="en-US"/>
        </a:p>
      </dgm:t>
    </dgm:pt>
    <dgm:pt modelId="{225C5E59-EC6D-4086-BBEC-B0B1CD69B7A2}" type="sibTrans" cxnId="{9C2DA1B2-89B6-4DC0-86F3-C99F1729C067}">
      <dgm:prSet/>
      <dgm:spPr/>
      <dgm:t>
        <a:bodyPr/>
        <a:lstStyle/>
        <a:p>
          <a:endParaRPr lang="en-US"/>
        </a:p>
      </dgm:t>
    </dgm:pt>
    <dgm:pt modelId="{CF333D6E-136C-4C4C-B862-57F06CB2E3FA}">
      <dgm:prSet/>
      <dgm:spPr/>
      <dgm:t>
        <a:bodyPr/>
        <a:lstStyle/>
        <a:p>
          <a:r>
            <a:rPr lang="en-US" dirty="0"/>
            <a:t>“We just argue and argue and don’t seem to get anywhere. I don’t know what to do. It’s so frustrating. I wish I knew the answer. I don’t seem to be able to handle our relationship”. </a:t>
          </a:r>
        </a:p>
      </dgm:t>
    </dgm:pt>
    <dgm:pt modelId="{494A08BF-5E55-4DAA-A02C-726F6289A544}" type="parTrans" cxnId="{94D8ACA9-9E7F-4CE3-B167-201D356A0B8F}">
      <dgm:prSet/>
      <dgm:spPr/>
      <dgm:t>
        <a:bodyPr/>
        <a:lstStyle/>
        <a:p>
          <a:endParaRPr lang="en-US"/>
        </a:p>
      </dgm:t>
    </dgm:pt>
    <dgm:pt modelId="{103E8CFB-3DC2-4574-AA94-5D2B8D2A1488}" type="sibTrans" cxnId="{94D8ACA9-9E7F-4CE3-B167-201D356A0B8F}">
      <dgm:prSet/>
      <dgm:spPr/>
      <dgm:t>
        <a:bodyPr/>
        <a:lstStyle/>
        <a:p>
          <a:endParaRPr lang="en-US"/>
        </a:p>
      </dgm:t>
    </dgm:pt>
    <dgm:pt modelId="{D2D12910-9C3E-477A-B079-53B21014F5AC}" type="pres">
      <dgm:prSet presAssocID="{AF77433E-6D6D-4BA0-9E8E-2A9177D264E6}" presName="root" presStyleCnt="0">
        <dgm:presLayoutVars>
          <dgm:dir/>
          <dgm:resizeHandles val="exact"/>
        </dgm:presLayoutVars>
      </dgm:prSet>
      <dgm:spPr/>
    </dgm:pt>
    <dgm:pt modelId="{423D3F17-A971-4766-BC7B-DD50DA2745A0}" type="pres">
      <dgm:prSet presAssocID="{1C610614-949E-4753-8836-8B73E1AD9C3E}" presName="compNode" presStyleCnt="0"/>
      <dgm:spPr/>
    </dgm:pt>
    <dgm:pt modelId="{2DAFC2F8-2AD7-4296-8FB7-AF2E2D1F28CD}" type="pres">
      <dgm:prSet presAssocID="{1C610614-949E-4753-8836-8B73E1AD9C3E}" presName="bgRect" presStyleLbl="bgShp" presStyleIdx="0" presStyleCnt="3"/>
      <dgm:spPr/>
    </dgm:pt>
    <dgm:pt modelId="{5D268262-070C-4871-92A4-93D2D46B7031}" type="pres">
      <dgm:prSet presAssocID="{1C610614-949E-4753-8836-8B73E1AD9C3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403CEF24-FBD9-44F3-837E-E7722DFC20D7}" type="pres">
      <dgm:prSet presAssocID="{1C610614-949E-4753-8836-8B73E1AD9C3E}" presName="spaceRect" presStyleCnt="0"/>
      <dgm:spPr/>
    </dgm:pt>
    <dgm:pt modelId="{6FB005A8-F386-492C-B224-76351AB06FEC}" type="pres">
      <dgm:prSet presAssocID="{1C610614-949E-4753-8836-8B73E1AD9C3E}" presName="parTx" presStyleLbl="revTx" presStyleIdx="0" presStyleCnt="3">
        <dgm:presLayoutVars>
          <dgm:chMax val="0"/>
          <dgm:chPref val="0"/>
        </dgm:presLayoutVars>
      </dgm:prSet>
      <dgm:spPr/>
    </dgm:pt>
    <dgm:pt modelId="{7995B9C9-9432-4DAE-A9A4-64DEFBDF7E3B}" type="pres">
      <dgm:prSet presAssocID="{E25520FF-7B62-4755-8948-6EBE8D09F0F1}" presName="sibTrans" presStyleCnt="0"/>
      <dgm:spPr/>
    </dgm:pt>
    <dgm:pt modelId="{6A6652DF-CC6B-44C6-9E02-EE54FC32C10C}" type="pres">
      <dgm:prSet presAssocID="{7DBB2766-9390-4AF8-8DEA-EA64003D1FEF}" presName="compNode" presStyleCnt="0"/>
      <dgm:spPr/>
    </dgm:pt>
    <dgm:pt modelId="{9F80E5CE-AD55-4CC7-847D-5CE256ACCDE0}" type="pres">
      <dgm:prSet presAssocID="{7DBB2766-9390-4AF8-8DEA-EA64003D1FEF}" presName="bgRect" presStyleLbl="bgShp" presStyleIdx="1" presStyleCnt="3"/>
      <dgm:spPr/>
    </dgm:pt>
    <dgm:pt modelId="{C13A9691-A978-4D3C-91EC-9A12020E75FF}" type="pres">
      <dgm:prSet presAssocID="{7DBB2766-9390-4AF8-8DEA-EA64003D1FE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22C8C380-8DF3-4F55-9F44-368E96F0D649}" type="pres">
      <dgm:prSet presAssocID="{7DBB2766-9390-4AF8-8DEA-EA64003D1FEF}" presName="spaceRect" presStyleCnt="0"/>
      <dgm:spPr/>
    </dgm:pt>
    <dgm:pt modelId="{6EBE6352-FB76-4977-A688-5ED916FD4435}" type="pres">
      <dgm:prSet presAssocID="{7DBB2766-9390-4AF8-8DEA-EA64003D1FEF}" presName="parTx" presStyleLbl="revTx" presStyleIdx="1" presStyleCnt="3">
        <dgm:presLayoutVars>
          <dgm:chMax val="0"/>
          <dgm:chPref val="0"/>
        </dgm:presLayoutVars>
      </dgm:prSet>
      <dgm:spPr/>
    </dgm:pt>
    <dgm:pt modelId="{52647F06-9E89-48EC-9EC6-B2DA4E4EDBC3}" type="pres">
      <dgm:prSet presAssocID="{225C5E59-EC6D-4086-BBEC-B0B1CD69B7A2}" presName="sibTrans" presStyleCnt="0"/>
      <dgm:spPr/>
    </dgm:pt>
    <dgm:pt modelId="{91C8684C-D7CE-48E8-AAE6-08379BB8DBD2}" type="pres">
      <dgm:prSet presAssocID="{CF333D6E-136C-4C4C-B862-57F06CB2E3FA}" presName="compNode" presStyleCnt="0"/>
      <dgm:spPr/>
    </dgm:pt>
    <dgm:pt modelId="{3BDE25FA-86A4-41F0-815D-26DA40EA8EF2}" type="pres">
      <dgm:prSet presAssocID="{CF333D6E-136C-4C4C-B862-57F06CB2E3FA}" presName="bgRect" presStyleLbl="bgShp" presStyleIdx="2" presStyleCnt="3"/>
      <dgm:spPr/>
    </dgm:pt>
    <dgm:pt modelId="{CF907B27-E318-476D-8ABA-82CEA387C1A4}" type="pres">
      <dgm:prSet presAssocID="{CF333D6E-136C-4C4C-B862-57F06CB2E3F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fused Person"/>
        </a:ext>
      </dgm:extLst>
    </dgm:pt>
    <dgm:pt modelId="{A089D136-BCEF-4B4C-A35A-089D7244C63E}" type="pres">
      <dgm:prSet presAssocID="{CF333D6E-136C-4C4C-B862-57F06CB2E3FA}" presName="spaceRect" presStyleCnt="0"/>
      <dgm:spPr/>
    </dgm:pt>
    <dgm:pt modelId="{D47EDC78-BAA5-48D4-875D-22A2F4357220}" type="pres">
      <dgm:prSet presAssocID="{CF333D6E-136C-4C4C-B862-57F06CB2E3FA}" presName="parTx" presStyleLbl="revTx" presStyleIdx="2" presStyleCnt="3">
        <dgm:presLayoutVars>
          <dgm:chMax val="0"/>
          <dgm:chPref val="0"/>
        </dgm:presLayoutVars>
      </dgm:prSet>
      <dgm:spPr/>
    </dgm:pt>
  </dgm:ptLst>
  <dgm:cxnLst>
    <dgm:cxn modelId="{0B622F25-5AC0-4545-88B1-ACEFB9DAB03E}" type="presOf" srcId="{7DBB2766-9390-4AF8-8DEA-EA64003D1FEF}" destId="{6EBE6352-FB76-4977-A688-5ED916FD4435}" srcOrd="0" destOrd="0" presId="urn:microsoft.com/office/officeart/2018/2/layout/IconVerticalSolidList"/>
    <dgm:cxn modelId="{0133DE35-4BA1-45CF-B941-5CF300FCB4B5}" srcId="{AF77433E-6D6D-4BA0-9E8E-2A9177D264E6}" destId="{1C610614-949E-4753-8836-8B73E1AD9C3E}" srcOrd="0" destOrd="0" parTransId="{07AD2A57-DA54-4C3C-8694-3F27551AFA33}" sibTransId="{E25520FF-7B62-4755-8948-6EBE8D09F0F1}"/>
    <dgm:cxn modelId="{87322C45-55E0-43B4-8CA5-1ED2C4F8A242}" type="presOf" srcId="{1C610614-949E-4753-8836-8B73E1AD9C3E}" destId="{6FB005A8-F386-492C-B224-76351AB06FEC}" srcOrd="0" destOrd="0" presId="urn:microsoft.com/office/officeart/2018/2/layout/IconVerticalSolidList"/>
    <dgm:cxn modelId="{93C5B895-8F1A-4A2B-B0D4-52BF5777DC10}" type="presOf" srcId="{CF333D6E-136C-4C4C-B862-57F06CB2E3FA}" destId="{D47EDC78-BAA5-48D4-875D-22A2F4357220}" srcOrd="0" destOrd="0" presId="urn:microsoft.com/office/officeart/2018/2/layout/IconVerticalSolidList"/>
    <dgm:cxn modelId="{94D8ACA9-9E7F-4CE3-B167-201D356A0B8F}" srcId="{AF77433E-6D6D-4BA0-9E8E-2A9177D264E6}" destId="{CF333D6E-136C-4C4C-B862-57F06CB2E3FA}" srcOrd="2" destOrd="0" parTransId="{494A08BF-5E55-4DAA-A02C-726F6289A544}" sibTransId="{103E8CFB-3DC2-4574-AA94-5D2B8D2A1488}"/>
    <dgm:cxn modelId="{BCEA39B0-933D-4697-A052-8D5E809345A5}" type="presOf" srcId="{AF77433E-6D6D-4BA0-9E8E-2A9177D264E6}" destId="{D2D12910-9C3E-477A-B079-53B21014F5AC}" srcOrd="0" destOrd="0" presId="urn:microsoft.com/office/officeart/2018/2/layout/IconVerticalSolidList"/>
    <dgm:cxn modelId="{9C2DA1B2-89B6-4DC0-86F3-C99F1729C067}" srcId="{AF77433E-6D6D-4BA0-9E8E-2A9177D264E6}" destId="{7DBB2766-9390-4AF8-8DEA-EA64003D1FEF}" srcOrd="1" destOrd="0" parTransId="{6F341488-8A10-4832-A703-8C96FEC6F6D2}" sibTransId="{225C5E59-EC6D-4086-BBEC-B0B1CD69B7A2}"/>
    <dgm:cxn modelId="{2F76E8D5-7E37-4A40-8F93-BDA7FC03DCE0}" type="presParOf" srcId="{D2D12910-9C3E-477A-B079-53B21014F5AC}" destId="{423D3F17-A971-4766-BC7B-DD50DA2745A0}" srcOrd="0" destOrd="0" presId="urn:microsoft.com/office/officeart/2018/2/layout/IconVerticalSolidList"/>
    <dgm:cxn modelId="{A86ECA7E-0E1C-402E-8F93-89E405276984}" type="presParOf" srcId="{423D3F17-A971-4766-BC7B-DD50DA2745A0}" destId="{2DAFC2F8-2AD7-4296-8FB7-AF2E2D1F28CD}" srcOrd="0" destOrd="0" presId="urn:microsoft.com/office/officeart/2018/2/layout/IconVerticalSolidList"/>
    <dgm:cxn modelId="{1E64E4D6-BE6C-4BDA-826A-5DD2653BA00E}" type="presParOf" srcId="{423D3F17-A971-4766-BC7B-DD50DA2745A0}" destId="{5D268262-070C-4871-92A4-93D2D46B7031}" srcOrd="1" destOrd="0" presId="urn:microsoft.com/office/officeart/2018/2/layout/IconVerticalSolidList"/>
    <dgm:cxn modelId="{630E09BE-AA16-4734-B8EA-9FB49E5A71A2}" type="presParOf" srcId="{423D3F17-A971-4766-BC7B-DD50DA2745A0}" destId="{403CEF24-FBD9-44F3-837E-E7722DFC20D7}" srcOrd="2" destOrd="0" presId="urn:microsoft.com/office/officeart/2018/2/layout/IconVerticalSolidList"/>
    <dgm:cxn modelId="{496BCB50-0776-4548-889E-5F4C56F1A387}" type="presParOf" srcId="{423D3F17-A971-4766-BC7B-DD50DA2745A0}" destId="{6FB005A8-F386-492C-B224-76351AB06FEC}" srcOrd="3" destOrd="0" presId="urn:microsoft.com/office/officeart/2018/2/layout/IconVerticalSolidList"/>
    <dgm:cxn modelId="{A0630625-C585-45CB-B0BE-CF50D1CE6C04}" type="presParOf" srcId="{D2D12910-9C3E-477A-B079-53B21014F5AC}" destId="{7995B9C9-9432-4DAE-A9A4-64DEFBDF7E3B}" srcOrd="1" destOrd="0" presId="urn:microsoft.com/office/officeart/2018/2/layout/IconVerticalSolidList"/>
    <dgm:cxn modelId="{F934E68D-EDF1-4189-975D-6276AAE82292}" type="presParOf" srcId="{D2D12910-9C3E-477A-B079-53B21014F5AC}" destId="{6A6652DF-CC6B-44C6-9E02-EE54FC32C10C}" srcOrd="2" destOrd="0" presId="urn:microsoft.com/office/officeart/2018/2/layout/IconVerticalSolidList"/>
    <dgm:cxn modelId="{DF0189F8-5649-4188-9328-F0BDA7CEDD43}" type="presParOf" srcId="{6A6652DF-CC6B-44C6-9E02-EE54FC32C10C}" destId="{9F80E5CE-AD55-4CC7-847D-5CE256ACCDE0}" srcOrd="0" destOrd="0" presId="urn:microsoft.com/office/officeart/2018/2/layout/IconVerticalSolidList"/>
    <dgm:cxn modelId="{7501F290-2EB2-401E-AE82-DB989A51A66B}" type="presParOf" srcId="{6A6652DF-CC6B-44C6-9E02-EE54FC32C10C}" destId="{C13A9691-A978-4D3C-91EC-9A12020E75FF}" srcOrd="1" destOrd="0" presId="urn:microsoft.com/office/officeart/2018/2/layout/IconVerticalSolidList"/>
    <dgm:cxn modelId="{0EA8315F-75C4-48F9-93A7-31D9D1B1A6F0}" type="presParOf" srcId="{6A6652DF-CC6B-44C6-9E02-EE54FC32C10C}" destId="{22C8C380-8DF3-4F55-9F44-368E96F0D649}" srcOrd="2" destOrd="0" presId="urn:microsoft.com/office/officeart/2018/2/layout/IconVerticalSolidList"/>
    <dgm:cxn modelId="{99B0B88D-AB10-4B2F-BE7E-5AE1FEA7E7E7}" type="presParOf" srcId="{6A6652DF-CC6B-44C6-9E02-EE54FC32C10C}" destId="{6EBE6352-FB76-4977-A688-5ED916FD4435}" srcOrd="3" destOrd="0" presId="urn:microsoft.com/office/officeart/2018/2/layout/IconVerticalSolidList"/>
    <dgm:cxn modelId="{3A029E17-049E-4452-A965-57A8742E8464}" type="presParOf" srcId="{D2D12910-9C3E-477A-B079-53B21014F5AC}" destId="{52647F06-9E89-48EC-9EC6-B2DA4E4EDBC3}" srcOrd="3" destOrd="0" presId="urn:microsoft.com/office/officeart/2018/2/layout/IconVerticalSolidList"/>
    <dgm:cxn modelId="{E87EAFC6-CFD6-40C5-85A2-4CB461BB3DC5}" type="presParOf" srcId="{D2D12910-9C3E-477A-B079-53B21014F5AC}" destId="{91C8684C-D7CE-48E8-AAE6-08379BB8DBD2}" srcOrd="4" destOrd="0" presId="urn:microsoft.com/office/officeart/2018/2/layout/IconVerticalSolidList"/>
    <dgm:cxn modelId="{2BA6C7C1-C371-4ACF-9E4C-C769E7F9672F}" type="presParOf" srcId="{91C8684C-D7CE-48E8-AAE6-08379BB8DBD2}" destId="{3BDE25FA-86A4-41F0-815D-26DA40EA8EF2}" srcOrd="0" destOrd="0" presId="urn:microsoft.com/office/officeart/2018/2/layout/IconVerticalSolidList"/>
    <dgm:cxn modelId="{23ABDB0A-D9C3-4CB8-8E6C-1036BABE0B92}" type="presParOf" srcId="{91C8684C-D7CE-48E8-AAE6-08379BB8DBD2}" destId="{CF907B27-E318-476D-8ABA-82CEA387C1A4}" srcOrd="1" destOrd="0" presId="urn:microsoft.com/office/officeart/2018/2/layout/IconVerticalSolidList"/>
    <dgm:cxn modelId="{24818650-CBB8-4F28-967E-8D910FE9CDE5}" type="presParOf" srcId="{91C8684C-D7CE-48E8-AAE6-08379BB8DBD2}" destId="{A089D136-BCEF-4B4C-A35A-089D7244C63E}" srcOrd="2" destOrd="0" presId="urn:microsoft.com/office/officeart/2018/2/layout/IconVerticalSolidList"/>
    <dgm:cxn modelId="{09AFE769-F10C-4064-A5AE-CB94667BF104}" type="presParOf" srcId="{91C8684C-D7CE-48E8-AAE6-08379BB8DBD2}" destId="{D47EDC78-BAA5-48D4-875D-22A2F435722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D6376B7-1F90-4741-A53B-75A214D7CE2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F1D91E6-8DC3-4F1D-A89F-3EF4525D53C0}">
      <dgm:prSet/>
      <dgm:spPr/>
      <dgm:t>
        <a:bodyPr/>
        <a:lstStyle/>
        <a:p>
          <a:r>
            <a:rPr lang="en-US" dirty="0"/>
            <a:t>You feel hurt because of your experience …</a:t>
          </a:r>
        </a:p>
      </dgm:t>
    </dgm:pt>
    <dgm:pt modelId="{F3718767-BFBD-4339-9614-357E1D115F98}" type="parTrans" cxnId="{8A0F4EC9-72C1-49D9-A41D-B05B8F11EE92}">
      <dgm:prSet/>
      <dgm:spPr/>
      <dgm:t>
        <a:bodyPr/>
        <a:lstStyle/>
        <a:p>
          <a:endParaRPr lang="en-US"/>
        </a:p>
      </dgm:t>
    </dgm:pt>
    <dgm:pt modelId="{A29E97C5-619D-4EEC-ADFE-6AF189DA1CD2}" type="sibTrans" cxnId="{8A0F4EC9-72C1-49D9-A41D-B05B8F11EE92}">
      <dgm:prSet/>
      <dgm:spPr/>
      <dgm:t>
        <a:bodyPr/>
        <a:lstStyle/>
        <a:p>
          <a:endParaRPr lang="en-US"/>
        </a:p>
      </dgm:t>
    </dgm:pt>
    <dgm:pt modelId="{948F8F65-992B-4133-BE2E-07089864A885}">
      <dgm:prSet/>
      <dgm:spPr/>
      <dgm:t>
        <a:bodyPr/>
        <a:lstStyle/>
        <a:p>
          <a:r>
            <a:rPr lang="en-US" dirty="0"/>
            <a:t>I can hear in your voice that the situation with….  has been really difficult for you</a:t>
          </a:r>
        </a:p>
      </dgm:t>
    </dgm:pt>
    <dgm:pt modelId="{654367EF-F108-4CAE-9F77-C6FD35D99871}" type="parTrans" cxnId="{24C8451A-086D-404A-BA02-A973E4BEA0C1}">
      <dgm:prSet/>
      <dgm:spPr/>
      <dgm:t>
        <a:bodyPr/>
        <a:lstStyle/>
        <a:p>
          <a:endParaRPr lang="en-US"/>
        </a:p>
      </dgm:t>
    </dgm:pt>
    <dgm:pt modelId="{C4AC2993-5FF4-4808-8CDC-D55F6C9DC683}" type="sibTrans" cxnId="{24C8451A-086D-404A-BA02-A973E4BEA0C1}">
      <dgm:prSet/>
      <dgm:spPr/>
      <dgm:t>
        <a:bodyPr/>
        <a:lstStyle/>
        <a:p>
          <a:endParaRPr lang="en-US"/>
        </a:p>
      </dgm:t>
    </dgm:pt>
    <dgm:pt modelId="{F6EE0984-5D70-4854-A668-6FD012B0A6D7}">
      <dgm:prSet/>
      <dgm:spPr/>
      <dgm:t>
        <a:bodyPr/>
        <a:lstStyle/>
        <a:p>
          <a:r>
            <a:rPr lang="en-US" dirty="0"/>
            <a:t>It sounds like you have really tried to make sense of the situation</a:t>
          </a:r>
        </a:p>
      </dgm:t>
    </dgm:pt>
    <dgm:pt modelId="{A89C59CA-ECBD-4794-8F29-FC106CC351D2}" type="parTrans" cxnId="{AAADF0AD-6A2B-4229-A326-1BE992F39C2E}">
      <dgm:prSet/>
      <dgm:spPr/>
      <dgm:t>
        <a:bodyPr/>
        <a:lstStyle/>
        <a:p>
          <a:endParaRPr lang="en-US"/>
        </a:p>
      </dgm:t>
    </dgm:pt>
    <dgm:pt modelId="{ABCA5A97-620A-4AB8-8AF2-2D097E562383}" type="sibTrans" cxnId="{AAADF0AD-6A2B-4229-A326-1BE992F39C2E}">
      <dgm:prSet/>
      <dgm:spPr/>
      <dgm:t>
        <a:bodyPr/>
        <a:lstStyle/>
        <a:p>
          <a:endParaRPr lang="en-US"/>
        </a:p>
      </dgm:t>
    </dgm:pt>
    <dgm:pt modelId="{5224CBBD-1A21-4775-8B62-F79C10F86E57}">
      <dgm:prSet/>
      <dgm:spPr/>
      <dgm:t>
        <a:bodyPr/>
        <a:lstStyle/>
        <a:p>
          <a:r>
            <a:rPr lang="en-US" dirty="0"/>
            <a:t>That sounds like a frightening experience for you</a:t>
          </a:r>
        </a:p>
      </dgm:t>
    </dgm:pt>
    <dgm:pt modelId="{97AFB89A-18AE-4207-99DB-D45602702E2D}" type="parTrans" cxnId="{98BCC94B-1A23-4F8D-9669-6A8B0A666D0E}">
      <dgm:prSet/>
      <dgm:spPr/>
      <dgm:t>
        <a:bodyPr/>
        <a:lstStyle/>
        <a:p>
          <a:endParaRPr lang="en-US"/>
        </a:p>
      </dgm:t>
    </dgm:pt>
    <dgm:pt modelId="{DE60F895-6613-4695-8A0C-2E95C5C80B2F}" type="sibTrans" cxnId="{98BCC94B-1A23-4F8D-9669-6A8B0A666D0E}">
      <dgm:prSet/>
      <dgm:spPr/>
      <dgm:t>
        <a:bodyPr/>
        <a:lstStyle/>
        <a:p>
          <a:endParaRPr lang="en-US"/>
        </a:p>
      </dgm:t>
    </dgm:pt>
    <dgm:pt modelId="{4894512B-4184-470D-B96C-5670FAE7CFF0}">
      <dgm:prSet/>
      <dgm:spPr/>
      <dgm:t>
        <a:bodyPr/>
        <a:lstStyle/>
        <a:p>
          <a:r>
            <a:rPr lang="en-US" dirty="0"/>
            <a:t>What I hear is that you have been treated unfairly </a:t>
          </a:r>
        </a:p>
      </dgm:t>
    </dgm:pt>
    <dgm:pt modelId="{486F682C-DD80-4C49-93EC-CAB53D74139E}" type="parTrans" cxnId="{CA04C057-7ED9-4FB0-AF07-9783EEAC3B03}">
      <dgm:prSet/>
      <dgm:spPr/>
      <dgm:t>
        <a:bodyPr/>
        <a:lstStyle/>
        <a:p>
          <a:endParaRPr lang="en-US"/>
        </a:p>
      </dgm:t>
    </dgm:pt>
    <dgm:pt modelId="{3BE7FE48-2C85-402D-B42F-31297F952267}" type="sibTrans" cxnId="{CA04C057-7ED9-4FB0-AF07-9783EEAC3B03}">
      <dgm:prSet/>
      <dgm:spPr/>
      <dgm:t>
        <a:bodyPr/>
        <a:lstStyle/>
        <a:p>
          <a:endParaRPr lang="en-US"/>
        </a:p>
      </dgm:t>
    </dgm:pt>
    <dgm:pt modelId="{1B395AFE-AE57-4A36-8F1D-CA4665243E89}" type="pres">
      <dgm:prSet presAssocID="{CD6376B7-1F90-4741-A53B-75A214D7CE23}" presName="vert0" presStyleCnt="0">
        <dgm:presLayoutVars>
          <dgm:dir/>
          <dgm:animOne val="branch"/>
          <dgm:animLvl val="lvl"/>
        </dgm:presLayoutVars>
      </dgm:prSet>
      <dgm:spPr/>
    </dgm:pt>
    <dgm:pt modelId="{E4088283-C97C-43A6-A4FB-6F58A92804D5}" type="pres">
      <dgm:prSet presAssocID="{2F1D91E6-8DC3-4F1D-A89F-3EF4525D53C0}" presName="thickLine" presStyleLbl="alignNode1" presStyleIdx="0" presStyleCnt="5"/>
      <dgm:spPr/>
    </dgm:pt>
    <dgm:pt modelId="{A3BD5298-F60A-45A3-ADA8-A02AA526D202}" type="pres">
      <dgm:prSet presAssocID="{2F1D91E6-8DC3-4F1D-A89F-3EF4525D53C0}" presName="horz1" presStyleCnt="0"/>
      <dgm:spPr/>
    </dgm:pt>
    <dgm:pt modelId="{12765B35-B450-46F7-9D50-813EEBC11674}" type="pres">
      <dgm:prSet presAssocID="{2F1D91E6-8DC3-4F1D-A89F-3EF4525D53C0}" presName="tx1" presStyleLbl="revTx" presStyleIdx="0" presStyleCnt="5"/>
      <dgm:spPr/>
    </dgm:pt>
    <dgm:pt modelId="{DDF95BE3-75C5-4752-AB82-86F2EA3ECBA6}" type="pres">
      <dgm:prSet presAssocID="{2F1D91E6-8DC3-4F1D-A89F-3EF4525D53C0}" presName="vert1" presStyleCnt="0"/>
      <dgm:spPr/>
    </dgm:pt>
    <dgm:pt modelId="{9328712A-9FBE-458B-AD07-7010FEDFA94C}" type="pres">
      <dgm:prSet presAssocID="{948F8F65-992B-4133-BE2E-07089864A885}" presName="thickLine" presStyleLbl="alignNode1" presStyleIdx="1" presStyleCnt="5"/>
      <dgm:spPr/>
    </dgm:pt>
    <dgm:pt modelId="{3A4749BE-EDEA-48B6-8D24-33F366D35759}" type="pres">
      <dgm:prSet presAssocID="{948F8F65-992B-4133-BE2E-07089864A885}" presName="horz1" presStyleCnt="0"/>
      <dgm:spPr/>
    </dgm:pt>
    <dgm:pt modelId="{47B21C96-1B7E-48E7-A46E-D56A6F53958A}" type="pres">
      <dgm:prSet presAssocID="{948F8F65-992B-4133-BE2E-07089864A885}" presName="tx1" presStyleLbl="revTx" presStyleIdx="1" presStyleCnt="5"/>
      <dgm:spPr/>
    </dgm:pt>
    <dgm:pt modelId="{6811794B-34D8-4EA9-AB98-BDCA7E79BA94}" type="pres">
      <dgm:prSet presAssocID="{948F8F65-992B-4133-BE2E-07089864A885}" presName="vert1" presStyleCnt="0"/>
      <dgm:spPr/>
    </dgm:pt>
    <dgm:pt modelId="{195366C9-55E8-409A-A8A5-695CF300E8AE}" type="pres">
      <dgm:prSet presAssocID="{F6EE0984-5D70-4854-A668-6FD012B0A6D7}" presName="thickLine" presStyleLbl="alignNode1" presStyleIdx="2" presStyleCnt="5"/>
      <dgm:spPr/>
    </dgm:pt>
    <dgm:pt modelId="{57C56DD6-4257-432B-906B-4574F14726DF}" type="pres">
      <dgm:prSet presAssocID="{F6EE0984-5D70-4854-A668-6FD012B0A6D7}" presName="horz1" presStyleCnt="0"/>
      <dgm:spPr/>
    </dgm:pt>
    <dgm:pt modelId="{07D3A11B-4755-45D8-8CEE-260AA76BDCE0}" type="pres">
      <dgm:prSet presAssocID="{F6EE0984-5D70-4854-A668-6FD012B0A6D7}" presName="tx1" presStyleLbl="revTx" presStyleIdx="2" presStyleCnt="5"/>
      <dgm:spPr/>
    </dgm:pt>
    <dgm:pt modelId="{DB5F1824-CDBE-43CF-9FE6-0676653789EC}" type="pres">
      <dgm:prSet presAssocID="{F6EE0984-5D70-4854-A668-6FD012B0A6D7}" presName="vert1" presStyleCnt="0"/>
      <dgm:spPr/>
    </dgm:pt>
    <dgm:pt modelId="{F6E000BC-E08A-47CD-9939-3B376C1C5A2C}" type="pres">
      <dgm:prSet presAssocID="{5224CBBD-1A21-4775-8B62-F79C10F86E57}" presName="thickLine" presStyleLbl="alignNode1" presStyleIdx="3" presStyleCnt="5"/>
      <dgm:spPr/>
    </dgm:pt>
    <dgm:pt modelId="{63FD4FDB-B82B-478D-9311-CB517B75E51E}" type="pres">
      <dgm:prSet presAssocID="{5224CBBD-1A21-4775-8B62-F79C10F86E57}" presName="horz1" presStyleCnt="0"/>
      <dgm:spPr/>
    </dgm:pt>
    <dgm:pt modelId="{07DDD6A9-19D0-4BD0-8548-D161328D6F32}" type="pres">
      <dgm:prSet presAssocID="{5224CBBD-1A21-4775-8B62-F79C10F86E57}" presName="tx1" presStyleLbl="revTx" presStyleIdx="3" presStyleCnt="5"/>
      <dgm:spPr/>
    </dgm:pt>
    <dgm:pt modelId="{C88FB5B4-6081-48BC-BDC8-79E5F3045046}" type="pres">
      <dgm:prSet presAssocID="{5224CBBD-1A21-4775-8B62-F79C10F86E57}" presName="vert1" presStyleCnt="0"/>
      <dgm:spPr/>
    </dgm:pt>
    <dgm:pt modelId="{3A3EB7A4-9A76-42B2-BE6B-424DFF554019}" type="pres">
      <dgm:prSet presAssocID="{4894512B-4184-470D-B96C-5670FAE7CFF0}" presName="thickLine" presStyleLbl="alignNode1" presStyleIdx="4" presStyleCnt="5"/>
      <dgm:spPr/>
    </dgm:pt>
    <dgm:pt modelId="{29D3687A-DCAA-41B1-85D2-616E92E854C6}" type="pres">
      <dgm:prSet presAssocID="{4894512B-4184-470D-B96C-5670FAE7CFF0}" presName="horz1" presStyleCnt="0"/>
      <dgm:spPr/>
    </dgm:pt>
    <dgm:pt modelId="{531793CF-D320-4682-A876-EC1ABEB448C8}" type="pres">
      <dgm:prSet presAssocID="{4894512B-4184-470D-B96C-5670FAE7CFF0}" presName="tx1" presStyleLbl="revTx" presStyleIdx="4" presStyleCnt="5"/>
      <dgm:spPr/>
    </dgm:pt>
    <dgm:pt modelId="{A2D0318A-B11A-4882-B885-22CCA42E4E4A}" type="pres">
      <dgm:prSet presAssocID="{4894512B-4184-470D-B96C-5670FAE7CFF0}" presName="vert1" presStyleCnt="0"/>
      <dgm:spPr/>
    </dgm:pt>
  </dgm:ptLst>
  <dgm:cxnLst>
    <dgm:cxn modelId="{90743F1A-7161-4170-8522-9571608102F7}" type="presOf" srcId="{5224CBBD-1A21-4775-8B62-F79C10F86E57}" destId="{07DDD6A9-19D0-4BD0-8548-D161328D6F32}" srcOrd="0" destOrd="0" presId="urn:microsoft.com/office/officeart/2008/layout/LinedList"/>
    <dgm:cxn modelId="{24C8451A-086D-404A-BA02-A973E4BEA0C1}" srcId="{CD6376B7-1F90-4741-A53B-75A214D7CE23}" destId="{948F8F65-992B-4133-BE2E-07089864A885}" srcOrd="1" destOrd="0" parTransId="{654367EF-F108-4CAE-9F77-C6FD35D99871}" sibTransId="{C4AC2993-5FF4-4808-8CDC-D55F6C9DC683}"/>
    <dgm:cxn modelId="{0A0C485B-D703-422C-AD37-379EBD7A613B}" type="presOf" srcId="{CD6376B7-1F90-4741-A53B-75A214D7CE23}" destId="{1B395AFE-AE57-4A36-8F1D-CA4665243E89}" srcOrd="0" destOrd="0" presId="urn:microsoft.com/office/officeart/2008/layout/LinedList"/>
    <dgm:cxn modelId="{98BCC94B-1A23-4F8D-9669-6A8B0A666D0E}" srcId="{CD6376B7-1F90-4741-A53B-75A214D7CE23}" destId="{5224CBBD-1A21-4775-8B62-F79C10F86E57}" srcOrd="3" destOrd="0" parTransId="{97AFB89A-18AE-4207-99DB-D45602702E2D}" sibTransId="{DE60F895-6613-4695-8A0C-2E95C5C80B2F}"/>
    <dgm:cxn modelId="{A166D473-2F30-47A4-96D7-BCC950BD65CE}" type="presOf" srcId="{2F1D91E6-8DC3-4F1D-A89F-3EF4525D53C0}" destId="{12765B35-B450-46F7-9D50-813EEBC11674}" srcOrd="0" destOrd="0" presId="urn:microsoft.com/office/officeart/2008/layout/LinedList"/>
    <dgm:cxn modelId="{CA04C057-7ED9-4FB0-AF07-9783EEAC3B03}" srcId="{CD6376B7-1F90-4741-A53B-75A214D7CE23}" destId="{4894512B-4184-470D-B96C-5670FAE7CFF0}" srcOrd="4" destOrd="0" parTransId="{486F682C-DD80-4C49-93EC-CAB53D74139E}" sibTransId="{3BE7FE48-2C85-402D-B42F-31297F952267}"/>
    <dgm:cxn modelId="{A3F4CD7F-DE66-4E13-AFEF-D02C73F478CB}" type="presOf" srcId="{4894512B-4184-470D-B96C-5670FAE7CFF0}" destId="{531793CF-D320-4682-A876-EC1ABEB448C8}" srcOrd="0" destOrd="0" presId="urn:microsoft.com/office/officeart/2008/layout/LinedList"/>
    <dgm:cxn modelId="{AAADF0AD-6A2B-4229-A326-1BE992F39C2E}" srcId="{CD6376B7-1F90-4741-A53B-75A214D7CE23}" destId="{F6EE0984-5D70-4854-A668-6FD012B0A6D7}" srcOrd="2" destOrd="0" parTransId="{A89C59CA-ECBD-4794-8F29-FC106CC351D2}" sibTransId="{ABCA5A97-620A-4AB8-8AF2-2D097E562383}"/>
    <dgm:cxn modelId="{8A0F4EC9-72C1-49D9-A41D-B05B8F11EE92}" srcId="{CD6376B7-1F90-4741-A53B-75A214D7CE23}" destId="{2F1D91E6-8DC3-4F1D-A89F-3EF4525D53C0}" srcOrd="0" destOrd="0" parTransId="{F3718767-BFBD-4339-9614-357E1D115F98}" sibTransId="{A29E97C5-619D-4EEC-ADFE-6AF189DA1CD2}"/>
    <dgm:cxn modelId="{C85C07CA-AF07-47F2-ADC6-9B3F96EDC516}" type="presOf" srcId="{948F8F65-992B-4133-BE2E-07089864A885}" destId="{47B21C96-1B7E-48E7-A46E-D56A6F53958A}" srcOrd="0" destOrd="0" presId="urn:microsoft.com/office/officeart/2008/layout/LinedList"/>
    <dgm:cxn modelId="{43359FEC-4471-4703-9732-7B2EA223A0D6}" type="presOf" srcId="{F6EE0984-5D70-4854-A668-6FD012B0A6D7}" destId="{07D3A11B-4755-45D8-8CEE-260AA76BDCE0}" srcOrd="0" destOrd="0" presId="urn:microsoft.com/office/officeart/2008/layout/LinedList"/>
    <dgm:cxn modelId="{1E989B11-2C83-46F9-A569-9DB45151B97F}" type="presParOf" srcId="{1B395AFE-AE57-4A36-8F1D-CA4665243E89}" destId="{E4088283-C97C-43A6-A4FB-6F58A92804D5}" srcOrd="0" destOrd="0" presId="urn:microsoft.com/office/officeart/2008/layout/LinedList"/>
    <dgm:cxn modelId="{76207480-28B5-4C33-B613-B57A22AD2741}" type="presParOf" srcId="{1B395AFE-AE57-4A36-8F1D-CA4665243E89}" destId="{A3BD5298-F60A-45A3-ADA8-A02AA526D202}" srcOrd="1" destOrd="0" presId="urn:microsoft.com/office/officeart/2008/layout/LinedList"/>
    <dgm:cxn modelId="{0D15C784-BC35-4808-9DF7-45E575EDB1A4}" type="presParOf" srcId="{A3BD5298-F60A-45A3-ADA8-A02AA526D202}" destId="{12765B35-B450-46F7-9D50-813EEBC11674}" srcOrd="0" destOrd="0" presId="urn:microsoft.com/office/officeart/2008/layout/LinedList"/>
    <dgm:cxn modelId="{6FC4556D-E273-409B-A572-F536F433E107}" type="presParOf" srcId="{A3BD5298-F60A-45A3-ADA8-A02AA526D202}" destId="{DDF95BE3-75C5-4752-AB82-86F2EA3ECBA6}" srcOrd="1" destOrd="0" presId="urn:microsoft.com/office/officeart/2008/layout/LinedList"/>
    <dgm:cxn modelId="{19CA2DE4-84A5-490F-A66D-4143E1548A50}" type="presParOf" srcId="{1B395AFE-AE57-4A36-8F1D-CA4665243E89}" destId="{9328712A-9FBE-458B-AD07-7010FEDFA94C}" srcOrd="2" destOrd="0" presId="urn:microsoft.com/office/officeart/2008/layout/LinedList"/>
    <dgm:cxn modelId="{20BD4697-6FE4-45C1-94D1-8EDC9595208B}" type="presParOf" srcId="{1B395AFE-AE57-4A36-8F1D-CA4665243E89}" destId="{3A4749BE-EDEA-48B6-8D24-33F366D35759}" srcOrd="3" destOrd="0" presId="urn:microsoft.com/office/officeart/2008/layout/LinedList"/>
    <dgm:cxn modelId="{5F9EF445-A797-440F-BABF-DB91BECE7598}" type="presParOf" srcId="{3A4749BE-EDEA-48B6-8D24-33F366D35759}" destId="{47B21C96-1B7E-48E7-A46E-D56A6F53958A}" srcOrd="0" destOrd="0" presId="urn:microsoft.com/office/officeart/2008/layout/LinedList"/>
    <dgm:cxn modelId="{EFA719B5-56E5-4835-8A4A-DA5D732DB0E2}" type="presParOf" srcId="{3A4749BE-EDEA-48B6-8D24-33F366D35759}" destId="{6811794B-34D8-4EA9-AB98-BDCA7E79BA94}" srcOrd="1" destOrd="0" presId="urn:microsoft.com/office/officeart/2008/layout/LinedList"/>
    <dgm:cxn modelId="{2780B096-685E-4640-A72F-246F29F7A96B}" type="presParOf" srcId="{1B395AFE-AE57-4A36-8F1D-CA4665243E89}" destId="{195366C9-55E8-409A-A8A5-695CF300E8AE}" srcOrd="4" destOrd="0" presId="urn:microsoft.com/office/officeart/2008/layout/LinedList"/>
    <dgm:cxn modelId="{422DF964-7666-475A-9C61-6D5297791D8D}" type="presParOf" srcId="{1B395AFE-AE57-4A36-8F1D-CA4665243E89}" destId="{57C56DD6-4257-432B-906B-4574F14726DF}" srcOrd="5" destOrd="0" presId="urn:microsoft.com/office/officeart/2008/layout/LinedList"/>
    <dgm:cxn modelId="{4E7A7C78-14D2-4E1A-BCC8-D71C03E7DCE1}" type="presParOf" srcId="{57C56DD6-4257-432B-906B-4574F14726DF}" destId="{07D3A11B-4755-45D8-8CEE-260AA76BDCE0}" srcOrd="0" destOrd="0" presId="urn:microsoft.com/office/officeart/2008/layout/LinedList"/>
    <dgm:cxn modelId="{7241EB51-71AA-4741-A054-BD7D236F1357}" type="presParOf" srcId="{57C56DD6-4257-432B-906B-4574F14726DF}" destId="{DB5F1824-CDBE-43CF-9FE6-0676653789EC}" srcOrd="1" destOrd="0" presId="urn:microsoft.com/office/officeart/2008/layout/LinedList"/>
    <dgm:cxn modelId="{A9D3E683-A99D-4564-9938-F46E157F76C6}" type="presParOf" srcId="{1B395AFE-AE57-4A36-8F1D-CA4665243E89}" destId="{F6E000BC-E08A-47CD-9939-3B376C1C5A2C}" srcOrd="6" destOrd="0" presId="urn:microsoft.com/office/officeart/2008/layout/LinedList"/>
    <dgm:cxn modelId="{5B0B67A4-B14C-45AD-B6C6-AB5AF84A7247}" type="presParOf" srcId="{1B395AFE-AE57-4A36-8F1D-CA4665243E89}" destId="{63FD4FDB-B82B-478D-9311-CB517B75E51E}" srcOrd="7" destOrd="0" presId="urn:microsoft.com/office/officeart/2008/layout/LinedList"/>
    <dgm:cxn modelId="{CCCC620A-D752-43FD-B1F1-E2FCA301CE0C}" type="presParOf" srcId="{63FD4FDB-B82B-478D-9311-CB517B75E51E}" destId="{07DDD6A9-19D0-4BD0-8548-D161328D6F32}" srcOrd="0" destOrd="0" presId="urn:microsoft.com/office/officeart/2008/layout/LinedList"/>
    <dgm:cxn modelId="{C02D9813-67A2-4A33-8268-5E2D2AF20ECD}" type="presParOf" srcId="{63FD4FDB-B82B-478D-9311-CB517B75E51E}" destId="{C88FB5B4-6081-48BC-BDC8-79E5F3045046}" srcOrd="1" destOrd="0" presId="urn:microsoft.com/office/officeart/2008/layout/LinedList"/>
    <dgm:cxn modelId="{54DA2060-64E0-44C3-93AB-9E99230267FF}" type="presParOf" srcId="{1B395AFE-AE57-4A36-8F1D-CA4665243E89}" destId="{3A3EB7A4-9A76-42B2-BE6B-424DFF554019}" srcOrd="8" destOrd="0" presId="urn:microsoft.com/office/officeart/2008/layout/LinedList"/>
    <dgm:cxn modelId="{1818D73B-5306-45F0-BFB6-B948757B1AB4}" type="presParOf" srcId="{1B395AFE-AE57-4A36-8F1D-CA4665243E89}" destId="{29D3687A-DCAA-41B1-85D2-616E92E854C6}" srcOrd="9" destOrd="0" presId="urn:microsoft.com/office/officeart/2008/layout/LinedList"/>
    <dgm:cxn modelId="{E18AF0A5-284C-4CB9-92C7-44E470A40CB1}" type="presParOf" srcId="{29D3687A-DCAA-41B1-85D2-616E92E854C6}" destId="{531793CF-D320-4682-A876-EC1ABEB448C8}" srcOrd="0" destOrd="0" presId="urn:microsoft.com/office/officeart/2008/layout/LinedList"/>
    <dgm:cxn modelId="{01A8EC73-F01F-490C-AB9F-87BFA6C01BC9}" type="presParOf" srcId="{29D3687A-DCAA-41B1-85D2-616E92E854C6}" destId="{A2D0318A-B11A-4882-B885-22CCA42E4E4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C0F8E52-FB21-446C-A2E0-E46DBC9E913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4DD1978-7341-46D7-BDEC-EF470076A48C}">
      <dgm:prSet/>
      <dgm:spPr/>
      <dgm:t>
        <a:bodyPr/>
        <a:lstStyle/>
        <a:p>
          <a:r>
            <a:rPr lang="en-US" dirty="0"/>
            <a:t>You are saying…..</a:t>
          </a:r>
        </a:p>
      </dgm:t>
    </dgm:pt>
    <dgm:pt modelId="{F23D8F0A-71CD-4F58-9B33-4FC38BEC823C}" type="parTrans" cxnId="{619AFBE5-BB0B-4402-AF25-1963F9A43650}">
      <dgm:prSet/>
      <dgm:spPr/>
      <dgm:t>
        <a:bodyPr/>
        <a:lstStyle/>
        <a:p>
          <a:endParaRPr lang="en-US"/>
        </a:p>
      </dgm:t>
    </dgm:pt>
    <dgm:pt modelId="{65E61DA2-4D3E-4D2B-90BD-303472405783}" type="sibTrans" cxnId="{619AFBE5-BB0B-4402-AF25-1963F9A43650}">
      <dgm:prSet/>
      <dgm:spPr/>
      <dgm:t>
        <a:bodyPr/>
        <a:lstStyle/>
        <a:p>
          <a:endParaRPr lang="en-US"/>
        </a:p>
      </dgm:t>
    </dgm:pt>
    <dgm:pt modelId="{67B8AF93-8320-4AF9-A97C-040B59101388}">
      <dgm:prSet/>
      <dgm:spPr/>
      <dgm:t>
        <a:bodyPr/>
        <a:lstStyle/>
        <a:p>
          <a:r>
            <a:rPr lang="en-US" dirty="0"/>
            <a:t>In other words,….</a:t>
          </a:r>
        </a:p>
      </dgm:t>
    </dgm:pt>
    <dgm:pt modelId="{D18B15E3-337C-4A75-A5D1-EA2188D77091}" type="parTrans" cxnId="{7C32ED25-2F47-4F88-870F-06BC469FD379}">
      <dgm:prSet/>
      <dgm:spPr/>
      <dgm:t>
        <a:bodyPr/>
        <a:lstStyle/>
        <a:p>
          <a:endParaRPr lang="en-US"/>
        </a:p>
      </dgm:t>
    </dgm:pt>
    <dgm:pt modelId="{412F3BBA-6AF0-4FB9-88EB-971C0487D3B0}" type="sibTrans" cxnId="{7C32ED25-2F47-4F88-870F-06BC469FD379}">
      <dgm:prSet/>
      <dgm:spPr/>
      <dgm:t>
        <a:bodyPr/>
        <a:lstStyle/>
        <a:p>
          <a:endParaRPr lang="en-US"/>
        </a:p>
      </dgm:t>
    </dgm:pt>
    <dgm:pt modelId="{61941E2A-4164-4373-86AB-A4222766E9FC}">
      <dgm:prSet/>
      <dgm:spPr/>
      <dgm:t>
        <a:bodyPr/>
        <a:lstStyle/>
        <a:p>
          <a:r>
            <a:rPr lang="en-US" dirty="0"/>
            <a:t>It sounds as if…..</a:t>
          </a:r>
        </a:p>
      </dgm:t>
    </dgm:pt>
    <dgm:pt modelId="{94B72467-BDE1-4671-BB15-88C840F94DC0}" type="parTrans" cxnId="{F1553102-E0AF-45E3-8B47-31800E183CAD}">
      <dgm:prSet/>
      <dgm:spPr/>
      <dgm:t>
        <a:bodyPr/>
        <a:lstStyle/>
        <a:p>
          <a:endParaRPr lang="en-US"/>
        </a:p>
      </dgm:t>
    </dgm:pt>
    <dgm:pt modelId="{FADB0CD4-595C-469D-B99E-91CD75109800}" type="sibTrans" cxnId="{F1553102-E0AF-45E3-8B47-31800E183CAD}">
      <dgm:prSet/>
      <dgm:spPr/>
      <dgm:t>
        <a:bodyPr/>
        <a:lstStyle/>
        <a:p>
          <a:endParaRPr lang="en-US"/>
        </a:p>
      </dgm:t>
    </dgm:pt>
    <dgm:pt modelId="{31F88514-DD91-47EF-A73B-47C00BC89DC0}">
      <dgm:prSet/>
      <dgm:spPr/>
      <dgm:t>
        <a:bodyPr/>
        <a:lstStyle/>
        <a:p>
          <a:r>
            <a:rPr lang="en-US" dirty="0"/>
            <a:t>What I am hearing is….. </a:t>
          </a:r>
        </a:p>
      </dgm:t>
    </dgm:pt>
    <dgm:pt modelId="{39D82236-25CC-4AA7-B011-DEC9078CBF0B}" type="parTrans" cxnId="{3C8DC3D4-BAF9-48A2-8B27-CF8980F7A059}">
      <dgm:prSet/>
      <dgm:spPr/>
      <dgm:t>
        <a:bodyPr/>
        <a:lstStyle/>
        <a:p>
          <a:endParaRPr lang="en-US"/>
        </a:p>
      </dgm:t>
    </dgm:pt>
    <dgm:pt modelId="{D705D91B-5EF0-4695-BE20-0C54A6773864}" type="sibTrans" cxnId="{3C8DC3D4-BAF9-48A2-8B27-CF8980F7A059}">
      <dgm:prSet/>
      <dgm:spPr/>
      <dgm:t>
        <a:bodyPr/>
        <a:lstStyle/>
        <a:p>
          <a:endParaRPr lang="en-US"/>
        </a:p>
      </dgm:t>
    </dgm:pt>
    <dgm:pt modelId="{BB0F9FD3-8F09-4AC9-8D9A-8BCE9B38FBE0}">
      <dgm:prSet/>
      <dgm:spPr/>
      <dgm:t>
        <a:bodyPr/>
        <a:lstStyle/>
        <a:p>
          <a:r>
            <a:rPr lang="en-US" dirty="0"/>
            <a:t>What appears to becoming across is…..</a:t>
          </a:r>
        </a:p>
      </dgm:t>
    </dgm:pt>
    <dgm:pt modelId="{FAC8B85E-A635-4E92-AFE8-C32FFD23C6D4}" type="parTrans" cxnId="{EDE552C8-0108-4308-9507-17230ABC73C0}">
      <dgm:prSet/>
      <dgm:spPr/>
      <dgm:t>
        <a:bodyPr/>
        <a:lstStyle/>
        <a:p>
          <a:endParaRPr lang="en-US"/>
        </a:p>
      </dgm:t>
    </dgm:pt>
    <dgm:pt modelId="{E2101B3F-E552-460F-AE39-81C362F0D6A1}" type="sibTrans" cxnId="{EDE552C8-0108-4308-9507-17230ABC73C0}">
      <dgm:prSet/>
      <dgm:spPr/>
      <dgm:t>
        <a:bodyPr/>
        <a:lstStyle/>
        <a:p>
          <a:endParaRPr lang="en-US"/>
        </a:p>
      </dgm:t>
    </dgm:pt>
    <dgm:pt modelId="{6E5E7299-FAF2-437C-912B-9CACA750767F}">
      <dgm:prSet/>
      <dgm:spPr/>
      <dgm:t>
        <a:bodyPr/>
        <a:lstStyle/>
        <a:p>
          <a:r>
            <a:rPr lang="en-US" dirty="0"/>
            <a:t>From what you have told me it seem as if…..</a:t>
          </a:r>
        </a:p>
      </dgm:t>
    </dgm:pt>
    <dgm:pt modelId="{DCD13362-E71F-48E0-92E3-7CC36A320DC0}" type="parTrans" cxnId="{AD950588-FB02-4D6B-BBD7-FC60B771D5ED}">
      <dgm:prSet/>
      <dgm:spPr/>
      <dgm:t>
        <a:bodyPr/>
        <a:lstStyle/>
        <a:p>
          <a:endParaRPr lang="en-US"/>
        </a:p>
      </dgm:t>
    </dgm:pt>
    <dgm:pt modelId="{AB2860FF-F4FE-4567-9867-FEF8F0475E1D}" type="sibTrans" cxnId="{AD950588-FB02-4D6B-BBD7-FC60B771D5ED}">
      <dgm:prSet/>
      <dgm:spPr/>
      <dgm:t>
        <a:bodyPr/>
        <a:lstStyle/>
        <a:p>
          <a:endParaRPr lang="en-US"/>
        </a:p>
      </dgm:t>
    </dgm:pt>
    <dgm:pt modelId="{A3AE50EE-5D88-47A4-A7DF-C653969B3B19}">
      <dgm:prSet/>
      <dgm:spPr/>
      <dgm:t>
        <a:bodyPr/>
        <a:lstStyle/>
        <a:p>
          <a:r>
            <a:rPr lang="en-US" dirty="0"/>
            <a:t>So, in effect what you are saying is…</a:t>
          </a:r>
        </a:p>
      </dgm:t>
    </dgm:pt>
    <dgm:pt modelId="{D73422EB-42FD-46AD-B236-E09C3F51E2CE}" type="parTrans" cxnId="{736E5D1B-9A2B-49C2-A3B5-0EA36C91C0F3}">
      <dgm:prSet/>
      <dgm:spPr/>
      <dgm:t>
        <a:bodyPr/>
        <a:lstStyle/>
        <a:p>
          <a:endParaRPr lang="en-US"/>
        </a:p>
      </dgm:t>
    </dgm:pt>
    <dgm:pt modelId="{DA3C791B-24C8-4102-96F0-DD3E903FFB4A}" type="sibTrans" cxnId="{736E5D1B-9A2B-49C2-A3B5-0EA36C91C0F3}">
      <dgm:prSet/>
      <dgm:spPr/>
      <dgm:t>
        <a:bodyPr/>
        <a:lstStyle/>
        <a:p>
          <a:endParaRPr lang="en-US"/>
        </a:p>
      </dgm:t>
    </dgm:pt>
    <dgm:pt modelId="{F99FD420-E23C-43B7-BCCC-1820C5A5FEFE}" type="pres">
      <dgm:prSet presAssocID="{8C0F8E52-FB21-446C-A2E0-E46DBC9E9139}" presName="vert0" presStyleCnt="0">
        <dgm:presLayoutVars>
          <dgm:dir/>
          <dgm:animOne val="branch"/>
          <dgm:animLvl val="lvl"/>
        </dgm:presLayoutVars>
      </dgm:prSet>
      <dgm:spPr/>
    </dgm:pt>
    <dgm:pt modelId="{F9E692DD-BE36-4428-965F-8026CD35998B}" type="pres">
      <dgm:prSet presAssocID="{E4DD1978-7341-46D7-BDEC-EF470076A48C}" presName="thickLine" presStyleLbl="alignNode1" presStyleIdx="0" presStyleCnt="7"/>
      <dgm:spPr/>
    </dgm:pt>
    <dgm:pt modelId="{CAFC4190-389C-4CDC-A29B-714143870655}" type="pres">
      <dgm:prSet presAssocID="{E4DD1978-7341-46D7-BDEC-EF470076A48C}" presName="horz1" presStyleCnt="0"/>
      <dgm:spPr/>
    </dgm:pt>
    <dgm:pt modelId="{6D9DED0A-2F68-43D5-97ED-016EDD2C4CCC}" type="pres">
      <dgm:prSet presAssocID="{E4DD1978-7341-46D7-BDEC-EF470076A48C}" presName="tx1" presStyleLbl="revTx" presStyleIdx="0" presStyleCnt="7"/>
      <dgm:spPr/>
    </dgm:pt>
    <dgm:pt modelId="{1A4BC218-E52B-4DE3-91E6-7178BA326F3F}" type="pres">
      <dgm:prSet presAssocID="{E4DD1978-7341-46D7-BDEC-EF470076A48C}" presName="vert1" presStyleCnt="0"/>
      <dgm:spPr/>
    </dgm:pt>
    <dgm:pt modelId="{91A04990-3F44-4554-A5A4-AEB63EBBDD2C}" type="pres">
      <dgm:prSet presAssocID="{67B8AF93-8320-4AF9-A97C-040B59101388}" presName="thickLine" presStyleLbl="alignNode1" presStyleIdx="1" presStyleCnt="7"/>
      <dgm:spPr/>
    </dgm:pt>
    <dgm:pt modelId="{E2B02131-C1F3-4542-862A-BA8310BDFBA2}" type="pres">
      <dgm:prSet presAssocID="{67B8AF93-8320-4AF9-A97C-040B59101388}" presName="horz1" presStyleCnt="0"/>
      <dgm:spPr/>
    </dgm:pt>
    <dgm:pt modelId="{0B5D9906-256B-4CD3-A988-2AC4F9A4DA1E}" type="pres">
      <dgm:prSet presAssocID="{67B8AF93-8320-4AF9-A97C-040B59101388}" presName="tx1" presStyleLbl="revTx" presStyleIdx="1" presStyleCnt="7"/>
      <dgm:spPr/>
    </dgm:pt>
    <dgm:pt modelId="{AFA0FD61-A734-46DE-AAD3-0177E9D982FF}" type="pres">
      <dgm:prSet presAssocID="{67B8AF93-8320-4AF9-A97C-040B59101388}" presName="vert1" presStyleCnt="0"/>
      <dgm:spPr/>
    </dgm:pt>
    <dgm:pt modelId="{02835E45-2E49-4CBB-A0AB-1753090AF49D}" type="pres">
      <dgm:prSet presAssocID="{61941E2A-4164-4373-86AB-A4222766E9FC}" presName="thickLine" presStyleLbl="alignNode1" presStyleIdx="2" presStyleCnt="7"/>
      <dgm:spPr/>
    </dgm:pt>
    <dgm:pt modelId="{FC17CA32-25A4-4197-9EC2-415481BFA1FE}" type="pres">
      <dgm:prSet presAssocID="{61941E2A-4164-4373-86AB-A4222766E9FC}" presName="horz1" presStyleCnt="0"/>
      <dgm:spPr/>
    </dgm:pt>
    <dgm:pt modelId="{938094E2-AF1C-4AE5-A822-3C801D3E6AF1}" type="pres">
      <dgm:prSet presAssocID="{61941E2A-4164-4373-86AB-A4222766E9FC}" presName="tx1" presStyleLbl="revTx" presStyleIdx="2" presStyleCnt="7"/>
      <dgm:spPr/>
    </dgm:pt>
    <dgm:pt modelId="{D1B6B4C6-C1DD-4A59-9310-F754EE0AB028}" type="pres">
      <dgm:prSet presAssocID="{61941E2A-4164-4373-86AB-A4222766E9FC}" presName="vert1" presStyleCnt="0"/>
      <dgm:spPr/>
    </dgm:pt>
    <dgm:pt modelId="{04447FF1-D9E5-475B-A2A9-169C356220BC}" type="pres">
      <dgm:prSet presAssocID="{31F88514-DD91-47EF-A73B-47C00BC89DC0}" presName="thickLine" presStyleLbl="alignNode1" presStyleIdx="3" presStyleCnt="7"/>
      <dgm:spPr/>
    </dgm:pt>
    <dgm:pt modelId="{22A39F57-2FB8-40D3-8B0E-A7A25C2F8F05}" type="pres">
      <dgm:prSet presAssocID="{31F88514-DD91-47EF-A73B-47C00BC89DC0}" presName="horz1" presStyleCnt="0"/>
      <dgm:spPr/>
    </dgm:pt>
    <dgm:pt modelId="{2DD4447F-710D-4D8F-A0BB-AD7667D25753}" type="pres">
      <dgm:prSet presAssocID="{31F88514-DD91-47EF-A73B-47C00BC89DC0}" presName="tx1" presStyleLbl="revTx" presStyleIdx="3" presStyleCnt="7"/>
      <dgm:spPr/>
    </dgm:pt>
    <dgm:pt modelId="{E6D0EEC0-AD10-40B6-AE6A-7AF4BBC74C65}" type="pres">
      <dgm:prSet presAssocID="{31F88514-DD91-47EF-A73B-47C00BC89DC0}" presName="vert1" presStyleCnt="0"/>
      <dgm:spPr/>
    </dgm:pt>
    <dgm:pt modelId="{8E011027-337D-459B-AFF1-753D38A1ADB7}" type="pres">
      <dgm:prSet presAssocID="{BB0F9FD3-8F09-4AC9-8D9A-8BCE9B38FBE0}" presName="thickLine" presStyleLbl="alignNode1" presStyleIdx="4" presStyleCnt="7"/>
      <dgm:spPr/>
    </dgm:pt>
    <dgm:pt modelId="{11141C46-E7B1-4818-96BE-044C7C7EE27D}" type="pres">
      <dgm:prSet presAssocID="{BB0F9FD3-8F09-4AC9-8D9A-8BCE9B38FBE0}" presName="horz1" presStyleCnt="0"/>
      <dgm:spPr/>
    </dgm:pt>
    <dgm:pt modelId="{8472CA03-4DD9-4B66-BA8A-C12BD85523CC}" type="pres">
      <dgm:prSet presAssocID="{BB0F9FD3-8F09-4AC9-8D9A-8BCE9B38FBE0}" presName="tx1" presStyleLbl="revTx" presStyleIdx="4" presStyleCnt="7"/>
      <dgm:spPr/>
    </dgm:pt>
    <dgm:pt modelId="{AC7DF208-87FC-40A7-B7F0-286CBAA3216D}" type="pres">
      <dgm:prSet presAssocID="{BB0F9FD3-8F09-4AC9-8D9A-8BCE9B38FBE0}" presName="vert1" presStyleCnt="0"/>
      <dgm:spPr/>
    </dgm:pt>
    <dgm:pt modelId="{57F567AA-7B65-4A87-9BFB-2A33A26E36EC}" type="pres">
      <dgm:prSet presAssocID="{6E5E7299-FAF2-437C-912B-9CACA750767F}" presName="thickLine" presStyleLbl="alignNode1" presStyleIdx="5" presStyleCnt="7"/>
      <dgm:spPr/>
    </dgm:pt>
    <dgm:pt modelId="{04C43DDB-ED5F-4A0E-9F6A-094D3100B124}" type="pres">
      <dgm:prSet presAssocID="{6E5E7299-FAF2-437C-912B-9CACA750767F}" presName="horz1" presStyleCnt="0"/>
      <dgm:spPr/>
    </dgm:pt>
    <dgm:pt modelId="{90B039F9-8399-4E24-BDD2-83544DC798A1}" type="pres">
      <dgm:prSet presAssocID="{6E5E7299-FAF2-437C-912B-9CACA750767F}" presName="tx1" presStyleLbl="revTx" presStyleIdx="5" presStyleCnt="7"/>
      <dgm:spPr/>
    </dgm:pt>
    <dgm:pt modelId="{27DA113A-8715-47D9-9003-F91D60C259DF}" type="pres">
      <dgm:prSet presAssocID="{6E5E7299-FAF2-437C-912B-9CACA750767F}" presName="vert1" presStyleCnt="0"/>
      <dgm:spPr/>
    </dgm:pt>
    <dgm:pt modelId="{71187EA3-08F7-4577-8736-7FD623C13758}" type="pres">
      <dgm:prSet presAssocID="{A3AE50EE-5D88-47A4-A7DF-C653969B3B19}" presName="thickLine" presStyleLbl="alignNode1" presStyleIdx="6" presStyleCnt="7"/>
      <dgm:spPr/>
    </dgm:pt>
    <dgm:pt modelId="{19220947-3321-476F-89EE-358DEEE8D728}" type="pres">
      <dgm:prSet presAssocID="{A3AE50EE-5D88-47A4-A7DF-C653969B3B19}" presName="horz1" presStyleCnt="0"/>
      <dgm:spPr/>
    </dgm:pt>
    <dgm:pt modelId="{A1B7E5F2-DC61-4B5D-901C-32872A17CDF1}" type="pres">
      <dgm:prSet presAssocID="{A3AE50EE-5D88-47A4-A7DF-C653969B3B19}" presName="tx1" presStyleLbl="revTx" presStyleIdx="6" presStyleCnt="7"/>
      <dgm:spPr/>
    </dgm:pt>
    <dgm:pt modelId="{7594306B-EE29-41EC-8306-E3C4895857B2}" type="pres">
      <dgm:prSet presAssocID="{A3AE50EE-5D88-47A4-A7DF-C653969B3B19}" presName="vert1" presStyleCnt="0"/>
      <dgm:spPr/>
    </dgm:pt>
  </dgm:ptLst>
  <dgm:cxnLst>
    <dgm:cxn modelId="{F1553102-E0AF-45E3-8B47-31800E183CAD}" srcId="{8C0F8E52-FB21-446C-A2E0-E46DBC9E9139}" destId="{61941E2A-4164-4373-86AB-A4222766E9FC}" srcOrd="2" destOrd="0" parTransId="{94B72467-BDE1-4671-BB15-88C840F94DC0}" sibTransId="{FADB0CD4-595C-469D-B99E-91CD75109800}"/>
    <dgm:cxn modelId="{736E5D1B-9A2B-49C2-A3B5-0EA36C91C0F3}" srcId="{8C0F8E52-FB21-446C-A2E0-E46DBC9E9139}" destId="{A3AE50EE-5D88-47A4-A7DF-C653969B3B19}" srcOrd="6" destOrd="0" parTransId="{D73422EB-42FD-46AD-B236-E09C3F51E2CE}" sibTransId="{DA3C791B-24C8-4102-96F0-DD3E903FFB4A}"/>
    <dgm:cxn modelId="{034E2522-417D-4452-87A2-5166D3AD0E56}" type="presOf" srcId="{8C0F8E52-FB21-446C-A2E0-E46DBC9E9139}" destId="{F99FD420-E23C-43B7-BCCC-1820C5A5FEFE}" srcOrd="0" destOrd="0" presId="urn:microsoft.com/office/officeart/2008/layout/LinedList"/>
    <dgm:cxn modelId="{CD6A0724-BD96-4E07-B7D2-B3A40E6C8E8A}" type="presOf" srcId="{31F88514-DD91-47EF-A73B-47C00BC89DC0}" destId="{2DD4447F-710D-4D8F-A0BB-AD7667D25753}" srcOrd="0" destOrd="0" presId="urn:microsoft.com/office/officeart/2008/layout/LinedList"/>
    <dgm:cxn modelId="{7C32ED25-2F47-4F88-870F-06BC469FD379}" srcId="{8C0F8E52-FB21-446C-A2E0-E46DBC9E9139}" destId="{67B8AF93-8320-4AF9-A97C-040B59101388}" srcOrd="1" destOrd="0" parTransId="{D18B15E3-337C-4A75-A5D1-EA2188D77091}" sibTransId="{412F3BBA-6AF0-4FB9-88EB-971C0487D3B0}"/>
    <dgm:cxn modelId="{03B3F538-74C7-48A5-A8F4-B5E9D3B1389D}" type="presOf" srcId="{A3AE50EE-5D88-47A4-A7DF-C653969B3B19}" destId="{A1B7E5F2-DC61-4B5D-901C-32872A17CDF1}" srcOrd="0" destOrd="0" presId="urn:microsoft.com/office/officeart/2008/layout/LinedList"/>
    <dgm:cxn modelId="{705B6A52-8058-479F-BC49-7D58FBF0426A}" type="presOf" srcId="{67B8AF93-8320-4AF9-A97C-040B59101388}" destId="{0B5D9906-256B-4CD3-A988-2AC4F9A4DA1E}" srcOrd="0" destOrd="0" presId="urn:microsoft.com/office/officeart/2008/layout/LinedList"/>
    <dgm:cxn modelId="{94A25174-22DC-431E-8FC8-65A1719CEB4F}" type="presOf" srcId="{E4DD1978-7341-46D7-BDEC-EF470076A48C}" destId="{6D9DED0A-2F68-43D5-97ED-016EDD2C4CCC}" srcOrd="0" destOrd="0" presId="urn:microsoft.com/office/officeart/2008/layout/LinedList"/>
    <dgm:cxn modelId="{2E4CBA87-AB1E-4C77-832D-FF1BBE9D5B31}" type="presOf" srcId="{61941E2A-4164-4373-86AB-A4222766E9FC}" destId="{938094E2-AF1C-4AE5-A822-3C801D3E6AF1}" srcOrd="0" destOrd="0" presId="urn:microsoft.com/office/officeart/2008/layout/LinedList"/>
    <dgm:cxn modelId="{AD950588-FB02-4D6B-BBD7-FC60B771D5ED}" srcId="{8C0F8E52-FB21-446C-A2E0-E46DBC9E9139}" destId="{6E5E7299-FAF2-437C-912B-9CACA750767F}" srcOrd="5" destOrd="0" parTransId="{DCD13362-E71F-48E0-92E3-7CC36A320DC0}" sibTransId="{AB2860FF-F4FE-4567-9867-FEF8F0475E1D}"/>
    <dgm:cxn modelId="{7644CFC7-67EB-4C7B-8177-157BCFD1A634}" type="presOf" srcId="{6E5E7299-FAF2-437C-912B-9CACA750767F}" destId="{90B039F9-8399-4E24-BDD2-83544DC798A1}" srcOrd="0" destOrd="0" presId="urn:microsoft.com/office/officeart/2008/layout/LinedList"/>
    <dgm:cxn modelId="{EDE552C8-0108-4308-9507-17230ABC73C0}" srcId="{8C0F8E52-FB21-446C-A2E0-E46DBC9E9139}" destId="{BB0F9FD3-8F09-4AC9-8D9A-8BCE9B38FBE0}" srcOrd="4" destOrd="0" parTransId="{FAC8B85E-A635-4E92-AFE8-C32FFD23C6D4}" sibTransId="{E2101B3F-E552-460F-AE39-81C362F0D6A1}"/>
    <dgm:cxn modelId="{3C8DC3D4-BAF9-48A2-8B27-CF8980F7A059}" srcId="{8C0F8E52-FB21-446C-A2E0-E46DBC9E9139}" destId="{31F88514-DD91-47EF-A73B-47C00BC89DC0}" srcOrd="3" destOrd="0" parTransId="{39D82236-25CC-4AA7-B011-DEC9078CBF0B}" sibTransId="{D705D91B-5EF0-4695-BE20-0C54A6773864}"/>
    <dgm:cxn modelId="{619AFBE5-BB0B-4402-AF25-1963F9A43650}" srcId="{8C0F8E52-FB21-446C-A2E0-E46DBC9E9139}" destId="{E4DD1978-7341-46D7-BDEC-EF470076A48C}" srcOrd="0" destOrd="0" parTransId="{F23D8F0A-71CD-4F58-9B33-4FC38BEC823C}" sibTransId="{65E61DA2-4D3E-4D2B-90BD-303472405783}"/>
    <dgm:cxn modelId="{E49935E7-4003-401D-AAA9-287CDD923F68}" type="presOf" srcId="{BB0F9FD3-8F09-4AC9-8D9A-8BCE9B38FBE0}" destId="{8472CA03-4DD9-4B66-BA8A-C12BD85523CC}" srcOrd="0" destOrd="0" presId="urn:microsoft.com/office/officeart/2008/layout/LinedList"/>
    <dgm:cxn modelId="{3E392000-890C-4FEF-9214-35C4A9F2E6C0}" type="presParOf" srcId="{F99FD420-E23C-43B7-BCCC-1820C5A5FEFE}" destId="{F9E692DD-BE36-4428-965F-8026CD35998B}" srcOrd="0" destOrd="0" presId="urn:microsoft.com/office/officeart/2008/layout/LinedList"/>
    <dgm:cxn modelId="{CDA8435F-3118-4051-BF41-8111314BC596}" type="presParOf" srcId="{F99FD420-E23C-43B7-BCCC-1820C5A5FEFE}" destId="{CAFC4190-389C-4CDC-A29B-714143870655}" srcOrd="1" destOrd="0" presId="urn:microsoft.com/office/officeart/2008/layout/LinedList"/>
    <dgm:cxn modelId="{384465DE-9BB1-46CF-A8E2-7E837B99FA3B}" type="presParOf" srcId="{CAFC4190-389C-4CDC-A29B-714143870655}" destId="{6D9DED0A-2F68-43D5-97ED-016EDD2C4CCC}" srcOrd="0" destOrd="0" presId="urn:microsoft.com/office/officeart/2008/layout/LinedList"/>
    <dgm:cxn modelId="{7593FC44-C3C8-4A5D-AAE9-FB72B56C14F0}" type="presParOf" srcId="{CAFC4190-389C-4CDC-A29B-714143870655}" destId="{1A4BC218-E52B-4DE3-91E6-7178BA326F3F}" srcOrd="1" destOrd="0" presId="urn:microsoft.com/office/officeart/2008/layout/LinedList"/>
    <dgm:cxn modelId="{CB512FC3-BFDD-4524-909F-3EA2AB60BFF3}" type="presParOf" srcId="{F99FD420-E23C-43B7-BCCC-1820C5A5FEFE}" destId="{91A04990-3F44-4554-A5A4-AEB63EBBDD2C}" srcOrd="2" destOrd="0" presId="urn:microsoft.com/office/officeart/2008/layout/LinedList"/>
    <dgm:cxn modelId="{B78E37E8-50BC-4863-83E3-0FCA6AFF2977}" type="presParOf" srcId="{F99FD420-E23C-43B7-BCCC-1820C5A5FEFE}" destId="{E2B02131-C1F3-4542-862A-BA8310BDFBA2}" srcOrd="3" destOrd="0" presId="urn:microsoft.com/office/officeart/2008/layout/LinedList"/>
    <dgm:cxn modelId="{8F60B8F8-FEE8-4968-8E21-CCA2CF4A3E85}" type="presParOf" srcId="{E2B02131-C1F3-4542-862A-BA8310BDFBA2}" destId="{0B5D9906-256B-4CD3-A988-2AC4F9A4DA1E}" srcOrd="0" destOrd="0" presId="urn:microsoft.com/office/officeart/2008/layout/LinedList"/>
    <dgm:cxn modelId="{AF8BC01F-9DF3-445C-A2FE-4ECDA674B452}" type="presParOf" srcId="{E2B02131-C1F3-4542-862A-BA8310BDFBA2}" destId="{AFA0FD61-A734-46DE-AAD3-0177E9D982FF}" srcOrd="1" destOrd="0" presId="urn:microsoft.com/office/officeart/2008/layout/LinedList"/>
    <dgm:cxn modelId="{6E3B3AEA-CC7C-44EB-9E88-6747CA52B8A5}" type="presParOf" srcId="{F99FD420-E23C-43B7-BCCC-1820C5A5FEFE}" destId="{02835E45-2E49-4CBB-A0AB-1753090AF49D}" srcOrd="4" destOrd="0" presId="urn:microsoft.com/office/officeart/2008/layout/LinedList"/>
    <dgm:cxn modelId="{3A25D542-856E-4CD6-9154-848071CBAA5E}" type="presParOf" srcId="{F99FD420-E23C-43B7-BCCC-1820C5A5FEFE}" destId="{FC17CA32-25A4-4197-9EC2-415481BFA1FE}" srcOrd="5" destOrd="0" presId="urn:microsoft.com/office/officeart/2008/layout/LinedList"/>
    <dgm:cxn modelId="{44A63E73-A717-476C-8102-3DE10E5D6AD8}" type="presParOf" srcId="{FC17CA32-25A4-4197-9EC2-415481BFA1FE}" destId="{938094E2-AF1C-4AE5-A822-3C801D3E6AF1}" srcOrd="0" destOrd="0" presId="urn:microsoft.com/office/officeart/2008/layout/LinedList"/>
    <dgm:cxn modelId="{5E276A5B-3171-4A26-82BA-3A518855BE62}" type="presParOf" srcId="{FC17CA32-25A4-4197-9EC2-415481BFA1FE}" destId="{D1B6B4C6-C1DD-4A59-9310-F754EE0AB028}" srcOrd="1" destOrd="0" presId="urn:microsoft.com/office/officeart/2008/layout/LinedList"/>
    <dgm:cxn modelId="{08EC7F36-2D86-4E2D-AE61-F73B24E6C924}" type="presParOf" srcId="{F99FD420-E23C-43B7-BCCC-1820C5A5FEFE}" destId="{04447FF1-D9E5-475B-A2A9-169C356220BC}" srcOrd="6" destOrd="0" presId="urn:microsoft.com/office/officeart/2008/layout/LinedList"/>
    <dgm:cxn modelId="{B57807B1-6ABC-466C-BB60-C27CED8EAA93}" type="presParOf" srcId="{F99FD420-E23C-43B7-BCCC-1820C5A5FEFE}" destId="{22A39F57-2FB8-40D3-8B0E-A7A25C2F8F05}" srcOrd="7" destOrd="0" presId="urn:microsoft.com/office/officeart/2008/layout/LinedList"/>
    <dgm:cxn modelId="{5E6B08CD-B8A6-49EE-975C-B818996FEA0A}" type="presParOf" srcId="{22A39F57-2FB8-40D3-8B0E-A7A25C2F8F05}" destId="{2DD4447F-710D-4D8F-A0BB-AD7667D25753}" srcOrd="0" destOrd="0" presId="urn:microsoft.com/office/officeart/2008/layout/LinedList"/>
    <dgm:cxn modelId="{F7C7344C-CAB1-4CD2-A9E1-AA4D40117661}" type="presParOf" srcId="{22A39F57-2FB8-40D3-8B0E-A7A25C2F8F05}" destId="{E6D0EEC0-AD10-40B6-AE6A-7AF4BBC74C65}" srcOrd="1" destOrd="0" presId="urn:microsoft.com/office/officeart/2008/layout/LinedList"/>
    <dgm:cxn modelId="{6D00A59E-63E8-4D75-AE0F-65E4EC4BF18D}" type="presParOf" srcId="{F99FD420-E23C-43B7-BCCC-1820C5A5FEFE}" destId="{8E011027-337D-459B-AFF1-753D38A1ADB7}" srcOrd="8" destOrd="0" presId="urn:microsoft.com/office/officeart/2008/layout/LinedList"/>
    <dgm:cxn modelId="{24270AB6-CDF5-4DFB-9EB3-25A039E3EF51}" type="presParOf" srcId="{F99FD420-E23C-43B7-BCCC-1820C5A5FEFE}" destId="{11141C46-E7B1-4818-96BE-044C7C7EE27D}" srcOrd="9" destOrd="0" presId="urn:microsoft.com/office/officeart/2008/layout/LinedList"/>
    <dgm:cxn modelId="{951BF615-6B98-4D3D-BE76-6ED904493D18}" type="presParOf" srcId="{11141C46-E7B1-4818-96BE-044C7C7EE27D}" destId="{8472CA03-4DD9-4B66-BA8A-C12BD85523CC}" srcOrd="0" destOrd="0" presId="urn:microsoft.com/office/officeart/2008/layout/LinedList"/>
    <dgm:cxn modelId="{5FB4DB6F-72E2-4308-B6D1-5A7B9E84C33D}" type="presParOf" srcId="{11141C46-E7B1-4818-96BE-044C7C7EE27D}" destId="{AC7DF208-87FC-40A7-B7F0-286CBAA3216D}" srcOrd="1" destOrd="0" presId="urn:microsoft.com/office/officeart/2008/layout/LinedList"/>
    <dgm:cxn modelId="{81E1AA76-5BCC-49C5-9576-6264DC1DE573}" type="presParOf" srcId="{F99FD420-E23C-43B7-BCCC-1820C5A5FEFE}" destId="{57F567AA-7B65-4A87-9BFB-2A33A26E36EC}" srcOrd="10" destOrd="0" presId="urn:microsoft.com/office/officeart/2008/layout/LinedList"/>
    <dgm:cxn modelId="{FF178C5C-FF28-4ECB-B6C9-BA3B3D4C35D6}" type="presParOf" srcId="{F99FD420-E23C-43B7-BCCC-1820C5A5FEFE}" destId="{04C43DDB-ED5F-4A0E-9F6A-094D3100B124}" srcOrd="11" destOrd="0" presId="urn:microsoft.com/office/officeart/2008/layout/LinedList"/>
    <dgm:cxn modelId="{4CBAB064-3C31-4FFF-8D37-2C07C9615D0B}" type="presParOf" srcId="{04C43DDB-ED5F-4A0E-9F6A-094D3100B124}" destId="{90B039F9-8399-4E24-BDD2-83544DC798A1}" srcOrd="0" destOrd="0" presId="urn:microsoft.com/office/officeart/2008/layout/LinedList"/>
    <dgm:cxn modelId="{40660A7C-9D1F-47C6-BF3F-BAA9FA087BE4}" type="presParOf" srcId="{04C43DDB-ED5F-4A0E-9F6A-094D3100B124}" destId="{27DA113A-8715-47D9-9003-F91D60C259DF}" srcOrd="1" destOrd="0" presId="urn:microsoft.com/office/officeart/2008/layout/LinedList"/>
    <dgm:cxn modelId="{8FE73504-8195-4A61-9C65-10DC6ED55492}" type="presParOf" srcId="{F99FD420-E23C-43B7-BCCC-1820C5A5FEFE}" destId="{71187EA3-08F7-4577-8736-7FD623C13758}" srcOrd="12" destOrd="0" presId="urn:microsoft.com/office/officeart/2008/layout/LinedList"/>
    <dgm:cxn modelId="{A176768F-F21F-443C-815E-C99915D54530}" type="presParOf" srcId="{F99FD420-E23C-43B7-BCCC-1820C5A5FEFE}" destId="{19220947-3321-476F-89EE-358DEEE8D728}" srcOrd="13" destOrd="0" presId="urn:microsoft.com/office/officeart/2008/layout/LinedList"/>
    <dgm:cxn modelId="{21B09956-0782-4E81-8EDC-F037D65BE04D}" type="presParOf" srcId="{19220947-3321-476F-89EE-358DEEE8D728}" destId="{A1B7E5F2-DC61-4B5D-901C-32872A17CDF1}" srcOrd="0" destOrd="0" presId="urn:microsoft.com/office/officeart/2008/layout/LinedList"/>
    <dgm:cxn modelId="{BF3C1950-1621-4222-A82D-2B7069B053AB}" type="presParOf" srcId="{19220947-3321-476F-89EE-358DEEE8D728}" destId="{7594306B-EE29-41EC-8306-E3C4895857B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4D50AB-505C-4C1B-9A06-AC2A42B60658}">
      <dsp:nvSpPr>
        <dsp:cNvPr id="0" name=""/>
        <dsp:cNvSpPr/>
      </dsp:nvSpPr>
      <dsp:spPr>
        <a:xfrm>
          <a:off x="0" y="0"/>
          <a:ext cx="475488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08C87C-DEE5-46D6-A887-BEC2A0C73F14}">
      <dsp:nvSpPr>
        <dsp:cNvPr id="0" name=""/>
        <dsp:cNvSpPr/>
      </dsp:nvSpPr>
      <dsp:spPr>
        <a:xfrm>
          <a:off x="0" y="0"/>
          <a:ext cx="4754880" cy="502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I feel anxious </a:t>
          </a:r>
        </a:p>
      </dsp:txBody>
      <dsp:txXfrm>
        <a:off x="0" y="0"/>
        <a:ext cx="4754880" cy="502920"/>
      </dsp:txXfrm>
    </dsp:sp>
    <dsp:sp modelId="{99C4BBFF-1416-4ECE-B6F5-B91A719672F1}">
      <dsp:nvSpPr>
        <dsp:cNvPr id="0" name=""/>
        <dsp:cNvSpPr/>
      </dsp:nvSpPr>
      <dsp:spPr>
        <a:xfrm>
          <a:off x="0" y="502920"/>
          <a:ext cx="475488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2FC4AF-7DF1-4332-AF91-5C1DBBA2BF58}">
      <dsp:nvSpPr>
        <dsp:cNvPr id="0" name=""/>
        <dsp:cNvSpPr/>
      </dsp:nvSpPr>
      <dsp:spPr>
        <a:xfrm>
          <a:off x="0" y="502920"/>
          <a:ext cx="4754880" cy="502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I feel delighted</a:t>
          </a:r>
        </a:p>
      </dsp:txBody>
      <dsp:txXfrm>
        <a:off x="0" y="502920"/>
        <a:ext cx="4754880" cy="502920"/>
      </dsp:txXfrm>
    </dsp:sp>
    <dsp:sp modelId="{3910925D-B12F-4997-8C4C-527BFB41A46E}">
      <dsp:nvSpPr>
        <dsp:cNvPr id="0" name=""/>
        <dsp:cNvSpPr/>
      </dsp:nvSpPr>
      <dsp:spPr>
        <a:xfrm>
          <a:off x="0" y="1005840"/>
          <a:ext cx="475488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29559F-FD30-4B2B-987F-81A9BE5BBE51}">
      <dsp:nvSpPr>
        <dsp:cNvPr id="0" name=""/>
        <dsp:cNvSpPr/>
      </dsp:nvSpPr>
      <dsp:spPr>
        <a:xfrm>
          <a:off x="0" y="1005840"/>
          <a:ext cx="4754880" cy="502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I feel ashamed</a:t>
          </a:r>
        </a:p>
      </dsp:txBody>
      <dsp:txXfrm>
        <a:off x="0" y="1005840"/>
        <a:ext cx="4754880" cy="502920"/>
      </dsp:txXfrm>
    </dsp:sp>
    <dsp:sp modelId="{4F80D317-F905-44FF-8077-B248C34E24C5}">
      <dsp:nvSpPr>
        <dsp:cNvPr id="0" name=""/>
        <dsp:cNvSpPr/>
      </dsp:nvSpPr>
      <dsp:spPr>
        <a:xfrm>
          <a:off x="0" y="1508760"/>
          <a:ext cx="475488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E3908B-B475-44AF-B717-99B27EDD7937}">
      <dsp:nvSpPr>
        <dsp:cNvPr id="0" name=""/>
        <dsp:cNvSpPr/>
      </dsp:nvSpPr>
      <dsp:spPr>
        <a:xfrm>
          <a:off x="0" y="1508760"/>
          <a:ext cx="4754880" cy="502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I feel doubtful</a:t>
          </a:r>
        </a:p>
      </dsp:txBody>
      <dsp:txXfrm>
        <a:off x="0" y="1508760"/>
        <a:ext cx="4754880" cy="502920"/>
      </dsp:txXfrm>
    </dsp:sp>
    <dsp:sp modelId="{D53C4180-56B1-4C38-A6C5-C27365296A84}">
      <dsp:nvSpPr>
        <dsp:cNvPr id="0" name=""/>
        <dsp:cNvSpPr/>
      </dsp:nvSpPr>
      <dsp:spPr>
        <a:xfrm>
          <a:off x="0" y="2011680"/>
          <a:ext cx="475488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A5EE55-0125-4186-9F9C-2CC13A0DAABA}">
      <dsp:nvSpPr>
        <dsp:cNvPr id="0" name=""/>
        <dsp:cNvSpPr/>
      </dsp:nvSpPr>
      <dsp:spPr>
        <a:xfrm>
          <a:off x="0" y="2011680"/>
          <a:ext cx="4754880" cy="502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I feel angry</a:t>
          </a:r>
        </a:p>
      </dsp:txBody>
      <dsp:txXfrm>
        <a:off x="0" y="2011680"/>
        <a:ext cx="4754880" cy="502920"/>
      </dsp:txXfrm>
    </dsp:sp>
    <dsp:sp modelId="{91DB1145-EACA-4C7A-A512-36E5CAD82825}">
      <dsp:nvSpPr>
        <dsp:cNvPr id="0" name=""/>
        <dsp:cNvSpPr/>
      </dsp:nvSpPr>
      <dsp:spPr>
        <a:xfrm>
          <a:off x="0" y="2514600"/>
          <a:ext cx="475488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B4BE8E-01BC-429A-B85E-A96FE9EF6DC2}">
      <dsp:nvSpPr>
        <dsp:cNvPr id="0" name=""/>
        <dsp:cNvSpPr/>
      </dsp:nvSpPr>
      <dsp:spPr>
        <a:xfrm>
          <a:off x="0" y="2514600"/>
          <a:ext cx="4754880" cy="502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I feel miserable</a:t>
          </a:r>
        </a:p>
      </dsp:txBody>
      <dsp:txXfrm>
        <a:off x="0" y="2514600"/>
        <a:ext cx="4754880" cy="502920"/>
      </dsp:txXfrm>
    </dsp:sp>
    <dsp:sp modelId="{8A6A8D11-CCFF-4FB9-AB78-A732CEE86299}">
      <dsp:nvSpPr>
        <dsp:cNvPr id="0" name=""/>
        <dsp:cNvSpPr/>
      </dsp:nvSpPr>
      <dsp:spPr>
        <a:xfrm>
          <a:off x="0" y="3017520"/>
          <a:ext cx="475488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78100F-C765-4AD7-B23B-49471788578E}">
      <dsp:nvSpPr>
        <dsp:cNvPr id="0" name=""/>
        <dsp:cNvSpPr/>
      </dsp:nvSpPr>
      <dsp:spPr>
        <a:xfrm>
          <a:off x="0" y="3017520"/>
          <a:ext cx="4754880" cy="502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I feel useless</a:t>
          </a:r>
        </a:p>
      </dsp:txBody>
      <dsp:txXfrm>
        <a:off x="0" y="3017520"/>
        <a:ext cx="4754880" cy="502920"/>
      </dsp:txXfrm>
    </dsp:sp>
    <dsp:sp modelId="{ABFB893B-53A1-4C4F-9B76-7C5D6E4940ED}">
      <dsp:nvSpPr>
        <dsp:cNvPr id="0" name=""/>
        <dsp:cNvSpPr/>
      </dsp:nvSpPr>
      <dsp:spPr>
        <a:xfrm>
          <a:off x="0" y="3520439"/>
          <a:ext cx="475488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F64600-06C7-449B-A149-9EBBE13C2428}">
      <dsp:nvSpPr>
        <dsp:cNvPr id="0" name=""/>
        <dsp:cNvSpPr/>
      </dsp:nvSpPr>
      <dsp:spPr>
        <a:xfrm>
          <a:off x="0" y="3520440"/>
          <a:ext cx="4754880" cy="502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endParaRPr lang="en-US" sz="2500" kern="1200" dirty="0"/>
        </a:p>
      </dsp:txBody>
      <dsp:txXfrm>
        <a:off x="0" y="3520440"/>
        <a:ext cx="4754880" cy="5029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AFC2F8-2AD7-4296-8FB7-AF2E2D1F28CD}">
      <dsp:nvSpPr>
        <dsp:cNvPr id="0" name=""/>
        <dsp:cNvSpPr/>
      </dsp:nvSpPr>
      <dsp:spPr>
        <a:xfrm>
          <a:off x="0" y="491"/>
          <a:ext cx="9720262" cy="11490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268262-070C-4871-92A4-93D2D46B7031}">
      <dsp:nvSpPr>
        <dsp:cNvPr id="0" name=""/>
        <dsp:cNvSpPr/>
      </dsp:nvSpPr>
      <dsp:spPr>
        <a:xfrm>
          <a:off x="347593" y="259031"/>
          <a:ext cx="631988" cy="6319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B005A8-F386-492C-B224-76351AB06FEC}">
      <dsp:nvSpPr>
        <dsp:cNvPr id="0" name=""/>
        <dsp:cNvSpPr/>
      </dsp:nvSpPr>
      <dsp:spPr>
        <a:xfrm>
          <a:off x="1327175" y="491"/>
          <a:ext cx="8393086" cy="1149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10" tIns="121610" rIns="121610" bIns="121610" numCol="1" spcCol="1270" anchor="ctr" anchorCtr="0">
          <a:noAutofit/>
        </a:bodyPr>
        <a:lstStyle/>
        <a:p>
          <a:pPr marL="0" lvl="0" indent="0" algn="l" defTabSz="1066800">
            <a:lnSpc>
              <a:spcPct val="90000"/>
            </a:lnSpc>
            <a:spcBef>
              <a:spcPct val="0"/>
            </a:spcBef>
            <a:spcAft>
              <a:spcPct val="35000"/>
            </a:spcAft>
            <a:buNone/>
          </a:pPr>
          <a:r>
            <a:rPr lang="en-US" sz="2400" kern="1200"/>
            <a:t>“I used to enjoy going out having fun. Now I must force myself, and I don’t even enjoy myself. I am sad as now I don’t feel like I am part of the group anymore.”</a:t>
          </a:r>
        </a:p>
      </dsp:txBody>
      <dsp:txXfrm>
        <a:off x="1327175" y="491"/>
        <a:ext cx="8393086" cy="1149069"/>
      </dsp:txXfrm>
    </dsp:sp>
    <dsp:sp modelId="{9F80E5CE-AD55-4CC7-847D-5CE256ACCDE0}">
      <dsp:nvSpPr>
        <dsp:cNvPr id="0" name=""/>
        <dsp:cNvSpPr/>
      </dsp:nvSpPr>
      <dsp:spPr>
        <a:xfrm>
          <a:off x="0" y="1436827"/>
          <a:ext cx="9720262" cy="11490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3A9691-A978-4D3C-91EC-9A12020E75FF}">
      <dsp:nvSpPr>
        <dsp:cNvPr id="0" name=""/>
        <dsp:cNvSpPr/>
      </dsp:nvSpPr>
      <dsp:spPr>
        <a:xfrm>
          <a:off x="347593" y="1695368"/>
          <a:ext cx="631988" cy="6319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EBE6352-FB76-4977-A688-5ED916FD4435}">
      <dsp:nvSpPr>
        <dsp:cNvPr id="0" name=""/>
        <dsp:cNvSpPr/>
      </dsp:nvSpPr>
      <dsp:spPr>
        <a:xfrm>
          <a:off x="1327175" y="1436827"/>
          <a:ext cx="8393086" cy="1149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10" tIns="121610" rIns="121610" bIns="121610" numCol="1" spcCol="1270" anchor="ctr" anchorCtr="0">
          <a:noAutofit/>
        </a:bodyPr>
        <a:lstStyle/>
        <a:p>
          <a:pPr marL="0" lvl="0" indent="0" algn="l" defTabSz="1066800">
            <a:lnSpc>
              <a:spcPct val="90000"/>
            </a:lnSpc>
            <a:spcBef>
              <a:spcPct val="0"/>
            </a:spcBef>
            <a:spcAft>
              <a:spcPct val="35000"/>
            </a:spcAft>
            <a:buNone/>
          </a:pPr>
          <a:r>
            <a:rPr lang="en-US" sz="2400" kern="1200" dirty="0"/>
            <a:t>“I don’t expect Sam to do all of the chores, but he knows very well I need time to study for my nursing finals, I can't spend all my time cleaning and cooking”.</a:t>
          </a:r>
        </a:p>
      </dsp:txBody>
      <dsp:txXfrm>
        <a:off x="1327175" y="1436827"/>
        <a:ext cx="8393086" cy="1149069"/>
      </dsp:txXfrm>
    </dsp:sp>
    <dsp:sp modelId="{3BDE25FA-86A4-41F0-815D-26DA40EA8EF2}">
      <dsp:nvSpPr>
        <dsp:cNvPr id="0" name=""/>
        <dsp:cNvSpPr/>
      </dsp:nvSpPr>
      <dsp:spPr>
        <a:xfrm>
          <a:off x="0" y="2873164"/>
          <a:ext cx="9720262" cy="11490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907B27-E318-476D-8ABA-82CEA387C1A4}">
      <dsp:nvSpPr>
        <dsp:cNvPr id="0" name=""/>
        <dsp:cNvSpPr/>
      </dsp:nvSpPr>
      <dsp:spPr>
        <a:xfrm>
          <a:off x="347593" y="3131705"/>
          <a:ext cx="631988" cy="6319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7EDC78-BAA5-48D4-875D-22A2F4357220}">
      <dsp:nvSpPr>
        <dsp:cNvPr id="0" name=""/>
        <dsp:cNvSpPr/>
      </dsp:nvSpPr>
      <dsp:spPr>
        <a:xfrm>
          <a:off x="1327175" y="2873164"/>
          <a:ext cx="8393086" cy="1149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10" tIns="121610" rIns="121610" bIns="121610" numCol="1" spcCol="1270" anchor="ctr" anchorCtr="0">
          <a:noAutofit/>
        </a:bodyPr>
        <a:lstStyle/>
        <a:p>
          <a:pPr marL="0" lvl="0" indent="0" algn="l" defTabSz="1066800">
            <a:lnSpc>
              <a:spcPct val="90000"/>
            </a:lnSpc>
            <a:spcBef>
              <a:spcPct val="0"/>
            </a:spcBef>
            <a:spcAft>
              <a:spcPct val="35000"/>
            </a:spcAft>
            <a:buNone/>
          </a:pPr>
          <a:r>
            <a:rPr lang="en-US" sz="2400" kern="1200" dirty="0"/>
            <a:t>“We just argue and argue and don’t seem to get anywhere. I don’t know what to do. It’s so frustrating. I wish I knew the answer. I don’t seem to be able to handle our relationship”. </a:t>
          </a:r>
        </a:p>
      </dsp:txBody>
      <dsp:txXfrm>
        <a:off x="1327175" y="2873164"/>
        <a:ext cx="8393086" cy="11490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088283-C97C-43A6-A4FB-6F58A92804D5}">
      <dsp:nvSpPr>
        <dsp:cNvPr id="0" name=""/>
        <dsp:cNvSpPr/>
      </dsp:nvSpPr>
      <dsp:spPr>
        <a:xfrm>
          <a:off x="0" y="600"/>
          <a:ext cx="5641974"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765B35-B450-46F7-9D50-813EEBC11674}">
      <dsp:nvSpPr>
        <dsp:cNvPr id="0" name=""/>
        <dsp:cNvSpPr/>
      </dsp:nvSpPr>
      <dsp:spPr>
        <a:xfrm>
          <a:off x="0" y="600"/>
          <a:ext cx="5641974" cy="9840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dirty="0"/>
            <a:t>You feel hurt because of your experience …</a:t>
          </a:r>
        </a:p>
      </dsp:txBody>
      <dsp:txXfrm>
        <a:off x="0" y="600"/>
        <a:ext cx="5641974" cy="984009"/>
      </dsp:txXfrm>
    </dsp:sp>
    <dsp:sp modelId="{9328712A-9FBE-458B-AD07-7010FEDFA94C}">
      <dsp:nvSpPr>
        <dsp:cNvPr id="0" name=""/>
        <dsp:cNvSpPr/>
      </dsp:nvSpPr>
      <dsp:spPr>
        <a:xfrm>
          <a:off x="0" y="984610"/>
          <a:ext cx="5641974" cy="0"/>
        </a:xfrm>
        <a:prstGeom prst="line">
          <a:avLst/>
        </a:prstGeom>
        <a:solidFill>
          <a:schemeClr val="accent2">
            <a:hueOff val="-1835281"/>
            <a:satOff val="8098"/>
            <a:lumOff val="-1373"/>
            <a:alphaOff val="0"/>
          </a:schemeClr>
        </a:solidFill>
        <a:ln w="15875" cap="flat" cmpd="sng" algn="ctr">
          <a:solidFill>
            <a:schemeClr val="accent2">
              <a:hueOff val="-1835281"/>
              <a:satOff val="8098"/>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B21C96-1B7E-48E7-A46E-D56A6F53958A}">
      <dsp:nvSpPr>
        <dsp:cNvPr id="0" name=""/>
        <dsp:cNvSpPr/>
      </dsp:nvSpPr>
      <dsp:spPr>
        <a:xfrm>
          <a:off x="0" y="984610"/>
          <a:ext cx="5641974" cy="9840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dirty="0"/>
            <a:t>I can hear in your voice that the situation with….  has been really difficult for you</a:t>
          </a:r>
        </a:p>
      </dsp:txBody>
      <dsp:txXfrm>
        <a:off x="0" y="984610"/>
        <a:ext cx="5641974" cy="984009"/>
      </dsp:txXfrm>
    </dsp:sp>
    <dsp:sp modelId="{195366C9-55E8-409A-A8A5-695CF300E8AE}">
      <dsp:nvSpPr>
        <dsp:cNvPr id="0" name=""/>
        <dsp:cNvSpPr/>
      </dsp:nvSpPr>
      <dsp:spPr>
        <a:xfrm>
          <a:off x="0" y="1968620"/>
          <a:ext cx="5641974" cy="0"/>
        </a:xfrm>
        <a:prstGeom prst="line">
          <a:avLst/>
        </a:prstGeom>
        <a:solidFill>
          <a:schemeClr val="accent2">
            <a:hueOff val="-3670562"/>
            <a:satOff val="16196"/>
            <a:lumOff val="-2745"/>
            <a:alphaOff val="0"/>
          </a:schemeClr>
        </a:solidFill>
        <a:ln w="15875" cap="flat" cmpd="sng" algn="ctr">
          <a:solidFill>
            <a:schemeClr val="accent2">
              <a:hueOff val="-3670562"/>
              <a:satOff val="16196"/>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D3A11B-4755-45D8-8CEE-260AA76BDCE0}">
      <dsp:nvSpPr>
        <dsp:cNvPr id="0" name=""/>
        <dsp:cNvSpPr/>
      </dsp:nvSpPr>
      <dsp:spPr>
        <a:xfrm>
          <a:off x="0" y="1968620"/>
          <a:ext cx="5641974" cy="9840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dirty="0"/>
            <a:t>It sounds like you have really tried to make sense of the situation</a:t>
          </a:r>
        </a:p>
      </dsp:txBody>
      <dsp:txXfrm>
        <a:off x="0" y="1968620"/>
        <a:ext cx="5641974" cy="984009"/>
      </dsp:txXfrm>
    </dsp:sp>
    <dsp:sp modelId="{F6E000BC-E08A-47CD-9939-3B376C1C5A2C}">
      <dsp:nvSpPr>
        <dsp:cNvPr id="0" name=""/>
        <dsp:cNvSpPr/>
      </dsp:nvSpPr>
      <dsp:spPr>
        <a:xfrm>
          <a:off x="0" y="2952629"/>
          <a:ext cx="5641974" cy="0"/>
        </a:xfrm>
        <a:prstGeom prst="line">
          <a:avLst/>
        </a:prstGeom>
        <a:solidFill>
          <a:schemeClr val="accent2">
            <a:hueOff val="-5505844"/>
            <a:satOff val="24295"/>
            <a:lumOff val="-4118"/>
            <a:alphaOff val="0"/>
          </a:schemeClr>
        </a:solidFill>
        <a:ln w="15875" cap="flat" cmpd="sng" algn="ctr">
          <a:solidFill>
            <a:schemeClr val="accent2">
              <a:hueOff val="-5505844"/>
              <a:satOff val="24295"/>
              <a:lumOff val="-4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DDD6A9-19D0-4BD0-8548-D161328D6F32}">
      <dsp:nvSpPr>
        <dsp:cNvPr id="0" name=""/>
        <dsp:cNvSpPr/>
      </dsp:nvSpPr>
      <dsp:spPr>
        <a:xfrm>
          <a:off x="0" y="2952629"/>
          <a:ext cx="5641974" cy="9840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dirty="0"/>
            <a:t>That sounds like a frightening experience for you</a:t>
          </a:r>
        </a:p>
      </dsp:txBody>
      <dsp:txXfrm>
        <a:off x="0" y="2952629"/>
        <a:ext cx="5641974" cy="984009"/>
      </dsp:txXfrm>
    </dsp:sp>
    <dsp:sp modelId="{3A3EB7A4-9A76-42B2-BE6B-424DFF554019}">
      <dsp:nvSpPr>
        <dsp:cNvPr id="0" name=""/>
        <dsp:cNvSpPr/>
      </dsp:nvSpPr>
      <dsp:spPr>
        <a:xfrm>
          <a:off x="0" y="3936639"/>
          <a:ext cx="5641974" cy="0"/>
        </a:xfrm>
        <a:prstGeom prst="line">
          <a:avLst/>
        </a:prstGeom>
        <a:solidFill>
          <a:schemeClr val="accent2">
            <a:hueOff val="-7341125"/>
            <a:satOff val="32393"/>
            <a:lumOff val="-5490"/>
            <a:alphaOff val="0"/>
          </a:schemeClr>
        </a:solidFill>
        <a:ln w="15875" cap="flat" cmpd="sng" algn="ctr">
          <a:solidFill>
            <a:schemeClr val="accent2">
              <a:hueOff val="-7341125"/>
              <a:satOff val="32393"/>
              <a:lumOff val="-549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1793CF-D320-4682-A876-EC1ABEB448C8}">
      <dsp:nvSpPr>
        <dsp:cNvPr id="0" name=""/>
        <dsp:cNvSpPr/>
      </dsp:nvSpPr>
      <dsp:spPr>
        <a:xfrm>
          <a:off x="0" y="3936639"/>
          <a:ext cx="5641974" cy="9840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dirty="0"/>
            <a:t>What I hear is that you have been treated unfairly </a:t>
          </a:r>
        </a:p>
      </dsp:txBody>
      <dsp:txXfrm>
        <a:off x="0" y="3936639"/>
        <a:ext cx="5641974" cy="9840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E692DD-BE36-4428-965F-8026CD35998B}">
      <dsp:nvSpPr>
        <dsp:cNvPr id="0" name=""/>
        <dsp:cNvSpPr/>
      </dsp:nvSpPr>
      <dsp:spPr>
        <a:xfrm>
          <a:off x="0" y="600"/>
          <a:ext cx="5641974"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9DED0A-2F68-43D5-97ED-016EDD2C4CCC}">
      <dsp:nvSpPr>
        <dsp:cNvPr id="0" name=""/>
        <dsp:cNvSpPr/>
      </dsp:nvSpPr>
      <dsp:spPr>
        <a:xfrm>
          <a:off x="0" y="600"/>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You are saying…..</a:t>
          </a:r>
        </a:p>
      </dsp:txBody>
      <dsp:txXfrm>
        <a:off x="0" y="600"/>
        <a:ext cx="5641974" cy="702864"/>
      </dsp:txXfrm>
    </dsp:sp>
    <dsp:sp modelId="{91A04990-3F44-4554-A5A4-AEB63EBBDD2C}">
      <dsp:nvSpPr>
        <dsp:cNvPr id="0" name=""/>
        <dsp:cNvSpPr/>
      </dsp:nvSpPr>
      <dsp:spPr>
        <a:xfrm>
          <a:off x="0" y="703464"/>
          <a:ext cx="5641974" cy="0"/>
        </a:xfrm>
        <a:prstGeom prst="line">
          <a:avLst/>
        </a:prstGeom>
        <a:solidFill>
          <a:schemeClr val="accent2">
            <a:hueOff val="-1223521"/>
            <a:satOff val="5399"/>
            <a:lumOff val="-915"/>
            <a:alphaOff val="0"/>
          </a:schemeClr>
        </a:solidFill>
        <a:ln w="15875" cap="flat" cmpd="sng" algn="ctr">
          <a:solidFill>
            <a:schemeClr val="accent2">
              <a:hueOff val="-1223521"/>
              <a:satOff val="5399"/>
              <a:lumOff val="-91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5D9906-256B-4CD3-A988-2AC4F9A4DA1E}">
      <dsp:nvSpPr>
        <dsp:cNvPr id="0" name=""/>
        <dsp:cNvSpPr/>
      </dsp:nvSpPr>
      <dsp:spPr>
        <a:xfrm>
          <a:off x="0" y="703464"/>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In other words,….</a:t>
          </a:r>
        </a:p>
      </dsp:txBody>
      <dsp:txXfrm>
        <a:off x="0" y="703464"/>
        <a:ext cx="5641974" cy="702864"/>
      </dsp:txXfrm>
    </dsp:sp>
    <dsp:sp modelId="{02835E45-2E49-4CBB-A0AB-1753090AF49D}">
      <dsp:nvSpPr>
        <dsp:cNvPr id="0" name=""/>
        <dsp:cNvSpPr/>
      </dsp:nvSpPr>
      <dsp:spPr>
        <a:xfrm>
          <a:off x="0" y="1406328"/>
          <a:ext cx="5641974" cy="0"/>
        </a:xfrm>
        <a:prstGeom prst="line">
          <a:avLst/>
        </a:prstGeom>
        <a:solidFill>
          <a:schemeClr val="accent2">
            <a:hueOff val="-2447042"/>
            <a:satOff val="10798"/>
            <a:lumOff val="-1830"/>
            <a:alphaOff val="0"/>
          </a:schemeClr>
        </a:solidFill>
        <a:ln w="15875" cap="flat" cmpd="sng" algn="ctr">
          <a:solidFill>
            <a:schemeClr val="accent2">
              <a:hueOff val="-2447042"/>
              <a:satOff val="10798"/>
              <a:lumOff val="-18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8094E2-AF1C-4AE5-A822-3C801D3E6AF1}">
      <dsp:nvSpPr>
        <dsp:cNvPr id="0" name=""/>
        <dsp:cNvSpPr/>
      </dsp:nvSpPr>
      <dsp:spPr>
        <a:xfrm>
          <a:off x="0" y="1406328"/>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It sounds as if…..</a:t>
          </a:r>
        </a:p>
      </dsp:txBody>
      <dsp:txXfrm>
        <a:off x="0" y="1406328"/>
        <a:ext cx="5641974" cy="702864"/>
      </dsp:txXfrm>
    </dsp:sp>
    <dsp:sp modelId="{04447FF1-D9E5-475B-A2A9-169C356220BC}">
      <dsp:nvSpPr>
        <dsp:cNvPr id="0" name=""/>
        <dsp:cNvSpPr/>
      </dsp:nvSpPr>
      <dsp:spPr>
        <a:xfrm>
          <a:off x="0" y="2109192"/>
          <a:ext cx="5641974" cy="0"/>
        </a:xfrm>
        <a:prstGeom prst="line">
          <a:avLst/>
        </a:prstGeom>
        <a:solidFill>
          <a:schemeClr val="accent2">
            <a:hueOff val="-3670562"/>
            <a:satOff val="16196"/>
            <a:lumOff val="-2745"/>
            <a:alphaOff val="0"/>
          </a:schemeClr>
        </a:solidFill>
        <a:ln w="15875" cap="flat" cmpd="sng" algn="ctr">
          <a:solidFill>
            <a:schemeClr val="accent2">
              <a:hueOff val="-3670562"/>
              <a:satOff val="16196"/>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D4447F-710D-4D8F-A0BB-AD7667D25753}">
      <dsp:nvSpPr>
        <dsp:cNvPr id="0" name=""/>
        <dsp:cNvSpPr/>
      </dsp:nvSpPr>
      <dsp:spPr>
        <a:xfrm>
          <a:off x="0" y="2109192"/>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What I am hearing is….. </a:t>
          </a:r>
        </a:p>
      </dsp:txBody>
      <dsp:txXfrm>
        <a:off x="0" y="2109192"/>
        <a:ext cx="5641974" cy="702864"/>
      </dsp:txXfrm>
    </dsp:sp>
    <dsp:sp modelId="{8E011027-337D-459B-AFF1-753D38A1ADB7}">
      <dsp:nvSpPr>
        <dsp:cNvPr id="0" name=""/>
        <dsp:cNvSpPr/>
      </dsp:nvSpPr>
      <dsp:spPr>
        <a:xfrm>
          <a:off x="0" y="2812057"/>
          <a:ext cx="5641974" cy="0"/>
        </a:xfrm>
        <a:prstGeom prst="line">
          <a:avLst/>
        </a:prstGeom>
        <a:solidFill>
          <a:schemeClr val="accent2">
            <a:hueOff val="-4894083"/>
            <a:satOff val="21595"/>
            <a:lumOff val="-3660"/>
            <a:alphaOff val="0"/>
          </a:schemeClr>
        </a:solidFill>
        <a:ln w="15875" cap="flat" cmpd="sng" algn="ctr">
          <a:solidFill>
            <a:schemeClr val="accent2">
              <a:hueOff val="-4894083"/>
              <a:satOff val="21595"/>
              <a:lumOff val="-366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72CA03-4DD9-4B66-BA8A-C12BD85523CC}">
      <dsp:nvSpPr>
        <dsp:cNvPr id="0" name=""/>
        <dsp:cNvSpPr/>
      </dsp:nvSpPr>
      <dsp:spPr>
        <a:xfrm>
          <a:off x="0" y="2812057"/>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What appears to becoming across is…..</a:t>
          </a:r>
        </a:p>
      </dsp:txBody>
      <dsp:txXfrm>
        <a:off x="0" y="2812057"/>
        <a:ext cx="5641974" cy="702864"/>
      </dsp:txXfrm>
    </dsp:sp>
    <dsp:sp modelId="{57F567AA-7B65-4A87-9BFB-2A33A26E36EC}">
      <dsp:nvSpPr>
        <dsp:cNvPr id="0" name=""/>
        <dsp:cNvSpPr/>
      </dsp:nvSpPr>
      <dsp:spPr>
        <a:xfrm>
          <a:off x="0" y="3514921"/>
          <a:ext cx="5641974" cy="0"/>
        </a:xfrm>
        <a:prstGeom prst="line">
          <a:avLst/>
        </a:prstGeom>
        <a:solidFill>
          <a:schemeClr val="accent2">
            <a:hueOff val="-6117604"/>
            <a:satOff val="26994"/>
            <a:lumOff val="-4575"/>
            <a:alphaOff val="0"/>
          </a:schemeClr>
        </a:solidFill>
        <a:ln w="15875" cap="flat" cmpd="sng" algn="ctr">
          <a:solidFill>
            <a:schemeClr val="accent2">
              <a:hueOff val="-6117604"/>
              <a:satOff val="26994"/>
              <a:lumOff val="-457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B039F9-8399-4E24-BDD2-83544DC798A1}">
      <dsp:nvSpPr>
        <dsp:cNvPr id="0" name=""/>
        <dsp:cNvSpPr/>
      </dsp:nvSpPr>
      <dsp:spPr>
        <a:xfrm>
          <a:off x="0" y="3514921"/>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From what you have told me it seem as if…..</a:t>
          </a:r>
        </a:p>
      </dsp:txBody>
      <dsp:txXfrm>
        <a:off x="0" y="3514921"/>
        <a:ext cx="5641974" cy="702864"/>
      </dsp:txXfrm>
    </dsp:sp>
    <dsp:sp modelId="{71187EA3-08F7-4577-8736-7FD623C13758}">
      <dsp:nvSpPr>
        <dsp:cNvPr id="0" name=""/>
        <dsp:cNvSpPr/>
      </dsp:nvSpPr>
      <dsp:spPr>
        <a:xfrm>
          <a:off x="0" y="4217785"/>
          <a:ext cx="5641974" cy="0"/>
        </a:xfrm>
        <a:prstGeom prst="line">
          <a:avLst/>
        </a:prstGeom>
        <a:solidFill>
          <a:schemeClr val="accent2">
            <a:hueOff val="-7341125"/>
            <a:satOff val="32393"/>
            <a:lumOff val="-5490"/>
            <a:alphaOff val="0"/>
          </a:schemeClr>
        </a:solidFill>
        <a:ln w="15875" cap="flat" cmpd="sng" algn="ctr">
          <a:solidFill>
            <a:schemeClr val="accent2">
              <a:hueOff val="-7341125"/>
              <a:satOff val="32393"/>
              <a:lumOff val="-549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B7E5F2-DC61-4B5D-901C-32872A17CDF1}">
      <dsp:nvSpPr>
        <dsp:cNvPr id="0" name=""/>
        <dsp:cNvSpPr/>
      </dsp:nvSpPr>
      <dsp:spPr>
        <a:xfrm>
          <a:off x="0" y="4217785"/>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So, in effect what you are saying is…</a:t>
          </a:r>
        </a:p>
      </dsp:txBody>
      <dsp:txXfrm>
        <a:off x="0" y="4217785"/>
        <a:ext cx="5641974" cy="70286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0000"/>
                    <a:lumOff val="10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D1D1EADE-8E88-4C7C-8AC5-FB148DE4940E}" type="datetime1">
              <a:rPr lang="en-US" smtClean="0"/>
              <a:t>2/10/2026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cxnSp>
        <p:nvCxnSpPr>
          <p:cNvPr id="8" name="Straight Connector 7"/>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1276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2/10/2026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3940964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2/10/2026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1497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2/10/2026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4715655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lIns="45720" rIns="4572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89320" y="2967788"/>
            <a:ext cx="4754880" cy="3341572"/>
          </a:xfrm>
        </p:spPr>
        <p:txBody>
          <a:bodyPr lIns="45720" rIns="4572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2/10/2026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1527147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2/10/2026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804606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2/10/2026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2981387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4F76144-149E-4874-93A5-554A0357CF82}" type="datetime1">
              <a:rPr lang="en-US" smtClean="0"/>
              <a:t>2/10/2026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915467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2/10/2026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dirty="0"/>
          </a:p>
        </p:txBody>
      </p:sp>
      <p:cxnSp>
        <p:nvCxnSpPr>
          <p:cNvPr id="9" name="Straight Connector 8"/>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96888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2/10/2026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160978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2/10/2026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56248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E31BA835-12AC-4E8F-955A-EA3F4DE2791F}" type="datetime1">
              <a:rPr lang="en-US" smtClean="0"/>
              <a:t>2/10/2026</a:t>
            </a:fld>
            <a:endParaRPr lang="en-US" dirty="0"/>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87E7843D-FF13-4365-9478-9625B70A2705}" type="slidenum">
              <a:rPr lang="en-US" smtClean="0"/>
              <a:t>‹#›</a:t>
            </a:fld>
            <a:endParaRPr lang="en-US" dirty="0"/>
          </a:p>
        </p:txBody>
      </p:sp>
      <p:cxnSp>
        <p:nvCxnSpPr>
          <p:cNvPr id="7" name="Straight Connector 6"/>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3302739"/>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hf sldNum="0" hdr="0" ftr="0" dt="0"/>
  <p:txStyles>
    <p:titleStyle>
      <a:lvl1pPr algn="l" defTabSz="914400" rtl="0" eaLnBrk="1" latinLnBrk="0" hangingPunct="1">
        <a:lnSpc>
          <a:spcPct val="80000"/>
        </a:lnSpc>
        <a:spcBef>
          <a:spcPct val="0"/>
        </a:spcBef>
        <a:buNone/>
        <a:defRPr sz="5000" kern="1200" cap="all" spc="100" baseline="0">
          <a:solidFill>
            <a:schemeClr val="tx1">
              <a:lumMod val="90000"/>
              <a:lumOff val="10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open.maricopa.edu/com110r2022/chapter/6-1-emotions-and-communication/" TargetMode="External"/><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7PV9Yp34awQ?feature=oembed"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bluesevendesigns.com.au/2019/04/school-psychologists-vs-educational.html" TargetMode="External"/><Relationship Id="rId2" Type="http://schemas.openxmlformats.org/officeDocument/2006/relationships/image" Target="../media/image21.jpg"/><Relationship Id="rId1" Type="http://schemas.openxmlformats.org/officeDocument/2006/relationships/slideLayout" Target="../slideLayouts/slideLayout8.xml"/><Relationship Id="rId4" Type="http://schemas.openxmlformats.org/officeDocument/2006/relationships/hyperlink" Target="https://creativecommons.org/licenses/by/3.0/"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blue abstract watercolor pattern on a white background">
            <a:extLst>
              <a:ext uri="{FF2B5EF4-FFF2-40B4-BE49-F238E27FC236}">
                <a16:creationId xmlns:a16="http://schemas.microsoft.com/office/drawing/2014/main" id="{77EBBB1C-D3B1-B681-4BA8-01C91D806E23}"/>
              </a:ext>
            </a:extLst>
          </p:cNvPr>
          <p:cNvPicPr>
            <a:picLocks noChangeAspect="1"/>
          </p:cNvPicPr>
          <p:nvPr/>
        </p:nvPicPr>
        <p:blipFill>
          <a:blip r:embed="rId2"/>
          <a:srcRect t="15730"/>
          <a:stretch>
            <a:fillRect/>
          </a:stretch>
        </p:blipFill>
        <p:spPr>
          <a:xfrm>
            <a:off x="20" y="-182870"/>
            <a:ext cx="12191980" cy="6857990"/>
          </a:xfrm>
          <a:prstGeom prst="rect">
            <a:avLst/>
          </a:prstGeom>
        </p:spPr>
      </p:pic>
      <p:sp>
        <p:nvSpPr>
          <p:cNvPr id="2" name="Title 1">
            <a:extLst>
              <a:ext uri="{FF2B5EF4-FFF2-40B4-BE49-F238E27FC236}">
                <a16:creationId xmlns:a16="http://schemas.microsoft.com/office/drawing/2014/main" id="{10BA843A-0B33-1F8A-C5EB-0A4BB07B4A5B}"/>
              </a:ext>
            </a:extLst>
          </p:cNvPr>
          <p:cNvSpPr>
            <a:spLocks noGrp="1"/>
          </p:cNvSpPr>
          <p:nvPr>
            <p:ph type="ctrTitle"/>
          </p:nvPr>
        </p:nvSpPr>
        <p:spPr>
          <a:xfrm>
            <a:off x="320039" y="4960883"/>
            <a:ext cx="11535629" cy="1714237"/>
          </a:xfrm>
          <a:ln>
            <a:noFill/>
          </a:ln>
        </p:spPr>
        <p:txBody>
          <a:bodyPr anchor="ctr">
            <a:normAutofit/>
          </a:bodyPr>
          <a:lstStyle/>
          <a:p>
            <a:r>
              <a:rPr lang="en-US" sz="3600" dirty="0">
                <a:latin typeface="Bookman Old Style" panose="02050604050505020204" pitchFamily="18" charset="0"/>
              </a:rPr>
              <a:t>Reflection and Paraphrasing skills  </a:t>
            </a:r>
          </a:p>
        </p:txBody>
      </p:sp>
      <p:sp>
        <p:nvSpPr>
          <p:cNvPr id="3" name="Subtitle 2">
            <a:extLst>
              <a:ext uri="{FF2B5EF4-FFF2-40B4-BE49-F238E27FC236}">
                <a16:creationId xmlns:a16="http://schemas.microsoft.com/office/drawing/2014/main" id="{A9596FC4-E7FC-10BA-54B8-F055B603E505}"/>
              </a:ext>
            </a:extLst>
          </p:cNvPr>
          <p:cNvSpPr>
            <a:spLocks noGrp="1"/>
          </p:cNvSpPr>
          <p:nvPr>
            <p:ph type="subTitle" idx="1"/>
          </p:nvPr>
        </p:nvSpPr>
        <p:spPr>
          <a:xfrm>
            <a:off x="8347585" y="5715000"/>
            <a:ext cx="3630168" cy="960120"/>
          </a:xfrm>
        </p:spPr>
        <p:txBody>
          <a:bodyPr anchor="ctr">
            <a:normAutofit/>
          </a:bodyPr>
          <a:lstStyle/>
          <a:p>
            <a:pPr algn="r"/>
            <a:r>
              <a:rPr lang="en-US" sz="1800" dirty="0"/>
              <a:t>Week 3 </a:t>
            </a:r>
          </a:p>
        </p:txBody>
      </p:sp>
    </p:spTree>
    <p:extLst>
      <p:ext uri="{BB962C8B-B14F-4D97-AF65-F5344CB8AC3E}">
        <p14:creationId xmlns:p14="http://schemas.microsoft.com/office/powerpoint/2010/main" val="18561671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01C63-86F4-68C6-25E6-D3E9328B0BFC}"/>
              </a:ext>
            </a:extLst>
          </p:cNvPr>
          <p:cNvSpPr>
            <a:spLocks noGrp="1"/>
          </p:cNvSpPr>
          <p:nvPr>
            <p:ph type="title"/>
          </p:nvPr>
        </p:nvSpPr>
        <p:spPr/>
        <p:txBody>
          <a:bodyPr/>
          <a:lstStyle/>
          <a:p>
            <a:pPr algn="ctr"/>
            <a:r>
              <a:rPr lang="en-US" dirty="0">
                <a:latin typeface="Bookman Old Style" panose="02050604050505020204" pitchFamily="18" charset="0"/>
              </a:rPr>
              <a:t>Learning outcomes</a:t>
            </a:r>
          </a:p>
        </p:txBody>
      </p:sp>
      <p:sp>
        <p:nvSpPr>
          <p:cNvPr id="3" name="Content Placeholder 2">
            <a:extLst>
              <a:ext uri="{FF2B5EF4-FFF2-40B4-BE49-F238E27FC236}">
                <a16:creationId xmlns:a16="http://schemas.microsoft.com/office/drawing/2014/main" id="{ED152CC6-5E08-B3D3-BCD9-598F6C9F4394}"/>
              </a:ext>
            </a:extLst>
          </p:cNvPr>
          <p:cNvSpPr>
            <a:spLocks noGrp="1"/>
          </p:cNvSpPr>
          <p:nvPr>
            <p:ph idx="1"/>
          </p:nvPr>
        </p:nvSpPr>
        <p:spPr>
          <a:gradFill>
            <a:gsLst>
              <a:gs pos="58000">
                <a:schemeClr val="accent2">
                  <a:lumMod val="60000"/>
                  <a:lumOff val="40000"/>
                </a:schemeClr>
              </a:gs>
              <a:gs pos="63000">
                <a:schemeClr val="accent2">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lstStyle/>
          <a:p>
            <a:r>
              <a:rPr lang="en-US" dirty="0">
                <a:latin typeface="Calibri" panose="020F0502020204030204" pitchFamily="34" charset="0"/>
                <a:ea typeface="Calibri" panose="020F0502020204030204" pitchFamily="34" charset="0"/>
                <a:cs typeface="Calibri" panose="020F0502020204030204" pitchFamily="34" charset="0"/>
              </a:rPr>
              <a:t>1. Apply person-centred reflection skill</a:t>
            </a:r>
          </a:p>
          <a:p>
            <a:r>
              <a:rPr lang="en-US" dirty="0">
                <a:latin typeface="Calibri" panose="020F0502020204030204" pitchFamily="34" charset="0"/>
                <a:ea typeface="Calibri" panose="020F0502020204030204" pitchFamily="34" charset="0"/>
                <a:cs typeface="Calibri" panose="020F0502020204030204" pitchFamily="34" charset="0"/>
              </a:rPr>
              <a:t>2. Demonstrate use of person-centred paraphrasing skill</a:t>
            </a:r>
          </a:p>
          <a:p>
            <a:r>
              <a:rPr lang="en-US" dirty="0">
                <a:latin typeface="Calibri" panose="020F0502020204030204" pitchFamily="34" charset="0"/>
                <a:ea typeface="Calibri" panose="020F0502020204030204" pitchFamily="34" charset="0"/>
                <a:cs typeface="Calibri" panose="020F0502020204030204" pitchFamily="34" charset="0"/>
              </a:rPr>
              <a:t>3. Understand the difference between Emotions and Feelings</a:t>
            </a:r>
          </a:p>
          <a:p>
            <a:r>
              <a:rPr lang="en-US" dirty="0">
                <a:latin typeface="Calibri" panose="020F0502020204030204" pitchFamily="34" charset="0"/>
                <a:ea typeface="Calibri" panose="020F0502020204030204" pitchFamily="34" charset="0"/>
                <a:cs typeface="Calibri" panose="020F0502020204030204" pitchFamily="34" charset="0"/>
              </a:rPr>
              <a:t>4. To differentiate between intensity in Feelings  </a:t>
            </a:r>
          </a:p>
        </p:txBody>
      </p:sp>
    </p:spTree>
    <p:extLst>
      <p:ext uri="{BB962C8B-B14F-4D97-AF65-F5344CB8AC3E}">
        <p14:creationId xmlns:p14="http://schemas.microsoft.com/office/powerpoint/2010/main" val="137408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A222E-87EB-6576-7DF8-438810D8413D}"/>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9AC31E48-5A91-7625-5966-45E9B294A49D}"/>
              </a:ext>
            </a:extLst>
          </p:cNvPr>
          <p:cNvSpPr>
            <a:spLocks noGrp="1"/>
          </p:cNvSpPr>
          <p:nvPr>
            <p:ph idx="1"/>
          </p:nvPr>
        </p:nvSpPr>
        <p:spPr/>
        <p:txBody>
          <a:bodyPr/>
          <a:lstStyle/>
          <a:p>
            <a:r>
              <a:rPr lang="en-GB" dirty="0"/>
              <a:t>Intrapersonal – Thoughts and ideas in your own head internal</a:t>
            </a:r>
          </a:p>
          <a:p>
            <a:r>
              <a:rPr lang="en-GB" dirty="0"/>
              <a:t>Interpersonal – Ways we express our thoughts in communication –</a:t>
            </a:r>
          </a:p>
          <a:p>
            <a:r>
              <a:rPr lang="en-GB" dirty="0"/>
              <a:t>Voice- tone </a:t>
            </a:r>
          </a:p>
          <a:p>
            <a:r>
              <a:rPr lang="en-GB" dirty="0"/>
              <a:t>Letter</a:t>
            </a:r>
          </a:p>
          <a:p>
            <a:r>
              <a:rPr lang="en-GB" dirty="0"/>
              <a:t>Email</a:t>
            </a:r>
          </a:p>
          <a:p>
            <a:r>
              <a:rPr lang="en-GB" dirty="0"/>
              <a:t>Text</a:t>
            </a:r>
          </a:p>
          <a:p>
            <a:r>
              <a:rPr lang="en-GB" dirty="0"/>
              <a:t>Non-verbal, facial expressions, body language</a:t>
            </a:r>
          </a:p>
          <a:p>
            <a:r>
              <a:rPr lang="en-GB" dirty="0"/>
              <a:t>Sign language</a:t>
            </a:r>
          </a:p>
          <a:p>
            <a:endParaRPr lang="en-GB" dirty="0"/>
          </a:p>
          <a:p>
            <a:endParaRPr lang="en-GB" dirty="0"/>
          </a:p>
        </p:txBody>
      </p:sp>
    </p:spTree>
    <p:extLst>
      <p:ext uri="{BB962C8B-B14F-4D97-AF65-F5344CB8AC3E}">
        <p14:creationId xmlns:p14="http://schemas.microsoft.com/office/powerpoint/2010/main" val="3088691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35598-F755-6A03-6E6F-8A08BE02B089}"/>
              </a:ext>
            </a:extLst>
          </p:cNvPr>
          <p:cNvSpPr>
            <a:spLocks noGrp="1"/>
          </p:cNvSpPr>
          <p:nvPr>
            <p:ph type="title"/>
          </p:nvPr>
        </p:nvSpPr>
        <p:spPr/>
        <p:txBody>
          <a:bodyPr>
            <a:normAutofit/>
          </a:bodyPr>
          <a:lstStyle/>
          <a:p>
            <a:pPr algn="ctr"/>
            <a:r>
              <a:rPr lang="en-US" sz="4400" dirty="0">
                <a:latin typeface="Bookman Old Style" panose="02050604050505020204" pitchFamily="18" charset="0"/>
              </a:rPr>
              <a:t>Recap The three-person centred core conditions</a:t>
            </a:r>
          </a:p>
        </p:txBody>
      </p:sp>
      <p:sp>
        <p:nvSpPr>
          <p:cNvPr id="3" name="Content Placeholder 2">
            <a:extLst>
              <a:ext uri="{FF2B5EF4-FFF2-40B4-BE49-F238E27FC236}">
                <a16:creationId xmlns:a16="http://schemas.microsoft.com/office/drawing/2014/main" id="{F64AF59B-192F-9E41-BB56-6F9D3DA5FD11}"/>
              </a:ext>
            </a:extLst>
          </p:cNvPr>
          <p:cNvSpPr>
            <a:spLocks noGrp="1"/>
          </p:cNvSpPr>
          <p:nvPr>
            <p:ph idx="1"/>
          </p:nvPr>
        </p:nvSpPr>
        <p:spPr>
          <a:gradFill>
            <a:gsLst>
              <a:gs pos="58000">
                <a:schemeClr val="accent2">
                  <a:lumMod val="60000"/>
                  <a:lumOff val="40000"/>
                </a:schemeClr>
              </a:gs>
              <a:gs pos="63000">
                <a:schemeClr val="accent2">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lstStyle/>
          <a:p>
            <a:r>
              <a:rPr lang="en-US" b="1" dirty="0">
                <a:latin typeface="Calibri" panose="020F0502020204030204" pitchFamily="34" charset="0"/>
                <a:ea typeface="Calibri" panose="020F0502020204030204" pitchFamily="34" charset="0"/>
                <a:cs typeface="Calibri" panose="020F0502020204030204" pitchFamily="34" charset="0"/>
              </a:rPr>
              <a:t>Empathy</a:t>
            </a:r>
            <a:r>
              <a:rPr lang="en-US" dirty="0">
                <a:latin typeface="Calibri" panose="020F0502020204030204" pitchFamily="34" charset="0"/>
                <a:ea typeface="Calibri" panose="020F0502020204030204" pitchFamily="34" charset="0"/>
                <a:cs typeface="Calibri" panose="020F0502020204030204" pitchFamily="34" charset="0"/>
              </a:rPr>
              <a:t>- The ability to understand another person’s subjective world and communicating this understanding back to them – body language, attending skills, reflection and paraphrasing skills. </a:t>
            </a:r>
          </a:p>
          <a:p>
            <a:endParaRPr lang="en-US" dirty="0">
              <a:latin typeface="Calibri" panose="020F0502020204030204" pitchFamily="34" charset="0"/>
              <a:ea typeface="Calibri" panose="020F0502020204030204" pitchFamily="34" charset="0"/>
              <a:cs typeface="Calibri" panose="020F0502020204030204" pitchFamily="34" charset="0"/>
            </a:endParaRPr>
          </a:p>
          <a:p>
            <a:r>
              <a:rPr lang="en-US" b="1" dirty="0">
                <a:latin typeface="Calibri" panose="020F0502020204030204" pitchFamily="34" charset="0"/>
                <a:ea typeface="Calibri" panose="020F0502020204030204" pitchFamily="34" charset="0"/>
                <a:cs typeface="Calibri" panose="020F0502020204030204" pitchFamily="34" charset="0"/>
              </a:rPr>
              <a:t>Congruence</a:t>
            </a:r>
            <a:r>
              <a:rPr lang="en-US" dirty="0">
                <a:latin typeface="Calibri" panose="020F0502020204030204" pitchFamily="34" charset="0"/>
                <a:ea typeface="Calibri" panose="020F0502020204030204" pitchFamily="34" charset="0"/>
                <a:cs typeface="Calibri" panose="020F0502020204030204" pitchFamily="34" charset="0"/>
              </a:rPr>
              <a:t> – The therapist/ health care worker is genuine, honest and authentic in the relationship.</a:t>
            </a:r>
          </a:p>
          <a:p>
            <a:endParaRPr lang="en-US" dirty="0">
              <a:latin typeface="Calibri" panose="020F0502020204030204" pitchFamily="34" charset="0"/>
              <a:ea typeface="Calibri" panose="020F0502020204030204" pitchFamily="34" charset="0"/>
              <a:cs typeface="Calibri" panose="020F0502020204030204" pitchFamily="34" charset="0"/>
            </a:endParaRPr>
          </a:p>
          <a:p>
            <a:r>
              <a:rPr lang="en-US" b="1" dirty="0">
                <a:latin typeface="Calibri" panose="020F0502020204030204" pitchFamily="34" charset="0"/>
                <a:ea typeface="Calibri" panose="020F0502020204030204" pitchFamily="34" charset="0"/>
                <a:cs typeface="Calibri" panose="020F0502020204030204" pitchFamily="34" charset="0"/>
              </a:rPr>
              <a:t>Unconditional Positive Regard </a:t>
            </a:r>
            <a:r>
              <a:rPr lang="en-US" dirty="0">
                <a:latin typeface="Calibri" panose="020F0502020204030204" pitchFamily="34" charset="0"/>
                <a:ea typeface="Calibri" panose="020F0502020204030204" pitchFamily="34" charset="0"/>
                <a:cs typeface="Calibri" panose="020F0502020204030204" pitchFamily="34" charset="0"/>
              </a:rPr>
              <a:t>– the therapist/health care worker accepts and values client/patient with out judgement, being noncritical. </a:t>
            </a:r>
          </a:p>
        </p:txBody>
      </p:sp>
    </p:spTree>
    <p:extLst>
      <p:ext uri="{BB962C8B-B14F-4D97-AF65-F5344CB8AC3E}">
        <p14:creationId xmlns:p14="http://schemas.microsoft.com/office/powerpoint/2010/main" val="195638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5DDAB1-A04C-A5A7-01E6-57D073882D00}"/>
              </a:ext>
            </a:extLst>
          </p:cNvPr>
          <p:cNvSpPr>
            <a:spLocks noGrp="1"/>
          </p:cNvSpPr>
          <p:nvPr>
            <p:ph type="title"/>
          </p:nvPr>
        </p:nvSpPr>
        <p:spPr>
          <a:xfrm>
            <a:off x="964788" y="804333"/>
            <a:ext cx="3302412" cy="5249334"/>
          </a:xfrm>
        </p:spPr>
        <p:txBody>
          <a:bodyPr>
            <a:normAutofit/>
          </a:bodyPr>
          <a:lstStyle/>
          <a:p>
            <a:pPr algn="r"/>
            <a:r>
              <a:rPr lang="en-GB" dirty="0">
                <a:solidFill>
                  <a:srgbClr val="FFFFFF"/>
                </a:solidFill>
              </a:rPr>
              <a:t> </a:t>
            </a:r>
            <a:r>
              <a:rPr lang="en-GB" dirty="0">
                <a:solidFill>
                  <a:srgbClr val="FFFFFF"/>
                </a:solidFill>
                <a:ea typeface="Calibri" panose="020F0502020204030204" pitchFamily="34" charset="0"/>
                <a:cs typeface="Calibri" panose="020F0502020204030204" pitchFamily="34" charset="0"/>
              </a:rPr>
              <a:t>Person Centred core condition- Empathy</a:t>
            </a:r>
          </a:p>
        </p:txBody>
      </p:sp>
      <p:sp>
        <p:nvSpPr>
          <p:cNvPr id="3" name="Content Placeholder 2">
            <a:extLst>
              <a:ext uri="{FF2B5EF4-FFF2-40B4-BE49-F238E27FC236}">
                <a16:creationId xmlns:a16="http://schemas.microsoft.com/office/drawing/2014/main" id="{D883EA4F-FD33-3B12-81B1-94C22A2C7326}"/>
              </a:ext>
            </a:extLst>
          </p:cNvPr>
          <p:cNvSpPr>
            <a:spLocks noGrp="1"/>
          </p:cNvSpPr>
          <p:nvPr>
            <p:ph idx="1"/>
          </p:nvPr>
        </p:nvSpPr>
        <p:spPr>
          <a:xfrm>
            <a:off x="5109882" y="804333"/>
            <a:ext cx="6147169" cy="5249334"/>
          </a:xfrm>
        </p:spPr>
        <p:txBody>
          <a:bodyPr vert="horz" lIns="91440" tIns="45720" rIns="91440" bIns="45720" rtlCol="0" anchor="ctr">
            <a:normAutofit/>
          </a:bodyPr>
          <a:lstStyle/>
          <a:p>
            <a:pPr>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The capacity to </a:t>
            </a:r>
            <a:r>
              <a:rPr lang="en-GB" b="1" dirty="0">
                <a:latin typeface="Calibri" panose="020F0502020204030204" pitchFamily="34" charset="0"/>
                <a:ea typeface="Calibri" panose="020F0502020204030204" pitchFamily="34" charset="0"/>
                <a:cs typeface="Calibri" panose="020F0502020204030204" pitchFamily="34" charset="0"/>
              </a:rPr>
              <a:t>identify mentally</a:t>
            </a:r>
            <a:r>
              <a:rPr lang="en-GB" dirty="0">
                <a:latin typeface="Calibri" panose="020F0502020204030204" pitchFamily="34" charset="0"/>
                <a:ea typeface="Calibri" panose="020F0502020204030204" pitchFamily="34" charset="0"/>
                <a:cs typeface="Calibri" panose="020F0502020204030204" pitchFamily="34" charset="0"/>
              </a:rPr>
              <a:t> with and to </a:t>
            </a:r>
            <a:r>
              <a:rPr lang="en-GB" b="1" dirty="0">
                <a:latin typeface="Calibri" panose="020F0502020204030204" pitchFamily="34" charset="0"/>
                <a:ea typeface="Calibri" panose="020F0502020204030204" pitchFamily="34" charset="0"/>
                <a:cs typeface="Calibri" panose="020F0502020204030204" pitchFamily="34" charset="0"/>
              </a:rPr>
              <a:t>comprehend another person's world.</a:t>
            </a:r>
          </a:p>
          <a:p>
            <a:pPr>
              <a:buFont typeface="Arial" panose="020B0604020202020204" pitchFamily="34" charset="0"/>
              <a:buChar char="•"/>
            </a:pPr>
            <a:r>
              <a:rPr lang="en-GB" b="1" dirty="0">
                <a:latin typeface="Calibri" panose="020F0502020204030204" pitchFamily="34" charset="0"/>
                <a:ea typeface="Calibri" panose="020F0502020204030204" pitchFamily="34" charset="0"/>
                <a:cs typeface="Calibri" panose="020F0502020204030204" pitchFamily="34" charset="0"/>
              </a:rPr>
              <a:t>Heart of quality in health care</a:t>
            </a:r>
            <a:r>
              <a:rPr lang="en-GB" dirty="0">
                <a:latin typeface="Calibri" panose="020F0502020204030204" pitchFamily="34" charset="0"/>
                <a:ea typeface="Calibri" panose="020F0502020204030204" pitchFamily="34" charset="0"/>
                <a:cs typeface="Calibri" panose="020F0502020204030204" pitchFamily="34" charset="0"/>
              </a:rPr>
              <a:t>- builds trust, safety, benefits patients. </a:t>
            </a:r>
          </a:p>
          <a:p>
            <a:pPr>
              <a:buFont typeface="Arial" panose="020B0604020202020204" pitchFamily="34" charset="0"/>
              <a:buChar char="•"/>
            </a:pPr>
            <a:r>
              <a:rPr lang="en-GB" b="1" dirty="0">
                <a:latin typeface="Calibri" panose="020F0502020204030204" pitchFamily="34" charset="0"/>
                <a:ea typeface="Calibri" panose="020F0502020204030204" pitchFamily="34" charset="0"/>
                <a:cs typeface="Calibri" panose="020F0502020204030204" pitchFamily="34" charset="0"/>
              </a:rPr>
              <a:t>Cognitive Empathy</a:t>
            </a:r>
            <a:r>
              <a:rPr lang="en-GB" dirty="0">
                <a:latin typeface="Calibri" panose="020F0502020204030204" pitchFamily="34" charset="0"/>
                <a:ea typeface="Calibri" panose="020F0502020204030204" pitchFamily="34" charset="0"/>
                <a:cs typeface="Calibri" panose="020F0502020204030204" pitchFamily="34" charset="0"/>
              </a:rPr>
              <a:t> - the ability to understand another person thoughts, feelings, and perspective.- (recognising a patient feels anxious about a diagnosis because they fear the unknown). </a:t>
            </a:r>
          </a:p>
          <a:p>
            <a:pPr>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E</a:t>
            </a:r>
            <a:r>
              <a:rPr lang="en-GB" b="1" dirty="0">
                <a:latin typeface="Calibri" panose="020F0502020204030204" pitchFamily="34" charset="0"/>
                <a:ea typeface="Calibri" panose="020F0502020204030204" pitchFamily="34" charset="0"/>
                <a:cs typeface="Calibri" panose="020F0502020204030204" pitchFamily="34" charset="0"/>
              </a:rPr>
              <a:t>motional Empathy</a:t>
            </a:r>
            <a:r>
              <a:rPr lang="en-GB" dirty="0">
                <a:latin typeface="Calibri" panose="020F0502020204030204" pitchFamily="34" charset="0"/>
                <a:ea typeface="Calibri" panose="020F0502020204030204" pitchFamily="34" charset="0"/>
                <a:cs typeface="Calibri" panose="020F0502020204030204" pitchFamily="34" charset="0"/>
              </a:rPr>
              <a:t> - The capacity to feel or resonate with another's emotions</a:t>
            </a:r>
          </a:p>
          <a:p>
            <a:pPr>
              <a:buFont typeface="Arial" panose="020B0604020202020204" pitchFamily="34" charset="0"/>
              <a:buChar char="•"/>
            </a:pPr>
            <a:r>
              <a:rPr lang="en-GB" b="1" dirty="0">
                <a:latin typeface="Calibri" panose="020F0502020204030204" pitchFamily="34" charset="0"/>
                <a:ea typeface="Calibri" panose="020F0502020204030204" pitchFamily="34" charset="0"/>
                <a:cs typeface="Calibri" panose="020F0502020204030204" pitchFamily="34" charset="0"/>
              </a:rPr>
              <a:t>Compassion</a:t>
            </a:r>
            <a:r>
              <a:rPr lang="en-GB" dirty="0">
                <a:latin typeface="Calibri" panose="020F0502020204030204" pitchFamily="34" charset="0"/>
                <a:ea typeface="Calibri" panose="020F0502020204030204" pitchFamily="34" charset="0"/>
                <a:cs typeface="Calibri" panose="020F0502020204030204" pitchFamily="34" charset="0"/>
              </a:rPr>
              <a:t> – Acting to provide comfort, reassurance, and appropriate care</a:t>
            </a:r>
            <a:r>
              <a:rPr lang="en-GB" dirty="0"/>
              <a:t>. </a:t>
            </a:r>
          </a:p>
        </p:txBody>
      </p:sp>
    </p:spTree>
    <p:extLst>
      <p:ext uri="{BB962C8B-B14F-4D97-AF65-F5344CB8AC3E}">
        <p14:creationId xmlns:p14="http://schemas.microsoft.com/office/powerpoint/2010/main" val="20482644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wo people holding each other's hands">
            <a:extLst>
              <a:ext uri="{FF2B5EF4-FFF2-40B4-BE49-F238E27FC236}">
                <a16:creationId xmlns:a16="http://schemas.microsoft.com/office/drawing/2014/main" id="{6C14D73D-CFAB-7FFE-584A-D22166897B88}"/>
              </a:ext>
            </a:extLst>
          </p:cNvPr>
          <p:cNvPicPr>
            <a:picLocks noChangeAspect="1"/>
          </p:cNvPicPr>
          <p:nvPr/>
        </p:nvPicPr>
        <p:blipFill>
          <a:blip r:embed="rId2"/>
          <a:srcRect t="9722" r="9091" b="13669"/>
          <a:stretch>
            <a:fillRect/>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FAD9FB75-5E1A-4AE8-99C7-1089F2031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B27073-5873-F6C8-7CAE-0BC69DDC3061}"/>
              </a:ext>
            </a:extLst>
          </p:cNvPr>
          <p:cNvSpPr>
            <a:spLocks noGrp="1"/>
          </p:cNvSpPr>
          <p:nvPr>
            <p:ph type="title"/>
          </p:nvPr>
        </p:nvSpPr>
        <p:spPr>
          <a:xfrm>
            <a:off x="1024128" y="585216"/>
            <a:ext cx="6066816" cy="1499616"/>
          </a:xfrm>
        </p:spPr>
        <p:txBody>
          <a:bodyPr>
            <a:normAutofit/>
          </a:bodyPr>
          <a:lstStyle/>
          <a:p>
            <a:r>
              <a:rPr lang="en-GB" sz="3900" dirty="0">
                <a:solidFill>
                  <a:srgbClr val="000000"/>
                </a:solidFill>
                <a:ea typeface="Calibri" panose="020F0502020204030204" pitchFamily="34" charset="0"/>
                <a:cs typeface="Calibri" panose="020F0502020204030204" pitchFamily="34" charset="0"/>
              </a:rPr>
              <a:t>Core conditions – unconditional positive regard</a:t>
            </a:r>
          </a:p>
        </p:txBody>
      </p:sp>
      <p:cxnSp>
        <p:nvCxnSpPr>
          <p:cNvPr id="15" name="Straight Connector 14">
            <a:extLst>
              <a:ext uri="{FF2B5EF4-FFF2-40B4-BE49-F238E27FC236}">
                <a16:creationId xmlns:a16="http://schemas.microsoft.com/office/drawing/2014/main" id="{85BD3C60-BA10-42C4-9F11-282AEE6A2F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BBEEC88-E564-FC24-F6FA-DD20FF200FE2}"/>
              </a:ext>
            </a:extLst>
          </p:cNvPr>
          <p:cNvSpPr>
            <a:spLocks noGrp="1"/>
          </p:cNvSpPr>
          <p:nvPr>
            <p:ph idx="1"/>
          </p:nvPr>
        </p:nvSpPr>
        <p:spPr>
          <a:xfrm>
            <a:off x="1024128" y="2286000"/>
            <a:ext cx="6066816" cy="4023360"/>
          </a:xfrm>
        </p:spPr>
        <p:txBody>
          <a:bodyPr vert="horz" lIns="91440" tIns="45720" rIns="91440" bIns="45720" rtlCol="0">
            <a:normAutofit/>
          </a:bodyPr>
          <a:lstStyle/>
          <a:p>
            <a:r>
              <a:rPr lang="en-GB" sz="2000" dirty="0">
                <a:solidFill>
                  <a:srgbClr val="000000"/>
                </a:solidFill>
                <a:latin typeface="Calibri" panose="020F0502020204030204" pitchFamily="34" charset="0"/>
                <a:ea typeface="Calibri" panose="020F0502020204030204" pitchFamily="34" charset="0"/>
                <a:cs typeface="Calibri" panose="020F0502020204030204" pitchFamily="34" charset="0"/>
              </a:rPr>
              <a:t>Therapist/health care worker </a:t>
            </a:r>
            <a:r>
              <a:rPr lang="en-GB" sz="2000" b="1" dirty="0">
                <a:solidFill>
                  <a:srgbClr val="000000"/>
                </a:solidFill>
                <a:latin typeface="Calibri" panose="020F0502020204030204" pitchFamily="34" charset="0"/>
                <a:ea typeface="Calibri" panose="020F0502020204030204" pitchFamily="34" charset="0"/>
                <a:cs typeface="Calibri" panose="020F0502020204030204" pitchFamily="34" charset="0"/>
              </a:rPr>
              <a:t>accepts and supports</a:t>
            </a:r>
            <a:r>
              <a:rPr lang="en-GB" sz="2000" dirty="0">
                <a:solidFill>
                  <a:srgbClr val="000000"/>
                </a:solidFill>
                <a:latin typeface="Calibri" panose="020F0502020204030204" pitchFamily="34" charset="0"/>
                <a:ea typeface="Calibri" panose="020F0502020204030204" pitchFamily="34" charset="0"/>
                <a:cs typeface="Calibri" panose="020F0502020204030204" pitchFamily="34" charset="0"/>
              </a:rPr>
              <a:t> the patient/client completely </a:t>
            </a:r>
            <a:r>
              <a:rPr lang="en-GB" sz="2000" b="1" dirty="0">
                <a:solidFill>
                  <a:srgbClr val="000000"/>
                </a:solidFill>
                <a:latin typeface="Calibri" panose="020F0502020204030204" pitchFamily="34" charset="0"/>
                <a:ea typeface="Calibri" panose="020F0502020204030204" pitchFamily="34" charset="0"/>
                <a:cs typeface="Calibri" panose="020F0502020204030204" pitchFamily="34" charset="0"/>
              </a:rPr>
              <a:t>without</a:t>
            </a:r>
            <a:r>
              <a:rPr lang="en-GB" sz="2000" dirty="0">
                <a:solidFill>
                  <a:srgbClr val="000000"/>
                </a:solidFill>
                <a:latin typeface="Calibri" panose="020F0502020204030204" pitchFamily="34" charset="0"/>
                <a:ea typeface="Calibri" panose="020F0502020204030204" pitchFamily="34" charset="0"/>
                <a:cs typeface="Calibri" panose="020F0502020204030204" pitchFamily="34" charset="0"/>
              </a:rPr>
              <a:t> </a:t>
            </a:r>
            <a:r>
              <a:rPr lang="en-GB" sz="2000" b="1" dirty="0">
                <a:solidFill>
                  <a:srgbClr val="000000"/>
                </a:solidFill>
                <a:latin typeface="Calibri" panose="020F0502020204030204" pitchFamily="34" charset="0"/>
                <a:ea typeface="Calibri" panose="020F0502020204030204" pitchFamily="34" charset="0"/>
                <a:cs typeface="Calibri" panose="020F0502020204030204" pitchFamily="34" charset="0"/>
              </a:rPr>
              <a:t>judgemen</a:t>
            </a:r>
            <a:r>
              <a:rPr lang="en-GB" sz="2000" dirty="0">
                <a:solidFill>
                  <a:srgbClr val="000000"/>
                </a:solidFill>
                <a:latin typeface="Calibri" panose="020F0502020204030204" pitchFamily="34" charset="0"/>
                <a:ea typeface="Calibri" panose="020F0502020204030204" pitchFamily="34" charset="0"/>
                <a:cs typeface="Calibri" panose="020F0502020204030204" pitchFamily="34" charset="0"/>
              </a:rPr>
              <a:t>t which helps to build the client's trust, builds rapport, improves patient's self-worth.</a:t>
            </a:r>
          </a:p>
          <a:p>
            <a:r>
              <a:rPr lang="en-GB" sz="2000" dirty="0">
                <a:solidFill>
                  <a:srgbClr val="000000"/>
                </a:solidFill>
                <a:latin typeface="Calibri" panose="020F0502020204030204" pitchFamily="34" charset="0"/>
                <a:ea typeface="Calibri" panose="020F0502020204030204" pitchFamily="34" charset="0"/>
                <a:cs typeface="Calibri" panose="020F0502020204030204" pitchFamily="34" charset="0"/>
              </a:rPr>
              <a:t>Therapist/health care worker  offers </a:t>
            </a:r>
            <a:r>
              <a:rPr lang="en-GB" sz="2000" b="1" dirty="0">
                <a:solidFill>
                  <a:srgbClr val="000000"/>
                </a:solidFill>
                <a:latin typeface="Calibri" panose="020F0502020204030204" pitchFamily="34" charset="0"/>
                <a:ea typeface="Calibri" panose="020F0502020204030204" pitchFamily="34" charset="0"/>
                <a:cs typeface="Calibri" panose="020F0502020204030204" pitchFamily="34" charset="0"/>
              </a:rPr>
              <a:t>full acceptance</a:t>
            </a:r>
            <a:r>
              <a:rPr lang="en-GB" sz="2000" dirty="0">
                <a:solidFill>
                  <a:srgbClr val="000000"/>
                </a:solidFill>
                <a:latin typeface="Calibri" panose="020F0502020204030204" pitchFamily="34" charset="0"/>
                <a:ea typeface="Calibri" panose="020F0502020204030204" pitchFamily="34" charset="0"/>
                <a:cs typeface="Calibri" panose="020F0502020204030204" pitchFamily="34" charset="0"/>
              </a:rPr>
              <a:t> to the patient, regardless of their behaviours, what they say or do, choices, or nature of the illness.</a:t>
            </a:r>
          </a:p>
          <a:p>
            <a:r>
              <a:rPr lang="en-GB" sz="2000" dirty="0">
                <a:solidFill>
                  <a:srgbClr val="000000"/>
                </a:solidFill>
                <a:latin typeface="Calibri" panose="020F0502020204030204" pitchFamily="34" charset="0"/>
                <a:ea typeface="Calibri" panose="020F0502020204030204" pitchFamily="34" charset="0"/>
                <a:cs typeface="Calibri" panose="020F0502020204030204" pitchFamily="34" charset="0"/>
              </a:rPr>
              <a:t>Patient is </a:t>
            </a:r>
            <a:r>
              <a:rPr lang="en-GB" sz="2000" b="1" dirty="0">
                <a:solidFill>
                  <a:srgbClr val="000000"/>
                </a:solidFill>
                <a:latin typeface="Calibri" panose="020F0502020204030204" pitchFamily="34" charset="0"/>
                <a:ea typeface="Calibri" panose="020F0502020204030204" pitchFamily="34" charset="0"/>
                <a:cs typeface="Calibri" panose="020F0502020204030204" pitchFamily="34" charset="0"/>
              </a:rPr>
              <a:t>valued </a:t>
            </a:r>
            <a:r>
              <a:rPr lang="en-GB" sz="2000" dirty="0">
                <a:solidFill>
                  <a:srgbClr val="000000"/>
                </a:solidFill>
                <a:latin typeface="Calibri" panose="020F0502020204030204" pitchFamily="34" charset="0"/>
                <a:ea typeface="Calibri" panose="020F0502020204030204" pitchFamily="34" charset="0"/>
                <a:cs typeface="Calibri" panose="020F0502020204030204" pitchFamily="34" charset="0"/>
              </a:rPr>
              <a:t>for </a:t>
            </a:r>
            <a:r>
              <a:rPr lang="en-GB" sz="2000" b="1" dirty="0">
                <a:solidFill>
                  <a:srgbClr val="000000"/>
                </a:solidFill>
                <a:latin typeface="Calibri" panose="020F0502020204030204" pitchFamily="34" charset="0"/>
                <a:ea typeface="Calibri" panose="020F0502020204030204" pitchFamily="34" charset="0"/>
                <a:cs typeface="Calibri" panose="020F0502020204030204" pitchFamily="34" charset="0"/>
              </a:rPr>
              <a:t>who they are</a:t>
            </a:r>
            <a:r>
              <a:rPr lang="en-GB" sz="2000" dirty="0">
                <a:solidFill>
                  <a:srgbClr val="000000"/>
                </a:solidFill>
                <a:latin typeface="Calibri" panose="020F0502020204030204" pitchFamily="34" charset="0"/>
                <a:ea typeface="Calibri" panose="020F0502020204030204" pitchFamily="34" charset="0"/>
                <a:cs typeface="Calibri" panose="020F0502020204030204" pitchFamily="34" charset="0"/>
              </a:rPr>
              <a:t> not for what they do.</a:t>
            </a:r>
          </a:p>
          <a:p>
            <a:r>
              <a:rPr lang="en-GB" sz="2000" dirty="0">
                <a:solidFill>
                  <a:srgbClr val="000000"/>
                </a:solidFill>
                <a:latin typeface="Calibri" panose="020F0502020204030204" pitchFamily="34" charset="0"/>
                <a:ea typeface="Calibri" panose="020F0502020204030204" pitchFamily="34" charset="0"/>
                <a:cs typeface="Calibri" panose="020F0502020204030204" pitchFamily="34" charset="0"/>
              </a:rPr>
              <a:t>Validates patient feelings</a:t>
            </a:r>
          </a:p>
          <a:p>
            <a:r>
              <a:rPr lang="en-GB" sz="2000" dirty="0">
                <a:solidFill>
                  <a:srgbClr val="000000"/>
                </a:solidFill>
                <a:latin typeface="Calibri" panose="020F0502020204030204" pitchFamily="34" charset="0"/>
                <a:ea typeface="Calibri" panose="020F0502020204030204" pitchFamily="34" charset="0"/>
                <a:cs typeface="Calibri" panose="020F0502020204030204" pitchFamily="34" charset="0"/>
              </a:rPr>
              <a:t>Empowers patients that they have the internal resource for growth and change.</a:t>
            </a:r>
          </a:p>
          <a:p>
            <a:endParaRPr lang="en-GB" sz="2000" dirty="0">
              <a:solidFill>
                <a:srgbClr val="000000"/>
              </a:solidFill>
            </a:endParaRPr>
          </a:p>
          <a:p>
            <a:endParaRPr lang="en-GB" sz="2000" dirty="0">
              <a:solidFill>
                <a:srgbClr val="000000"/>
              </a:solidFill>
            </a:endParaRPr>
          </a:p>
        </p:txBody>
      </p:sp>
    </p:spTree>
    <p:extLst>
      <p:ext uri="{BB962C8B-B14F-4D97-AF65-F5344CB8AC3E}">
        <p14:creationId xmlns:p14="http://schemas.microsoft.com/office/powerpoint/2010/main" val="738597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27935-4EE7-8104-9680-75B06BA9B4AE}"/>
              </a:ext>
            </a:extLst>
          </p:cNvPr>
          <p:cNvSpPr>
            <a:spLocks noGrp="1"/>
          </p:cNvSpPr>
          <p:nvPr>
            <p:ph type="title"/>
          </p:nvPr>
        </p:nvSpPr>
        <p:spPr/>
        <p:txBody>
          <a:bodyPr>
            <a:normAutofit fontScale="90000"/>
          </a:bodyPr>
          <a:lstStyle/>
          <a:p>
            <a:r>
              <a:rPr lang="en-GB" dirty="0"/>
              <a:t>Recap:- What are some of the barriers to being non-judgemental ( Unconditional Positive regard). </a:t>
            </a:r>
          </a:p>
        </p:txBody>
      </p:sp>
      <p:sp>
        <p:nvSpPr>
          <p:cNvPr id="3" name="Content Placeholder 2">
            <a:extLst>
              <a:ext uri="{FF2B5EF4-FFF2-40B4-BE49-F238E27FC236}">
                <a16:creationId xmlns:a16="http://schemas.microsoft.com/office/drawing/2014/main" id="{8F6A4522-EF38-E816-0303-D6490419822A}"/>
              </a:ext>
            </a:extLst>
          </p:cNvPr>
          <p:cNvSpPr>
            <a:spLocks noGrp="1"/>
          </p:cNvSpPr>
          <p:nvPr>
            <p:ph idx="1"/>
          </p:nvPr>
        </p:nvSpPr>
        <p:spPr/>
        <p:txBody>
          <a:bodyPr/>
          <a:lstStyle/>
          <a:p>
            <a:pPr>
              <a:buFont typeface="Wingdings" panose="05000000000000000000" pitchFamily="2" charset="2"/>
              <a:buChar char="§"/>
            </a:pPr>
            <a:r>
              <a:rPr lang="en-GB" dirty="0"/>
              <a:t> </a:t>
            </a:r>
            <a:r>
              <a:rPr lang="en-GB" dirty="0">
                <a:latin typeface="Calibri" panose="020F0502020204030204" pitchFamily="34" charset="0"/>
                <a:ea typeface="Calibri" panose="020F0502020204030204" pitchFamily="34" charset="0"/>
                <a:cs typeface="Calibri" panose="020F0502020204030204" pitchFamily="34" charset="0"/>
              </a:rPr>
              <a:t>Burn out, fatigue, stress,    </a:t>
            </a:r>
          </a:p>
          <a:p>
            <a:pPr>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Aggressive behaviour</a:t>
            </a:r>
          </a:p>
          <a:p>
            <a:pPr>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Unresolved personal material/ trauma </a:t>
            </a:r>
          </a:p>
          <a:p>
            <a:pPr>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Difficulty in working with patients when patient’s beliefs, values conflicts the  health care workers values. </a:t>
            </a:r>
          </a:p>
          <a:p>
            <a:pPr>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Feeling incompetent in the role</a:t>
            </a:r>
          </a:p>
        </p:txBody>
      </p:sp>
    </p:spTree>
    <p:extLst>
      <p:ext uri="{BB962C8B-B14F-4D97-AF65-F5344CB8AC3E}">
        <p14:creationId xmlns:p14="http://schemas.microsoft.com/office/powerpoint/2010/main" val="14175910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58000">
              <a:schemeClr val="accent2">
                <a:lumMod val="60000"/>
                <a:lumOff val="40000"/>
              </a:schemeClr>
            </a:gs>
            <a:gs pos="63000">
              <a:schemeClr val="accent2">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6B08A-045A-EE38-2382-74C659E2EB54}"/>
              </a:ext>
            </a:extLst>
          </p:cNvPr>
          <p:cNvSpPr>
            <a:spLocks noGrp="1"/>
          </p:cNvSpPr>
          <p:nvPr>
            <p:ph type="title"/>
          </p:nvPr>
        </p:nvSpPr>
        <p:spPr/>
        <p:txBody>
          <a:bodyPr>
            <a:normAutofit/>
          </a:bodyPr>
          <a:lstStyle/>
          <a:p>
            <a:pPr algn="ctr"/>
            <a:r>
              <a:rPr lang="en-US" sz="4400" dirty="0">
                <a:latin typeface="Bookman Old Style" panose="02050604050505020204" pitchFamily="18" charset="0"/>
              </a:rPr>
              <a:t>Person-centred core conditions</a:t>
            </a:r>
          </a:p>
        </p:txBody>
      </p:sp>
      <p:pic>
        <p:nvPicPr>
          <p:cNvPr id="5" name="Content Placeholder 4" descr="A diagram of a core conditions&#10;&#10;AI-generated content may be incorrect.">
            <a:extLst>
              <a:ext uri="{FF2B5EF4-FFF2-40B4-BE49-F238E27FC236}">
                <a16:creationId xmlns:a16="http://schemas.microsoft.com/office/drawing/2014/main" id="{6073C83A-EF3B-9B30-D606-F0AAE99187A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47800" y="1954925"/>
            <a:ext cx="8958470" cy="4903075"/>
          </a:xfrm>
        </p:spPr>
      </p:pic>
    </p:spTree>
    <p:extLst>
      <p:ext uri="{BB962C8B-B14F-4D97-AF65-F5344CB8AC3E}">
        <p14:creationId xmlns:p14="http://schemas.microsoft.com/office/powerpoint/2010/main" val="27407815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54000">
              <a:schemeClr val="accent2">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06A98-AFDF-C3F0-E51F-E925CC15D070}"/>
              </a:ext>
            </a:extLst>
          </p:cNvPr>
          <p:cNvSpPr>
            <a:spLocks noGrp="1"/>
          </p:cNvSpPr>
          <p:nvPr>
            <p:ph type="title"/>
          </p:nvPr>
        </p:nvSpPr>
        <p:spPr/>
        <p:txBody>
          <a:bodyPr/>
          <a:lstStyle/>
          <a:p>
            <a:pPr algn="ctr"/>
            <a:r>
              <a:rPr lang="en-US" dirty="0">
                <a:latin typeface="Bookman Old Style" panose="02050604050505020204" pitchFamily="18" charset="0"/>
              </a:rPr>
              <a:t>Emotions vs  feelings</a:t>
            </a:r>
          </a:p>
        </p:txBody>
      </p:sp>
      <p:sp>
        <p:nvSpPr>
          <p:cNvPr id="6" name="Text Placeholder 5">
            <a:extLst>
              <a:ext uri="{FF2B5EF4-FFF2-40B4-BE49-F238E27FC236}">
                <a16:creationId xmlns:a16="http://schemas.microsoft.com/office/drawing/2014/main" id="{E5B1B072-810C-465E-D45E-240C6A9D775A}"/>
              </a:ext>
            </a:extLst>
          </p:cNvPr>
          <p:cNvSpPr>
            <a:spLocks noGrp="1"/>
          </p:cNvSpPr>
          <p:nvPr>
            <p:ph type="body" idx="1"/>
          </p:nvPr>
        </p:nvSpPr>
        <p:spPr>
          <a:xfrm>
            <a:off x="1024128" y="1817914"/>
            <a:ext cx="4754880" cy="1184682"/>
          </a:xfrm>
        </p:spPr>
        <p:txBody>
          <a:bodyPr>
            <a:normAutofit lnSpcReduction="10000"/>
          </a:bodyPr>
          <a:lstStyle/>
          <a:p>
            <a:r>
              <a:rPr lang="en-US" dirty="0">
                <a:solidFill>
                  <a:srgbClr val="FF0000"/>
                </a:solidFill>
                <a:latin typeface="Bookman Old Style" panose="02050604050505020204" pitchFamily="18" charset="0"/>
              </a:rPr>
              <a:t>Emotions are automatic and are physical responses to stimuli. </a:t>
            </a:r>
          </a:p>
        </p:txBody>
      </p:sp>
      <p:sp>
        <p:nvSpPr>
          <p:cNvPr id="7" name="Content Placeholder 6">
            <a:extLst>
              <a:ext uri="{FF2B5EF4-FFF2-40B4-BE49-F238E27FC236}">
                <a16:creationId xmlns:a16="http://schemas.microsoft.com/office/drawing/2014/main" id="{56BF4D96-9B11-C847-FC4F-DDD2A1923303}"/>
              </a:ext>
            </a:extLst>
          </p:cNvPr>
          <p:cNvSpPr>
            <a:spLocks noGrp="1"/>
          </p:cNvSpPr>
          <p:nvPr>
            <p:ph sz="half" idx="2"/>
          </p:nvPr>
        </p:nvSpPr>
        <p:spPr/>
        <p:txBody>
          <a:bodyPr>
            <a:normAutofit/>
          </a:bodyPr>
          <a:lstStyle/>
          <a:p>
            <a:r>
              <a:rPr lang="en-US" sz="2000" b="1" dirty="0">
                <a:latin typeface="Bookman Old Style" panose="02050604050505020204" pitchFamily="18" charset="0"/>
                <a:cs typeface="Arial" panose="020B0604020202020204" pitchFamily="34" charset="0"/>
              </a:rPr>
              <a:t>Origin-</a:t>
            </a:r>
            <a:r>
              <a:rPr lang="en-US" sz="2000" dirty="0">
                <a:latin typeface="Bookman Old Style" panose="02050604050505020204" pitchFamily="18" charset="0"/>
                <a:cs typeface="Arial" panose="020B0604020202020204" pitchFamily="34" charset="0"/>
              </a:rPr>
              <a:t> Generated in the limbic system (amygdala)</a:t>
            </a:r>
          </a:p>
          <a:p>
            <a:r>
              <a:rPr lang="en-US" sz="2000" b="1" dirty="0">
                <a:latin typeface="Calibri" panose="020F0502020204030204" pitchFamily="34" charset="0"/>
                <a:ea typeface="Calibri" panose="020F0502020204030204" pitchFamily="34" charset="0"/>
                <a:cs typeface="Calibri" panose="020F0502020204030204" pitchFamily="34" charset="0"/>
              </a:rPr>
              <a:t>Duration</a:t>
            </a:r>
            <a:r>
              <a:rPr lang="en-US" sz="2000" dirty="0">
                <a:latin typeface="Calibri" panose="020F0502020204030204" pitchFamily="34" charset="0"/>
                <a:ea typeface="Calibri" panose="020F0502020204030204" pitchFamily="34" charset="0"/>
                <a:cs typeface="Calibri" panose="020F0502020204030204" pitchFamily="34" charset="0"/>
              </a:rPr>
              <a:t>- Usually,</a:t>
            </a:r>
            <a:r>
              <a:rPr lang="en-US" sz="2000" dirty="0">
                <a:latin typeface="Bookman Old Style" panose="02050604050505020204" pitchFamily="18" charset="0"/>
                <a:cs typeface="Arial" panose="020B0604020202020204" pitchFamily="34" charset="0"/>
              </a:rPr>
              <a:t> short lived</a:t>
            </a:r>
          </a:p>
          <a:p>
            <a:r>
              <a:rPr lang="en-US" sz="2000" b="1" dirty="0">
                <a:latin typeface="Bookman Old Style" panose="02050604050505020204" pitchFamily="18" charset="0"/>
                <a:cs typeface="Arial" panose="020B0604020202020204" pitchFamily="34" charset="0"/>
              </a:rPr>
              <a:t>Purpose</a:t>
            </a:r>
            <a:r>
              <a:rPr lang="en-US" sz="2000" dirty="0">
                <a:latin typeface="Bookman Old Style" panose="02050604050505020204" pitchFamily="18" charset="0"/>
                <a:cs typeface="Arial" panose="020B0604020202020204" pitchFamily="34" charset="0"/>
              </a:rPr>
              <a:t> – To prepare us for action (fight, flight, freeze, flop or fawn)</a:t>
            </a:r>
          </a:p>
          <a:p>
            <a:r>
              <a:rPr lang="en-US" sz="2000" b="1" dirty="0">
                <a:latin typeface="Bookman Old Style" panose="02050604050505020204" pitchFamily="18" charset="0"/>
                <a:cs typeface="Arial" panose="020B0604020202020204" pitchFamily="34" charset="0"/>
              </a:rPr>
              <a:t>Examples</a:t>
            </a:r>
            <a:r>
              <a:rPr lang="en-US" sz="2000" dirty="0">
                <a:latin typeface="Bookman Old Style" panose="02050604050505020204" pitchFamily="18" charset="0"/>
                <a:cs typeface="Arial" panose="020B0604020202020204" pitchFamily="34" charset="0"/>
              </a:rPr>
              <a:t> – Anger, Fear, Sadness, disgust, surprise, Joy.</a:t>
            </a:r>
          </a:p>
          <a:p>
            <a:r>
              <a:rPr lang="en-US" sz="2000" b="1" dirty="0">
                <a:latin typeface="Bookman Old Style" panose="02050604050505020204" pitchFamily="18" charset="0"/>
                <a:cs typeface="Arial" panose="020B0604020202020204" pitchFamily="34" charset="0"/>
              </a:rPr>
              <a:t>Body</a:t>
            </a:r>
            <a:r>
              <a:rPr lang="en-US" sz="2000" dirty="0">
                <a:latin typeface="Bookman Old Style" panose="02050604050505020204" pitchFamily="18" charset="0"/>
                <a:cs typeface="Arial" panose="020B0604020202020204" pitchFamily="34" charset="0"/>
              </a:rPr>
              <a:t>- Heart races, face flush, muscle tightness or relax. </a:t>
            </a:r>
          </a:p>
        </p:txBody>
      </p:sp>
      <p:sp>
        <p:nvSpPr>
          <p:cNvPr id="8" name="Text Placeholder 7">
            <a:extLst>
              <a:ext uri="{FF2B5EF4-FFF2-40B4-BE49-F238E27FC236}">
                <a16:creationId xmlns:a16="http://schemas.microsoft.com/office/drawing/2014/main" id="{6B14DC63-4310-D3B4-7BCD-181BBF22BDD7}"/>
              </a:ext>
            </a:extLst>
          </p:cNvPr>
          <p:cNvSpPr>
            <a:spLocks noGrp="1"/>
          </p:cNvSpPr>
          <p:nvPr>
            <p:ph type="body" sz="quarter" idx="3"/>
          </p:nvPr>
        </p:nvSpPr>
        <p:spPr>
          <a:xfrm>
            <a:off x="5989320" y="1981200"/>
            <a:ext cx="4754880" cy="1021395"/>
          </a:xfrm>
        </p:spPr>
        <p:txBody>
          <a:bodyPr>
            <a:normAutofit lnSpcReduction="10000"/>
          </a:bodyPr>
          <a:lstStyle/>
          <a:p>
            <a:r>
              <a:rPr lang="en-US" dirty="0">
                <a:solidFill>
                  <a:srgbClr val="0070C0"/>
                </a:solidFill>
                <a:latin typeface="Bookman Old Style" panose="02050604050505020204" pitchFamily="18" charset="0"/>
              </a:rPr>
              <a:t>Feelings Conscious interpretation of emotions- the mental experience.</a:t>
            </a:r>
          </a:p>
          <a:p>
            <a:endParaRPr lang="en-US" dirty="0"/>
          </a:p>
        </p:txBody>
      </p:sp>
      <p:sp>
        <p:nvSpPr>
          <p:cNvPr id="9" name="Content Placeholder 8">
            <a:extLst>
              <a:ext uri="{FF2B5EF4-FFF2-40B4-BE49-F238E27FC236}">
                <a16:creationId xmlns:a16="http://schemas.microsoft.com/office/drawing/2014/main" id="{69F0B3D2-2D33-B59C-A9B6-7197226E90CE}"/>
              </a:ext>
            </a:extLst>
          </p:cNvPr>
          <p:cNvSpPr>
            <a:spLocks noGrp="1"/>
          </p:cNvSpPr>
          <p:nvPr>
            <p:ph sz="quarter" idx="4"/>
          </p:nvPr>
        </p:nvSpPr>
        <p:spPr/>
        <p:txBody>
          <a:bodyPr>
            <a:noAutofit/>
          </a:bodyPr>
          <a:lstStyle/>
          <a:p>
            <a:r>
              <a:rPr lang="en-US" sz="2400" b="1" dirty="0">
                <a:latin typeface="Calibri" panose="020F0502020204030204" pitchFamily="34" charset="0"/>
                <a:ea typeface="Calibri" panose="020F0502020204030204" pitchFamily="34" charset="0"/>
                <a:cs typeface="Calibri" panose="020F0502020204030204" pitchFamily="34" charset="0"/>
              </a:rPr>
              <a:t>Origin</a:t>
            </a:r>
            <a:r>
              <a:rPr lang="en-US" sz="2400" dirty="0">
                <a:latin typeface="Calibri" panose="020F0502020204030204" pitchFamily="34" charset="0"/>
                <a:ea typeface="Calibri" panose="020F0502020204030204" pitchFamily="34" charset="0"/>
                <a:cs typeface="Calibri" panose="020F0502020204030204" pitchFamily="34" charset="0"/>
              </a:rPr>
              <a:t>- They arise after emotions, as the mind makes meaning of the physical response.</a:t>
            </a:r>
          </a:p>
          <a:p>
            <a:r>
              <a:rPr lang="en-US" sz="2400" b="1" dirty="0">
                <a:latin typeface="Calibri" panose="020F0502020204030204" pitchFamily="34" charset="0"/>
                <a:ea typeface="Calibri" panose="020F0502020204030204" pitchFamily="34" charset="0"/>
                <a:cs typeface="Calibri" panose="020F0502020204030204" pitchFamily="34" charset="0"/>
              </a:rPr>
              <a:t>Duration</a:t>
            </a:r>
            <a:r>
              <a:rPr lang="en-US" sz="2400" dirty="0">
                <a:latin typeface="Calibri" panose="020F0502020204030204" pitchFamily="34" charset="0"/>
                <a:ea typeface="Calibri" panose="020F0502020204030204" pitchFamily="34" charset="0"/>
                <a:cs typeface="Calibri" panose="020F0502020204030204" pitchFamily="34" charset="0"/>
              </a:rPr>
              <a:t>- Can linger longer than emotions</a:t>
            </a:r>
          </a:p>
          <a:p>
            <a:r>
              <a:rPr lang="en-US" sz="2400" b="1" dirty="0">
                <a:latin typeface="Calibri" panose="020F0502020204030204" pitchFamily="34" charset="0"/>
                <a:ea typeface="Calibri" panose="020F0502020204030204" pitchFamily="34" charset="0"/>
                <a:cs typeface="Calibri" panose="020F0502020204030204" pitchFamily="34" charset="0"/>
              </a:rPr>
              <a:t>Influence</a:t>
            </a:r>
            <a:r>
              <a:rPr lang="en-US" sz="2400" dirty="0">
                <a:latin typeface="Calibri" panose="020F0502020204030204" pitchFamily="34" charset="0"/>
                <a:ea typeface="Calibri" panose="020F0502020204030204" pitchFamily="34" charset="0"/>
                <a:cs typeface="Calibri" panose="020F0502020204030204" pitchFamily="34" charset="0"/>
              </a:rPr>
              <a:t>- Shaped by our memories, beliefs, culture and past experiences.</a:t>
            </a:r>
          </a:p>
          <a:p>
            <a:r>
              <a:rPr lang="en-US" sz="2400" b="1" dirty="0">
                <a:latin typeface="Calibri" panose="020F0502020204030204" pitchFamily="34" charset="0"/>
                <a:ea typeface="Calibri" panose="020F0502020204030204" pitchFamily="34" charset="0"/>
                <a:cs typeface="Calibri" panose="020F0502020204030204" pitchFamily="34" charset="0"/>
              </a:rPr>
              <a:t>Example- </a:t>
            </a:r>
            <a:r>
              <a:rPr lang="en-US" sz="2400" dirty="0">
                <a:latin typeface="Calibri" panose="020F0502020204030204" pitchFamily="34" charset="0"/>
                <a:ea typeface="Calibri" panose="020F0502020204030204" pitchFamily="34" charset="0"/>
                <a:cs typeface="Calibri" panose="020F0502020204030204" pitchFamily="34" charset="0"/>
              </a:rPr>
              <a:t>Anxious, hurt, frustrated, rejected, content, proud, happy</a:t>
            </a:r>
          </a:p>
        </p:txBody>
      </p:sp>
    </p:spTree>
    <p:extLst>
      <p:ext uri="{BB962C8B-B14F-4D97-AF65-F5344CB8AC3E}">
        <p14:creationId xmlns:p14="http://schemas.microsoft.com/office/powerpoint/2010/main" val="1018630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C61657BD-3333-446A-A16A-CBDC77C8E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4" name="Rectangle 23">
            <a:extLst>
              <a:ext uri="{FF2B5EF4-FFF2-40B4-BE49-F238E27FC236}">
                <a16:creationId xmlns:a16="http://schemas.microsoft.com/office/drawing/2014/main" id="{52CAFF06-4D3A-42A5-8614-B1FA47EA0F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6" cy="5571066"/>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7" name="Table 6">
            <a:extLst>
              <a:ext uri="{FF2B5EF4-FFF2-40B4-BE49-F238E27FC236}">
                <a16:creationId xmlns:a16="http://schemas.microsoft.com/office/drawing/2014/main" id="{AC2A431F-661D-7E14-C4EB-2F0DDE63AEF4}"/>
              </a:ext>
            </a:extLst>
          </p:cNvPr>
          <p:cNvGraphicFramePr>
            <a:graphicFrameLocks noGrp="1"/>
          </p:cNvGraphicFramePr>
          <p:nvPr>
            <p:extLst>
              <p:ext uri="{D42A27DB-BD31-4B8C-83A1-F6EECF244321}">
                <p14:modId xmlns:p14="http://schemas.microsoft.com/office/powerpoint/2010/main" val="1017085668"/>
              </p:ext>
            </p:extLst>
          </p:nvPr>
        </p:nvGraphicFramePr>
        <p:xfrm>
          <a:off x="903134" y="804333"/>
          <a:ext cx="10272326" cy="5249332"/>
        </p:xfrm>
        <a:graphic>
          <a:graphicData uri="http://schemas.openxmlformats.org/drawingml/2006/table">
            <a:tbl>
              <a:tblPr firstRow="1" bandRow="1">
                <a:noFill/>
                <a:tableStyleId>{21E4AEA4-8DFA-4A89-87EB-49C32662AFE0}</a:tableStyleId>
              </a:tblPr>
              <a:tblGrid>
                <a:gridCol w="1810454">
                  <a:extLst>
                    <a:ext uri="{9D8B030D-6E8A-4147-A177-3AD203B41FA5}">
                      <a16:colId xmlns:a16="http://schemas.microsoft.com/office/drawing/2014/main" val="4148692777"/>
                    </a:ext>
                  </a:extLst>
                </a:gridCol>
                <a:gridCol w="3880021">
                  <a:extLst>
                    <a:ext uri="{9D8B030D-6E8A-4147-A177-3AD203B41FA5}">
                      <a16:colId xmlns:a16="http://schemas.microsoft.com/office/drawing/2014/main" val="2257536557"/>
                    </a:ext>
                  </a:extLst>
                </a:gridCol>
                <a:gridCol w="4581851">
                  <a:extLst>
                    <a:ext uri="{9D8B030D-6E8A-4147-A177-3AD203B41FA5}">
                      <a16:colId xmlns:a16="http://schemas.microsoft.com/office/drawing/2014/main" val="998603065"/>
                    </a:ext>
                  </a:extLst>
                </a:gridCol>
              </a:tblGrid>
              <a:tr h="630751">
                <a:tc>
                  <a:txBody>
                    <a:bodyPr/>
                    <a:lstStyle/>
                    <a:p>
                      <a:r>
                        <a:rPr lang="en-US" sz="1900" b="1" cap="all" spc="60" dirty="0">
                          <a:solidFill>
                            <a:schemeClr val="tx1"/>
                          </a:solidFill>
                        </a:rPr>
                        <a:t>Aspect</a:t>
                      </a:r>
                    </a:p>
                  </a:txBody>
                  <a:tcPr marL="187677" marR="187677" marT="143352" marB="143352" anchor="b">
                    <a:lnL w="12700" cmpd="sng">
                      <a:noFill/>
                    </a:lnL>
                    <a:lnR w="12700" cmpd="sng">
                      <a:noFill/>
                    </a:lnR>
                    <a:lnT w="12700" cmpd="sng">
                      <a:noFill/>
                    </a:lnT>
                    <a:lnB w="38100" cmpd="sng">
                      <a:noFill/>
                    </a:lnB>
                    <a:noFill/>
                  </a:tcPr>
                </a:tc>
                <a:tc>
                  <a:txBody>
                    <a:bodyPr/>
                    <a:lstStyle/>
                    <a:p>
                      <a:r>
                        <a:rPr lang="en-US" sz="1900" b="1" cap="all" spc="60" dirty="0">
                          <a:solidFill>
                            <a:schemeClr val="tx1"/>
                          </a:solidFill>
                          <a:latin typeface="Calibri" panose="020F0502020204030204" pitchFamily="34" charset="0"/>
                          <a:ea typeface="Calibri" panose="020F0502020204030204" pitchFamily="34" charset="0"/>
                          <a:cs typeface="Calibri" panose="020F0502020204030204" pitchFamily="34" charset="0"/>
                        </a:rPr>
                        <a:t>Emotions</a:t>
                      </a:r>
                    </a:p>
                  </a:txBody>
                  <a:tcPr marL="187677" marR="187677" marT="143352" marB="143352" anchor="b">
                    <a:lnL w="12700" cmpd="sng">
                      <a:noFill/>
                    </a:lnL>
                    <a:lnR w="12700" cmpd="sng">
                      <a:noFill/>
                    </a:lnR>
                    <a:lnT w="12700" cmpd="sng">
                      <a:noFill/>
                    </a:lnT>
                    <a:lnB w="38100" cmpd="sng">
                      <a:noFill/>
                    </a:lnB>
                    <a:noFill/>
                  </a:tcPr>
                </a:tc>
                <a:tc>
                  <a:txBody>
                    <a:bodyPr/>
                    <a:lstStyle/>
                    <a:p>
                      <a:r>
                        <a:rPr lang="en-US" sz="1900" b="1" cap="all" spc="60" dirty="0">
                          <a:solidFill>
                            <a:schemeClr val="tx1"/>
                          </a:solidFill>
                          <a:latin typeface="Calibri" panose="020F0502020204030204" pitchFamily="34" charset="0"/>
                          <a:ea typeface="Calibri" panose="020F0502020204030204" pitchFamily="34" charset="0"/>
                          <a:cs typeface="Calibri" panose="020F0502020204030204" pitchFamily="34" charset="0"/>
                        </a:rPr>
                        <a:t>Feelings</a:t>
                      </a:r>
                    </a:p>
                  </a:txBody>
                  <a:tcPr marL="187677" marR="187677" marT="143352" marB="143352" anchor="b">
                    <a:lnL w="12700" cmpd="sng">
                      <a:noFill/>
                    </a:lnL>
                    <a:lnR w="12700" cmpd="sng">
                      <a:noFill/>
                    </a:lnR>
                    <a:lnT w="12700" cmpd="sng">
                      <a:noFill/>
                    </a:lnT>
                    <a:lnB w="38100" cmpd="sng">
                      <a:noFill/>
                    </a:lnB>
                    <a:noFill/>
                  </a:tcPr>
                </a:tc>
                <a:extLst>
                  <a:ext uri="{0D108BD9-81ED-4DB2-BD59-A6C34878D82A}">
                    <a16:rowId xmlns:a16="http://schemas.microsoft.com/office/drawing/2014/main" val="3372980954"/>
                  </a:ext>
                </a:extLst>
              </a:tr>
              <a:tr h="676804">
                <a:tc>
                  <a:txBody>
                    <a:bodyPr/>
                    <a:lstStyle/>
                    <a:p>
                      <a:r>
                        <a:rPr lang="en-US" sz="2500"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Origin</a:t>
                      </a:r>
                    </a:p>
                  </a:txBody>
                  <a:tcPr marL="187677" marR="187677" marT="93837" marB="143352">
                    <a:lnL w="12700" cap="flat" cmpd="sng" algn="ctr">
                      <a:solidFill>
                        <a:schemeClr val="tx1"/>
                      </a:solidFill>
                      <a:prstDash val="solid"/>
                    </a:lnL>
                    <a:lnR w="12700" cmpd="sng">
                      <a:noFill/>
                      <a:prstDash val="solid"/>
                    </a:lnR>
                    <a:lnT w="38100" cmpd="sng">
                      <a:noFill/>
                    </a:lnT>
                    <a:lnB w="12700" cmpd="sng">
                      <a:noFill/>
                      <a:prstDash val="solid"/>
                    </a:lnB>
                    <a:noFill/>
                  </a:tcPr>
                </a:tc>
                <a:tc>
                  <a:txBody>
                    <a:bodyPr/>
                    <a:lstStyle/>
                    <a:p>
                      <a:r>
                        <a:rPr lang="en-US" sz="2500"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Body Automatic</a:t>
                      </a:r>
                    </a:p>
                  </a:txBody>
                  <a:tcPr marL="187677" marR="187677" marT="93837" marB="143352">
                    <a:lnL w="12700" cmpd="sng">
                      <a:noFill/>
                      <a:prstDash val="solid"/>
                    </a:lnL>
                    <a:lnR w="12700" cmpd="sng">
                      <a:noFill/>
                      <a:prstDash val="solid"/>
                    </a:lnR>
                    <a:lnT w="38100" cmpd="sng">
                      <a:noFill/>
                    </a:lnT>
                    <a:lnB w="12700" cmpd="sng">
                      <a:noFill/>
                      <a:prstDash val="solid"/>
                    </a:lnB>
                    <a:noFill/>
                  </a:tcPr>
                </a:tc>
                <a:tc>
                  <a:txBody>
                    <a:bodyPr/>
                    <a:lstStyle/>
                    <a:p>
                      <a:r>
                        <a:rPr lang="en-US" sz="2500"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Mind (Interpretation)</a:t>
                      </a:r>
                    </a:p>
                  </a:txBody>
                  <a:tcPr marL="187677" marR="187677" marT="93837" marB="143352">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2745402903"/>
                  </a:ext>
                </a:extLst>
              </a:tr>
              <a:tr h="676804">
                <a:tc>
                  <a:txBody>
                    <a:bodyPr/>
                    <a:lstStyle/>
                    <a:p>
                      <a:r>
                        <a:rPr lang="en-US" sz="2500"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Conscious </a:t>
                      </a:r>
                    </a:p>
                  </a:txBody>
                  <a:tcPr marL="187677" marR="187677" marT="93837" marB="143352">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US" sz="2500"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Often unconscious at first</a:t>
                      </a:r>
                    </a:p>
                  </a:txBody>
                  <a:tcPr marL="187677" marR="187677" marT="93837" marB="143352">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US" sz="2500"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Always conscious </a:t>
                      </a:r>
                    </a:p>
                  </a:txBody>
                  <a:tcPr marL="187677" marR="187677" marT="93837" marB="143352">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736475931"/>
                  </a:ext>
                </a:extLst>
              </a:tr>
              <a:tr h="676804">
                <a:tc>
                  <a:txBody>
                    <a:bodyPr/>
                    <a:lstStyle/>
                    <a:p>
                      <a:r>
                        <a:rPr lang="en-US" sz="2500"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Duration</a:t>
                      </a:r>
                    </a:p>
                  </a:txBody>
                  <a:tcPr marL="187677" marR="187677" marT="93837" marB="143352">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r>
                        <a:rPr lang="en-US" sz="2500"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Short-term</a:t>
                      </a:r>
                    </a:p>
                  </a:txBody>
                  <a:tcPr marL="187677" marR="187677" marT="93837" marB="143352">
                    <a:lnL w="12700" cmpd="sng">
                      <a:noFill/>
                      <a:prstDash val="solid"/>
                    </a:lnL>
                    <a:lnR w="12700" cmpd="sng">
                      <a:noFill/>
                      <a:prstDash val="solid"/>
                    </a:lnR>
                    <a:lnT w="12700" cmpd="sng">
                      <a:noFill/>
                      <a:prstDash val="solid"/>
                    </a:lnT>
                    <a:lnB w="12700" cmpd="sng">
                      <a:noFill/>
                      <a:prstDash val="solid"/>
                    </a:lnB>
                    <a:noFill/>
                  </a:tcPr>
                </a:tc>
                <a:tc>
                  <a:txBody>
                    <a:bodyPr/>
                    <a:lstStyle/>
                    <a:p>
                      <a:r>
                        <a:rPr lang="en-US" sz="2500"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Longer- lasting </a:t>
                      </a:r>
                    </a:p>
                  </a:txBody>
                  <a:tcPr marL="187677" marR="187677" marT="93837" marB="143352">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661188176"/>
                  </a:ext>
                </a:extLst>
              </a:tr>
              <a:tr h="2588169">
                <a:tc>
                  <a:txBody>
                    <a:bodyPr/>
                    <a:lstStyle/>
                    <a:p>
                      <a:r>
                        <a:rPr lang="en-US" sz="2500"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Function</a:t>
                      </a:r>
                    </a:p>
                    <a:p>
                      <a:endParaRPr lang="en-US" sz="2500" cap="none" spc="0" dirty="0">
                        <a:solidFill>
                          <a:schemeClr val="tx1"/>
                        </a:solidFill>
                      </a:endParaRPr>
                    </a:p>
                    <a:p>
                      <a:endParaRPr lang="en-US" sz="2500" cap="none" spc="0" dirty="0">
                        <a:solidFill>
                          <a:schemeClr val="tx1"/>
                        </a:solidFill>
                      </a:endParaRPr>
                    </a:p>
                    <a:p>
                      <a:endParaRPr lang="en-US" sz="2500" cap="none" spc="0" dirty="0">
                        <a:solidFill>
                          <a:schemeClr val="tx1"/>
                        </a:solidFill>
                      </a:endParaRPr>
                    </a:p>
                    <a:p>
                      <a:r>
                        <a:rPr lang="en-US" sz="2500" cap="none" spc="0" dirty="0">
                          <a:solidFill>
                            <a:schemeClr val="tx1"/>
                          </a:solidFill>
                        </a:rPr>
                        <a:t>Example:-</a:t>
                      </a:r>
                    </a:p>
                  </a:txBody>
                  <a:tcPr marL="187677" marR="187677" marT="93837" marB="143352">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US" sz="2500"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Survival and action </a:t>
                      </a:r>
                    </a:p>
                    <a:p>
                      <a:endParaRPr lang="en-US" sz="2500" cap="none" spc="0" dirty="0">
                        <a:solidFill>
                          <a:schemeClr val="tx1"/>
                        </a:solidFill>
                      </a:endParaRPr>
                    </a:p>
                    <a:p>
                      <a:endParaRPr lang="en-US" sz="2500" cap="none" spc="0" dirty="0">
                        <a:solidFill>
                          <a:schemeClr val="tx1"/>
                        </a:solidFill>
                      </a:endParaRPr>
                    </a:p>
                    <a:p>
                      <a:endParaRPr lang="en-US" sz="2500" cap="none" spc="0" dirty="0">
                        <a:solidFill>
                          <a:schemeClr val="tx1"/>
                        </a:solidFill>
                      </a:endParaRPr>
                    </a:p>
                    <a:p>
                      <a:r>
                        <a:rPr lang="en-US" sz="2500"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Fear</a:t>
                      </a:r>
                    </a:p>
                  </a:txBody>
                  <a:tcPr marL="187677" marR="187677" marT="93837" marB="143352">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US" sz="2500"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Meaning making and reflection</a:t>
                      </a:r>
                    </a:p>
                    <a:p>
                      <a:endParaRPr lang="en-US" sz="2500" cap="none" spc="0" dirty="0">
                        <a:solidFill>
                          <a:schemeClr val="tx1"/>
                        </a:solidFill>
                      </a:endParaRPr>
                    </a:p>
                    <a:p>
                      <a:endParaRPr lang="en-US" sz="2500" cap="none" spc="0" dirty="0">
                        <a:solidFill>
                          <a:schemeClr val="tx1"/>
                        </a:solidFill>
                      </a:endParaRPr>
                    </a:p>
                    <a:p>
                      <a:endParaRPr lang="en-US" sz="2500" cap="none" spc="0" dirty="0">
                        <a:solidFill>
                          <a:schemeClr val="tx1"/>
                        </a:solidFill>
                      </a:endParaRPr>
                    </a:p>
                    <a:p>
                      <a:r>
                        <a:rPr lang="en-US" sz="2500"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Feeling anxious or unsafe</a:t>
                      </a:r>
                    </a:p>
                  </a:txBody>
                  <a:tcPr marL="187677" marR="187677" marT="93837" marB="143352">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890793245"/>
                  </a:ext>
                </a:extLst>
              </a:tr>
            </a:tbl>
          </a:graphicData>
        </a:graphic>
      </p:graphicFrame>
    </p:spTree>
    <p:extLst>
      <p:ext uri="{BB962C8B-B14F-4D97-AF65-F5344CB8AC3E}">
        <p14:creationId xmlns:p14="http://schemas.microsoft.com/office/powerpoint/2010/main" val="24844617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C61657BD-3333-446A-A16A-CBDC77C8E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6" name="Rectangle 25">
            <a:extLst>
              <a:ext uri="{FF2B5EF4-FFF2-40B4-BE49-F238E27FC236}">
                <a16:creationId xmlns:a16="http://schemas.microsoft.com/office/drawing/2014/main" id="{52CAFF06-4D3A-42A5-8614-B1FA47EA0F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6" cy="5571066"/>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Intensity of feelings chart&#10;">
            <a:extLst>
              <a:ext uri="{FF2B5EF4-FFF2-40B4-BE49-F238E27FC236}">
                <a16:creationId xmlns:a16="http://schemas.microsoft.com/office/drawing/2014/main" id="{7F505A70-8C82-B8FF-B6C8-ED9659F49B05}"/>
              </a:ext>
            </a:extLst>
          </p:cNvPr>
          <p:cNvPicPr>
            <a:picLocks noChangeAspect="1"/>
          </p:cNvPicPr>
          <p:nvPr/>
        </p:nvPicPr>
        <p:blipFill>
          <a:blip r:embed="rId2">
            <a:extLst>
              <a:ext uri="{28A0092B-C50C-407E-A947-70E740481C1C}">
                <a14:useLocalDpi xmlns:a14="http://schemas.microsoft.com/office/drawing/2010/main" val="0"/>
              </a:ext>
            </a:extLst>
          </a:blip>
          <a:srcRect r="1" b="6692"/>
          <a:stretch>
            <a:fillRect/>
          </a:stretch>
        </p:blipFill>
        <p:spPr>
          <a:xfrm>
            <a:off x="958318" y="804333"/>
            <a:ext cx="10275360" cy="5249331"/>
          </a:xfrm>
          <a:prstGeom prst="rect">
            <a:avLst/>
          </a:prstGeom>
          <a:gradFill>
            <a:gsLst>
              <a:gs pos="38000">
                <a:schemeClr val="accent2">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spTree>
    <p:extLst>
      <p:ext uri="{BB962C8B-B14F-4D97-AF65-F5344CB8AC3E}">
        <p14:creationId xmlns:p14="http://schemas.microsoft.com/office/powerpoint/2010/main" val="27068121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B0AD926A-6A49-4FAF-A392-4534F4E9391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C51136FD-BBB2-4EB4-A240-3E21EECF7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959B7E-C797-BA75-089C-BB615978A193}"/>
              </a:ext>
            </a:extLst>
          </p:cNvPr>
          <p:cNvSpPr>
            <a:spLocks noGrp="1"/>
          </p:cNvSpPr>
          <p:nvPr>
            <p:ph type="title"/>
          </p:nvPr>
        </p:nvSpPr>
        <p:spPr>
          <a:xfrm>
            <a:off x="1024129" y="585216"/>
            <a:ext cx="3779085" cy="1499616"/>
          </a:xfrm>
        </p:spPr>
        <p:txBody>
          <a:bodyPr vert="horz" lIns="91440" tIns="45720" rIns="91440" bIns="45720" rtlCol="0" anchor="ctr">
            <a:normAutofit/>
          </a:bodyPr>
          <a:lstStyle/>
          <a:p>
            <a:pPr algn="l"/>
            <a:r>
              <a:rPr lang="en-US" spc="100" dirty="0">
                <a:solidFill>
                  <a:srgbClr val="FFFFFF"/>
                </a:solidFill>
                <a:latin typeface="Bookman Old Style" panose="02050604050505020204" pitchFamily="18" charset="0"/>
              </a:rPr>
              <a:t>Feelings wheel</a:t>
            </a:r>
          </a:p>
        </p:txBody>
      </p:sp>
      <p:cxnSp>
        <p:nvCxnSpPr>
          <p:cNvPr id="14" name="Straight Connector 13">
            <a:extLst>
              <a:ext uri="{FF2B5EF4-FFF2-40B4-BE49-F238E27FC236}">
                <a16:creationId xmlns:a16="http://schemas.microsoft.com/office/drawing/2014/main" id="{C6826B28-36B0-4CC1-8EC8-EF9B88B356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pic>
        <p:nvPicPr>
          <p:cNvPr id="11" name="Picture Placeholder 10" descr="A circular chart with different colored words&#10;&#10;AI-generated content may be incorrect.">
            <a:extLst>
              <a:ext uri="{FF2B5EF4-FFF2-40B4-BE49-F238E27FC236}">
                <a16:creationId xmlns:a16="http://schemas.microsoft.com/office/drawing/2014/main" id="{512D6811-2C48-5E4C-EF6F-E6192220C2F4}"/>
              </a:ext>
            </a:extLst>
          </p:cNvPr>
          <p:cNvPicPr>
            <a:picLocks noGrp="1" noChangeAspect="1"/>
          </p:cNvPicPr>
          <p:nvPr>
            <p:ph type="pic"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10" r="1278" b="3"/>
          <a:stretch>
            <a:fillRect/>
          </a:stretch>
        </p:blipFill>
        <p:spPr>
          <a:xfrm>
            <a:off x="6096000" y="640080"/>
            <a:ext cx="5455921" cy="5577840"/>
          </a:xfrm>
          <a:prstGeom prst="rect">
            <a:avLst/>
          </a:prstGeom>
        </p:spPr>
      </p:pic>
    </p:spTree>
    <p:extLst>
      <p:ext uri="{BB962C8B-B14F-4D97-AF65-F5344CB8AC3E}">
        <p14:creationId xmlns:p14="http://schemas.microsoft.com/office/powerpoint/2010/main" val="27527142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58000">
              <a:schemeClr val="accent2">
                <a:lumMod val="60000"/>
                <a:lumOff val="40000"/>
              </a:schemeClr>
            </a:gs>
            <a:gs pos="54000">
              <a:schemeClr val="accent2">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39B06-94F1-5508-AC95-D5FCB59AC31A}"/>
              </a:ext>
            </a:extLst>
          </p:cNvPr>
          <p:cNvSpPr>
            <a:spLocks noGrp="1"/>
          </p:cNvSpPr>
          <p:nvPr>
            <p:ph type="title"/>
          </p:nvPr>
        </p:nvSpPr>
        <p:spPr/>
        <p:txBody>
          <a:bodyPr>
            <a:normAutofit fontScale="90000"/>
          </a:bodyPr>
          <a:lstStyle/>
          <a:p>
            <a:pPr algn="ctr"/>
            <a:r>
              <a:rPr lang="en-US" dirty="0">
                <a:latin typeface="Bookman Old Style" panose="02050604050505020204" pitchFamily="18" charset="0"/>
              </a:rPr>
              <a:t>Group exercise – list three alternative feeling words </a:t>
            </a:r>
          </a:p>
        </p:txBody>
      </p:sp>
      <p:graphicFrame>
        <p:nvGraphicFramePr>
          <p:cNvPr id="6" name="Content Placeholder 2">
            <a:extLst>
              <a:ext uri="{FF2B5EF4-FFF2-40B4-BE49-F238E27FC236}">
                <a16:creationId xmlns:a16="http://schemas.microsoft.com/office/drawing/2014/main" id="{E1524515-8893-A32C-DAAD-2681067C9AB6}"/>
              </a:ext>
            </a:extLst>
          </p:cNvPr>
          <p:cNvGraphicFramePr>
            <a:graphicFrameLocks noGrp="1"/>
          </p:cNvGraphicFramePr>
          <p:nvPr>
            <p:ph sz="half" idx="1"/>
            <p:extLst>
              <p:ext uri="{D42A27DB-BD31-4B8C-83A1-F6EECF244321}">
                <p14:modId xmlns:p14="http://schemas.microsoft.com/office/powerpoint/2010/main" val="1433677541"/>
              </p:ext>
            </p:extLst>
          </p:nvPr>
        </p:nvGraphicFramePr>
        <p:xfrm>
          <a:off x="1024128" y="2286000"/>
          <a:ext cx="4754880"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CA3369F2-9D16-1D1F-B001-F8B821659C1F}"/>
              </a:ext>
            </a:extLst>
          </p:cNvPr>
          <p:cNvSpPr>
            <a:spLocks noGrp="1"/>
          </p:cNvSpPr>
          <p:nvPr>
            <p:ph sz="half" idx="2"/>
          </p:nvPr>
        </p:nvSpPr>
        <p:spPr/>
        <p:txBody>
          <a:bodyPr/>
          <a:lstStyle/>
          <a:p>
            <a:r>
              <a:rPr lang="en-US" dirty="0"/>
              <a:t>You Feel…</a:t>
            </a:r>
          </a:p>
        </p:txBody>
      </p:sp>
    </p:spTree>
    <p:extLst>
      <p:ext uri="{BB962C8B-B14F-4D97-AF65-F5344CB8AC3E}">
        <p14:creationId xmlns:p14="http://schemas.microsoft.com/office/powerpoint/2010/main" val="29400574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0F74C-5942-B366-73CC-C6532F58F939}"/>
              </a:ext>
            </a:extLst>
          </p:cNvPr>
          <p:cNvSpPr>
            <a:spLocks noGrp="1"/>
          </p:cNvSpPr>
          <p:nvPr>
            <p:ph type="title"/>
          </p:nvPr>
        </p:nvSpPr>
        <p:spPr/>
        <p:txBody>
          <a:bodyPr>
            <a:normAutofit fontScale="90000"/>
          </a:bodyPr>
          <a:lstStyle/>
          <a:p>
            <a:r>
              <a:rPr lang="en-GB" dirty="0"/>
              <a:t>External vs internal frame of reference responses</a:t>
            </a:r>
            <a:br>
              <a:rPr lang="en-GB" dirty="0"/>
            </a:br>
            <a:endParaRPr lang="en-GB" dirty="0"/>
          </a:p>
        </p:txBody>
      </p:sp>
      <p:graphicFrame>
        <p:nvGraphicFramePr>
          <p:cNvPr id="4" name="Content Placeholder 3">
            <a:extLst>
              <a:ext uri="{FF2B5EF4-FFF2-40B4-BE49-F238E27FC236}">
                <a16:creationId xmlns:a16="http://schemas.microsoft.com/office/drawing/2014/main" id="{4625ECB4-5B38-B032-447E-89C4E23AD625}"/>
              </a:ext>
            </a:extLst>
          </p:cNvPr>
          <p:cNvGraphicFramePr>
            <a:graphicFrameLocks noGrp="1"/>
          </p:cNvGraphicFramePr>
          <p:nvPr>
            <p:ph idx="1"/>
          </p:nvPr>
        </p:nvGraphicFramePr>
        <p:xfrm>
          <a:off x="700088" y="2222500"/>
          <a:ext cx="10691812" cy="3200400"/>
        </p:xfrm>
        <a:graphic>
          <a:graphicData uri="http://schemas.openxmlformats.org/drawingml/2006/table">
            <a:tbl>
              <a:tblPr firstRow="1" bandRow="1">
                <a:tableStyleId>{5C22544A-7EE6-4342-B048-85BDC9FD1C3A}</a:tableStyleId>
              </a:tblPr>
              <a:tblGrid>
                <a:gridCol w="5345906">
                  <a:extLst>
                    <a:ext uri="{9D8B030D-6E8A-4147-A177-3AD203B41FA5}">
                      <a16:colId xmlns:a16="http://schemas.microsoft.com/office/drawing/2014/main" val="822990697"/>
                    </a:ext>
                  </a:extLst>
                </a:gridCol>
                <a:gridCol w="5345906">
                  <a:extLst>
                    <a:ext uri="{9D8B030D-6E8A-4147-A177-3AD203B41FA5}">
                      <a16:colId xmlns:a16="http://schemas.microsoft.com/office/drawing/2014/main" val="1035492238"/>
                    </a:ext>
                  </a:extLst>
                </a:gridCol>
              </a:tblGrid>
              <a:tr h="370840">
                <a:tc>
                  <a:txBody>
                    <a:bodyPr/>
                    <a:lstStyle/>
                    <a:p>
                      <a:r>
                        <a:rPr lang="en-GB" dirty="0"/>
                        <a:t>External Frame Responses</a:t>
                      </a:r>
                    </a:p>
                    <a:p>
                      <a:pPr lvl="0">
                        <a:buNone/>
                      </a:pPr>
                      <a:endParaRPr lang="en-GB" dirty="0"/>
                    </a:p>
                  </a:txBody>
                  <a:tcPr/>
                </a:tc>
                <a:tc>
                  <a:txBody>
                    <a:bodyPr/>
                    <a:lstStyle/>
                    <a:p>
                      <a:r>
                        <a:rPr lang="en-GB" dirty="0"/>
                        <a:t>Internal Frame Responses</a:t>
                      </a:r>
                    </a:p>
                  </a:txBody>
                  <a:tcPr/>
                </a:tc>
                <a:extLst>
                  <a:ext uri="{0D108BD9-81ED-4DB2-BD59-A6C34878D82A}">
                    <a16:rowId xmlns:a16="http://schemas.microsoft.com/office/drawing/2014/main" val="2326690947"/>
                  </a:ext>
                </a:extLst>
              </a:tr>
              <a:tr h="370840">
                <a:tc>
                  <a:txBody>
                    <a:bodyPr/>
                    <a:lstStyle/>
                    <a:p>
                      <a:r>
                        <a:rPr lang="en-GB" dirty="0"/>
                        <a:t>I wouldn't have done that</a:t>
                      </a:r>
                    </a:p>
                    <a:p>
                      <a:pPr lvl="0">
                        <a:buNone/>
                      </a:pPr>
                      <a:endParaRPr lang="en-GB" dirty="0"/>
                    </a:p>
                  </a:txBody>
                  <a:tcPr/>
                </a:tc>
                <a:tc>
                  <a:txBody>
                    <a:bodyPr/>
                    <a:lstStyle/>
                    <a:p>
                      <a:r>
                        <a:rPr lang="en-GB" dirty="0"/>
                        <a:t>You feel happy that you have passed your test</a:t>
                      </a:r>
                    </a:p>
                  </a:txBody>
                  <a:tcPr/>
                </a:tc>
                <a:extLst>
                  <a:ext uri="{0D108BD9-81ED-4DB2-BD59-A6C34878D82A}">
                    <a16:rowId xmlns:a16="http://schemas.microsoft.com/office/drawing/2014/main" val="2654173560"/>
                  </a:ext>
                </a:extLst>
              </a:tr>
              <a:tr h="370840">
                <a:tc>
                  <a:txBody>
                    <a:bodyPr/>
                    <a:lstStyle/>
                    <a:p>
                      <a:r>
                        <a:rPr lang="en-GB" dirty="0"/>
                        <a:t>You should have behaved in this way instead</a:t>
                      </a:r>
                    </a:p>
                    <a:p>
                      <a:pPr lvl="0">
                        <a:buNone/>
                      </a:pPr>
                      <a:endParaRPr lang="en-GB" dirty="0"/>
                    </a:p>
                  </a:txBody>
                  <a:tcPr/>
                </a:tc>
                <a:tc>
                  <a:txBody>
                    <a:bodyPr/>
                    <a:lstStyle/>
                    <a:p>
                      <a:r>
                        <a:rPr lang="en-GB" dirty="0"/>
                        <a:t>You feel sad that you were not chosen for the job</a:t>
                      </a:r>
                    </a:p>
                  </a:txBody>
                  <a:tcPr/>
                </a:tc>
                <a:extLst>
                  <a:ext uri="{0D108BD9-81ED-4DB2-BD59-A6C34878D82A}">
                    <a16:rowId xmlns:a16="http://schemas.microsoft.com/office/drawing/2014/main" val="441752492"/>
                  </a:ext>
                </a:extLst>
              </a:tr>
              <a:tr h="370840">
                <a:tc>
                  <a:txBody>
                    <a:bodyPr/>
                    <a:lstStyle/>
                    <a:p>
                      <a:r>
                        <a:rPr lang="en-GB" dirty="0"/>
                        <a:t>Stop letting yourself get depressed over small matters</a:t>
                      </a:r>
                    </a:p>
                  </a:txBody>
                  <a:tcPr/>
                </a:tc>
                <a:tc>
                  <a:txBody>
                    <a:bodyPr/>
                    <a:lstStyle/>
                    <a:p>
                      <a:r>
                        <a:rPr lang="en-GB" dirty="0"/>
                        <a:t>You're in two minds as whether you should invite them</a:t>
                      </a:r>
                    </a:p>
                    <a:p>
                      <a:pPr lvl="0">
                        <a:buNone/>
                      </a:pPr>
                      <a:endParaRPr lang="en-GB" dirty="0"/>
                    </a:p>
                  </a:txBody>
                  <a:tcPr/>
                </a:tc>
                <a:extLst>
                  <a:ext uri="{0D108BD9-81ED-4DB2-BD59-A6C34878D82A}">
                    <a16:rowId xmlns:a16="http://schemas.microsoft.com/office/drawing/2014/main" val="117367364"/>
                  </a:ext>
                </a:extLst>
              </a:tr>
              <a:tr h="370840">
                <a:tc>
                  <a:txBody>
                    <a:bodyPr/>
                    <a:lstStyle/>
                    <a:p>
                      <a:r>
                        <a:rPr lang="en-GB" dirty="0"/>
                        <a:t>Don't be afraid to show your anger</a:t>
                      </a:r>
                    </a:p>
                    <a:p>
                      <a:pPr lvl="0">
                        <a:buNone/>
                      </a:pPr>
                      <a:endParaRPr lang="en-GB" dirty="0"/>
                    </a:p>
                  </a:txBody>
                  <a:tcPr/>
                </a:tc>
                <a:tc>
                  <a:txBody>
                    <a:bodyPr/>
                    <a:lstStyle/>
                    <a:p>
                      <a:r>
                        <a:rPr lang="en-GB" dirty="0"/>
                        <a:t>You feel glad and relieved that you got that job</a:t>
                      </a:r>
                    </a:p>
                  </a:txBody>
                  <a:tcPr/>
                </a:tc>
                <a:extLst>
                  <a:ext uri="{0D108BD9-81ED-4DB2-BD59-A6C34878D82A}">
                    <a16:rowId xmlns:a16="http://schemas.microsoft.com/office/drawing/2014/main" val="3636063914"/>
                  </a:ext>
                </a:extLst>
              </a:tr>
            </a:tbl>
          </a:graphicData>
        </a:graphic>
      </p:graphicFrame>
    </p:spTree>
    <p:extLst>
      <p:ext uri="{BB962C8B-B14F-4D97-AF65-F5344CB8AC3E}">
        <p14:creationId xmlns:p14="http://schemas.microsoft.com/office/powerpoint/2010/main" val="363505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descr="Glowing Marble">
            <a:extLst>
              <a:ext uri="{FF2B5EF4-FFF2-40B4-BE49-F238E27FC236}">
                <a16:creationId xmlns:a16="http://schemas.microsoft.com/office/drawing/2014/main" id="{9619F117-DD7D-0C35-9145-9F8224156012}"/>
              </a:ext>
            </a:extLst>
          </p:cNvPr>
          <p:cNvPicPr>
            <a:picLocks noChangeAspect="1"/>
          </p:cNvPicPr>
          <p:nvPr/>
        </p:nvPicPr>
        <p:blipFill>
          <a:blip r:embed="rId2"/>
          <a:srcRect t="11493" r="9091" b="15455"/>
          <a:stretch>
            <a:fillRect/>
          </a:stretch>
        </p:blipFill>
        <p:spPr>
          <a:xfrm>
            <a:off x="20" y="10"/>
            <a:ext cx="12191980" cy="6857990"/>
          </a:xfrm>
          <a:prstGeom prst="rect">
            <a:avLst/>
          </a:prstGeom>
          <a:gradFill>
            <a:gsLst>
              <a:gs pos="8000">
                <a:schemeClr val="accent2">
                  <a:lumMod val="60000"/>
                  <a:lumOff val="40000"/>
                </a:schemeClr>
              </a:gs>
              <a:gs pos="54000">
                <a:schemeClr val="accent2">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sp>
        <p:nvSpPr>
          <p:cNvPr id="17" name="Rectangle 16">
            <a:extLst>
              <a:ext uri="{FF2B5EF4-FFF2-40B4-BE49-F238E27FC236}">
                <a16:creationId xmlns:a16="http://schemas.microsoft.com/office/drawing/2014/main" id="{FAD9FB75-5E1A-4AE8-99C7-1089F2031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336E1E-8B47-95E3-3C71-3EE29A15DEA4}"/>
              </a:ext>
            </a:extLst>
          </p:cNvPr>
          <p:cNvSpPr>
            <a:spLocks noGrp="1"/>
          </p:cNvSpPr>
          <p:nvPr>
            <p:ph type="title"/>
          </p:nvPr>
        </p:nvSpPr>
        <p:spPr>
          <a:xfrm>
            <a:off x="1024128" y="585216"/>
            <a:ext cx="6066818" cy="1499616"/>
          </a:xfrm>
        </p:spPr>
        <p:txBody>
          <a:bodyPr>
            <a:normAutofit/>
          </a:bodyPr>
          <a:lstStyle/>
          <a:p>
            <a:r>
              <a:rPr lang="en-US" sz="3500" dirty="0">
                <a:solidFill>
                  <a:srgbClr val="000000"/>
                </a:solidFill>
                <a:latin typeface="Bookman Old Style" panose="02050604050505020204" pitchFamily="18" charset="0"/>
              </a:rPr>
              <a:t>Person-center-Reflection</a:t>
            </a:r>
            <a:br>
              <a:rPr lang="en-US" sz="3500" dirty="0">
                <a:solidFill>
                  <a:srgbClr val="000000"/>
                </a:solidFill>
                <a:latin typeface="Bookman Old Style" panose="02050604050505020204" pitchFamily="18" charset="0"/>
              </a:rPr>
            </a:br>
            <a:r>
              <a:rPr lang="en-US" sz="3500" dirty="0">
                <a:solidFill>
                  <a:srgbClr val="000000"/>
                </a:solidFill>
                <a:latin typeface="Bookman Old Style" panose="02050604050505020204" pitchFamily="18" charset="0"/>
              </a:rPr>
              <a:t>Skill</a:t>
            </a:r>
          </a:p>
        </p:txBody>
      </p:sp>
      <p:cxnSp>
        <p:nvCxnSpPr>
          <p:cNvPr id="19" name="Straight Connector 18">
            <a:extLst>
              <a:ext uri="{FF2B5EF4-FFF2-40B4-BE49-F238E27FC236}">
                <a16:creationId xmlns:a16="http://schemas.microsoft.com/office/drawing/2014/main" id="{85BD3C60-BA10-42C4-9F11-282AEE6A2F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3CC7A048-52FA-AF6D-E34B-F55582655C98}"/>
              </a:ext>
            </a:extLst>
          </p:cNvPr>
          <p:cNvSpPr>
            <a:spLocks noGrp="1"/>
          </p:cNvSpPr>
          <p:nvPr>
            <p:ph idx="1"/>
          </p:nvPr>
        </p:nvSpPr>
        <p:spPr>
          <a:xfrm>
            <a:off x="1024128" y="2286000"/>
            <a:ext cx="6066818" cy="4023360"/>
          </a:xfrm>
        </p:spPr>
        <p:txBody>
          <a:bodyPr>
            <a:normAutofit fontScale="85000" lnSpcReduction="20000"/>
          </a:bodyPr>
          <a:lstStyle/>
          <a:p>
            <a:pPr>
              <a:buFont typeface="Arial" panose="020B0604020202020204" pitchFamily="34" charset="0"/>
              <a:buChar char="•"/>
            </a:pPr>
            <a:r>
              <a:rPr lang="en-US" b="1" dirty="0">
                <a:solidFill>
                  <a:srgbClr val="000000"/>
                </a:solidFill>
                <a:latin typeface="Calibri" panose="020F0502020204030204" pitchFamily="34" charset="0"/>
                <a:ea typeface="Calibri" panose="020F0502020204030204" pitchFamily="34" charset="0"/>
                <a:cs typeface="Calibri" panose="020F0502020204030204" pitchFamily="34" charset="0"/>
              </a:rPr>
              <a:t>Reflecting of feelings involves repeating back to the client/patient any emotions or feelings that you pick up. </a:t>
            </a:r>
            <a:endParaRPr lang="en-US"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rPr>
              <a:t>Identify feelings from thoughts because the reflection skill is used as an </a:t>
            </a:r>
            <a:r>
              <a:rPr lang="en-US" b="1" dirty="0">
                <a:solidFill>
                  <a:srgbClr val="000000"/>
                </a:solidFill>
                <a:latin typeface="Calibri" panose="020F0502020204030204" pitchFamily="34" charset="0"/>
                <a:ea typeface="Calibri" panose="020F0502020204030204" pitchFamily="34" charset="0"/>
                <a:cs typeface="Calibri" panose="020F0502020204030204" pitchFamily="34" charset="0"/>
              </a:rPr>
              <a:t>emotional understanding</a:t>
            </a: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rPr>
              <a:t> of the client/patient emotional awareness.</a:t>
            </a:r>
            <a:endParaRPr lang="en-US" b="1"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endParaRPr lang="en-US" sz="1700" b="1"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r>
              <a:rPr lang="en-US" sz="1700" dirty="0">
                <a:solidFill>
                  <a:srgbClr val="000000"/>
                </a:solidFill>
                <a:latin typeface="Calibri" panose="020F0502020204030204" pitchFamily="34" charset="0"/>
                <a:ea typeface="Calibri" panose="020F0502020204030204" pitchFamily="34" charset="0"/>
                <a:cs typeface="Calibri" panose="020F0502020204030204" pitchFamily="34" charset="0"/>
              </a:rPr>
              <a:t>1. </a:t>
            </a:r>
            <a:r>
              <a:rPr lang="en-US" sz="2100" b="1" dirty="0">
                <a:solidFill>
                  <a:srgbClr val="000000"/>
                </a:solidFill>
                <a:latin typeface="Calibri" panose="020F0502020204030204" pitchFamily="34" charset="0"/>
                <a:ea typeface="Calibri" panose="020F0502020204030204" pitchFamily="34" charset="0"/>
                <a:cs typeface="Calibri" panose="020F0502020204030204" pitchFamily="34" charset="0"/>
              </a:rPr>
              <a:t>Decode </a:t>
            </a:r>
            <a:r>
              <a:rPr lang="en-US" sz="2100" dirty="0">
                <a:solidFill>
                  <a:srgbClr val="000000"/>
                </a:solidFill>
                <a:latin typeface="Calibri" panose="020F0502020204030204" pitchFamily="34" charset="0"/>
                <a:ea typeface="Calibri" panose="020F0502020204030204" pitchFamily="34" charset="0"/>
                <a:cs typeface="Calibri" panose="020F0502020204030204" pitchFamily="34" charset="0"/>
              </a:rPr>
              <a:t>the </a:t>
            </a:r>
            <a:r>
              <a:rPr lang="en-US" sz="2100" b="1" dirty="0">
                <a:solidFill>
                  <a:srgbClr val="000000"/>
                </a:solidFill>
                <a:latin typeface="Calibri" panose="020F0502020204030204" pitchFamily="34" charset="0"/>
                <a:ea typeface="Calibri" panose="020F0502020204030204" pitchFamily="34" charset="0"/>
                <a:cs typeface="Calibri" panose="020F0502020204030204" pitchFamily="34" charset="0"/>
              </a:rPr>
              <a:t>verbal content</a:t>
            </a:r>
            <a:r>
              <a:rPr lang="en-US" sz="2100" dirty="0">
                <a:solidFill>
                  <a:srgbClr val="000000"/>
                </a:solidFill>
                <a:latin typeface="Calibri" panose="020F0502020204030204" pitchFamily="34" charset="0"/>
                <a:ea typeface="Calibri" panose="020F0502020204030204" pitchFamily="34" charset="0"/>
                <a:cs typeface="Calibri" panose="020F0502020204030204" pitchFamily="34" charset="0"/>
              </a:rPr>
              <a:t>, </a:t>
            </a:r>
            <a:r>
              <a:rPr lang="en-US" sz="2100" b="1" dirty="0">
                <a:solidFill>
                  <a:srgbClr val="000000"/>
                </a:solidFill>
                <a:latin typeface="Calibri" panose="020F0502020204030204" pitchFamily="34" charset="0"/>
                <a:ea typeface="Calibri" panose="020F0502020204030204" pitchFamily="34" charset="0"/>
                <a:cs typeface="Calibri" panose="020F0502020204030204" pitchFamily="34" charset="0"/>
              </a:rPr>
              <a:t>voice tone </a:t>
            </a:r>
            <a:r>
              <a:rPr lang="en-US" sz="2100" dirty="0">
                <a:solidFill>
                  <a:srgbClr val="000000"/>
                </a:solidFill>
                <a:latin typeface="Calibri" panose="020F0502020204030204" pitchFamily="34" charset="0"/>
                <a:ea typeface="Calibri" panose="020F0502020204030204" pitchFamily="34" charset="0"/>
                <a:cs typeface="Calibri" panose="020F0502020204030204" pitchFamily="34" charset="0"/>
              </a:rPr>
              <a:t>and </a:t>
            </a:r>
            <a:r>
              <a:rPr lang="en-US" sz="2100" b="1" dirty="0">
                <a:solidFill>
                  <a:srgbClr val="000000"/>
                </a:solidFill>
                <a:latin typeface="Calibri" panose="020F0502020204030204" pitchFamily="34" charset="0"/>
                <a:ea typeface="Calibri" panose="020F0502020204030204" pitchFamily="34" charset="0"/>
                <a:cs typeface="Calibri" panose="020F0502020204030204" pitchFamily="34" charset="0"/>
              </a:rPr>
              <a:t>body messages </a:t>
            </a:r>
            <a:r>
              <a:rPr lang="en-US" sz="2100" dirty="0">
                <a:solidFill>
                  <a:srgbClr val="000000"/>
                </a:solidFill>
                <a:latin typeface="Calibri" panose="020F0502020204030204" pitchFamily="34" charset="0"/>
                <a:ea typeface="Calibri" panose="020F0502020204030204" pitchFamily="34" charset="0"/>
                <a:cs typeface="Calibri" panose="020F0502020204030204" pitchFamily="34" charset="0"/>
              </a:rPr>
              <a:t>you receive.</a:t>
            </a:r>
          </a:p>
          <a:p>
            <a:r>
              <a:rPr lang="en-US" sz="2100" dirty="0">
                <a:solidFill>
                  <a:srgbClr val="000000"/>
                </a:solidFill>
                <a:latin typeface="Calibri" panose="020F0502020204030204" pitchFamily="34" charset="0"/>
                <a:ea typeface="Calibri" panose="020F0502020204030204" pitchFamily="34" charset="0"/>
                <a:cs typeface="Calibri" panose="020F0502020204030204" pitchFamily="34" charset="0"/>
              </a:rPr>
              <a:t>2. </a:t>
            </a:r>
            <a:r>
              <a:rPr lang="en-US" sz="2100" b="1" dirty="0">
                <a:solidFill>
                  <a:srgbClr val="000000"/>
                </a:solidFill>
                <a:latin typeface="Calibri" panose="020F0502020204030204" pitchFamily="34" charset="0"/>
                <a:ea typeface="Calibri" panose="020F0502020204030204" pitchFamily="34" charset="0"/>
                <a:cs typeface="Calibri" panose="020F0502020204030204" pitchFamily="34" charset="0"/>
              </a:rPr>
              <a:t>Identify main key feeling/s</a:t>
            </a:r>
            <a:endParaRPr lang="en-US" sz="210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r>
              <a:rPr lang="en-US" sz="2100" dirty="0">
                <a:solidFill>
                  <a:srgbClr val="000000"/>
                </a:solidFill>
                <a:latin typeface="Calibri" panose="020F0502020204030204" pitchFamily="34" charset="0"/>
                <a:ea typeface="Calibri" panose="020F0502020204030204" pitchFamily="34" charset="0"/>
                <a:cs typeface="Calibri" panose="020F0502020204030204" pitchFamily="34" charset="0"/>
              </a:rPr>
              <a:t>3. </a:t>
            </a:r>
            <a:r>
              <a:rPr lang="en-US" sz="2100" b="1" dirty="0">
                <a:solidFill>
                  <a:srgbClr val="000000"/>
                </a:solidFill>
                <a:latin typeface="Calibri" panose="020F0502020204030204" pitchFamily="34" charset="0"/>
                <a:ea typeface="Calibri" panose="020F0502020204030204" pitchFamily="34" charset="0"/>
                <a:cs typeface="Calibri" panose="020F0502020204030204" pitchFamily="34" charset="0"/>
              </a:rPr>
              <a:t>Formulate</a:t>
            </a:r>
            <a:r>
              <a:rPr lang="en-US" sz="2100" dirty="0">
                <a:solidFill>
                  <a:srgbClr val="000000"/>
                </a:solidFill>
                <a:latin typeface="Calibri" panose="020F0502020204030204" pitchFamily="34" charset="0"/>
                <a:ea typeface="Calibri" panose="020F0502020204030204" pitchFamily="34" charset="0"/>
                <a:cs typeface="Calibri" panose="020F0502020204030204" pitchFamily="34" charset="0"/>
              </a:rPr>
              <a:t> an emotionally expressive response that </a:t>
            </a:r>
            <a:r>
              <a:rPr lang="en-US" sz="2100" b="1" dirty="0">
                <a:solidFill>
                  <a:srgbClr val="000000"/>
                </a:solidFill>
                <a:latin typeface="Calibri" panose="020F0502020204030204" pitchFamily="34" charset="0"/>
                <a:ea typeface="Calibri" panose="020F0502020204030204" pitchFamily="34" charset="0"/>
                <a:cs typeface="Calibri" panose="020F0502020204030204" pitchFamily="34" charset="0"/>
              </a:rPr>
              <a:t>mirrors</a:t>
            </a:r>
            <a:r>
              <a:rPr lang="en-US" sz="2100" dirty="0">
                <a:solidFill>
                  <a:srgbClr val="000000"/>
                </a:solidFill>
                <a:latin typeface="Calibri" panose="020F0502020204030204" pitchFamily="34" charset="0"/>
                <a:ea typeface="Calibri" panose="020F0502020204030204" pitchFamily="34" charset="0"/>
                <a:cs typeface="Calibri" panose="020F0502020204030204" pitchFamily="34" charset="0"/>
              </a:rPr>
              <a:t> the client/patient’s </a:t>
            </a:r>
            <a:r>
              <a:rPr lang="en-US" sz="2100" b="1" dirty="0">
                <a:solidFill>
                  <a:srgbClr val="000000"/>
                </a:solidFill>
                <a:latin typeface="Calibri" panose="020F0502020204030204" pitchFamily="34" charset="0"/>
                <a:ea typeface="Calibri" panose="020F0502020204030204" pitchFamily="34" charset="0"/>
                <a:cs typeface="Calibri" panose="020F0502020204030204" pitchFamily="34" charset="0"/>
              </a:rPr>
              <a:t>feelings</a:t>
            </a:r>
            <a:r>
              <a:rPr lang="en-US" sz="2100" dirty="0">
                <a:solidFill>
                  <a:srgbClr val="000000"/>
                </a:solidFill>
                <a:latin typeface="Calibri" panose="020F0502020204030204" pitchFamily="34" charset="0"/>
                <a:ea typeface="Calibri" panose="020F0502020204030204" pitchFamily="34" charset="0"/>
                <a:cs typeface="Calibri" panose="020F0502020204030204" pitchFamily="34" charset="0"/>
              </a:rPr>
              <a:t>.</a:t>
            </a:r>
          </a:p>
          <a:p>
            <a:r>
              <a:rPr lang="en-US" sz="1700" dirty="0">
                <a:solidFill>
                  <a:srgbClr val="000000"/>
                </a:solidFill>
                <a:latin typeface="Calibri" panose="020F0502020204030204" pitchFamily="34" charset="0"/>
                <a:ea typeface="Calibri" panose="020F0502020204030204" pitchFamily="34" charset="0"/>
                <a:cs typeface="Calibri" panose="020F0502020204030204" pitchFamily="34" charset="0"/>
              </a:rPr>
              <a:t> </a:t>
            </a:r>
          </a:p>
          <a:p>
            <a:r>
              <a:rPr lang="en-US" sz="1700" b="1" dirty="0">
                <a:solidFill>
                  <a:srgbClr val="000000"/>
                </a:solidFill>
                <a:latin typeface="Calibri" panose="020F0502020204030204" pitchFamily="34" charset="0"/>
                <a:ea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26079959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58000">
              <a:schemeClr val="accent2">
                <a:lumMod val="60000"/>
                <a:lumOff val="40000"/>
              </a:schemeClr>
            </a:gs>
            <a:gs pos="54000">
              <a:schemeClr val="accent2">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0DADF74-6DE5-C3DA-1B88-62129F203930}"/>
              </a:ext>
            </a:extLst>
          </p:cNvPr>
          <p:cNvSpPr>
            <a:spLocks noGrp="1"/>
          </p:cNvSpPr>
          <p:nvPr>
            <p:ph type="title"/>
          </p:nvPr>
        </p:nvSpPr>
        <p:spPr>
          <a:xfrm>
            <a:off x="1024128" y="585216"/>
            <a:ext cx="9720072" cy="1453791"/>
          </a:xfrm>
        </p:spPr>
        <p:txBody>
          <a:bodyPr/>
          <a:lstStyle/>
          <a:p>
            <a:r>
              <a:rPr lang="en-US">
                <a:latin typeface="Bookman Old Style" panose="02050604050505020204" pitchFamily="18" charset="0"/>
              </a:rPr>
              <a:t>Examples of Reflection</a:t>
            </a:r>
            <a:endParaRPr lang="en-US" dirty="0">
              <a:latin typeface="Bookman Old Style" panose="02050604050505020204" pitchFamily="18" charset="0"/>
            </a:endParaRPr>
          </a:p>
        </p:txBody>
      </p:sp>
      <p:sp>
        <p:nvSpPr>
          <p:cNvPr id="5" name="Content Placeholder 4">
            <a:extLst>
              <a:ext uri="{FF2B5EF4-FFF2-40B4-BE49-F238E27FC236}">
                <a16:creationId xmlns:a16="http://schemas.microsoft.com/office/drawing/2014/main" id="{0559F379-ABE4-F794-D481-5C986391334A}"/>
              </a:ext>
            </a:extLst>
          </p:cNvPr>
          <p:cNvSpPr>
            <a:spLocks noGrp="1"/>
          </p:cNvSpPr>
          <p:nvPr>
            <p:ph idx="1"/>
          </p:nvPr>
        </p:nvSpPr>
        <p:spPr/>
        <p:txBody>
          <a:bodyPr>
            <a:normAutofit/>
          </a:bodyPr>
          <a:lstStyle/>
          <a:p>
            <a:r>
              <a:rPr lang="en-US" b="1">
                <a:latin typeface="Calibri" panose="020F0502020204030204" pitchFamily="34" charset="0"/>
                <a:ea typeface="Calibri" panose="020F0502020204030204" pitchFamily="34" charset="0"/>
                <a:cs typeface="Calibri" panose="020F0502020204030204" pitchFamily="34" charset="0"/>
              </a:rPr>
              <a:t>Client</a:t>
            </a:r>
            <a:r>
              <a:rPr lang="en-US">
                <a:latin typeface="Calibri" panose="020F0502020204030204" pitchFamily="34" charset="0"/>
                <a:ea typeface="Calibri" panose="020F0502020204030204" pitchFamily="34" charset="0"/>
                <a:cs typeface="Calibri" panose="020F0502020204030204" pitchFamily="34" charset="0"/>
              </a:rPr>
              <a:t>: “ I’m so tired of trying to please everyone. No matter what I do, it’s never enough”.</a:t>
            </a:r>
          </a:p>
          <a:p>
            <a:r>
              <a:rPr lang="en-US" b="1">
                <a:latin typeface="Calibri" panose="020F0502020204030204" pitchFamily="34" charset="0"/>
                <a:ea typeface="Calibri" panose="020F0502020204030204" pitchFamily="34" charset="0"/>
                <a:cs typeface="Calibri" panose="020F0502020204030204" pitchFamily="34" charset="0"/>
              </a:rPr>
              <a:t>Reflections</a:t>
            </a:r>
            <a:r>
              <a:rPr lang="en-US">
                <a:latin typeface="Calibri" panose="020F0502020204030204" pitchFamily="34" charset="0"/>
                <a:ea typeface="Calibri" panose="020F0502020204030204" pitchFamily="34" charset="0"/>
                <a:cs typeface="Calibri" panose="020F0502020204030204" pitchFamily="34" charset="0"/>
              </a:rPr>
              <a:t>: (1)“You sound </a:t>
            </a:r>
            <a:r>
              <a:rPr lang="en-US" b="1">
                <a:latin typeface="Calibri" panose="020F0502020204030204" pitchFamily="34" charset="0"/>
                <a:ea typeface="Calibri" panose="020F0502020204030204" pitchFamily="34" charset="0"/>
                <a:cs typeface="Calibri" panose="020F0502020204030204" pitchFamily="34" charset="0"/>
              </a:rPr>
              <a:t>exhausted</a:t>
            </a:r>
            <a:r>
              <a:rPr lang="en-US">
                <a:latin typeface="Calibri" panose="020F0502020204030204" pitchFamily="34" charset="0"/>
                <a:ea typeface="Calibri" panose="020F0502020204030204" pitchFamily="34" charset="0"/>
                <a:cs typeface="Calibri" panose="020F0502020204030204" pitchFamily="34" charset="0"/>
              </a:rPr>
              <a:t> constantly trying to meet others’ expectations”.</a:t>
            </a:r>
          </a:p>
          <a:p>
            <a:r>
              <a:rPr lang="en-US">
                <a:latin typeface="Calibri" panose="020F0502020204030204" pitchFamily="34" charset="0"/>
                <a:ea typeface="Calibri" panose="020F0502020204030204" pitchFamily="34" charset="0"/>
                <a:cs typeface="Calibri" panose="020F0502020204030204" pitchFamily="34" charset="0"/>
              </a:rPr>
              <a:t>(2) “It feels like you’re </a:t>
            </a:r>
            <a:r>
              <a:rPr lang="en-US" b="1">
                <a:latin typeface="Calibri" panose="020F0502020204030204" pitchFamily="34" charset="0"/>
                <a:ea typeface="Calibri" panose="020F0502020204030204" pitchFamily="34" charset="0"/>
                <a:cs typeface="Calibri" panose="020F0502020204030204" pitchFamily="34" charset="0"/>
              </a:rPr>
              <a:t>worn down </a:t>
            </a:r>
            <a:r>
              <a:rPr lang="en-US">
                <a:latin typeface="Calibri" panose="020F0502020204030204" pitchFamily="34" charset="0"/>
                <a:ea typeface="Calibri" panose="020F0502020204030204" pitchFamily="34" charset="0"/>
                <a:cs typeface="Calibri" panose="020F0502020204030204" pitchFamily="34" charset="0"/>
              </a:rPr>
              <a:t>by never feeling good enough”.</a:t>
            </a:r>
          </a:p>
          <a:p>
            <a:r>
              <a:rPr lang="en-US" b="1">
                <a:latin typeface="Calibri" panose="020F0502020204030204" pitchFamily="34" charset="0"/>
                <a:ea typeface="Calibri" panose="020F0502020204030204" pitchFamily="34" charset="0"/>
                <a:cs typeface="Calibri" panose="020F0502020204030204" pitchFamily="34" charset="0"/>
              </a:rPr>
              <a:t>Client:- </a:t>
            </a:r>
            <a:r>
              <a:rPr lang="en-US">
                <a:latin typeface="Calibri" panose="020F0502020204030204" pitchFamily="34" charset="0"/>
                <a:ea typeface="Calibri" panose="020F0502020204030204" pitchFamily="34" charset="0"/>
                <a:cs typeface="Calibri" panose="020F0502020204030204" pitchFamily="34" charset="0"/>
              </a:rPr>
              <a:t>“ I keep saying yes to people, even when I don’t want to and then I end up feeling resentful </a:t>
            </a:r>
          </a:p>
          <a:p>
            <a:r>
              <a:rPr lang="en-US" b="1">
                <a:latin typeface="Calibri" panose="020F0502020204030204" pitchFamily="34" charset="0"/>
                <a:ea typeface="Calibri" panose="020F0502020204030204" pitchFamily="34" charset="0"/>
                <a:cs typeface="Calibri" panose="020F0502020204030204" pitchFamily="34" charset="0"/>
              </a:rPr>
              <a:t>Reflection</a:t>
            </a:r>
            <a:r>
              <a:rPr lang="en-US">
                <a:latin typeface="Calibri" panose="020F0502020204030204" pitchFamily="34" charset="0"/>
                <a:ea typeface="Calibri" panose="020F0502020204030204" pitchFamily="34" charset="0"/>
                <a:cs typeface="Calibri" panose="020F0502020204030204" pitchFamily="34" charset="0"/>
              </a:rPr>
              <a:t> “ You sound like you are </a:t>
            </a:r>
            <a:r>
              <a:rPr lang="en-US" b="1">
                <a:latin typeface="Calibri" panose="020F0502020204030204" pitchFamily="34" charset="0"/>
                <a:ea typeface="Calibri" panose="020F0502020204030204" pitchFamily="34" charset="0"/>
                <a:cs typeface="Calibri" panose="020F0502020204030204" pitchFamily="34" charset="0"/>
              </a:rPr>
              <a:t>annoyed</a:t>
            </a:r>
            <a:r>
              <a:rPr lang="en-US">
                <a:latin typeface="Calibri" panose="020F0502020204030204" pitchFamily="34" charset="0"/>
                <a:ea typeface="Calibri" panose="020F0502020204030204" pitchFamily="34" charset="0"/>
                <a:cs typeface="Calibri" panose="020F0502020204030204" pitchFamily="34" charset="0"/>
              </a:rPr>
              <a:t> at yourself for saying yes to people when you don’t want to”</a:t>
            </a:r>
          </a:p>
          <a:p>
            <a:endParaRPr lang="en-US">
              <a:latin typeface="Calibri" panose="020F0502020204030204" pitchFamily="34" charset="0"/>
              <a:ea typeface="Calibri" panose="020F0502020204030204" pitchFamily="34" charset="0"/>
              <a:cs typeface="Calibri" panose="020F0502020204030204" pitchFamily="34" charset="0"/>
            </a:endParaRPr>
          </a:p>
          <a:p>
            <a:endParaRPr lang="en-US"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263547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58000">
              <a:schemeClr val="accent2">
                <a:lumMod val="60000"/>
                <a:lumOff val="40000"/>
              </a:schemeClr>
            </a:gs>
            <a:gs pos="54000">
              <a:schemeClr val="accent2">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88C7C-4731-1FBB-A431-A50E28973D03}"/>
              </a:ext>
            </a:extLst>
          </p:cNvPr>
          <p:cNvSpPr>
            <a:spLocks noGrp="1"/>
          </p:cNvSpPr>
          <p:nvPr>
            <p:ph type="title"/>
          </p:nvPr>
        </p:nvSpPr>
        <p:spPr/>
        <p:txBody>
          <a:bodyPr/>
          <a:lstStyle/>
          <a:p>
            <a:r>
              <a:rPr lang="en-US" dirty="0">
                <a:latin typeface="Bookman Old Style" panose="02050604050505020204" pitchFamily="18" charset="0"/>
              </a:rPr>
              <a:t>Reflection sentence starters </a:t>
            </a:r>
          </a:p>
        </p:txBody>
      </p:sp>
      <p:sp>
        <p:nvSpPr>
          <p:cNvPr id="3" name="Content Placeholder 2">
            <a:extLst>
              <a:ext uri="{FF2B5EF4-FFF2-40B4-BE49-F238E27FC236}">
                <a16:creationId xmlns:a16="http://schemas.microsoft.com/office/drawing/2014/main" id="{B3F37FAF-13DF-A016-778B-B95EAF4C013D}"/>
              </a:ext>
            </a:extLst>
          </p:cNvPr>
          <p:cNvSpPr>
            <a:spLocks noGrp="1"/>
          </p:cNvSpPr>
          <p:nvPr>
            <p:ph idx="1"/>
          </p:nvPr>
        </p:nvSpPr>
        <p:spPr/>
        <p:txBody>
          <a:bodyPr/>
          <a:lstStyle/>
          <a:p>
            <a:r>
              <a:rPr lang="en-US" b="1" dirty="0">
                <a:latin typeface="Calibri" panose="020F0502020204030204" pitchFamily="34" charset="0"/>
                <a:ea typeface="Calibri" panose="020F0502020204030204" pitchFamily="34" charset="0"/>
                <a:cs typeface="Calibri" panose="020F0502020204030204" pitchFamily="34" charset="0"/>
              </a:rPr>
              <a:t>You are</a:t>
            </a:r>
            <a:r>
              <a:rPr lang="en-US" dirty="0">
                <a:latin typeface="Calibri" panose="020F0502020204030204" pitchFamily="34" charset="0"/>
                <a:ea typeface="Calibri" panose="020F0502020204030204" pitchFamily="34" charset="0"/>
                <a:cs typeface="Calibri" panose="020F0502020204030204" pitchFamily="34" charset="0"/>
              </a:rPr>
              <a:t> </a:t>
            </a:r>
            <a:r>
              <a:rPr lang="en-US" b="1" dirty="0">
                <a:latin typeface="Calibri" panose="020F0502020204030204" pitchFamily="34" charset="0"/>
                <a:ea typeface="Calibri" panose="020F0502020204030204" pitchFamily="34" charset="0"/>
                <a:cs typeface="Calibri" panose="020F0502020204030204" pitchFamily="34" charset="0"/>
              </a:rPr>
              <a:t>feeling</a:t>
            </a:r>
            <a:r>
              <a:rPr lang="en-US" dirty="0">
                <a:latin typeface="Calibri" panose="020F0502020204030204" pitchFamily="34" charset="0"/>
                <a:ea typeface="Calibri" panose="020F0502020204030204" pitchFamily="34" charset="0"/>
                <a:cs typeface="Calibri" panose="020F0502020204030204" pitchFamily="34" charset="0"/>
              </a:rPr>
              <a:t> guilty</a:t>
            </a:r>
            <a:r>
              <a:rPr lang="en-US" b="1" dirty="0">
                <a:latin typeface="Calibri" panose="020F0502020204030204" pitchFamily="34" charset="0"/>
                <a:ea typeface="Calibri" panose="020F0502020204030204" pitchFamily="34" charset="0"/>
                <a:cs typeface="Calibri" panose="020F0502020204030204" pitchFamily="34" charset="0"/>
              </a:rPr>
              <a:t>…..</a:t>
            </a:r>
            <a:endParaRPr lang="en-US" dirty="0">
              <a:latin typeface="Calibri" panose="020F0502020204030204" pitchFamily="34" charset="0"/>
              <a:ea typeface="Calibri" panose="020F0502020204030204" pitchFamily="34" charset="0"/>
              <a:cs typeface="Calibri" panose="020F0502020204030204" pitchFamily="34" charset="0"/>
            </a:endParaRPr>
          </a:p>
          <a:p>
            <a:r>
              <a:rPr lang="en-US" b="1" dirty="0">
                <a:latin typeface="Calibri" panose="020F0502020204030204" pitchFamily="34" charset="0"/>
                <a:ea typeface="Calibri" panose="020F0502020204030204" pitchFamily="34" charset="0"/>
                <a:cs typeface="Calibri" panose="020F0502020204030204" pitchFamily="34" charset="0"/>
              </a:rPr>
              <a:t>You feel </a:t>
            </a:r>
            <a:r>
              <a:rPr lang="en-US" dirty="0">
                <a:latin typeface="Calibri" panose="020F0502020204030204" pitchFamily="34" charset="0"/>
                <a:ea typeface="Calibri" panose="020F0502020204030204" pitchFamily="34" charset="0"/>
                <a:cs typeface="Calibri" panose="020F0502020204030204" pitchFamily="34" charset="0"/>
              </a:rPr>
              <a:t>sad …..</a:t>
            </a:r>
          </a:p>
          <a:p>
            <a:r>
              <a:rPr lang="en-US" dirty="0">
                <a:latin typeface="Calibri" panose="020F0502020204030204" pitchFamily="34" charset="0"/>
                <a:ea typeface="Calibri" panose="020F0502020204030204" pitchFamily="34" charset="0"/>
                <a:cs typeface="Calibri" panose="020F0502020204030204" pitchFamily="34" charset="0"/>
              </a:rPr>
              <a:t>You feel annoyed ….</a:t>
            </a:r>
          </a:p>
          <a:p>
            <a:r>
              <a:rPr lang="en-US" dirty="0">
                <a:latin typeface="Calibri" panose="020F0502020204030204" pitchFamily="34" charset="0"/>
                <a:ea typeface="Calibri" panose="020F0502020204030204" pitchFamily="34" charset="0"/>
                <a:cs typeface="Calibri" panose="020F0502020204030204" pitchFamily="34" charset="0"/>
              </a:rPr>
              <a:t>You feel quite anxious about</a:t>
            </a:r>
          </a:p>
          <a:p>
            <a:r>
              <a:rPr lang="en-US" b="1" dirty="0">
                <a:latin typeface="Calibri" panose="020F0502020204030204" pitchFamily="34" charset="0"/>
                <a:ea typeface="Calibri" panose="020F0502020204030204" pitchFamily="34" charset="0"/>
                <a:cs typeface="Calibri" panose="020F0502020204030204" pitchFamily="34" charset="0"/>
              </a:rPr>
              <a:t>You sound like </a:t>
            </a:r>
            <a:r>
              <a:rPr lang="en-US" dirty="0">
                <a:latin typeface="Calibri" panose="020F0502020204030204" pitchFamily="34" charset="0"/>
                <a:ea typeface="Calibri" panose="020F0502020204030204" pitchFamily="34" charset="0"/>
                <a:cs typeface="Calibri" panose="020F0502020204030204" pitchFamily="34" charset="0"/>
              </a:rPr>
              <a:t>you are very stressed</a:t>
            </a:r>
          </a:p>
          <a:p>
            <a:r>
              <a:rPr lang="en-US" b="1" dirty="0">
                <a:latin typeface="Calibri" panose="020F0502020204030204" pitchFamily="34" charset="0"/>
                <a:ea typeface="Calibri" panose="020F0502020204030204" pitchFamily="34" charset="0"/>
                <a:cs typeface="Calibri" panose="020F0502020204030204" pitchFamily="34" charset="0"/>
              </a:rPr>
              <a:t>It sounds like </a:t>
            </a:r>
            <a:r>
              <a:rPr lang="en-US" dirty="0">
                <a:latin typeface="Calibri" panose="020F0502020204030204" pitchFamily="34" charset="0"/>
                <a:ea typeface="Calibri" panose="020F0502020204030204" pitchFamily="34" charset="0"/>
                <a:cs typeface="Calibri" panose="020F0502020204030204" pitchFamily="34" charset="0"/>
              </a:rPr>
              <a:t>you are feeling…….</a:t>
            </a:r>
          </a:p>
          <a:p>
            <a:r>
              <a:rPr lang="en-US" b="1" dirty="0">
                <a:latin typeface="Calibri" panose="020F0502020204030204" pitchFamily="34" charset="0"/>
                <a:ea typeface="Calibri" panose="020F0502020204030204" pitchFamily="34" charset="0"/>
                <a:cs typeface="Calibri" panose="020F0502020204030204" pitchFamily="34" charset="0"/>
              </a:rPr>
              <a:t>You seem </a:t>
            </a:r>
            <a:r>
              <a:rPr lang="en-US" dirty="0">
                <a:latin typeface="Calibri" panose="020F0502020204030204" pitchFamily="34" charset="0"/>
                <a:ea typeface="Calibri" panose="020F0502020204030204" pitchFamily="34" charset="0"/>
                <a:cs typeface="Calibri" panose="020F0502020204030204" pitchFamily="34" charset="0"/>
              </a:rPr>
              <a:t>doubtful about…</a:t>
            </a:r>
          </a:p>
          <a:p>
            <a:r>
              <a:rPr lang="en-US" b="1" dirty="0">
                <a:latin typeface="Calibri" panose="020F0502020204030204" pitchFamily="34" charset="0"/>
                <a:ea typeface="Calibri" panose="020F0502020204030204" pitchFamily="34" charset="0"/>
                <a:cs typeface="Calibri" panose="020F0502020204030204" pitchFamily="34" charset="0"/>
              </a:rPr>
              <a:t>It seems tha</a:t>
            </a:r>
            <a:r>
              <a:rPr lang="en-US" dirty="0">
                <a:latin typeface="Calibri" panose="020F0502020204030204" pitchFamily="34" charset="0"/>
                <a:ea typeface="Calibri" panose="020F0502020204030204" pitchFamily="34" charset="0"/>
                <a:cs typeface="Calibri" panose="020F0502020204030204" pitchFamily="34" charset="0"/>
              </a:rPr>
              <a:t>t you are feeling troubled ……</a:t>
            </a:r>
          </a:p>
          <a:p>
            <a:endParaRPr lang="en-US" dirty="0"/>
          </a:p>
        </p:txBody>
      </p:sp>
    </p:spTree>
    <p:extLst>
      <p:ext uri="{BB962C8B-B14F-4D97-AF65-F5344CB8AC3E}">
        <p14:creationId xmlns:p14="http://schemas.microsoft.com/office/powerpoint/2010/main" val="39627414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1980C-300E-0314-6249-22DD0AAA5389}"/>
              </a:ext>
            </a:extLst>
          </p:cNvPr>
          <p:cNvSpPr>
            <a:spLocks noGrp="1"/>
          </p:cNvSpPr>
          <p:nvPr>
            <p:ph type="title"/>
          </p:nvPr>
        </p:nvSpPr>
        <p:spPr/>
        <p:txBody>
          <a:bodyPr/>
          <a:lstStyle/>
          <a:p>
            <a:r>
              <a:rPr lang="en-GB" dirty="0"/>
              <a:t>Exercise </a:t>
            </a:r>
          </a:p>
        </p:txBody>
      </p:sp>
      <p:sp>
        <p:nvSpPr>
          <p:cNvPr id="3" name="Content Placeholder 2">
            <a:extLst>
              <a:ext uri="{FF2B5EF4-FFF2-40B4-BE49-F238E27FC236}">
                <a16:creationId xmlns:a16="http://schemas.microsoft.com/office/drawing/2014/main" id="{D7B43B88-118D-D95E-97ED-48B507A8DD98}"/>
              </a:ext>
            </a:extLst>
          </p:cNvPr>
          <p:cNvSpPr>
            <a:spLocks noGrp="1"/>
          </p:cNvSpPr>
          <p:nvPr>
            <p:ph idx="1"/>
          </p:nvPr>
        </p:nvSpPr>
        <p:spPr/>
        <p:txBody>
          <a:bodyPr/>
          <a:lstStyle/>
          <a:p>
            <a:r>
              <a:rPr lang="en-GB" dirty="0"/>
              <a:t>Write out reflection responses to the following</a:t>
            </a:r>
          </a:p>
          <a:p>
            <a:endParaRPr lang="en-GB" dirty="0"/>
          </a:p>
          <a:p>
            <a:pPr marL="457200" indent="-457200">
              <a:buAutoNum type="arabicPeriod"/>
            </a:pPr>
            <a:r>
              <a:rPr lang="en-GB" dirty="0"/>
              <a:t>I have a presentation coming up and I am feeling stressed and really worried about how I will come across in case I get it all wrong and forget my words.</a:t>
            </a:r>
          </a:p>
          <a:p>
            <a:pPr marL="457200" indent="-457200">
              <a:buAutoNum type="arabicPeriod"/>
            </a:pPr>
            <a:r>
              <a:rPr lang="en-GB" dirty="0"/>
              <a:t>2. I had a fight with my partner and now I am upset and worried that they will leave me</a:t>
            </a:r>
          </a:p>
          <a:p>
            <a:pPr marL="457200" indent="-457200">
              <a:buAutoNum type="arabicPeriod"/>
            </a:pPr>
            <a:r>
              <a:rPr lang="en-GB" dirty="0"/>
              <a:t>3. In work I have got promoted which I am happy about, but I am concerned about the extra work I am going to have to take on. </a:t>
            </a:r>
          </a:p>
          <a:p>
            <a:pPr marL="457200" indent="-457200">
              <a:buAutoNum type="arabicPeriod"/>
            </a:pPr>
            <a:r>
              <a:rPr lang="en-GB" dirty="0"/>
              <a:t>4. I have just been diagnosed with diabetes and am concerned that I may go blind like my dad. </a:t>
            </a:r>
          </a:p>
        </p:txBody>
      </p:sp>
    </p:spTree>
    <p:extLst>
      <p:ext uri="{BB962C8B-B14F-4D97-AF65-F5344CB8AC3E}">
        <p14:creationId xmlns:p14="http://schemas.microsoft.com/office/powerpoint/2010/main" val="4735180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1CE8CA9-D6D2-4C46-8070-9566F894E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71C712-C80B-634D-EDE1-2A225C3D1F70}"/>
              </a:ext>
            </a:extLst>
          </p:cNvPr>
          <p:cNvSpPr>
            <a:spLocks noGrp="1"/>
          </p:cNvSpPr>
          <p:nvPr>
            <p:ph type="title"/>
          </p:nvPr>
        </p:nvSpPr>
        <p:spPr>
          <a:xfrm>
            <a:off x="1024129" y="585216"/>
            <a:ext cx="3779085" cy="1499616"/>
          </a:xfrm>
        </p:spPr>
        <p:txBody>
          <a:bodyPr>
            <a:normAutofit/>
          </a:bodyPr>
          <a:lstStyle/>
          <a:p>
            <a:r>
              <a:rPr lang="en-US" sz="4400" dirty="0">
                <a:solidFill>
                  <a:schemeClr val="tx1"/>
                </a:solidFill>
              </a:rPr>
              <a:t>Break </a:t>
            </a:r>
          </a:p>
        </p:txBody>
      </p:sp>
      <p:cxnSp>
        <p:nvCxnSpPr>
          <p:cNvPr id="12" name="Straight Connector 11">
            <a:extLst>
              <a:ext uri="{FF2B5EF4-FFF2-40B4-BE49-F238E27FC236}">
                <a16:creationId xmlns:a16="http://schemas.microsoft.com/office/drawing/2014/main" id="{72B31CF5-BEC2-457D-A52F-6A5CCB066FE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C6D9687-2A0A-A23D-C85C-282826953CE1}"/>
              </a:ext>
            </a:extLst>
          </p:cNvPr>
          <p:cNvSpPr>
            <a:spLocks noGrp="1"/>
          </p:cNvSpPr>
          <p:nvPr>
            <p:ph idx="1"/>
          </p:nvPr>
        </p:nvSpPr>
        <p:spPr>
          <a:xfrm>
            <a:off x="1024129" y="2286000"/>
            <a:ext cx="3791711" cy="3931920"/>
          </a:xfrm>
        </p:spPr>
        <p:txBody>
          <a:bodyPr>
            <a:normAutofit/>
          </a:bodyPr>
          <a:lstStyle/>
          <a:p>
            <a:endParaRPr lang="en-US" dirty="0">
              <a:solidFill>
                <a:srgbClr val="FFFFFF"/>
              </a:solidFill>
            </a:endParaRPr>
          </a:p>
        </p:txBody>
      </p:sp>
      <p:pic>
        <p:nvPicPr>
          <p:cNvPr id="7" name="Graphic 6" descr="Coffee">
            <a:extLst>
              <a:ext uri="{FF2B5EF4-FFF2-40B4-BE49-F238E27FC236}">
                <a16:creationId xmlns:a16="http://schemas.microsoft.com/office/drawing/2014/main" id="{A016459F-5E3A-C1D9-4CB3-B40B2C44B41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6000" y="701039"/>
            <a:ext cx="5455921" cy="5455921"/>
          </a:xfrm>
          <a:prstGeom prst="rect">
            <a:avLst/>
          </a:prstGeom>
        </p:spPr>
      </p:pic>
    </p:spTree>
    <p:extLst>
      <p:ext uri="{BB962C8B-B14F-4D97-AF65-F5344CB8AC3E}">
        <p14:creationId xmlns:p14="http://schemas.microsoft.com/office/powerpoint/2010/main" val="41802753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a:gsLst>
            <a:gs pos="58000">
              <a:schemeClr val="accent2">
                <a:lumMod val="60000"/>
                <a:lumOff val="40000"/>
              </a:schemeClr>
            </a:gs>
            <a:gs pos="54000">
              <a:schemeClr val="accent2">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4D364-85ED-2EB3-B14F-52B18CC57056}"/>
              </a:ext>
            </a:extLst>
          </p:cNvPr>
          <p:cNvSpPr>
            <a:spLocks noGrp="1"/>
          </p:cNvSpPr>
          <p:nvPr>
            <p:ph type="title"/>
          </p:nvPr>
        </p:nvSpPr>
        <p:spPr/>
        <p:txBody>
          <a:bodyPr/>
          <a:lstStyle/>
          <a:p>
            <a:pPr algn="ctr"/>
            <a:r>
              <a:rPr lang="en-US" dirty="0">
                <a:latin typeface="Bookman Old Style" panose="02050604050505020204" pitchFamily="18" charset="0"/>
              </a:rPr>
              <a:t>Person-Centred skill - Paraphrasing</a:t>
            </a:r>
          </a:p>
        </p:txBody>
      </p:sp>
      <p:sp>
        <p:nvSpPr>
          <p:cNvPr id="3" name="Content Placeholder 2">
            <a:extLst>
              <a:ext uri="{FF2B5EF4-FFF2-40B4-BE49-F238E27FC236}">
                <a16:creationId xmlns:a16="http://schemas.microsoft.com/office/drawing/2014/main" id="{79A4E721-4585-8745-438B-905CEA47D7BD}"/>
              </a:ext>
            </a:extLst>
          </p:cNvPr>
          <p:cNvSpPr>
            <a:spLocks noGrp="1"/>
          </p:cNvSpPr>
          <p:nvPr>
            <p:ph idx="1"/>
          </p:nvPr>
        </p:nvSpPr>
        <p:spPr/>
        <p:txBody>
          <a:bodyPr/>
          <a:lstStyle/>
          <a:p>
            <a:pPr>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Restating the speakers' </a:t>
            </a:r>
            <a:r>
              <a:rPr lang="en-US" sz="2400" b="1" dirty="0">
                <a:latin typeface="Calibri" panose="020F0502020204030204" pitchFamily="34" charset="0"/>
                <a:ea typeface="Calibri" panose="020F0502020204030204" pitchFamily="34" charset="0"/>
                <a:cs typeface="Calibri" panose="020F0502020204030204" pitchFamily="34" charset="0"/>
              </a:rPr>
              <a:t>thoughts,</a:t>
            </a:r>
            <a:r>
              <a:rPr lang="en-US" sz="2400" dirty="0">
                <a:latin typeface="Calibri" panose="020F0502020204030204" pitchFamily="34" charset="0"/>
                <a:ea typeface="Calibri" panose="020F0502020204030204" pitchFamily="34" charset="0"/>
                <a:cs typeface="Calibri" panose="020F0502020204030204" pitchFamily="34" charset="0"/>
              </a:rPr>
              <a:t> </a:t>
            </a:r>
            <a:r>
              <a:rPr lang="en-US" sz="2400" b="1" dirty="0">
                <a:latin typeface="Calibri" panose="020F0502020204030204" pitchFamily="34" charset="0"/>
                <a:ea typeface="Calibri" panose="020F0502020204030204" pitchFamily="34" charset="0"/>
                <a:cs typeface="Calibri" panose="020F0502020204030204" pitchFamily="34" charset="0"/>
              </a:rPr>
              <a:t>emotional content </a:t>
            </a:r>
            <a:r>
              <a:rPr lang="en-US" sz="2400" dirty="0">
                <a:latin typeface="Calibri" panose="020F0502020204030204" pitchFamily="34" charset="0"/>
                <a:ea typeface="Calibri" panose="020F0502020204030204" pitchFamily="34" charset="0"/>
                <a:cs typeface="Calibri" panose="020F0502020204030204" pitchFamily="34" charset="0"/>
              </a:rPr>
              <a:t>and their internal subjective world (self-concept) </a:t>
            </a:r>
          </a:p>
          <a:p>
            <a:pPr>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Reflect  back to the client/patient </a:t>
            </a:r>
            <a:r>
              <a:rPr lang="en-US" sz="2400" b="1" dirty="0">
                <a:latin typeface="Calibri" panose="020F0502020204030204" pitchFamily="34" charset="0"/>
                <a:ea typeface="Calibri" panose="020F0502020204030204" pitchFamily="34" charset="0"/>
                <a:cs typeface="Calibri" panose="020F0502020204030204" pitchFamily="34" charset="0"/>
              </a:rPr>
              <a:t>key phrases</a:t>
            </a:r>
            <a:r>
              <a:rPr lang="en-US" sz="2400" dirty="0">
                <a:latin typeface="Calibri" panose="020F0502020204030204" pitchFamily="34" charset="0"/>
                <a:ea typeface="Calibri" panose="020F0502020204030204" pitchFamily="34" charset="0"/>
                <a:cs typeface="Calibri" panose="020F0502020204030204" pitchFamily="34" charset="0"/>
              </a:rPr>
              <a:t>, content and emotions without interpreting it, reword it in your </a:t>
            </a:r>
            <a:r>
              <a:rPr lang="en-US" sz="2400" b="1" dirty="0">
                <a:latin typeface="Calibri" panose="020F0502020204030204" pitchFamily="34" charset="0"/>
                <a:ea typeface="Calibri" panose="020F0502020204030204" pitchFamily="34" charset="0"/>
                <a:cs typeface="Calibri" panose="020F0502020204030204" pitchFamily="34" charset="0"/>
              </a:rPr>
              <a:t>own words. </a:t>
            </a:r>
          </a:p>
          <a:p>
            <a:pPr>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Surface (cognitive level)</a:t>
            </a:r>
          </a:p>
          <a:p>
            <a:pPr>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Clarification and checking understanding </a:t>
            </a:r>
          </a:p>
          <a:p>
            <a:pPr>
              <a:buFont typeface="Arial" panose="020B0604020202020204" pitchFamily="34" charset="0"/>
              <a:buChar char="•"/>
            </a:pPr>
            <a:r>
              <a:rPr lang="en-US" sz="2400" dirty="0">
                <a:latin typeface="Calibri" panose="020F0502020204030204" pitchFamily="34" charset="0"/>
                <a:ea typeface="Calibri" panose="020F0502020204030204" pitchFamily="34" charset="0"/>
                <a:cs typeface="Calibri" panose="020F0502020204030204" pitchFamily="34" charset="0"/>
              </a:rPr>
              <a:t>Focus on content- Who? What? Why? When? Where? How? </a:t>
            </a:r>
          </a:p>
          <a:p>
            <a:pPr>
              <a:buFont typeface="Arial" panose="020B0604020202020204" pitchFamily="34" charset="0"/>
              <a:buChar char="•"/>
            </a:pPr>
            <a:endParaRPr lang="en-US" dirty="0"/>
          </a:p>
        </p:txBody>
      </p:sp>
    </p:spTree>
    <p:extLst>
      <p:ext uri="{BB962C8B-B14F-4D97-AF65-F5344CB8AC3E}">
        <p14:creationId xmlns:p14="http://schemas.microsoft.com/office/powerpoint/2010/main" val="34271926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7" name="Straight Connector 26">
            <a:extLst>
              <a:ext uri="{FF2B5EF4-FFF2-40B4-BE49-F238E27FC236}">
                <a16:creationId xmlns:a16="http://schemas.microsoft.com/office/drawing/2014/main" id="{F4F4AF38-8AAD-4B65-9274-0033CABC4A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BB717F82-1948-4BF5-B31E-F8E018DE40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53F57E-9E4F-DF71-DB9A-C3C916D3EF01}"/>
              </a:ext>
            </a:extLst>
          </p:cNvPr>
          <p:cNvSpPr>
            <a:spLocks noGrp="1"/>
          </p:cNvSpPr>
          <p:nvPr>
            <p:ph type="title"/>
          </p:nvPr>
        </p:nvSpPr>
        <p:spPr>
          <a:xfrm>
            <a:off x="1024128" y="459317"/>
            <a:ext cx="4389120" cy="1749552"/>
          </a:xfrm>
        </p:spPr>
        <p:txBody>
          <a:bodyPr vert="horz" lIns="91440" tIns="45720" rIns="91440" bIns="45720" rtlCol="0" anchor="ctr">
            <a:normAutofit/>
          </a:bodyPr>
          <a:lstStyle/>
          <a:p>
            <a:pPr algn="ctr"/>
            <a:r>
              <a:rPr lang="en-US" sz="4400" kern="1200" cap="all" spc="100" baseline="0" dirty="0">
                <a:solidFill>
                  <a:schemeClr val="tx1">
                    <a:lumMod val="90000"/>
                    <a:lumOff val="10000"/>
                  </a:schemeClr>
                </a:solidFill>
                <a:latin typeface="+mj-lt"/>
                <a:ea typeface="+mj-ea"/>
                <a:cs typeface="+mj-cs"/>
              </a:rPr>
              <a:t> </a:t>
            </a:r>
            <a:r>
              <a:rPr lang="en-US" sz="3100" kern="1200" cap="all" spc="100" baseline="0" dirty="0">
                <a:solidFill>
                  <a:schemeClr val="tx1">
                    <a:lumMod val="90000"/>
                    <a:lumOff val="10000"/>
                  </a:schemeClr>
                </a:solidFill>
                <a:latin typeface="Bookman Old Style" panose="02050604050505020204" pitchFamily="18" charset="0"/>
              </a:rPr>
              <a:t>Person-centred -Paraphrasing  skill</a:t>
            </a:r>
          </a:p>
        </p:txBody>
      </p:sp>
      <p:cxnSp>
        <p:nvCxnSpPr>
          <p:cNvPr id="31" name="Straight Connector 30">
            <a:extLst>
              <a:ext uri="{FF2B5EF4-FFF2-40B4-BE49-F238E27FC236}">
                <a16:creationId xmlns:a16="http://schemas.microsoft.com/office/drawing/2014/main" id="{07AAE15F-6D59-4252-8427-D134C0066F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169FD658-A46C-F580-E1AE-EC5DE4D14A0A}"/>
              </a:ext>
            </a:extLst>
          </p:cNvPr>
          <p:cNvSpPr>
            <a:spLocks noGrp="1"/>
          </p:cNvSpPr>
          <p:nvPr>
            <p:ph type="body" sz="half" idx="2"/>
          </p:nvPr>
        </p:nvSpPr>
        <p:spPr>
          <a:xfrm>
            <a:off x="1024129" y="2286000"/>
            <a:ext cx="4389120" cy="3931920"/>
          </a:xfrm>
        </p:spPr>
        <p:txBody>
          <a:bodyPr vert="horz" lIns="45720" tIns="45720" rIns="45720" bIns="45720" rtlCol="0">
            <a:normAutofit/>
          </a:bodyPr>
          <a:lstStyle/>
          <a:p>
            <a:pPr>
              <a:lnSpc>
                <a:spcPct val="90000"/>
              </a:lnSpc>
            </a:pPr>
            <a:r>
              <a:rPr lang="en-US" sz="2400" b="1" dirty="0">
                <a:solidFill>
                  <a:schemeClr val="tx1"/>
                </a:solidFill>
              </a:rPr>
              <a:t>Cognitive content </a:t>
            </a:r>
            <a:r>
              <a:rPr lang="en-US" sz="2400" dirty="0">
                <a:solidFill>
                  <a:schemeClr val="tx1"/>
                </a:solidFill>
              </a:rPr>
              <a:t>– The facts, events, or thoughts.</a:t>
            </a:r>
          </a:p>
          <a:p>
            <a:pPr>
              <a:lnSpc>
                <a:spcPct val="90000"/>
              </a:lnSpc>
            </a:pPr>
            <a:endParaRPr lang="en-US" sz="2400" dirty="0">
              <a:solidFill>
                <a:schemeClr val="tx1"/>
              </a:solidFill>
            </a:endParaRPr>
          </a:p>
          <a:p>
            <a:pPr>
              <a:lnSpc>
                <a:spcPct val="90000"/>
              </a:lnSpc>
            </a:pPr>
            <a:r>
              <a:rPr lang="en-US" sz="2400" b="1" dirty="0">
                <a:solidFill>
                  <a:schemeClr val="tx1"/>
                </a:solidFill>
              </a:rPr>
              <a:t>Meaning </a:t>
            </a:r>
            <a:r>
              <a:rPr lang="en-US" sz="2400" dirty="0">
                <a:solidFill>
                  <a:schemeClr val="tx1"/>
                </a:solidFill>
              </a:rPr>
              <a:t>to the client/patient  beliefs, values or Ideas of self concept.</a:t>
            </a:r>
          </a:p>
          <a:p>
            <a:pPr>
              <a:lnSpc>
                <a:spcPct val="90000"/>
              </a:lnSpc>
            </a:pPr>
            <a:endParaRPr lang="en-US" sz="2400" dirty="0">
              <a:solidFill>
                <a:schemeClr val="tx1"/>
              </a:solidFill>
            </a:endParaRPr>
          </a:p>
          <a:p>
            <a:pPr>
              <a:lnSpc>
                <a:spcPct val="90000"/>
              </a:lnSpc>
            </a:pPr>
            <a:r>
              <a:rPr lang="en-US" sz="2400" b="1" dirty="0">
                <a:solidFill>
                  <a:schemeClr val="tx1"/>
                </a:solidFill>
              </a:rPr>
              <a:t>Checking</a:t>
            </a:r>
            <a:r>
              <a:rPr lang="en-US" sz="2400" dirty="0">
                <a:solidFill>
                  <a:schemeClr val="tx1"/>
                </a:solidFill>
              </a:rPr>
              <a:t> for clarification and understanding of client/patient narrative. </a:t>
            </a:r>
          </a:p>
        </p:txBody>
      </p:sp>
      <p:pic>
        <p:nvPicPr>
          <p:cNvPr id="6" name="Picture 5" descr="A person holding a frame in front of their face">
            <a:extLst>
              <a:ext uri="{FF2B5EF4-FFF2-40B4-BE49-F238E27FC236}">
                <a16:creationId xmlns:a16="http://schemas.microsoft.com/office/drawing/2014/main" id="{DBA6CD51-4E40-28F9-25FF-1554C3F7BD9E}"/>
              </a:ext>
            </a:extLst>
          </p:cNvPr>
          <p:cNvPicPr>
            <a:picLocks noChangeAspect="1"/>
          </p:cNvPicPr>
          <p:nvPr/>
        </p:nvPicPr>
        <p:blipFill>
          <a:blip r:embed="rId2">
            <a:extLst>
              <a:ext uri="{28A0092B-C50C-407E-A947-70E740481C1C}">
                <a14:useLocalDpi xmlns:a14="http://schemas.microsoft.com/office/drawing/2010/main" val="0"/>
              </a:ext>
            </a:extLst>
          </a:blip>
          <a:srcRect l="11071" r="-2" b="-2"/>
          <a:stretch>
            <a:fillRect/>
          </a:stretch>
        </p:blipFill>
        <p:spPr>
          <a:xfrm>
            <a:off x="6992109" y="826324"/>
            <a:ext cx="4175762" cy="3913842"/>
          </a:xfrm>
          <a:prstGeom prst="rect">
            <a:avLst/>
          </a:prstGeom>
        </p:spPr>
      </p:pic>
    </p:spTree>
    <p:extLst>
      <p:ext uri="{BB962C8B-B14F-4D97-AF65-F5344CB8AC3E}">
        <p14:creationId xmlns:p14="http://schemas.microsoft.com/office/powerpoint/2010/main" val="39408855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BFA4C-0D96-7E8C-142D-6058D5B6AF56}"/>
              </a:ext>
            </a:extLst>
          </p:cNvPr>
          <p:cNvSpPr>
            <a:spLocks noGrp="1"/>
          </p:cNvSpPr>
          <p:nvPr>
            <p:ph type="title"/>
          </p:nvPr>
        </p:nvSpPr>
        <p:spPr>
          <a:xfrm>
            <a:off x="1024128" y="585216"/>
            <a:ext cx="9643872" cy="840461"/>
          </a:xfrm>
        </p:spPr>
        <p:txBody>
          <a:bodyPr>
            <a:normAutofit fontScale="90000"/>
          </a:bodyPr>
          <a:lstStyle/>
          <a:p>
            <a:pPr algn="ctr"/>
            <a:r>
              <a:rPr lang="en-US" dirty="0">
                <a:latin typeface="Bookman Old Style" panose="02050604050505020204" pitchFamily="18" charset="0"/>
              </a:rPr>
              <a:t>Paraphrasing sentences</a:t>
            </a:r>
          </a:p>
        </p:txBody>
      </p:sp>
      <p:pic>
        <p:nvPicPr>
          <p:cNvPr id="4" name="Picture 3" descr="A close up of a message">
            <a:extLst>
              <a:ext uri="{FF2B5EF4-FFF2-40B4-BE49-F238E27FC236}">
                <a16:creationId xmlns:a16="http://schemas.microsoft.com/office/drawing/2014/main" id="{9E27FEAF-BE26-F5A6-C7E6-31A9D87F6F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4315" y="1619157"/>
            <a:ext cx="10103369" cy="4427682"/>
          </a:xfrm>
          <a:prstGeom prst="rect">
            <a:avLst/>
          </a:prstGeom>
        </p:spPr>
      </p:pic>
    </p:spTree>
    <p:extLst>
      <p:ext uri="{BB962C8B-B14F-4D97-AF65-F5344CB8AC3E}">
        <p14:creationId xmlns:p14="http://schemas.microsoft.com/office/powerpoint/2010/main" val="38209160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FD12A5BA-B063-4B33-AB08-86CF7D23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50" name="Straight Connector 49">
            <a:extLst>
              <a:ext uri="{FF2B5EF4-FFF2-40B4-BE49-F238E27FC236}">
                <a16:creationId xmlns:a16="http://schemas.microsoft.com/office/drawing/2014/main" id="{07DFAF29-6BD8-4A93-A292-D6A8C6EFB5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51" name="Rectangle 50">
            <a:extLst>
              <a:ext uri="{FF2B5EF4-FFF2-40B4-BE49-F238E27FC236}">
                <a16:creationId xmlns:a16="http://schemas.microsoft.com/office/drawing/2014/main" id="{FB24EDA8-DF72-4C37-9EC2-D92134F72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76F64638-3523-4975-845C-48099809A6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12188952" cy="228554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C0262B-7D8F-5ADC-C20D-B751CCC56D4D}"/>
              </a:ext>
            </a:extLst>
          </p:cNvPr>
          <p:cNvSpPr>
            <a:spLocks noGrp="1"/>
          </p:cNvSpPr>
          <p:nvPr>
            <p:ph type="title"/>
          </p:nvPr>
        </p:nvSpPr>
        <p:spPr>
          <a:xfrm>
            <a:off x="457200" y="4960137"/>
            <a:ext cx="7772400" cy="1463040"/>
          </a:xfrm>
        </p:spPr>
        <p:txBody>
          <a:bodyPr vert="horz" lIns="91440" tIns="45720" rIns="91440" bIns="45720" rtlCol="0" anchor="ctr">
            <a:normAutofit/>
          </a:bodyPr>
          <a:lstStyle/>
          <a:p>
            <a:pPr algn="r"/>
            <a:r>
              <a:rPr lang="en-US" spc="200">
                <a:solidFill>
                  <a:srgbClr val="FFFFFF"/>
                </a:solidFill>
              </a:rPr>
              <a:t>Examples of paraphrasing </a:t>
            </a:r>
          </a:p>
        </p:txBody>
      </p:sp>
      <p:pic>
        <p:nvPicPr>
          <p:cNvPr id="4" name="Picture 3" descr="A close-up of a message&#10;&#10;AI-generated content may be incorrect.">
            <a:extLst>
              <a:ext uri="{FF2B5EF4-FFF2-40B4-BE49-F238E27FC236}">
                <a16:creationId xmlns:a16="http://schemas.microsoft.com/office/drawing/2014/main" id="{9761B15E-4FD5-EF2B-FB35-D91C7BF892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6238" y="640080"/>
            <a:ext cx="10173720" cy="3306457"/>
          </a:xfrm>
          <a:prstGeom prst="rect">
            <a:avLst/>
          </a:prstGeom>
        </p:spPr>
      </p:pic>
      <p:cxnSp>
        <p:nvCxnSpPr>
          <p:cNvPr id="53" name="Straight Connector 52">
            <a:extLst>
              <a:ext uri="{FF2B5EF4-FFF2-40B4-BE49-F238E27FC236}">
                <a16:creationId xmlns:a16="http://schemas.microsoft.com/office/drawing/2014/main" id="{0A046F70-04DA-4509-A661-28463B63FF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406507" y="5220212"/>
            <a:ext cx="0" cy="914400"/>
          </a:xfrm>
          <a:prstGeom prst="line">
            <a:avLst/>
          </a:prstGeom>
          <a:ln w="190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56013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E6A2582-A8AF-709C-FA1A-0DC818479FE4}"/>
              </a:ext>
            </a:extLst>
          </p:cNvPr>
          <p:cNvSpPr>
            <a:spLocks noGrp="1"/>
          </p:cNvSpPr>
          <p:nvPr>
            <p:ph type="title"/>
          </p:nvPr>
        </p:nvSpPr>
        <p:spPr>
          <a:xfrm>
            <a:off x="1024128" y="585216"/>
            <a:ext cx="9720072" cy="1499616"/>
          </a:xfrm>
        </p:spPr>
        <p:txBody>
          <a:bodyPr>
            <a:normAutofit/>
          </a:bodyPr>
          <a:lstStyle/>
          <a:p>
            <a:pPr algn="ctr"/>
            <a:r>
              <a:rPr lang="en-US" sz="4400" dirty="0">
                <a:latin typeface="Bookman Old Style" panose="02050604050505020204" pitchFamily="18" charset="0"/>
              </a:rPr>
              <a:t>Pick out content and feelings </a:t>
            </a:r>
          </a:p>
        </p:txBody>
      </p:sp>
      <p:graphicFrame>
        <p:nvGraphicFramePr>
          <p:cNvPr id="8" name="Content Placeholder 3">
            <a:extLst>
              <a:ext uri="{FF2B5EF4-FFF2-40B4-BE49-F238E27FC236}">
                <a16:creationId xmlns:a16="http://schemas.microsoft.com/office/drawing/2014/main" id="{939C6BF7-A321-0584-BE51-D9261F50427E}"/>
              </a:ext>
            </a:extLst>
          </p:cNvPr>
          <p:cNvGraphicFramePr>
            <a:graphicFrameLocks noGrp="1"/>
          </p:cNvGraphicFramePr>
          <p:nvPr>
            <p:ph idx="1"/>
            <p:extLst>
              <p:ext uri="{D42A27DB-BD31-4B8C-83A1-F6EECF244321}">
                <p14:modId xmlns:p14="http://schemas.microsoft.com/office/powerpoint/2010/main" val="3975574195"/>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41974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2AE9B-6E22-2B94-6FD5-8F633DDA5E93}"/>
              </a:ext>
            </a:extLst>
          </p:cNvPr>
          <p:cNvSpPr>
            <a:spLocks noGrp="1"/>
          </p:cNvSpPr>
          <p:nvPr>
            <p:ph type="title"/>
          </p:nvPr>
        </p:nvSpPr>
        <p:spPr>
          <a:xfrm>
            <a:off x="447062" y="0"/>
            <a:ext cx="10691265" cy="1307592"/>
          </a:xfrm>
        </p:spPr>
        <p:txBody>
          <a:bodyPr/>
          <a:lstStyle/>
          <a:p>
            <a:r>
              <a:rPr lang="en-GB" dirty="0" err="1"/>
              <a:t>ROle</a:t>
            </a:r>
            <a:r>
              <a:rPr lang="en-GB" dirty="0"/>
              <a:t> play video </a:t>
            </a:r>
          </a:p>
        </p:txBody>
      </p:sp>
      <p:pic>
        <p:nvPicPr>
          <p:cNvPr id="4" name="Online Media 3" title="Person-Centered Therapy Role Play">
            <a:hlinkClick r:id="" action="ppaction://media"/>
            <a:extLst>
              <a:ext uri="{FF2B5EF4-FFF2-40B4-BE49-F238E27FC236}">
                <a16:creationId xmlns:a16="http://schemas.microsoft.com/office/drawing/2014/main" id="{F0170CF5-578B-F148-BF4C-4A00C1F5E4F4}"/>
              </a:ext>
            </a:extLst>
          </p:cNvPr>
          <p:cNvPicPr>
            <a:picLocks noGrp="1" noRot="1" noChangeAspect="1"/>
          </p:cNvPicPr>
          <p:nvPr>
            <p:ph idx="1"/>
            <a:videoFile r:link="rId1"/>
          </p:nvPr>
        </p:nvPicPr>
        <p:blipFill>
          <a:blip r:embed="rId3"/>
          <a:stretch>
            <a:fillRect/>
          </a:stretch>
        </p:blipFill>
        <p:spPr>
          <a:xfrm>
            <a:off x="1322052" y="731777"/>
            <a:ext cx="9547895" cy="5394446"/>
          </a:xfrm>
          <a:prstGeom prst="rect">
            <a:avLst/>
          </a:prstGeom>
        </p:spPr>
      </p:pic>
    </p:spTree>
    <p:extLst>
      <p:ext uri="{BB962C8B-B14F-4D97-AF65-F5344CB8AC3E}">
        <p14:creationId xmlns:p14="http://schemas.microsoft.com/office/powerpoint/2010/main" val="890327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F4F4AF38-8AAD-4B65-9274-0033CABC4A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BB717F82-1948-4BF5-B31E-F8E018DE40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AAB232B-ECDE-C826-700D-28F8631C73A5}"/>
              </a:ext>
            </a:extLst>
          </p:cNvPr>
          <p:cNvSpPr>
            <a:spLocks noGrp="1"/>
          </p:cNvSpPr>
          <p:nvPr>
            <p:ph type="title"/>
          </p:nvPr>
        </p:nvSpPr>
        <p:spPr>
          <a:xfrm>
            <a:off x="1024128" y="459317"/>
            <a:ext cx="4389120" cy="1749552"/>
          </a:xfrm>
        </p:spPr>
        <p:txBody>
          <a:bodyPr vert="horz" lIns="91440" tIns="45720" rIns="91440" bIns="45720" rtlCol="0" anchor="ctr">
            <a:normAutofit/>
          </a:bodyPr>
          <a:lstStyle/>
          <a:p>
            <a:pPr algn="ctr"/>
            <a:r>
              <a:rPr lang="en-US" sz="3600" kern="1200" cap="all" spc="100" baseline="0" dirty="0">
                <a:solidFill>
                  <a:schemeClr val="tx1">
                    <a:lumMod val="90000"/>
                    <a:lumOff val="10000"/>
                  </a:schemeClr>
                </a:solidFill>
                <a:latin typeface="Bookman Old Style" panose="02050604050505020204" pitchFamily="18" charset="0"/>
              </a:rPr>
              <a:t>Triad work </a:t>
            </a:r>
            <a:br>
              <a:rPr lang="en-US" sz="3600" kern="1200" cap="all" spc="100" baseline="0" dirty="0">
                <a:solidFill>
                  <a:schemeClr val="tx1">
                    <a:lumMod val="90000"/>
                    <a:lumOff val="10000"/>
                  </a:schemeClr>
                </a:solidFill>
                <a:latin typeface="Bookman Old Style" panose="02050604050505020204" pitchFamily="18" charset="0"/>
              </a:rPr>
            </a:br>
            <a:r>
              <a:rPr lang="en-US" sz="3600" kern="1200" cap="all" spc="100" baseline="0" dirty="0">
                <a:solidFill>
                  <a:schemeClr val="tx1">
                    <a:lumMod val="90000"/>
                    <a:lumOff val="10000"/>
                  </a:schemeClr>
                </a:solidFill>
                <a:latin typeface="Bookman Old Style" panose="02050604050505020204" pitchFamily="18" charset="0"/>
              </a:rPr>
              <a:t>Paraphrasing skills </a:t>
            </a:r>
          </a:p>
        </p:txBody>
      </p:sp>
      <p:cxnSp>
        <p:nvCxnSpPr>
          <p:cNvPr id="18" name="Straight Connector 17">
            <a:extLst>
              <a:ext uri="{FF2B5EF4-FFF2-40B4-BE49-F238E27FC236}">
                <a16:creationId xmlns:a16="http://schemas.microsoft.com/office/drawing/2014/main" id="{07AAE15F-6D59-4252-8427-D134C0066F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
        <p:nvSpPr>
          <p:cNvPr id="6" name="Text Placeholder 5">
            <a:extLst>
              <a:ext uri="{FF2B5EF4-FFF2-40B4-BE49-F238E27FC236}">
                <a16:creationId xmlns:a16="http://schemas.microsoft.com/office/drawing/2014/main" id="{8B4D1013-7A73-A21E-E8D4-B81709B66759}"/>
              </a:ext>
            </a:extLst>
          </p:cNvPr>
          <p:cNvSpPr>
            <a:spLocks noGrp="1"/>
          </p:cNvSpPr>
          <p:nvPr>
            <p:ph type="body" sz="half" idx="2"/>
          </p:nvPr>
        </p:nvSpPr>
        <p:spPr>
          <a:xfrm>
            <a:off x="1024129" y="2286000"/>
            <a:ext cx="4389120" cy="3931920"/>
          </a:xfrm>
        </p:spPr>
        <p:txBody>
          <a:bodyPr vert="horz" lIns="45720" tIns="45720" rIns="45720" bIns="45720" rtlCol="0">
            <a:normAutofit/>
          </a:bodyPr>
          <a:lstStyle/>
          <a:p>
            <a:pPr marL="342900" indent="-342900">
              <a:lnSpc>
                <a:spcPct val="90000"/>
              </a:lnSpc>
              <a:buFont typeface="+mj-lt"/>
              <a:buAutoNum type="arabicPeriod"/>
            </a:pPr>
            <a:r>
              <a:rPr lang="en-US" sz="2400" dirty="0">
                <a:latin typeface="Calibri" panose="020F0502020204030204" pitchFamily="34" charset="0"/>
                <a:ea typeface="Calibri" panose="020F0502020204030204" pitchFamily="34" charset="0"/>
                <a:cs typeface="Calibri" panose="020F0502020204030204" pitchFamily="34" charset="0"/>
              </a:rPr>
              <a:t>Work in three’s </a:t>
            </a:r>
          </a:p>
          <a:p>
            <a:pPr marL="342900" indent="-342900">
              <a:lnSpc>
                <a:spcPct val="90000"/>
              </a:lnSpc>
              <a:buFont typeface="+mj-lt"/>
              <a:buAutoNum type="arabicPeriod"/>
            </a:pPr>
            <a:r>
              <a:rPr lang="en-US" sz="2400" dirty="0">
                <a:latin typeface="Calibri" panose="020F0502020204030204" pitchFamily="34" charset="0"/>
                <a:ea typeface="Calibri" panose="020F0502020204030204" pitchFamily="34" charset="0"/>
                <a:cs typeface="Calibri" panose="020F0502020204030204" pitchFamily="34" charset="0"/>
              </a:rPr>
              <a:t>Observer – peer observation sheet tick off skill seen. Add a few comments</a:t>
            </a:r>
          </a:p>
          <a:p>
            <a:pPr marL="342900" indent="-342900">
              <a:lnSpc>
                <a:spcPct val="90000"/>
              </a:lnSpc>
              <a:buFont typeface="+mj-lt"/>
              <a:buAutoNum type="arabicPeriod"/>
            </a:pPr>
            <a:r>
              <a:rPr lang="en-US" sz="2400" dirty="0">
                <a:latin typeface="Calibri" panose="020F0502020204030204" pitchFamily="34" charset="0"/>
                <a:ea typeface="Calibri" panose="020F0502020204030204" pitchFamily="34" charset="0"/>
                <a:cs typeface="Calibri" panose="020F0502020204030204" pitchFamily="34" charset="0"/>
              </a:rPr>
              <a:t>Client- Bring a short sentence issue </a:t>
            </a:r>
          </a:p>
          <a:p>
            <a:pPr marL="342900" indent="-342900">
              <a:lnSpc>
                <a:spcPct val="90000"/>
              </a:lnSpc>
              <a:buFont typeface="+mj-lt"/>
              <a:buAutoNum type="arabicPeriod"/>
            </a:pPr>
            <a:r>
              <a:rPr lang="en-US" sz="2400" dirty="0">
                <a:latin typeface="Calibri" panose="020F0502020204030204" pitchFamily="34" charset="0"/>
                <a:ea typeface="Calibri" panose="020F0502020204030204" pitchFamily="34" charset="0"/>
                <a:cs typeface="Calibri" panose="020F0502020204030204" pitchFamily="34" charset="0"/>
              </a:rPr>
              <a:t>Therapist role – reflect back content and feelings to client. </a:t>
            </a:r>
          </a:p>
          <a:p>
            <a:pPr marL="342900" indent="-342900">
              <a:lnSpc>
                <a:spcPct val="90000"/>
              </a:lnSpc>
              <a:buFont typeface="+mj-lt"/>
              <a:buAutoNum type="arabicPeriod"/>
            </a:pPr>
            <a:r>
              <a:rPr lang="en-US" sz="2400" b="1" dirty="0">
                <a:latin typeface="Calibri" panose="020F0502020204030204" pitchFamily="34" charset="0"/>
                <a:ea typeface="Calibri" panose="020F0502020204030204" pitchFamily="34" charset="0"/>
                <a:cs typeface="Calibri" panose="020F0502020204030204" pitchFamily="34" charset="0"/>
              </a:rPr>
              <a:t>5 mins each and switch </a:t>
            </a:r>
          </a:p>
        </p:txBody>
      </p:sp>
      <p:pic>
        <p:nvPicPr>
          <p:cNvPr id="8" name="Content Placeholder 7" descr="A person sitting on a couch talking to a person&#10;&#10;AI-generated content may be incorrect.">
            <a:extLst>
              <a:ext uri="{FF2B5EF4-FFF2-40B4-BE49-F238E27FC236}">
                <a16:creationId xmlns:a16="http://schemas.microsoft.com/office/drawing/2014/main" id="{C9A891AB-FFB7-1E32-956E-7D21A47A1076}"/>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56116" y="2036885"/>
            <a:ext cx="4175762" cy="2787321"/>
          </a:xfrm>
          <a:prstGeom prst="rect">
            <a:avLst/>
          </a:prstGeom>
        </p:spPr>
      </p:pic>
      <p:sp>
        <p:nvSpPr>
          <p:cNvPr id="9" name="TextBox 8">
            <a:extLst>
              <a:ext uri="{FF2B5EF4-FFF2-40B4-BE49-F238E27FC236}">
                <a16:creationId xmlns:a16="http://schemas.microsoft.com/office/drawing/2014/main" id="{3D1264D8-12DF-E160-317F-B2F9933CBBA6}"/>
              </a:ext>
            </a:extLst>
          </p:cNvPr>
          <p:cNvSpPr txBox="1"/>
          <p:nvPr/>
        </p:nvSpPr>
        <p:spPr>
          <a:xfrm>
            <a:off x="9112387" y="4624151"/>
            <a:ext cx="211949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bluesevendesigns.com.au/2019/04/school-psychologists-vs-educational.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12037196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8A60D-E22F-C3D0-D7A6-451A6616872C}"/>
              </a:ext>
            </a:extLst>
          </p:cNvPr>
          <p:cNvSpPr>
            <a:spLocks noGrp="1"/>
          </p:cNvSpPr>
          <p:nvPr>
            <p:ph type="title"/>
          </p:nvPr>
        </p:nvSpPr>
        <p:spPr/>
        <p:txBody>
          <a:bodyPr/>
          <a:lstStyle/>
          <a:p>
            <a:r>
              <a:rPr lang="en-GB" dirty="0"/>
              <a:t>Role play Scene</a:t>
            </a:r>
          </a:p>
        </p:txBody>
      </p:sp>
      <p:sp>
        <p:nvSpPr>
          <p:cNvPr id="3" name="Content Placeholder 2">
            <a:extLst>
              <a:ext uri="{FF2B5EF4-FFF2-40B4-BE49-F238E27FC236}">
                <a16:creationId xmlns:a16="http://schemas.microsoft.com/office/drawing/2014/main" id="{E8A48CB7-1F27-FBC3-F5E6-0395392B30EB}"/>
              </a:ext>
            </a:extLst>
          </p:cNvPr>
          <p:cNvSpPr>
            <a:spLocks noGrp="1"/>
          </p:cNvSpPr>
          <p:nvPr>
            <p:ph idx="1"/>
          </p:nvPr>
        </p:nvSpPr>
        <p:spPr/>
        <p:txBody>
          <a:bodyPr>
            <a:normAutofit lnSpcReduction="10000"/>
          </a:bodyPr>
          <a:lstStyle/>
          <a:p>
            <a:r>
              <a:rPr lang="en-GB" dirty="0"/>
              <a:t>Mrs Jones aged 54 has been recently diagnosed with Hypertension due to stress at work, she has been told to change her lifestyle or something more serious could impact her health.  She has recently undergone a divorce and is stressed and needs to work long hours for money. </a:t>
            </a:r>
          </a:p>
          <a:p>
            <a:r>
              <a:rPr lang="en-GB" dirty="0"/>
              <a:t>Mrs Jones smokes and works hard and is finding slowing down and stopping smoking difficult. </a:t>
            </a:r>
          </a:p>
          <a:p>
            <a:r>
              <a:rPr lang="en-GB" dirty="0"/>
              <a:t>She is angry at her diagnosis and even more annoyed with herself as she is struggling to change her smoking habits and is coming to discuss ways that she can stop smoking and build some exercise in before something more serious happens to her health. </a:t>
            </a:r>
          </a:p>
          <a:p>
            <a:endParaRPr lang="en-GB" dirty="0"/>
          </a:p>
          <a:p>
            <a:r>
              <a:rPr lang="en-GB" sz="2400" b="1" dirty="0"/>
              <a:t>Use Empathic reflection statements and paraphrasing sentences  </a:t>
            </a:r>
          </a:p>
          <a:p>
            <a:endParaRPr lang="en-GB" dirty="0"/>
          </a:p>
        </p:txBody>
      </p:sp>
    </p:spTree>
    <p:extLst>
      <p:ext uri="{BB962C8B-B14F-4D97-AF65-F5344CB8AC3E}">
        <p14:creationId xmlns:p14="http://schemas.microsoft.com/office/powerpoint/2010/main" val="7581431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C695245-44E3-4A14-900A-D06036644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4F201576-AC07-10E5-1E17-41B5A1A8DD78}"/>
              </a:ext>
            </a:extLst>
          </p:cNvPr>
          <p:cNvSpPr>
            <a:spLocks noGrp="1"/>
          </p:cNvSpPr>
          <p:nvPr>
            <p:ph type="title"/>
          </p:nvPr>
        </p:nvSpPr>
        <p:spPr>
          <a:xfrm>
            <a:off x="643468" y="643467"/>
            <a:ext cx="3415612" cy="5571066"/>
          </a:xfrm>
        </p:spPr>
        <p:txBody>
          <a:bodyPr>
            <a:normAutofit/>
          </a:bodyPr>
          <a:lstStyle/>
          <a:p>
            <a:r>
              <a:rPr lang="en-US" sz="3500" dirty="0">
                <a:solidFill>
                  <a:srgbClr val="FFFFFF"/>
                </a:solidFill>
                <a:latin typeface="Bookman Old Style" panose="02050604050505020204" pitchFamily="18" charset="0"/>
              </a:rPr>
              <a:t>Empathic validating statements</a:t>
            </a:r>
          </a:p>
        </p:txBody>
      </p:sp>
      <p:graphicFrame>
        <p:nvGraphicFramePr>
          <p:cNvPr id="7" name="Content Placeholder 4">
            <a:extLst>
              <a:ext uri="{FF2B5EF4-FFF2-40B4-BE49-F238E27FC236}">
                <a16:creationId xmlns:a16="http://schemas.microsoft.com/office/drawing/2014/main" id="{E7D58814-5FF0-F65A-6C4E-64A71A1B1E5A}"/>
              </a:ext>
            </a:extLst>
          </p:cNvPr>
          <p:cNvGraphicFramePr>
            <a:graphicFrameLocks noGrp="1"/>
          </p:cNvGraphicFramePr>
          <p:nvPr>
            <p:ph idx="1"/>
            <p:extLst>
              <p:ext uri="{D42A27DB-BD31-4B8C-83A1-F6EECF244321}">
                <p14:modId xmlns:p14="http://schemas.microsoft.com/office/powerpoint/2010/main" val="3330209529"/>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53013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C695245-44E3-4A14-900A-D06036644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35A4ED-92EE-475D-B2A7-37764E3C1DE0}"/>
              </a:ext>
            </a:extLst>
          </p:cNvPr>
          <p:cNvSpPr>
            <a:spLocks noGrp="1"/>
          </p:cNvSpPr>
          <p:nvPr>
            <p:ph type="title"/>
          </p:nvPr>
        </p:nvSpPr>
        <p:spPr>
          <a:xfrm>
            <a:off x="643468" y="643467"/>
            <a:ext cx="3415612" cy="5571066"/>
          </a:xfrm>
        </p:spPr>
        <p:txBody>
          <a:bodyPr vert="horz" lIns="91440" tIns="45720" rIns="91440" bIns="45720" rtlCol="0">
            <a:normAutofit/>
          </a:bodyPr>
          <a:lstStyle/>
          <a:p>
            <a:r>
              <a:rPr lang="en-US" sz="2800" dirty="0">
                <a:solidFill>
                  <a:srgbClr val="FFFFFF"/>
                </a:solidFill>
                <a:latin typeface="Bookman Old Style" panose="02050604050505020204" pitchFamily="18" charset="0"/>
              </a:rPr>
              <a:t>Paraphrasing examples </a:t>
            </a:r>
          </a:p>
        </p:txBody>
      </p:sp>
      <p:graphicFrame>
        <p:nvGraphicFramePr>
          <p:cNvPr id="7" name="Content Placeholder 4">
            <a:extLst>
              <a:ext uri="{FF2B5EF4-FFF2-40B4-BE49-F238E27FC236}">
                <a16:creationId xmlns:a16="http://schemas.microsoft.com/office/drawing/2014/main" id="{9A4041D7-C58B-702C-FB1C-E88305DE76EA}"/>
              </a:ext>
            </a:extLst>
          </p:cNvPr>
          <p:cNvGraphicFramePr>
            <a:graphicFrameLocks noGrp="1"/>
          </p:cNvGraphicFramePr>
          <p:nvPr>
            <p:ph idx="1"/>
            <p:extLst>
              <p:ext uri="{D42A27DB-BD31-4B8C-83A1-F6EECF244321}">
                <p14:modId xmlns:p14="http://schemas.microsoft.com/office/powerpoint/2010/main" val="959170784"/>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054866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090DCB5F-146D-478A-852A-34B16FE9F3A8}"/>
    </a:ext>
  </a:extLst>
</a:theme>
</file>

<file path=docProps/app.xml><?xml version="1.0" encoding="utf-8"?>
<Properties xmlns="http://schemas.openxmlformats.org/officeDocument/2006/extended-properties" xmlns:vt="http://schemas.openxmlformats.org/officeDocument/2006/docPropsVTypes">
  <Template>Integral</Template>
  <TotalTime>429</TotalTime>
  <Words>1546</Words>
  <Application>Microsoft Office PowerPoint</Application>
  <PresentationFormat>Widescreen</PresentationFormat>
  <Paragraphs>179</Paragraphs>
  <Slides>29</Slides>
  <Notes>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Arial</vt:lpstr>
      <vt:lpstr>Bookman Old Style</vt:lpstr>
      <vt:lpstr>Calibri</vt:lpstr>
      <vt:lpstr>Tw Cen MT</vt:lpstr>
      <vt:lpstr>Tw Cen MT Condensed</vt:lpstr>
      <vt:lpstr>Wingdings</vt:lpstr>
      <vt:lpstr>Wingdings 3</vt:lpstr>
      <vt:lpstr>Integral</vt:lpstr>
      <vt:lpstr>Reflection and Paraphrasing skills  </vt:lpstr>
      <vt:lpstr>Learning outcomes</vt:lpstr>
      <vt:lpstr>Recap</vt:lpstr>
      <vt:lpstr>Recap The three-person centred core conditions</vt:lpstr>
      <vt:lpstr> Person Centred core condition- Empathy</vt:lpstr>
      <vt:lpstr>Core conditions – unconditional positive regard</vt:lpstr>
      <vt:lpstr>Recap:- What are some of the barriers to being non-judgemental ( Unconditional Positive regard). </vt:lpstr>
      <vt:lpstr>Person-centred core conditions</vt:lpstr>
      <vt:lpstr>Emotions vs  feelings</vt:lpstr>
      <vt:lpstr>PowerPoint Presentation</vt:lpstr>
      <vt:lpstr>PowerPoint Presentation</vt:lpstr>
      <vt:lpstr>Feelings wheel</vt:lpstr>
      <vt:lpstr>Group exercise – list three alternative feeling words </vt:lpstr>
      <vt:lpstr>External vs internal frame of reference responses </vt:lpstr>
      <vt:lpstr>Person-center-Reflection Skill</vt:lpstr>
      <vt:lpstr>Examples of Reflection</vt:lpstr>
      <vt:lpstr>Reflection sentence starters </vt:lpstr>
      <vt:lpstr>Exercise </vt:lpstr>
      <vt:lpstr>Break </vt:lpstr>
      <vt:lpstr>Person-Centred skill - Paraphrasing</vt:lpstr>
      <vt:lpstr> Person-centred -Paraphrasing  skill</vt:lpstr>
      <vt:lpstr>Paraphrasing sentences</vt:lpstr>
      <vt:lpstr>Examples of paraphrasing </vt:lpstr>
      <vt:lpstr>Pick out content and feelings </vt:lpstr>
      <vt:lpstr>ROle play video </vt:lpstr>
      <vt:lpstr>Triad work  Paraphrasing skills </vt:lpstr>
      <vt:lpstr>Role play Scene</vt:lpstr>
      <vt:lpstr>Empathic validating statements</vt:lpstr>
      <vt:lpstr>Paraphrasing examples </vt:lpstr>
    </vt:vector>
  </TitlesOfParts>
  <Company>Swansea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Sharon Langford</dc:creator>
  <cp:lastModifiedBy>sharon Langford</cp:lastModifiedBy>
  <cp:revision>3</cp:revision>
  <dcterms:created xsi:type="dcterms:W3CDTF">2025-10-11T11:59:49Z</dcterms:created>
  <dcterms:modified xsi:type="dcterms:W3CDTF">2026-02-10T20:53:54Z</dcterms:modified>
</cp:coreProperties>
</file>