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E31977-8247-4A62-AD33-CD0EE3A5DAA9}" type="doc">
      <dgm:prSet loTypeId="urn:microsoft.com/office/officeart/2005/8/layout/hList6" loCatId="list" qsTypeId="urn:microsoft.com/office/officeart/2005/8/quickstyle/simple1" qsCatId="simple" csTypeId="urn:microsoft.com/office/officeart/2005/8/colors/accent1_1" csCatId="accent1" phldr="1"/>
      <dgm:spPr/>
      <dgm:t>
        <a:bodyPr/>
        <a:lstStyle/>
        <a:p>
          <a:endParaRPr lang="en-US"/>
        </a:p>
      </dgm:t>
    </dgm:pt>
    <dgm:pt modelId="{3A24C6CD-795B-4101-AA9E-FEEE3B5450B5}">
      <dgm:prSet phldrT="[Text]"/>
      <dgm:spPr/>
      <dgm:t>
        <a:bodyPr/>
        <a:lstStyle/>
        <a:p>
          <a:r>
            <a:rPr lang="en-US" b="1" smtClean="0"/>
            <a:t>Strengths </a:t>
          </a:r>
          <a:endParaRPr lang="en-US"/>
        </a:p>
      </dgm:t>
    </dgm:pt>
    <dgm:pt modelId="{28234358-BB9D-4B1E-AF3D-301AA685DDBE}" type="parTrans" cxnId="{19B8FE54-54BB-43B4-AE96-B38D7C40EB99}">
      <dgm:prSet/>
      <dgm:spPr/>
      <dgm:t>
        <a:bodyPr/>
        <a:lstStyle/>
        <a:p>
          <a:endParaRPr lang="en-US"/>
        </a:p>
      </dgm:t>
    </dgm:pt>
    <dgm:pt modelId="{99DDFBB0-1607-4709-929C-A7B9E9C83813}" type="sibTrans" cxnId="{19B8FE54-54BB-43B4-AE96-B38D7C40EB99}">
      <dgm:prSet/>
      <dgm:spPr/>
      <dgm:t>
        <a:bodyPr/>
        <a:lstStyle/>
        <a:p>
          <a:endParaRPr lang="en-US"/>
        </a:p>
      </dgm:t>
    </dgm:pt>
    <dgm:pt modelId="{0FBFC352-E47F-4430-987F-870E7AA1B9D4}">
      <dgm:prSet/>
      <dgm:spPr/>
      <dgm:t>
        <a:bodyPr/>
        <a:lstStyle/>
        <a:p>
          <a:r>
            <a:rPr lang="en-US" dirty="0" smtClean="0"/>
            <a:t>Expertise in </a:t>
          </a:r>
          <a:r>
            <a:rPr lang="en-US" b="0" dirty="0" smtClean="0"/>
            <a:t>the</a:t>
          </a:r>
          <a:r>
            <a:rPr lang="en-US" b="1" dirty="0" smtClean="0"/>
            <a:t> </a:t>
          </a:r>
          <a:r>
            <a:rPr lang="en-US" dirty="0" smtClean="0"/>
            <a:t>knowledge of marketing, business management, communication, or technological issues</a:t>
          </a:r>
          <a:endParaRPr lang="en-US" dirty="0"/>
        </a:p>
      </dgm:t>
    </dgm:pt>
    <dgm:pt modelId="{15687F72-BBA7-406C-89A0-5FAA69F3DA60}" type="parTrans" cxnId="{4D47F8D3-6DFF-443D-B293-F36D9380AA48}">
      <dgm:prSet/>
      <dgm:spPr/>
      <dgm:t>
        <a:bodyPr/>
        <a:lstStyle/>
        <a:p>
          <a:endParaRPr lang="en-US"/>
        </a:p>
      </dgm:t>
    </dgm:pt>
    <dgm:pt modelId="{31E8D15D-D02F-4B4F-A367-7E35402AEB95}" type="sibTrans" cxnId="{4D47F8D3-6DFF-443D-B293-F36D9380AA48}">
      <dgm:prSet/>
      <dgm:spPr/>
      <dgm:t>
        <a:bodyPr/>
        <a:lstStyle/>
        <a:p>
          <a:endParaRPr lang="en-US"/>
        </a:p>
      </dgm:t>
    </dgm:pt>
    <dgm:pt modelId="{A987DD49-043E-4B83-98B7-A4CA28F97EBC}">
      <dgm:prSet/>
      <dgm:spPr/>
      <dgm:t>
        <a:bodyPr/>
        <a:lstStyle/>
        <a:p>
          <a:r>
            <a:rPr lang="en-US" b="1" dirty="0" smtClean="0"/>
            <a:t>Opportunities</a:t>
          </a:r>
          <a:endParaRPr lang="en-US" dirty="0"/>
        </a:p>
      </dgm:t>
    </dgm:pt>
    <dgm:pt modelId="{1CF73ECB-2AE3-40D7-83E1-FB5A691D762F}" type="parTrans" cxnId="{D045CCD2-5D66-4C39-AA1A-A3C02613104E}">
      <dgm:prSet/>
      <dgm:spPr/>
      <dgm:t>
        <a:bodyPr/>
        <a:lstStyle/>
        <a:p>
          <a:endParaRPr lang="en-US"/>
        </a:p>
      </dgm:t>
    </dgm:pt>
    <dgm:pt modelId="{1077F932-F049-4483-B4B6-3CB1FF1F68E6}" type="sibTrans" cxnId="{D045CCD2-5D66-4C39-AA1A-A3C02613104E}">
      <dgm:prSet/>
      <dgm:spPr/>
      <dgm:t>
        <a:bodyPr/>
        <a:lstStyle/>
        <a:p>
          <a:endParaRPr lang="en-US"/>
        </a:p>
      </dgm:t>
    </dgm:pt>
    <dgm:pt modelId="{AA1093D6-9BBA-402B-8F5B-E22B2A9340F2}">
      <dgm:prSet/>
      <dgm:spPr/>
      <dgm:t>
        <a:bodyPr/>
        <a:lstStyle/>
        <a:p>
          <a:r>
            <a:rPr lang="en-US" b="0" dirty="0" smtClean="0"/>
            <a:t>The emergence of digital or social media in marketing </a:t>
          </a:r>
          <a:endParaRPr lang="en-US" b="0" dirty="0"/>
        </a:p>
      </dgm:t>
    </dgm:pt>
    <dgm:pt modelId="{FCEDC0DA-024E-43FA-8923-7ABF67596E67}" type="parTrans" cxnId="{7D60FC85-1D3C-4F73-8B3A-43AA1C16C13D}">
      <dgm:prSet/>
      <dgm:spPr/>
      <dgm:t>
        <a:bodyPr/>
        <a:lstStyle/>
        <a:p>
          <a:endParaRPr lang="en-US"/>
        </a:p>
      </dgm:t>
    </dgm:pt>
    <dgm:pt modelId="{130950CD-E69D-461D-BF8B-3EE912F0A320}" type="sibTrans" cxnId="{7D60FC85-1D3C-4F73-8B3A-43AA1C16C13D}">
      <dgm:prSet/>
      <dgm:spPr/>
      <dgm:t>
        <a:bodyPr/>
        <a:lstStyle/>
        <a:p>
          <a:endParaRPr lang="en-US"/>
        </a:p>
      </dgm:t>
    </dgm:pt>
    <dgm:pt modelId="{2D564B76-E294-420E-995A-BE7A39ED6764}">
      <dgm:prSet/>
      <dgm:spPr/>
      <dgm:t>
        <a:bodyPr/>
        <a:lstStyle/>
        <a:p>
          <a:endParaRPr lang="en-US" dirty="0"/>
        </a:p>
      </dgm:t>
    </dgm:pt>
    <dgm:pt modelId="{24701167-AAA1-461E-9A39-8F1CD2F04F8C}" type="parTrans" cxnId="{76F3ACEB-0D47-4FEC-AA5C-0E59B63915AC}">
      <dgm:prSet/>
      <dgm:spPr/>
      <dgm:t>
        <a:bodyPr/>
        <a:lstStyle/>
        <a:p>
          <a:endParaRPr lang="en-US"/>
        </a:p>
      </dgm:t>
    </dgm:pt>
    <dgm:pt modelId="{6458B4D8-C868-49B2-A9D2-B6D5F47E69A2}" type="sibTrans" cxnId="{76F3ACEB-0D47-4FEC-AA5C-0E59B63915AC}">
      <dgm:prSet/>
      <dgm:spPr/>
      <dgm:t>
        <a:bodyPr/>
        <a:lstStyle/>
        <a:p>
          <a:endParaRPr lang="en-US"/>
        </a:p>
      </dgm:t>
    </dgm:pt>
    <dgm:pt modelId="{E0243EA5-9532-4CB2-B860-685798CE17AF}">
      <dgm:prSet/>
      <dgm:spPr/>
      <dgm:t>
        <a:bodyPr/>
        <a:lstStyle/>
        <a:p>
          <a:r>
            <a:rPr lang="en-US" smtClean="0"/>
            <a:t>Difficulties in time management or meeting tight deadlines</a:t>
          </a:r>
          <a:endParaRPr lang="en-US" dirty="0"/>
        </a:p>
      </dgm:t>
    </dgm:pt>
    <dgm:pt modelId="{58A77CD9-67BF-4715-A16B-447F1E4DA998}" type="parTrans" cxnId="{BCABF7BA-48E4-4ECA-957D-D581832F569B}">
      <dgm:prSet/>
      <dgm:spPr/>
      <dgm:t>
        <a:bodyPr/>
        <a:lstStyle/>
        <a:p>
          <a:endParaRPr lang="en-US"/>
        </a:p>
      </dgm:t>
    </dgm:pt>
    <dgm:pt modelId="{6757C9E9-8FF3-4165-82E6-77021CA3E851}" type="sibTrans" cxnId="{BCABF7BA-48E4-4ECA-957D-D581832F569B}">
      <dgm:prSet/>
      <dgm:spPr/>
      <dgm:t>
        <a:bodyPr/>
        <a:lstStyle/>
        <a:p>
          <a:endParaRPr lang="en-US"/>
        </a:p>
      </dgm:t>
    </dgm:pt>
    <dgm:pt modelId="{86DF6050-ED09-4CFF-B52A-B8A68DDD2CA4}">
      <dgm:prSet/>
      <dgm:spPr/>
      <dgm:t>
        <a:bodyPr/>
        <a:lstStyle/>
        <a:p>
          <a:r>
            <a:rPr lang="en-US" b="1" dirty="0" smtClean="0"/>
            <a:t>Threats</a:t>
          </a:r>
          <a:endParaRPr lang="en-US" dirty="0"/>
        </a:p>
      </dgm:t>
    </dgm:pt>
    <dgm:pt modelId="{32F33C58-D89E-45ED-98F9-BAABFF1528F4}" type="parTrans" cxnId="{38706D5B-3E1B-4D3C-B255-821074EC52E8}">
      <dgm:prSet/>
      <dgm:spPr/>
      <dgm:t>
        <a:bodyPr/>
        <a:lstStyle/>
        <a:p>
          <a:endParaRPr lang="en-US"/>
        </a:p>
      </dgm:t>
    </dgm:pt>
    <dgm:pt modelId="{1548D614-A7C5-4590-9028-6ADC55984B31}" type="sibTrans" cxnId="{38706D5B-3E1B-4D3C-B255-821074EC52E8}">
      <dgm:prSet/>
      <dgm:spPr/>
      <dgm:t>
        <a:bodyPr/>
        <a:lstStyle/>
        <a:p>
          <a:endParaRPr lang="en-US"/>
        </a:p>
      </dgm:t>
    </dgm:pt>
    <dgm:pt modelId="{9635C94F-B54B-4137-84C4-B5DC700C4EA9}">
      <dgm:prSet/>
      <dgm:spPr/>
      <dgm:t>
        <a:bodyPr/>
        <a:lstStyle/>
        <a:p>
          <a:r>
            <a:rPr lang="en-US" smtClean="0"/>
            <a:t>Straightforwardness or lack of good people skills</a:t>
          </a:r>
          <a:endParaRPr lang="en-US" dirty="0"/>
        </a:p>
      </dgm:t>
    </dgm:pt>
    <dgm:pt modelId="{9D231ABF-3F68-4630-87D3-79BA2FD2407E}" type="parTrans" cxnId="{DDEBF46F-3106-4635-9CDC-19F765EFB769}">
      <dgm:prSet/>
      <dgm:spPr/>
      <dgm:t>
        <a:bodyPr/>
        <a:lstStyle/>
        <a:p>
          <a:endParaRPr lang="en-US"/>
        </a:p>
      </dgm:t>
    </dgm:pt>
    <dgm:pt modelId="{869184D2-EF33-4847-9EE2-64744BCBA042}" type="sibTrans" cxnId="{DDEBF46F-3106-4635-9CDC-19F765EFB769}">
      <dgm:prSet/>
      <dgm:spPr/>
      <dgm:t>
        <a:bodyPr/>
        <a:lstStyle/>
        <a:p>
          <a:endParaRPr lang="en-US"/>
        </a:p>
      </dgm:t>
    </dgm:pt>
    <dgm:pt modelId="{8307691A-B72C-4203-ADF2-D056F4D7B09D}">
      <dgm:prSet/>
      <dgm:spPr/>
      <dgm:t>
        <a:bodyPr/>
        <a:lstStyle/>
        <a:p>
          <a:r>
            <a:rPr lang="en-US" b="1" dirty="0" smtClean="0"/>
            <a:t>Weaknesses</a:t>
          </a:r>
          <a:endParaRPr lang="en-US" dirty="0"/>
        </a:p>
      </dgm:t>
    </dgm:pt>
    <dgm:pt modelId="{AB88C54C-4F42-4549-9A3F-A1575E335A19}" type="sibTrans" cxnId="{09095763-46E2-4A3D-B96F-EBE8D453E012}">
      <dgm:prSet/>
      <dgm:spPr/>
      <dgm:t>
        <a:bodyPr/>
        <a:lstStyle/>
        <a:p>
          <a:endParaRPr lang="en-US"/>
        </a:p>
      </dgm:t>
    </dgm:pt>
    <dgm:pt modelId="{D31F29F6-A955-4593-8044-4C535FEDEEB7}" type="parTrans" cxnId="{09095763-46E2-4A3D-B96F-EBE8D453E012}">
      <dgm:prSet/>
      <dgm:spPr/>
      <dgm:t>
        <a:bodyPr/>
        <a:lstStyle/>
        <a:p>
          <a:endParaRPr lang="en-US"/>
        </a:p>
      </dgm:t>
    </dgm:pt>
    <dgm:pt modelId="{F5B9CAC4-166E-4ABA-9DFA-F374BA20BAAC}">
      <dgm:prSet/>
      <dgm:spPr/>
      <dgm:t>
        <a:bodyPr/>
        <a:lstStyle/>
        <a:p>
          <a:r>
            <a:rPr lang="en-US" dirty="0" smtClean="0"/>
            <a:t>Interested in challenging work and have adventurousness skills </a:t>
          </a:r>
          <a:endParaRPr lang="en-US" dirty="0"/>
        </a:p>
      </dgm:t>
    </dgm:pt>
    <dgm:pt modelId="{94521D53-B8AF-49A7-8906-E73A30A74C66}" type="parTrans" cxnId="{7682C761-8E08-4FAD-83D6-80A16A60BC7A}">
      <dgm:prSet/>
      <dgm:spPr/>
      <dgm:t>
        <a:bodyPr/>
        <a:lstStyle/>
        <a:p>
          <a:endParaRPr lang="en-US"/>
        </a:p>
      </dgm:t>
    </dgm:pt>
    <dgm:pt modelId="{3B02BB04-7351-467F-BFBE-A6B12598DB11}" type="sibTrans" cxnId="{7682C761-8E08-4FAD-83D6-80A16A60BC7A}">
      <dgm:prSet/>
      <dgm:spPr/>
      <dgm:t>
        <a:bodyPr/>
        <a:lstStyle/>
        <a:p>
          <a:endParaRPr lang="en-US"/>
        </a:p>
      </dgm:t>
    </dgm:pt>
    <dgm:pt modelId="{2625C09D-2200-4F2F-81C6-2257980F1A84}">
      <dgm:prSet/>
      <dgm:spPr/>
      <dgm:t>
        <a:bodyPr/>
        <a:lstStyle/>
        <a:p>
          <a:r>
            <a:rPr lang="en-US" b="0" dirty="0" smtClean="0"/>
            <a:t>Brexit issue  which hinders international competitors</a:t>
          </a:r>
          <a:endParaRPr lang="en-US" b="0" dirty="0"/>
        </a:p>
      </dgm:t>
    </dgm:pt>
    <dgm:pt modelId="{17448B84-CFEC-443B-8697-79FC27B0C487}" type="parTrans" cxnId="{20D80F1E-5AD3-4076-9F05-16B6EAB48E8D}">
      <dgm:prSet/>
      <dgm:spPr/>
      <dgm:t>
        <a:bodyPr/>
        <a:lstStyle/>
        <a:p>
          <a:endParaRPr lang="en-US"/>
        </a:p>
      </dgm:t>
    </dgm:pt>
    <dgm:pt modelId="{36C9D8C1-51DE-4B4F-B751-8A07ECBAF638}" type="sibTrans" cxnId="{20D80F1E-5AD3-4076-9F05-16B6EAB48E8D}">
      <dgm:prSet/>
      <dgm:spPr/>
      <dgm:t>
        <a:bodyPr/>
        <a:lstStyle/>
        <a:p>
          <a:endParaRPr lang="en-US"/>
        </a:p>
      </dgm:t>
    </dgm:pt>
    <dgm:pt modelId="{1BAB2223-2DF1-4A0B-B85B-F4DBA7166EA6}">
      <dgm:prSet/>
      <dgm:spPr/>
      <dgm:t>
        <a:bodyPr/>
        <a:lstStyle/>
        <a:p>
          <a:r>
            <a:rPr lang="en-US" dirty="0" smtClean="0"/>
            <a:t>Lack of efficiency in multi-tasking  and </a:t>
          </a:r>
          <a:r>
            <a:rPr lang="en-US" b="0" dirty="0" smtClean="0"/>
            <a:t>dealing with </a:t>
          </a:r>
          <a:r>
            <a:rPr lang="en-US" dirty="0" smtClean="0"/>
            <a:t>conflicts</a:t>
          </a:r>
          <a:endParaRPr lang="en-US" dirty="0"/>
        </a:p>
      </dgm:t>
    </dgm:pt>
    <dgm:pt modelId="{9B4553BA-8440-4179-BBEC-C469B2DB76F4}" type="parTrans" cxnId="{6C0BBB3C-B21C-4934-89B6-66D34C9E0D0A}">
      <dgm:prSet/>
      <dgm:spPr/>
      <dgm:t>
        <a:bodyPr/>
        <a:lstStyle/>
        <a:p>
          <a:endParaRPr lang="en-US"/>
        </a:p>
      </dgm:t>
    </dgm:pt>
    <dgm:pt modelId="{27D4EDE1-C01D-4A1E-AF9C-7CA5659BD60F}" type="sibTrans" cxnId="{6C0BBB3C-B21C-4934-89B6-66D34C9E0D0A}">
      <dgm:prSet/>
      <dgm:spPr/>
      <dgm:t>
        <a:bodyPr/>
        <a:lstStyle/>
        <a:p>
          <a:endParaRPr lang="en-US"/>
        </a:p>
      </dgm:t>
    </dgm:pt>
    <dgm:pt modelId="{E66A9A43-6126-468D-B838-A7D75EFCBD4B}">
      <dgm:prSet/>
      <dgm:spPr/>
      <dgm:t>
        <a:bodyPr/>
        <a:lstStyle/>
        <a:p>
          <a:r>
            <a:rPr lang="en-US" dirty="0" smtClean="0"/>
            <a:t>Existing or potential competitors of this position</a:t>
          </a:r>
          <a:endParaRPr lang="en-US" dirty="0"/>
        </a:p>
      </dgm:t>
    </dgm:pt>
    <dgm:pt modelId="{587251B5-502D-41D4-871B-25ED55033007}" type="parTrans" cxnId="{37BB6D33-FB91-4A3C-9018-A20A424BB69B}">
      <dgm:prSet/>
      <dgm:spPr/>
      <dgm:t>
        <a:bodyPr/>
        <a:lstStyle/>
        <a:p>
          <a:endParaRPr lang="en-US"/>
        </a:p>
      </dgm:t>
    </dgm:pt>
    <dgm:pt modelId="{0BB42A52-ABC1-4EE7-B62C-873AD5D9AF06}" type="sibTrans" cxnId="{37BB6D33-FB91-4A3C-9018-A20A424BB69B}">
      <dgm:prSet/>
      <dgm:spPr/>
      <dgm:t>
        <a:bodyPr/>
        <a:lstStyle/>
        <a:p>
          <a:endParaRPr lang="en-US"/>
        </a:p>
      </dgm:t>
    </dgm:pt>
    <dgm:pt modelId="{D6E8168E-87F5-4F4C-A29B-7A8D6003DDDF}" type="pres">
      <dgm:prSet presAssocID="{61E31977-8247-4A62-AD33-CD0EE3A5DAA9}" presName="Name0" presStyleCnt="0">
        <dgm:presLayoutVars>
          <dgm:dir/>
          <dgm:resizeHandles val="exact"/>
        </dgm:presLayoutVars>
      </dgm:prSet>
      <dgm:spPr/>
      <dgm:t>
        <a:bodyPr/>
        <a:lstStyle/>
        <a:p>
          <a:endParaRPr lang="en-US"/>
        </a:p>
      </dgm:t>
    </dgm:pt>
    <dgm:pt modelId="{DE8FFBE6-C81D-4709-A371-6BFDBD6D5901}" type="pres">
      <dgm:prSet presAssocID="{3A24C6CD-795B-4101-AA9E-FEEE3B5450B5}" presName="node" presStyleLbl="node1" presStyleIdx="0" presStyleCnt="4">
        <dgm:presLayoutVars>
          <dgm:bulletEnabled val="1"/>
        </dgm:presLayoutVars>
      </dgm:prSet>
      <dgm:spPr/>
      <dgm:t>
        <a:bodyPr/>
        <a:lstStyle/>
        <a:p>
          <a:endParaRPr lang="en-US"/>
        </a:p>
      </dgm:t>
    </dgm:pt>
    <dgm:pt modelId="{73EA80A4-2F62-4B57-B9EF-07120FC9AC90}" type="pres">
      <dgm:prSet presAssocID="{99DDFBB0-1607-4709-929C-A7B9E9C83813}" presName="sibTrans" presStyleCnt="0"/>
      <dgm:spPr/>
    </dgm:pt>
    <dgm:pt modelId="{89689EE9-D61B-4075-B104-B03D144BD9F0}" type="pres">
      <dgm:prSet presAssocID="{A987DD49-043E-4B83-98B7-A4CA28F97EBC}" presName="node" presStyleLbl="node1" presStyleIdx="1" presStyleCnt="4">
        <dgm:presLayoutVars>
          <dgm:bulletEnabled val="1"/>
        </dgm:presLayoutVars>
      </dgm:prSet>
      <dgm:spPr/>
      <dgm:t>
        <a:bodyPr/>
        <a:lstStyle/>
        <a:p>
          <a:endParaRPr lang="en-US"/>
        </a:p>
      </dgm:t>
    </dgm:pt>
    <dgm:pt modelId="{0EE4FAFF-A12E-46EF-8ED1-4008170173AE}" type="pres">
      <dgm:prSet presAssocID="{1077F932-F049-4483-B4B6-3CB1FF1F68E6}" presName="sibTrans" presStyleCnt="0"/>
      <dgm:spPr/>
    </dgm:pt>
    <dgm:pt modelId="{A75D5687-BEE4-42BC-BDB9-5DFFB21CBB23}" type="pres">
      <dgm:prSet presAssocID="{8307691A-B72C-4203-ADF2-D056F4D7B09D}" presName="node" presStyleLbl="node1" presStyleIdx="2" presStyleCnt="4">
        <dgm:presLayoutVars>
          <dgm:bulletEnabled val="1"/>
        </dgm:presLayoutVars>
      </dgm:prSet>
      <dgm:spPr/>
      <dgm:t>
        <a:bodyPr/>
        <a:lstStyle/>
        <a:p>
          <a:endParaRPr lang="en-US"/>
        </a:p>
      </dgm:t>
    </dgm:pt>
    <dgm:pt modelId="{D12303DC-98F4-4B04-8CAC-506DD4BBFC54}" type="pres">
      <dgm:prSet presAssocID="{AB88C54C-4F42-4549-9A3F-A1575E335A19}" presName="sibTrans" presStyleCnt="0"/>
      <dgm:spPr/>
    </dgm:pt>
    <dgm:pt modelId="{903A4F5C-6E3C-4678-A315-A4DE68878385}" type="pres">
      <dgm:prSet presAssocID="{86DF6050-ED09-4CFF-B52A-B8A68DDD2CA4}" presName="node" presStyleLbl="node1" presStyleIdx="3" presStyleCnt="4">
        <dgm:presLayoutVars>
          <dgm:bulletEnabled val="1"/>
        </dgm:presLayoutVars>
      </dgm:prSet>
      <dgm:spPr/>
      <dgm:t>
        <a:bodyPr/>
        <a:lstStyle/>
        <a:p>
          <a:endParaRPr lang="en-US"/>
        </a:p>
      </dgm:t>
    </dgm:pt>
  </dgm:ptLst>
  <dgm:cxnLst>
    <dgm:cxn modelId="{7D60FC85-1D3C-4F73-8B3A-43AA1C16C13D}" srcId="{A987DD49-043E-4B83-98B7-A4CA28F97EBC}" destId="{AA1093D6-9BBA-402B-8F5B-E22B2A9340F2}" srcOrd="0" destOrd="0" parTransId="{FCEDC0DA-024E-43FA-8923-7ABF67596E67}" sibTransId="{130950CD-E69D-461D-BF8B-3EE912F0A320}"/>
    <dgm:cxn modelId="{38706D5B-3E1B-4D3C-B255-821074EC52E8}" srcId="{61E31977-8247-4A62-AD33-CD0EE3A5DAA9}" destId="{86DF6050-ED09-4CFF-B52A-B8A68DDD2CA4}" srcOrd="3" destOrd="0" parTransId="{32F33C58-D89E-45ED-98F9-BAABFF1528F4}" sibTransId="{1548D614-A7C5-4590-9028-6ADC55984B31}"/>
    <dgm:cxn modelId="{72852545-9DB2-4D78-AECD-1C683677E362}" type="presOf" srcId="{2625C09D-2200-4F2F-81C6-2257980F1A84}" destId="{89689EE9-D61B-4075-B104-B03D144BD9F0}" srcOrd="0" destOrd="2" presId="urn:microsoft.com/office/officeart/2005/8/layout/hList6"/>
    <dgm:cxn modelId="{512872F6-873F-4F6A-B297-1B764A43726C}" type="presOf" srcId="{9635C94F-B54B-4137-84C4-B5DC700C4EA9}" destId="{903A4F5C-6E3C-4678-A315-A4DE68878385}" srcOrd="0" destOrd="1" presId="urn:microsoft.com/office/officeart/2005/8/layout/hList6"/>
    <dgm:cxn modelId="{D045CCD2-5D66-4C39-AA1A-A3C02613104E}" srcId="{61E31977-8247-4A62-AD33-CD0EE3A5DAA9}" destId="{A987DD49-043E-4B83-98B7-A4CA28F97EBC}" srcOrd="1" destOrd="0" parTransId="{1CF73ECB-2AE3-40D7-83E1-FB5A691D762F}" sibTransId="{1077F932-F049-4483-B4B6-3CB1FF1F68E6}"/>
    <dgm:cxn modelId="{76F3ACEB-0D47-4FEC-AA5C-0E59B63915AC}" srcId="{A987DD49-043E-4B83-98B7-A4CA28F97EBC}" destId="{2D564B76-E294-420E-995A-BE7A39ED6764}" srcOrd="2" destOrd="0" parTransId="{24701167-AAA1-461E-9A39-8F1CD2F04F8C}" sibTransId="{6458B4D8-C868-49B2-A9D2-B6D5F47E69A2}"/>
    <dgm:cxn modelId="{7682C761-8E08-4FAD-83D6-80A16A60BC7A}" srcId="{3A24C6CD-795B-4101-AA9E-FEEE3B5450B5}" destId="{F5B9CAC4-166E-4ABA-9DFA-F374BA20BAAC}" srcOrd="1" destOrd="0" parTransId="{94521D53-B8AF-49A7-8906-E73A30A74C66}" sibTransId="{3B02BB04-7351-467F-BFBE-A6B12598DB11}"/>
    <dgm:cxn modelId="{20D80F1E-5AD3-4076-9F05-16B6EAB48E8D}" srcId="{A987DD49-043E-4B83-98B7-A4CA28F97EBC}" destId="{2625C09D-2200-4F2F-81C6-2257980F1A84}" srcOrd="1" destOrd="0" parTransId="{17448B84-CFEC-443B-8697-79FC27B0C487}" sibTransId="{36C9D8C1-51DE-4B4F-B751-8A07ECBAF638}"/>
    <dgm:cxn modelId="{F1E47058-A272-4D6E-B46C-70AEBB7B74A0}" type="presOf" srcId="{61E31977-8247-4A62-AD33-CD0EE3A5DAA9}" destId="{D6E8168E-87F5-4F4C-A29B-7A8D6003DDDF}" srcOrd="0" destOrd="0" presId="urn:microsoft.com/office/officeart/2005/8/layout/hList6"/>
    <dgm:cxn modelId="{DC234DED-4E41-4261-AEA9-2CE0DDD07640}" type="presOf" srcId="{E0243EA5-9532-4CB2-B860-685798CE17AF}" destId="{A75D5687-BEE4-42BC-BDB9-5DFFB21CBB23}" srcOrd="0" destOrd="1" presId="urn:microsoft.com/office/officeart/2005/8/layout/hList6"/>
    <dgm:cxn modelId="{6745460B-0D09-4C92-8B0D-EFCE510300FB}" type="presOf" srcId="{2D564B76-E294-420E-995A-BE7A39ED6764}" destId="{89689EE9-D61B-4075-B104-B03D144BD9F0}" srcOrd="0" destOrd="3" presId="urn:microsoft.com/office/officeart/2005/8/layout/hList6"/>
    <dgm:cxn modelId="{F0D696AC-44A8-4693-9C50-F94FC4A83764}" type="presOf" srcId="{1BAB2223-2DF1-4A0B-B85B-F4DBA7166EA6}" destId="{A75D5687-BEE4-42BC-BDB9-5DFFB21CBB23}" srcOrd="0" destOrd="2" presId="urn:microsoft.com/office/officeart/2005/8/layout/hList6"/>
    <dgm:cxn modelId="{37BB6D33-FB91-4A3C-9018-A20A424BB69B}" srcId="{86DF6050-ED09-4CFF-B52A-B8A68DDD2CA4}" destId="{E66A9A43-6126-468D-B838-A7D75EFCBD4B}" srcOrd="1" destOrd="0" parTransId="{587251B5-502D-41D4-871B-25ED55033007}" sibTransId="{0BB42A52-ABC1-4EE7-B62C-873AD5D9AF06}"/>
    <dgm:cxn modelId="{B43119BF-C796-4F87-9EEC-105CF0E6B67D}" type="presOf" srcId="{0FBFC352-E47F-4430-987F-870E7AA1B9D4}" destId="{DE8FFBE6-C81D-4709-A371-6BFDBD6D5901}" srcOrd="0" destOrd="1" presId="urn:microsoft.com/office/officeart/2005/8/layout/hList6"/>
    <dgm:cxn modelId="{09095763-46E2-4A3D-B96F-EBE8D453E012}" srcId="{61E31977-8247-4A62-AD33-CD0EE3A5DAA9}" destId="{8307691A-B72C-4203-ADF2-D056F4D7B09D}" srcOrd="2" destOrd="0" parTransId="{D31F29F6-A955-4593-8044-4C535FEDEEB7}" sibTransId="{AB88C54C-4F42-4549-9A3F-A1575E335A19}"/>
    <dgm:cxn modelId="{A7E1258D-EAF1-4C66-A2CF-F26E81B901B3}" type="presOf" srcId="{E66A9A43-6126-468D-B838-A7D75EFCBD4B}" destId="{903A4F5C-6E3C-4678-A315-A4DE68878385}" srcOrd="0" destOrd="2" presId="urn:microsoft.com/office/officeart/2005/8/layout/hList6"/>
    <dgm:cxn modelId="{B5718B87-CF08-4316-AC2B-1E5006CBB369}" type="presOf" srcId="{8307691A-B72C-4203-ADF2-D056F4D7B09D}" destId="{A75D5687-BEE4-42BC-BDB9-5DFFB21CBB23}" srcOrd="0" destOrd="0" presId="urn:microsoft.com/office/officeart/2005/8/layout/hList6"/>
    <dgm:cxn modelId="{C30F497A-3A0A-4104-AFF6-F526273D91A4}" type="presOf" srcId="{A987DD49-043E-4B83-98B7-A4CA28F97EBC}" destId="{89689EE9-D61B-4075-B104-B03D144BD9F0}" srcOrd="0" destOrd="0" presId="urn:microsoft.com/office/officeart/2005/8/layout/hList6"/>
    <dgm:cxn modelId="{19B8FE54-54BB-43B4-AE96-B38D7C40EB99}" srcId="{61E31977-8247-4A62-AD33-CD0EE3A5DAA9}" destId="{3A24C6CD-795B-4101-AA9E-FEEE3B5450B5}" srcOrd="0" destOrd="0" parTransId="{28234358-BB9D-4B1E-AF3D-301AA685DDBE}" sibTransId="{99DDFBB0-1607-4709-929C-A7B9E9C83813}"/>
    <dgm:cxn modelId="{6C0BBB3C-B21C-4934-89B6-66D34C9E0D0A}" srcId="{8307691A-B72C-4203-ADF2-D056F4D7B09D}" destId="{1BAB2223-2DF1-4A0B-B85B-F4DBA7166EA6}" srcOrd="1" destOrd="0" parTransId="{9B4553BA-8440-4179-BBEC-C469B2DB76F4}" sibTransId="{27D4EDE1-C01D-4A1E-AF9C-7CA5659BD60F}"/>
    <dgm:cxn modelId="{4D47F8D3-6DFF-443D-B293-F36D9380AA48}" srcId="{3A24C6CD-795B-4101-AA9E-FEEE3B5450B5}" destId="{0FBFC352-E47F-4430-987F-870E7AA1B9D4}" srcOrd="0" destOrd="0" parTransId="{15687F72-BBA7-406C-89A0-5FAA69F3DA60}" sibTransId="{31E8D15D-D02F-4B4F-A367-7E35402AEB95}"/>
    <dgm:cxn modelId="{BCABF7BA-48E4-4ECA-957D-D581832F569B}" srcId="{8307691A-B72C-4203-ADF2-D056F4D7B09D}" destId="{E0243EA5-9532-4CB2-B860-685798CE17AF}" srcOrd="0" destOrd="0" parTransId="{58A77CD9-67BF-4715-A16B-447F1E4DA998}" sibTransId="{6757C9E9-8FF3-4165-82E6-77021CA3E851}"/>
    <dgm:cxn modelId="{E083C770-D694-4197-9F27-189AC9C9D2FE}" type="presOf" srcId="{F5B9CAC4-166E-4ABA-9DFA-F374BA20BAAC}" destId="{DE8FFBE6-C81D-4709-A371-6BFDBD6D5901}" srcOrd="0" destOrd="2" presId="urn:microsoft.com/office/officeart/2005/8/layout/hList6"/>
    <dgm:cxn modelId="{2E6EE9D8-BDCD-4222-A1FF-6046893A7F01}" type="presOf" srcId="{86DF6050-ED09-4CFF-B52A-B8A68DDD2CA4}" destId="{903A4F5C-6E3C-4678-A315-A4DE68878385}" srcOrd="0" destOrd="0" presId="urn:microsoft.com/office/officeart/2005/8/layout/hList6"/>
    <dgm:cxn modelId="{AF8B3AB7-7D51-4884-B0BE-26C4629F0A0E}" type="presOf" srcId="{AA1093D6-9BBA-402B-8F5B-E22B2A9340F2}" destId="{89689EE9-D61B-4075-B104-B03D144BD9F0}" srcOrd="0" destOrd="1" presId="urn:microsoft.com/office/officeart/2005/8/layout/hList6"/>
    <dgm:cxn modelId="{DDEBF46F-3106-4635-9CDC-19F765EFB769}" srcId="{86DF6050-ED09-4CFF-B52A-B8A68DDD2CA4}" destId="{9635C94F-B54B-4137-84C4-B5DC700C4EA9}" srcOrd="0" destOrd="0" parTransId="{9D231ABF-3F68-4630-87D3-79BA2FD2407E}" sibTransId="{869184D2-EF33-4847-9EE2-64744BCBA042}"/>
    <dgm:cxn modelId="{AD366901-EE2A-4919-B5CB-D85EEF301B3B}" type="presOf" srcId="{3A24C6CD-795B-4101-AA9E-FEEE3B5450B5}" destId="{DE8FFBE6-C81D-4709-A371-6BFDBD6D5901}" srcOrd="0" destOrd="0" presId="urn:microsoft.com/office/officeart/2005/8/layout/hList6"/>
    <dgm:cxn modelId="{117128B7-026E-4F07-AD19-4C752EA6F288}" type="presParOf" srcId="{D6E8168E-87F5-4F4C-A29B-7A8D6003DDDF}" destId="{DE8FFBE6-C81D-4709-A371-6BFDBD6D5901}" srcOrd="0" destOrd="0" presId="urn:microsoft.com/office/officeart/2005/8/layout/hList6"/>
    <dgm:cxn modelId="{A666E5FC-1D01-4345-A057-4A175731E90B}" type="presParOf" srcId="{D6E8168E-87F5-4F4C-A29B-7A8D6003DDDF}" destId="{73EA80A4-2F62-4B57-B9EF-07120FC9AC90}" srcOrd="1" destOrd="0" presId="urn:microsoft.com/office/officeart/2005/8/layout/hList6"/>
    <dgm:cxn modelId="{D6A67AFF-AB01-4244-9E8A-FD4E796919C5}" type="presParOf" srcId="{D6E8168E-87F5-4F4C-A29B-7A8D6003DDDF}" destId="{89689EE9-D61B-4075-B104-B03D144BD9F0}" srcOrd="2" destOrd="0" presId="urn:microsoft.com/office/officeart/2005/8/layout/hList6"/>
    <dgm:cxn modelId="{5CE88741-0D32-4434-8A2E-0ABE9F0B7E01}" type="presParOf" srcId="{D6E8168E-87F5-4F4C-A29B-7A8D6003DDDF}" destId="{0EE4FAFF-A12E-46EF-8ED1-4008170173AE}" srcOrd="3" destOrd="0" presId="urn:microsoft.com/office/officeart/2005/8/layout/hList6"/>
    <dgm:cxn modelId="{FCB5893A-5987-417D-A2EE-6CDC1E5029D6}" type="presParOf" srcId="{D6E8168E-87F5-4F4C-A29B-7A8D6003DDDF}" destId="{A75D5687-BEE4-42BC-BDB9-5DFFB21CBB23}" srcOrd="4" destOrd="0" presId="urn:microsoft.com/office/officeart/2005/8/layout/hList6"/>
    <dgm:cxn modelId="{266274D6-63A4-491B-9EEC-A22B64B3F92B}" type="presParOf" srcId="{D6E8168E-87F5-4F4C-A29B-7A8D6003DDDF}" destId="{D12303DC-98F4-4B04-8CAC-506DD4BBFC54}" srcOrd="5" destOrd="0" presId="urn:microsoft.com/office/officeart/2005/8/layout/hList6"/>
    <dgm:cxn modelId="{28D223DC-4E1E-4576-BBFF-261D39E8F88E}" type="presParOf" srcId="{D6E8168E-87F5-4F4C-A29B-7A8D6003DDDF}" destId="{903A4F5C-6E3C-4678-A315-A4DE68878385}"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94B2B8-8BA4-40AD-A935-DD4CE73322E8}" type="doc">
      <dgm:prSet loTypeId="urn:microsoft.com/office/officeart/2009/3/layout/PieProcess" loCatId="list" qsTypeId="urn:microsoft.com/office/officeart/2005/8/quickstyle/simple1" qsCatId="simple" csTypeId="urn:microsoft.com/office/officeart/2005/8/colors/accent1_2" csCatId="accent1" phldr="1"/>
      <dgm:spPr/>
      <dgm:t>
        <a:bodyPr/>
        <a:lstStyle/>
        <a:p>
          <a:endParaRPr lang="en-US"/>
        </a:p>
      </dgm:t>
    </dgm:pt>
    <dgm:pt modelId="{94FBAEE1-D8A2-4984-A98E-D1F30022F2D9}">
      <dgm:prSet phldrT="[Text]"/>
      <dgm:spPr/>
      <dgm:t>
        <a:bodyPr/>
        <a:lstStyle/>
        <a:p>
          <a:r>
            <a:rPr lang="en-US" smtClean="0"/>
            <a:t>To do lists</a:t>
          </a:r>
          <a:endParaRPr lang="en-US"/>
        </a:p>
      </dgm:t>
    </dgm:pt>
    <dgm:pt modelId="{5AD1C663-3A40-41A7-BEF7-A05710C6C7A1}" type="parTrans" cxnId="{94C4E200-0F35-491E-93F6-7A70F0AB8721}">
      <dgm:prSet/>
      <dgm:spPr/>
      <dgm:t>
        <a:bodyPr/>
        <a:lstStyle/>
        <a:p>
          <a:endParaRPr lang="en-US"/>
        </a:p>
      </dgm:t>
    </dgm:pt>
    <dgm:pt modelId="{8F29F75D-64CF-49F7-896C-F91960B623A3}" type="sibTrans" cxnId="{94C4E200-0F35-491E-93F6-7A70F0AB8721}">
      <dgm:prSet/>
      <dgm:spPr/>
      <dgm:t>
        <a:bodyPr/>
        <a:lstStyle/>
        <a:p>
          <a:endParaRPr lang="en-US"/>
        </a:p>
      </dgm:t>
    </dgm:pt>
    <dgm:pt modelId="{09CB2028-3792-4DE3-9E6A-6C7AF2CD5F1D}">
      <dgm:prSet phldrT="[Text]"/>
      <dgm:spPr/>
      <dgm:t>
        <a:bodyPr/>
        <a:lstStyle/>
        <a:p>
          <a:r>
            <a:rPr lang="en-US" dirty="0" smtClean="0"/>
            <a:t>Calendar </a:t>
          </a:r>
          <a:endParaRPr lang="en-US" dirty="0"/>
        </a:p>
      </dgm:t>
    </dgm:pt>
    <dgm:pt modelId="{7EB62108-169E-48DB-A70E-2DF1220EF356}" type="parTrans" cxnId="{B98247F0-24D5-4A5C-BE46-5F944212EA2A}">
      <dgm:prSet/>
      <dgm:spPr/>
      <dgm:t>
        <a:bodyPr/>
        <a:lstStyle/>
        <a:p>
          <a:endParaRPr lang="en-US"/>
        </a:p>
      </dgm:t>
    </dgm:pt>
    <dgm:pt modelId="{A4EB8BFB-F5C1-4DAC-9AED-8AF737CD02C6}" type="sibTrans" cxnId="{B98247F0-24D5-4A5C-BE46-5F944212EA2A}">
      <dgm:prSet/>
      <dgm:spPr/>
      <dgm:t>
        <a:bodyPr/>
        <a:lstStyle/>
        <a:p>
          <a:endParaRPr lang="en-US"/>
        </a:p>
      </dgm:t>
    </dgm:pt>
    <dgm:pt modelId="{3C80FC43-21CD-49F2-85F7-34E565E0C1E9}">
      <dgm:prSet phldrT="[Text]"/>
      <dgm:spPr/>
      <dgm:t>
        <a:bodyPr/>
        <a:lstStyle/>
        <a:p>
          <a:r>
            <a:rPr lang="en-US" dirty="0" smtClean="0"/>
            <a:t>Note book</a:t>
          </a:r>
          <a:endParaRPr lang="en-US" dirty="0"/>
        </a:p>
      </dgm:t>
    </dgm:pt>
    <dgm:pt modelId="{8F0BBB65-B4CE-4291-BBD7-B81A416406AD}" type="parTrans" cxnId="{E6754C66-A03A-4B91-ACB7-85A7292393F9}">
      <dgm:prSet/>
      <dgm:spPr/>
      <dgm:t>
        <a:bodyPr/>
        <a:lstStyle/>
        <a:p>
          <a:endParaRPr lang="en-US"/>
        </a:p>
      </dgm:t>
    </dgm:pt>
    <dgm:pt modelId="{9D9450B3-7E92-46C2-ABDB-DD6C0B2F45BA}" type="sibTrans" cxnId="{E6754C66-A03A-4B91-ACB7-85A7292393F9}">
      <dgm:prSet/>
      <dgm:spPr/>
      <dgm:t>
        <a:bodyPr/>
        <a:lstStyle/>
        <a:p>
          <a:endParaRPr lang="en-US"/>
        </a:p>
      </dgm:t>
    </dgm:pt>
    <dgm:pt modelId="{9A3A06A4-682E-4104-9B0D-3007D211066E}">
      <dgm:prSet phldrT="[Text]"/>
      <dgm:spPr/>
      <dgm:t>
        <a:bodyPr/>
        <a:lstStyle/>
        <a:p>
          <a:r>
            <a:rPr lang="en-US" dirty="0" smtClean="0"/>
            <a:t>Time tracker</a:t>
          </a:r>
          <a:endParaRPr lang="en-US" dirty="0"/>
        </a:p>
      </dgm:t>
    </dgm:pt>
    <dgm:pt modelId="{BA2F9CCD-9554-4322-8C8F-D39539FAFB13}" type="parTrans" cxnId="{A2824B46-7658-4E74-AB20-610766B2E8DF}">
      <dgm:prSet/>
      <dgm:spPr/>
      <dgm:t>
        <a:bodyPr/>
        <a:lstStyle/>
        <a:p>
          <a:endParaRPr lang="en-US"/>
        </a:p>
      </dgm:t>
    </dgm:pt>
    <dgm:pt modelId="{513DD0A7-51B1-42B8-A74D-784A8B16E0B7}" type="sibTrans" cxnId="{A2824B46-7658-4E74-AB20-610766B2E8DF}">
      <dgm:prSet/>
      <dgm:spPr/>
      <dgm:t>
        <a:bodyPr/>
        <a:lstStyle/>
        <a:p>
          <a:endParaRPr lang="en-US"/>
        </a:p>
      </dgm:t>
    </dgm:pt>
    <dgm:pt modelId="{700735BF-015B-443B-A359-23D8225F6BB9}">
      <dgm:prSet phldrT="[Text]"/>
      <dgm:spPr/>
      <dgm:t>
        <a:bodyPr/>
        <a:lstStyle/>
        <a:p>
          <a:r>
            <a:rPr lang="en-US" dirty="0" smtClean="0"/>
            <a:t>Count down how much time I have spent on a particular tasks</a:t>
          </a:r>
          <a:endParaRPr lang="en-US" dirty="0"/>
        </a:p>
      </dgm:t>
    </dgm:pt>
    <dgm:pt modelId="{A935B372-970B-47FD-B2E6-F03FC9A3D51C}" type="parTrans" cxnId="{65266FB4-3824-43A6-BC5E-71FD425CDAEB}">
      <dgm:prSet/>
      <dgm:spPr/>
      <dgm:t>
        <a:bodyPr/>
        <a:lstStyle/>
        <a:p>
          <a:endParaRPr lang="en-US"/>
        </a:p>
      </dgm:t>
    </dgm:pt>
    <dgm:pt modelId="{F6052E25-6321-447D-9A89-FEA7C4BE7972}" type="sibTrans" cxnId="{65266FB4-3824-43A6-BC5E-71FD425CDAEB}">
      <dgm:prSet/>
      <dgm:spPr/>
      <dgm:t>
        <a:bodyPr/>
        <a:lstStyle/>
        <a:p>
          <a:endParaRPr lang="en-US"/>
        </a:p>
      </dgm:t>
    </dgm:pt>
    <dgm:pt modelId="{0C570A1E-3328-437F-80BE-43FA4C7D72CB}">
      <dgm:prSet phldrT="[Text]"/>
      <dgm:spPr/>
      <dgm:t>
        <a:bodyPr/>
        <a:lstStyle/>
        <a:p>
          <a:r>
            <a:rPr lang="en-US" dirty="0" smtClean="0"/>
            <a:t>Lists the skills or qualifications</a:t>
          </a:r>
          <a:endParaRPr lang="en-US" dirty="0"/>
        </a:p>
      </dgm:t>
    </dgm:pt>
    <dgm:pt modelId="{ED3B92C3-6D9B-4E61-9EF9-13AC2C750EF2}" type="parTrans" cxnId="{DE29F7B4-EA65-4CEE-B4AD-1D2B07C5DA3A}">
      <dgm:prSet/>
      <dgm:spPr/>
      <dgm:t>
        <a:bodyPr/>
        <a:lstStyle/>
        <a:p>
          <a:endParaRPr lang="en-US"/>
        </a:p>
      </dgm:t>
    </dgm:pt>
    <dgm:pt modelId="{E35D5B5E-2238-4836-B927-42A0B3CCCBA2}" type="sibTrans" cxnId="{DE29F7B4-EA65-4CEE-B4AD-1D2B07C5DA3A}">
      <dgm:prSet/>
      <dgm:spPr/>
      <dgm:t>
        <a:bodyPr/>
        <a:lstStyle/>
        <a:p>
          <a:endParaRPr lang="en-US"/>
        </a:p>
      </dgm:t>
    </dgm:pt>
    <dgm:pt modelId="{F0835EF1-7406-4877-B832-88AA5BC9B4B5}">
      <dgm:prSet phldrT="[Text]"/>
      <dgm:spPr/>
      <dgm:t>
        <a:bodyPr/>
        <a:lstStyle/>
        <a:p>
          <a:r>
            <a:rPr lang="en-US" dirty="0" smtClean="0"/>
            <a:t>Count the days or marking special events</a:t>
          </a:r>
          <a:endParaRPr lang="en-US" dirty="0"/>
        </a:p>
      </dgm:t>
    </dgm:pt>
    <dgm:pt modelId="{96B358BA-0ECC-4067-8149-A3376823FC3C}" type="parTrans" cxnId="{63B0FF2F-292E-4307-980D-872FAC7267A3}">
      <dgm:prSet/>
      <dgm:spPr/>
      <dgm:t>
        <a:bodyPr/>
        <a:lstStyle/>
        <a:p>
          <a:endParaRPr lang="en-US"/>
        </a:p>
      </dgm:t>
    </dgm:pt>
    <dgm:pt modelId="{C3DE9278-EED3-4E6A-8AB9-C73240CAAB47}" type="sibTrans" cxnId="{63B0FF2F-292E-4307-980D-872FAC7267A3}">
      <dgm:prSet/>
      <dgm:spPr/>
      <dgm:t>
        <a:bodyPr/>
        <a:lstStyle/>
        <a:p>
          <a:endParaRPr lang="en-US"/>
        </a:p>
      </dgm:t>
    </dgm:pt>
    <dgm:pt modelId="{C637879E-7DCC-421C-B09D-35374A85D0E7}">
      <dgm:prSet phldrT="[Text]"/>
      <dgm:spPr/>
      <dgm:t>
        <a:bodyPr/>
        <a:lstStyle/>
        <a:p>
          <a:r>
            <a:rPr lang="en-US" dirty="0" smtClean="0"/>
            <a:t> Lists plans of the skills or tasks</a:t>
          </a:r>
          <a:endParaRPr lang="en-US" dirty="0"/>
        </a:p>
      </dgm:t>
    </dgm:pt>
    <dgm:pt modelId="{D0AE36AD-CB53-40D0-83C7-FD78BE89CF00}" type="parTrans" cxnId="{9E4D1C07-DFB1-45F7-AC2A-1C7A9ED62670}">
      <dgm:prSet/>
      <dgm:spPr/>
      <dgm:t>
        <a:bodyPr/>
        <a:lstStyle/>
        <a:p>
          <a:endParaRPr lang="en-US"/>
        </a:p>
      </dgm:t>
    </dgm:pt>
    <dgm:pt modelId="{FD940207-2B19-4AFD-B90B-4A6CA3A8A995}" type="sibTrans" cxnId="{9E4D1C07-DFB1-45F7-AC2A-1C7A9ED62670}">
      <dgm:prSet/>
      <dgm:spPr/>
      <dgm:t>
        <a:bodyPr/>
        <a:lstStyle/>
        <a:p>
          <a:endParaRPr lang="en-US"/>
        </a:p>
      </dgm:t>
    </dgm:pt>
    <dgm:pt modelId="{5BE1C0A6-61D8-4A64-8CAC-018C1AB3B5EF}">
      <dgm:prSet phldrT="[Text]"/>
      <dgm:spPr/>
      <dgm:t>
        <a:bodyPr/>
        <a:lstStyle/>
        <a:p>
          <a:r>
            <a:rPr lang="en-US" dirty="0" smtClean="0"/>
            <a:t>Lists what to do with mentioning proper time based on priorities</a:t>
          </a:r>
          <a:endParaRPr lang="en-US" dirty="0"/>
        </a:p>
      </dgm:t>
    </dgm:pt>
    <dgm:pt modelId="{9D1872BD-90D6-4E14-92E4-040B1429D763}" type="parTrans" cxnId="{4DA598BB-10D0-4979-A72D-35EDBE6C61C7}">
      <dgm:prSet/>
      <dgm:spPr/>
      <dgm:t>
        <a:bodyPr/>
        <a:lstStyle/>
        <a:p>
          <a:endParaRPr lang="en-US"/>
        </a:p>
      </dgm:t>
    </dgm:pt>
    <dgm:pt modelId="{03F26B01-6708-43C6-950A-EEB1E58AA704}" type="sibTrans" cxnId="{4DA598BB-10D0-4979-A72D-35EDBE6C61C7}">
      <dgm:prSet/>
      <dgm:spPr/>
      <dgm:t>
        <a:bodyPr/>
        <a:lstStyle/>
        <a:p>
          <a:endParaRPr lang="en-US"/>
        </a:p>
      </dgm:t>
    </dgm:pt>
    <dgm:pt modelId="{6F41C358-EC1E-46AF-868B-665088998583}">
      <dgm:prSet phldrT="[Text]"/>
      <dgm:spPr/>
      <dgm:t>
        <a:bodyPr/>
        <a:lstStyle/>
        <a:p>
          <a:r>
            <a:rPr lang="en-US" dirty="0" smtClean="0"/>
            <a:t>Clear road map for reaching the goal</a:t>
          </a:r>
          <a:endParaRPr lang="en-US" dirty="0"/>
        </a:p>
      </dgm:t>
    </dgm:pt>
    <dgm:pt modelId="{13BFB7A7-22B7-4430-9940-B75C29FFB7A4}" type="parTrans" cxnId="{8A27CB07-B8E4-4ECA-A052-763AF52834FC}">
      <dgm:prSet/>
      <dgm:spPr/>
      <dgm:t>
        <a:bodyPr/>
        <a:lstStyle/>
        <a:p>
          <a:endParaRPr lang="en-US"/>
        </a:p>
      </dgm:t>
    </dgm:pt>
    <dgm:pt modelId="{59D63DE0-08C2-4A39-9D8E-A5F3D6F6BF3B}" type="sibTrans" cxnId="{8A27CB07-B8E4-4ECA-A052-763AF52834FC}">
      <dgm:prSet/>
      <dgm:spPr/>
      <dgm:t>
        <a:bodyPr/>
        <a:lstStyle/>
        <a:p>
          <a:endParaRPr lang="en-US"/>
        </a:p>
      </dgm:t>
    </dgm:pt>
    <dgm:pt modelId="{FBFDBBAC-9493-4DB5-A544-E640E8234A0C}">
      <dgm:prSet phldrT="[Text]"/>
      <dgm:spPr/>
      <dgm:t>
        <a:bodyPr/>
        <a:lstStyle/>
        <a:p>
          <a:r>
            <a:rPr lang="en-US" dirty="0" smtClean="0"/>
            <a:t>Making plans with potential deadlines</a:t>
          </a:r>
          <a:endParaRPr lang="en-US" dirty="0"/>
        </a:p>
      </dgm:t>
    </dgm:pt>
    <dgm:pt modelId="{F5338E27-9A75-4376-B350-55E3958C6A5F}" type="parTrans" cxnId="{8AC23C6E-CA1A-47A6-9F56-F6F776B219B0}">
      <dgm:prSet/>
      <dgm:spPr/>
      <dgm:t>
        <a:bodyPr/>
        <a:lstStyle/>
        <a:p>
          <a:endParaRPr lang="en-US"/>
        </a:p>
      </dgm:t>
    </dgm:pt>
    <dgm:pt modelId="{11BAEEFC-C810-4B6F-B206-B7BABA888E74}" type="sibTrans" cxnId="{8AC23C6E-CA1A-47A6-9F56-F6F776B219B0}">
      <dgm:prSet/>
      <dgm:spPr/>
      <dgm:t>
        <a:bodyPr/>
        <a:lstStyle/>
        <a:p>
          <a:endParaRPr lang="en-US"/>
        </a:p>
      </dgm:t>
    </dgm:pt>
    <dgm:pt modelId="{8EEECDC0-2DEF-463B-99B7-EDA9F0AD9177}">
      <dgm:prSet phldrT="[Text]"/>
      <dgm:spPr/>
      <dgm:t>
        <a:bodyPr/>
        <a:lstStyle/>
        <a:p>
          <a:r>
            <a:rPr lang="en-US" dirty="0" smtClean="0"/>
            <a:t>Forced to work hard in achieving the goals</a:t>
          </a:r>
          <a:endParaRPr lang="en-US" dirty="0"/>
        </a:p>
      </dgm:t>
    </dgm:pt>
    <dgm:pt modelId="{80DCAFBE-0B70-47BE-9EEF-8BA09A7D2F99}" type="parTrans" cxnId="{4FFFF372-2F19-419A-B3AF-9DC9F8765A54}">
      <dgm:prSet/>
      <dgm:spPr/>
      <dgm:t>
        <a:bodyPr/>
        <a:lstStyle/>
        <a:p>
          <a:endParaRPr lang="en-US"/>
        </a:p>
      </dgm:t>
    </dgm:pt>
    <dgm:pt modelId="{1279CE44-8B13-4BC0-9D7E-221D1F5279A4}" type="sibTrans" cxnId="{4FFFF372-2F19-419A-B3AF-9DC9F8765A54}">
      <dgm:prSet/>
      <dgm:spPr/>
      <dgm:t>
        <a:bodyPr/>
        <a:lstStyle/>
        <a:p>
          <a:endParaRPr lang="en-US"/>
        </a:p>
      </dgm:t>
    </dgm:pt>
    <dgm:pt modelId="{B04868DE-71E4-419E-B6E4-313C136E8949}">
      <dgm:prSet phldrT="[Text]"/>
      <dgm:spPr/>
      <dgm:t>
        <a:bodyPr/>
        <a:lstStyle/>
        <a:p>
          <a:r>
            <a:rPr lang="en-US" dirty="0" smtClean="0"/>
            <a:t>Lists the tasks I have completed</a:t>
          </a:r>
          <a:endParaRPr lang="en-US" dirty="0"/>
        </a:p>
      </dgm:t>
    </dgm:pt>
    <dgm:pt modelId="{EE91CACB-D5D3-499A-8E4C-92C98A5BC85A}" type="parTrans" cxnId="{87C6AA08-BD75-49E4-B55A-74B6E3203457}">
      <dgm:prSet/>
      <dgm:spPr/>
      <dgm:t>
        <a:bodyPr/>
        <a:lstStyle/>
        <a:p>
          <a:endParaRPr lang="en-US"/>
        </a:p>
      </dgm:t>
    </dgm:pt>
    <dgm:pt modelId="{7CF5C118-424F-4147-8963-AD0A5C1E488D}" type="sibTrans" cxnId="{87C6AA08-BD75-49E4-B55A-74B6E3203457}">
      <dgm:prSet/>
      <dgm:spPr/>
      <dgm:t>
        <a:bodyPr/>
        <a:lstStyle/>
        <a:p>
          <a:endParaRPr lang="en-US"/>
        </a:p>
      </dgm:t>
    </dgm:pt>
    <dgm:pt modelId="{0727D4CD-5162-4D1F-A3DB-1C7516219748}">
      <dgm:prSet phldrT="[Text]"/>
      <dgm:spPr/>
      <dgm:t>
        <a:bodyPr/>
        <a:lstStyle/>
        <a:p>
          <a:r>
            <a:rPr lang="en-US" dirty="0" smtClean="0"/>
            <a:t>Possible points related to the job position</a:t>
          </a:r>
          <a:endParaRPr lang="en-US" dirty="0"/>
        </a:p>
      </dgm:t>
    </dgm:pt>
    <dgm:pt modelId="{2D80C396-6606-4425-BD66-C1ED48F673F6}" type="parTrans" cxnId="{9F64BE1C-F69B-4939-80DC-8793C5060070}">
      <dgm:prSet/>
      <dgm:spPr/>
      <dgm:t>
        <a:bodyPr/>
        <a:lstStyle/>
        <a:p>
          <a:endParaRPr lang="en-US"/>
        </a:p>
      </dgm:t>
    </dgm:pt>
    <dgm:pt modelId="{BFB13EFB-1124-4B16-8FAB-82722E09B353}" type="sibTrans" cxnId="{9F64BE1C-F69B-4939-80DC-8793C5060070}">
      <dgm:prSet/>
      <dgm:spPr/>
      <dgm:t>
        <a:bodyPr/>
        <a:lstStyle/>
        <a:p>
          <a:endParaRPr lang="en-US"/>
        </a:p>
      </dgm:t>
    </dgm:pt>
    <dgm:pt modelId="{131EA0CF-4BFD-49D8-BDD3-E26D4AACFF79}">
      <dgm:prSet phldrT="[Text]"/>
      <dgm:spPr/>
      <dgm:t>
        <a:bodyPr/>
        <a:lstStyle/>
        <a:p>
          <a:r>
            <a:rPr lang="en-US" dirty="0" smtClean="0"/>
            <a:t>list personal SWOT to check</a:t>
          </a:r>
          <a:endParaRPr lang="en-US" dirty="0"/>
        </a:p>
      </dgm:t>
    </dgm:pt>
    <dgm:pt modelId="{2844E18F-7DB1-40F1-8D71-501A2C450C37}" type="parTrans" cxnId="{45161D82-F320-408F-823D-67C25422A6FB}">
      <dgm:prSet/>
      <dgm:spPr/>
      <dgm:t>
        <a:bodyPr/>
        <a:lstStyle/>
        <a:p>
          <a:endParaRPr lang="en-US"/>
        </a:p>
      </dgm:t>
    </dgm:pt>
    <dgm:pt modelId="{AE7B2946-6C99-4E2B-AD15-347229B84EED}" type="sibTrans" cxnId="{45161D82-F320-408F-823D-67C25422A6FB}">
      <dgm:prSet/>
      <dgm:spPr/>
      <dgm:t>
        <a:bodyPr/>
        <a:lstStyle/>
        <a:p>
          <a:endParaRPr lang="en-US"/>
        </a:p>
      </dgm:t>
    </dgm:pt>
    <dgm:pt modelId="{F9F6B1CC-879F-484B-A0EC-F25A92BF09CB}">
      <dgm:prSet phldrT="[Text]"/>
      <dgm:spPr/>
      <dgm:t>
        <a:bodyPr/>
        <a:lstStyle/>
        <a:p>
          <a:r>
            <a:rPr lang="en-US" smtClean="0"/>
            <a:t>Forced to </a:t>
          </a:r>
          <a:r>
            <a:rPr lang="en-US" dirty="0" smtClean="0"/>
            <a:t>improve efficiency when the spent time exceeds the planed time. </a:t>
          </a:r>
          <a:endParaRPr lang="en-US" dirty="0"/>
        </a:p>
      </dgm:t>
    </dgm:pt>
    <dgm:pt modelId="{EBA8F7B4-DFE0-492D-8306-633CA81803F9}" type="parTrans" cxnId="{320B83AB-ACFF-4FED-BA2A-C0390182F2E6}">
      <dgm:prSet/>
      <dgm:spPr/>
      <dgm:t>
        <a:bodyPr/>
        <a:lstStyle/>
        <a:p>
          <a:endParaRPr lang="en-US"/>
        </a:p>
      </dgm:t>
    </dgm:pt>
    <dgm:pt modelId="{8400259A-3A95-408E-AD1F-12DDB6E693F3}" type="sibTrans" cxnId="{320B83AB-ACFF-4FED-BA2A-C0390182F2E6}">
      <dgm:prSet/>
      <dgm:spPr/>
      <dgm:t>
        <a:bodyPr/>
        <a:lstStyle/>
        <a:p>
          <a:endParaRPr lang="en-US"/>
        </a:p>
      </dgm:t>
    </dgm:pt>
    <dgm:pt modelId="{422B7138-1C5B-4DF5-A861-360AEBF05BFF}" type="pres">
      <dgm:prSet presAssocID="{2594B2B8-8BA4-40AD-A935-DD4CE73322E8}" presName="Name0" presStyleCnt="0">
        <dgm:presLayoutVars>
          <dgm:chMax val="7"/>
          <dgm:chPref val="7"/>
          <dgm:dir/>
          <dgm:animOne val="branch"/>
          <dgm:animLvl val="lvl"/>
        </dgm:presLayoutVars>
      </dgm:prSet>
      <dgm:spPr/>
      <dgm:t>
        <a:bodyPr/>
        <a:lstStyle/>
        <a:p>
          <a:endParaRPr lang="en-US"/>
        </a:p>
      </dgm:t>
    </dgm:pt>
    <dgm:pt modelId="{865A4CAA-47C5-41FB-9E18-7A7670FC4A0E}" type="pres">
      <dgm:prSet presAssocID="{94FBAEE1-D8A2-4984-A98E-D1F30022F2D9}" presName="ParentComposite" presStyleCnt="0"/>
      <dgm:spPr/>
    </dgm:pt>
    <dgm:pt modelId="{D089FB54-E741-4C4A-89C3-5E51241FCD2F}" type="pres">
      <dgm:prSet presAssocID="{94FBAEE1-D8A2-4984-A98E-D1F30022F2D9}" presName="Chord" presStyleLbl="bgShp" presStyleIdx="0" presStyleCnt="4"/>
      <dgm:spPr/>
    </dgm:pt>
    <dgm:pt modelId="{CC5CC555-A0D9-4909-B280-9DB51CCDE3A4}" type="pres">
      <dgm:prSet presAssocID="{94FBAEE1-D8A2-4984-A98E-D1F30022F2D9}" presName="Pie" presStyleLbl="alignNode1" presStyleIdx="0" presStyleCnt="4"/>
      <dgm:spPr/>
    </dgm:pt>
    <dgm:pt modelId="{811CF7D5-8038-4FE2-BE3D-38726C7ED9EE}" type="pres">
      <dgm:prSet presAssocID="{94FBAEE1-D8A2-4984-A98E-D1F30022F2D9}" presName="Parent" presStyleLbl="revTx" presStyleIdx="0" presStyleCnt="8">
        <dgm:presLayoutVars>
          <dgm:chMax val="1"/>
          <dgm:chPref val="1"/>
          <dgm:bulletEnabled val="1"/>
        </dgm:presLayoutVars>
      </dgm:prSet>
      <dgm:spPr/>
      <dgm:t>
        <a:bodyPr/>
        <a:lstStyle/>
        <a:p>
          <a:endParaRPr lang="en-US"/>
        </a:p>
      </dgm:t>
    </dgm:pt>
    <dgm:pt modelId="{FC775AA2-FCD4-4E89-93F5-D473E58CEBF3}" type="pres">
      <dgm:prSet presAssocID="{FD940207-2B19-4AFD-B90B-4A6CA3A8A995}" presName="negSibTrans" presStyleCnt="0"/>
      <dgm:spPr/>
    </dgm:pt>
    <dgm:pt modelId="{AE32A63E-5BE4-45D1-8003-8CFDB7EB5F49}" type="pres">
      <dgm:prSet presAssocID="{94FBAEE1-D8A2-4984-A98E-D1F30022F2D9}" presName="composite" presStyleCnt="0"/>
      <dgm:spPr/>
    </dgm:pt>
    <dgm:pt modelId="{0930F728-06E8-436F-90E9-53663D3ECD42}" type="pres">
      <dgm:prSet presAssocID="{94FBAEE1-D8A2-4984-A98E-D1F30022F2D9}" presName="Child" presStyleLbl="revTx" presStyleIdx="1" presStyleCnt="8">
        <dgm:presLayoutVars>
          <dgm:chMax val="0"/>
          <dgm:chPref val="0"/>
          <dgm:bulletEnabled val="1"/>
        </dgm:presLayoutVars>
      </dgm:prSet>
      <dgm:spPr/>
      <dgm:t>
        <a:bodyPr/>
        <a:lstStyle/>
        <a:p>
          <a:endParaRPr lang="en-US"/>
        </a:p>
      </dgm:t>
    </dgm:pt>
    <dgm:pt modelId="{7301F1E5-22AC-403F-BF1B-427F820B3BCA}" type="pres">
      <dgm:prSet presAssocID="{8F29F75D-64CF-49F7-896C-F91960B623A3}" presName="sibTrans" presStyleCnt="0"/>
      <dgm:spPr/>
    </dgm:pt>
    <dgm:pt modelId="{2E311114-455C-4E6D-A0BC-3A3143725505}" type="pres">
      <dgm:prSet presAssocID="{09CB2028-3792-4DE3-9E6A-6C7AF2CD5F1D}" presName="ParentComposite" presStyleCnt="0"/>
      <dgm:spPr/>
    </dgm:pt>
    <dgm:pt modelId="{E1700FD3-A016-4312-8AB3-208C9B8468BB}" type="pres">
      <dgm:prSet presAssocID="{09CB2028-3792-4DE3-9E6A-6C7AF2CD5F1D}" presName="Chord" presStyleLbl="bgShp" presStyleIdx="1" presStyleCnt="4"/>
      <dgm:spPr/>
    </dgm:pt>
    <dgm:pt modelId="{8E00916B-EF31-4574-9569-80125B41DF5B}" type="pres">
      <dgm:prSet presAssocID="{09CB2028-3792-4DE3-9E6A-6C7AF2CD5F1D}" presName="Pie" presStyleLbl="alignNode1" presStyleIdx="1" presStyleCnt="4"/>
      <dgm:spPr/>
    </dgm:pt>
    <dgm:pt modelId="{23F099CF-5DFF-4149-96DB-21B90B803791}" type="pres">
      <dgm:prSet presAssocID="{09CB2028-3792-4DE3-9E6A-6C7AF2CD5F1D}" presName="Parent" presStyleLbl="revTx" presStyleIdx="2" presStyleCnt="8">
        <dgm:presLayoutVars>
          <dgm:chMax val="1"/>
          <dgm:chPref val="1"/>
          <dgm:bulletEnabled val="1"/>
        </dgm:presLayoutVars>
      </dgm:prSet>
      <dgm:spPr/>
      <dgm:t>
        <a:bodyPr/>
        <a:lstStyle/>
        <a:p>
          <a:endParaRPr lang="en-US"/>
        </a:p>
      </dgm:t>
    </dgm:pt>
    <dgm:pt modelId="{9C78CD9C-C79A-4292-A018-89EEBF0521D1}" type="pres">
      <dgm:prSet presAssocID="{C3DE9278-EED3-4E6A-8AB9-C73240CAAB47}" presName="negSibTrans" presStyleCnt="0"/>
      <dgm:spPr/>
    </dgm:pt>
    <dgm:pt modelId="{0FBB386A-C51D-466F-910C-8313C45CC551}" type="pres">
      <dgm:prSet presAssocID="{09CB2028-3792-4DE3-9E6A-6C7AF2CD5F1D}" presName="composite" presStyleCnt="0"/>
      <dgm:spPr/>
    </dgm:pt>
    <dgm:pt modelId="{D6AD2881-C6EC-4829-A8BA-EC19C6D9FA5E}" type="pres">
      <dgm:prSet presAssocID="{09CB2028-3792-4DE3-9E6A-6C7AF2CD5F1D}" presName="Child" presStyleLbl="revTx" presStyleIdx="3" presStyleCnt="8">
        <dgm:presLayoutVars>
          <dgm:chMax val="0"/>
          <dgm:chPref val="0"/>
          <dgm:bulletEnabled val="1"/>
        </dgm:presLayoutVars>
      </dgm:prSet>
      <dgm:spPr/>
      <dgm:t>
        <a:bodyPr/>
        <a:lstStyle/>
        <a:p>
          <a:endParaRPr lang="en-US"/>
        </a:p>
      </dgm:t>
    </dgm:pt>
    <dgm:pt modelId="{0C4B9839-EC46-4130-9F63-DE32A176506A}" type="pres">
      <dgm:prSet presAssocID="{A4EB8BFB-F5C1-4DAC-9AED-8AF737CD02C6}" presName="sibTrans" presStyleCnt="0"/>
      <dgm:spPr/>
    </dgm:pt>
    <dgm:pt modelId="{D0056D1E-6845-46D3-81E0-2764C3DBD36C}" type="pres">
      <dgm:prSet presAssocID="{3C80FC43-21CD-49F2-85F7-34E565E0C1E9}" presName="ParentComposite" presStyleCnt="0"/>
      <dgm:spPr/>
    </dgm:pt>
    <dgm:pt modelId="{0FB42168-EA84-4996-9F7F-627F2DEE446E}" type="pres">
      <dgm:prSet presAssocID="{3C80FC43-21CD-49F2-85F7-34E565E0C1E9}" presName="Chord" presStyleLbl="bgShp" presStyleIdx="2" presStyleCnt="4"/>
      <dgm:spPr/>
    </dgm:pt>
    <dgm:pt modelId="{7E274A3A-320C-40BE-95AD-89ED3EE9E833}" type="pres">
      <dgm:prSet presAssocID="{3C80FC43-21CD-49F2-85F7-34E565E0C1E9}" presName="Pie" presStyleLbl="alignNode1" presStyleIdx="2" presStyleCnt="4"/>
      <dgm:spPr/>
    </dgm:pt>
    <dgm:pt modelId="{DA4A49B3-E175-406F-A5DD-F6162322C826}" type="pres">
      <dgm:prSet presAssocID="{3C80FC43-21CD-49F2-85F7-34E565E0C1E9}" presName="Parent" presStyleLbl="revTx" presStyleIdx="4" presStyleCnt="8">
        <dgm:presLayoutVars>
          <dgm:chMax val="1"/>
          <dgm:chPref val="1"/>
          <dgm:bulletEnabled val="1"/>
        </dgm:presLayoutVars>
      </dgm:prSet>
      <dgm:spPr/>
      <dgm:t>
        <a:bodyPr/>
        <a:lstStyle/>
        <a:p>
          <a:endParaRPr lang="en-US"/>
        </a:p>
      </dgm:t>
    </dgm:pt>
    <dgm:pt modelId="{7546144E-5058-40D5-A316-F3B84E07511E}" type="pres">
      <dgm:prSet presAssocID="{E35D5B5E-2238-4836-B927-42A0B3CCCBA2}" presName="negSibTrans" presStyleCnt="0"/>
      <dgm:spPr/>
    </dgm:pt>
    <dgm:pt modelId="{542AF20C-2E7B-4DA8-9729-9BC76A3B01DC}" type="pres">
      <dgm:prSet presAssocID="{3C80FC43-21CD-49F2-85F7-34E565E0C1E9}" presName="composite" presStyleCnt="0"/>
      <dgm:spPr/>
    </dgm:pt>
    <dgm:pt modelId="{51D674C6-61C7-4155-81E5-A90D42AD9B7E}" type="pres">
      <dgm:prSet presAssocID="{3C80FC43-21CD-49F2-85F7-34E565E0C1E9}" presName="Child" presStyleLbl="revTx" presStyleIdx="5" presStyleCnt="8">
        <dgm:presLayoutVars>
          <dgm:chMax val="0"/>
          <dgm:chPref val="0"/>
          <dgm:bulletEnabled val="1"/>
        </dgm:presLayoutVars>
      </dgm:prSet>
      <dgm:spPr/>
      <dgm:t>
        <a:bodyPr/>
        <a:lstStyle/>
        <a:p>
          <a:endParaRPr lang="en-US"/>
        </a:p>
      </dgm:t>
    </dgm:pt>
    <dgm:pt modelId="{D30A3F9A-A255-4C02-A4CF-0FA8200AC389}" type="pres">
      <dgm:prSet presAssocID="{9D9450B3-7E92-46C2-ABDB-DD6C0B2F45BA}" presName="sibTrans" presStyleCnt="0"/>
      <dgm:spPr/>
    </dgm:pt>
    <dgm:pt modelId="{CFCB7265-E0F3-403F-8A1C-46FBF6DD2B2D}" type="pres">
      <dgm:prSet presAssocID="{9A3A06A4-682E-4104-9B0D-3007D211066E}" presName="ParentComposite" presStyleCnt="0"/>
      <dgm:spPr/>
    </dgm:pt>
    <dgm:pt modelId="{72284250-1EBB-435F-A1D9-3C8A57196224}" type="pres">
      <dgm:prSet presAssocID="{9A3A06A4-682E-4104-9B0D-3007D211066E}" presName="Chord" presStyleLbl="bgShp" presStyleIdx="3" presStyleCnt="4"/>
      <dgm:spPr/>
    </dgm:pt>
    <dgm:pt modelId="{048B83A8-427A-414E-AD57-11F2824F0991}" type="pres">
      <dgm:prSet presAssocID="{9A3A06A4-682E-4104-9B0D-3007D211066E}" presName="Pie" presStyleLbl="alignNode1" presStyleIdx="3" presStyleCnt="4"/>
      <dgm:spPr/>
    </dgm:pt>
    <dgm:pt modelId="{22BC3F13-3739-47FE-8940-038ED75F340C}" type="pres">
      <dgm:prSet presAssocID="{9A3A06A4-682E-4104-9B0D-3007D211066E}" presName="Parent" presStyleLbl="revTx" presStyleIdx="6" presStyleCnt="8">
        <dgm:presLayoutVars>
          <dgm:chMax val="1"/>
          <dgm:chPref val="1"/>
          <dgm:bulletEnabled val="1"/>
        </dgm:presLayoutVars>
      </dgm:prSet>
      <dgm:spPr/>
      <dgm:t>
        <a:bodyPr/>
        <a:lstStyle/>
        <a:p>
          <a:endParaRPr lang="en-US"/>
        </a:p>
      </dgm:t>
    </dgm:pt>
    <dgm:pt modelId="{57A47024-D345-4BDC-ABE8-B11DF4A41FAB}" type="pres">
      <dgm:prSet presAssocID="{F6052E25-6321-447D-9A89-FEA7C4BE7972}" presName="negSibTrans" presStyleCnt="0"/>
      <dgm:spPr/>
    </dgm:pt>
    <dgm:pt modelId="{56ED14E5-C6FB-4995-A1C9-7E5B5EFDFA27}" type="pres">
      <dgm:prSet presAssocID="{9A3A06A4-682E-4104-9B0D-3007D211066E}" presName="composite" presStyleCnt="0"/>
      <dgm:spPr/>
    </dgm:pt>
    <dgm:pt modelId="{8C641091-FE91-41C7-B7A0-7BE9BE2C145D}" type="pres">
      <dgm:prSet presAssocID="{9A3A06A4-682E-4104-9B0D-3007D211066E}" presName="Child" presStyleLbl="revTx" presStyleIdx="7" presStyleCnt="8">
        <dgm:presLayoutVars>
          <dgm:chMax val="0"/>
          <dgm:chPref val="0"/>
          <dgm:bulletEnabled val="1"/>
        </dgm:presLayoutVars>
      </dgm:prSet>
      <dgm:spPr/>
      <dgm:t>
        <a:bodyPr/>
        <a:lstStyle/>
        <a:p>
          <a:endParaRPr lang="en-US"/>
        </a:p>
      </dgm:t>
    </dgm:pt>
  </dgm:ptLst>
  <dgm:cxnLst>
    <dgm:cxn modelId="{06FCA27F-D2F6-413F-92D1-CDCE971D2252}" type="presOf" srcId="{2594B2B8-8BA4-40AD-A935-DD4CE73322E8}" destId="{422B7138-1C5B-4DF5-A861-360AEBF05BFF}" srcOrd="0" destOrd="0" presId="urn:microsoft.com/office/officeart/2009/3/layout/PieProcess"/>
    <dgm:cxn modelId="{874BA7F4-0874-4CAB-9E8F-00E0FC86B910}" type="presOf" srcId="{700735BF-015B-443B-A359-23D8225F6BB9}" destId="{8C641091-FE91-41C7-B7A0-7BE9BE2C145D}" srcOrd="0" destOrd="0" presId="urn:microsoft.com/office/officeart/2009/3/layout/PieProcess"/>
    <dgm:cxn modelId="{A5473B34-4190-4365-B6DD-E0C5D7EA4094}" type="presOf" srcId="{3C80FC43-21CD-49F2-85F7-34E565E0C1E9}" destId="{DA4A49B3-E175-406F-A5DD-F6162322C826}" srcOrd="0" destOrd="0" presId="urn:microsoft.com/office/officeart/2009/3/layout/PieProcess"/>
    <dgm:cxn modelId="{320B83AB-ACFF-4FED-BA2A-C0390182F2E6}" srcId="{9A3A06A4-682E-4104-9B0D-3007D211066E}" destId="{F9F6B1CC-879F-484B-A0EC-F25A92BF09CB}" srcOrd="1" destOrd="0" parTransId="{EBA8F7B4-DFE0-492D-8306-633CA81803F9}" sibTransId="{8400259A-3A95-408E-AD1F-12DDB6E693F3}"/>
    <dgm:cxn modelId="{4FFFF372-2F19-419A-B3AF-9DC9F8765A54}" srcId="{09CB2028-3792-4DE3-9E6A-6C7AF2CD5F1D}" destId="{8EEECDC0-2DEF-463B-99B7-EDA9F0AD9177}" srcOrd="2" destOrd="0" parTransId="{80DCAFBE-0B70-47BE-9EEF-8BA09A7D2F99}" sibTransId="{1279CE44-8B13-4BC0-9D7E-221D1F5279A4}"/>
    <dgm:cxn modelId="{3FB064EF-E7A6-4394-A29E-BFF973A20500}" type="presOf" srcId="{0C570A1E-3328-437F-80BE-43FA4C7D72CB}" destId="{51D674C6-61C7-4155-81E5-A90D42AD9B7E}" srcOrd="0" destOrd="0" presId="urn:microsoft.com/office/officeart/2009/3/layout/PieProcess"/>
    <dgm:cxn modelId="{F9710ACE-CD65-4E4A-8840-2350E8DC88D3}" type="presOf" srcId="{B04868DE-71E4-419E-B6E4-313C136E8949}" destId="{51D674C6-61C7-4155-81E5-A90D42AD9B7E}" srcOrd="0" destOrd="1" presId="urn:microsoft.com/office/officeart/2009/3/layout/PieProcess"/>
    <dgm:cxn modelId="{A2824B46-7658-4E74-AB20-610766B2E8DF}" srcId="{2594B2B8-8BA4-40AD-A935-DD4CE73322E8}" destId="{9A3A06A4-682E-4104-9B0D-3007D211066E}" srcOrd="3" destOrd="0" parTransId="{BA2F9CCD-9554-4322-8C8F-D39539FAFB13}" sibTransId="{513DD0A7-51B1-42B8-A74D-784A8B16E0B7}"/>
    <dgm:cxn modelId="{4DA598BB-10D0-4979-A72D-35EDBE6C61C7}" srcId="{94FBAEE1-D8A2-4984-A98E-D1F30022F2D9}" destId="{5BE1C0A6-61D8-4A64-8CAC-018C1AB3B5EF}" srcOrd="1" destOrd="0" parTransId="{9D1872BD-90D6-4E14-92E4-040B1429D763}" sibTransId="{03F26B01-6708-43C6-950A-EEB1E58AA704}"/>
    <dgm:cxn modelId="{116A6EC4-A410-4373-8427-FF9A6172A2EE}" type="presOf" srcId="{8EEECDC0-2DEF-463B-99B7-EDA9F0AD9177}" destId="{D6AD2881-C6EC-4829-A8BA-EC19C6D9FA5E}" srcOrd="0" destOrd="2" presId="urn:microsoft.com/office/officeart/2009/3/layout/PieProcess"/>
    <dgm:cxn modelId="{B98247F0-24D5-4A5C-BE46-5F944212EA2A}" srcId="{2594B2B8-8BA4-40AD-A935-DD4CE73322E8}" destId="{09CB2028-3792-4DE3-9E6A-6C7AF2CD5F1D}" srcOrd="1" destOrd="0" parTransId="{7EB62108-169E-48DB-A70E-2DF1220EF356}" sibTransId="{A4EB8BFB-F5C1-4DAC-9AED-8AF737CD02C6}"/>
    <dgm:cxn modelId="{6E563912-5C1E-44A8-8F2A-8F650ED08072}" type="presOf" srcId="{F0835EF1-7406-4877-B832-88AA5BC9B4B5}" destId="{D6AD2881-C6EC-4829-A8BA-EC19C6D9FA5E}" srcOrd="0" destOrd="0" presId="urn:microsoft.com/office/officeart/2009/3/layout/PieProcess"/>
    <dgm:cxn modelId="{6F3EB427-85F2-48B8-8328-2179366A97F8}" type="presOf" srcId="{6F41C358-EC1E-46AF-868B-665088998583}" destId="{0930F728-06E8-436F-90E9-53663D3ECD42}" srcOrd="0" destOrd="2" presId="urn:microsoft.com/office/officeart/2009/3/layout/PieProcess"/>
    <dgm:cxn modelId="{E6754C66-A03A-4B91-ACB7-85A7292393F9}" srcId="{2594B2B8-8BA4-40AD-A935-DD4CE73322E8}" destId="{3C80FC43-21CD-49F2-85F7-34E565E0C1E9}" srcOrd="2" destOrd="0" parTransId="{8F0BBB65-B4CE-4291-BBD7-B81A416406AD}" sibTransId="{9D9450B3-7E92-46C2-ABDB-DD6C0B2F45BA}"/>
    <dgm:cxn modelId="{F4D7F748-AC02-4445-893A-CB750819F4E1}" type="presOf" srcId="{F9F6B1CC-879F-484B-A0EC-F25A92BF09CB}" destId="{8C641091-FE91-41C7-B7A0-7BE9BE2C145D}" srcOrd="0" destOrd="1" presId="urn:microsoft.com/office/officeart/2009/3/layout/PieProcess"/>
    <dgm:cxn modelId="{63B0FF2F-292E-4307-980D-872FAC7267A3}" srcId="{09CB2028-3792-4DE3-9E6A-6C7AF2CD5F1D}" destId="{F0835EF1-7406-4877-B832-88AA5BC9B4B5}" srcOrd="0" destOrd="0" parTransId="{96B358BA-0ECC-4067-8149-A3376823FC3C}" sibTransId="{C3DE9278-EED3-4E6A-8AB9-C73240CAAB47}"/>
    <dgm:cxn modelId="{8A27CB07-B8E4-4ECA-A052-763AF52834FC}" srcId="{94FBAEE1-D8A2-4984-A98E-D1F30022F2D9}" destId="{6F41C358-EC1E-46AF-868B-665088998583}" srcOrd="2" destOrd="0" parTransId="{13BFB7A7-22B7-4430-9940-B75C29FFB7A4}" sibTransId="{59D63DE0-08C2-4A39-9D8E-A5F3D6F6BF3B}"/>
    <dgm:cxn modelId="{25B4432E-037B-491D-AC53-CE75D8D455C3}" type="presOf" srcId="{5BE1C0A6-61D8-4A64-8CAC-018C1AB3B5EF}" destId="{0930F728-06E8-436F-90E9-53663D3ECD42}" srcOrd="0" destOrd="1" presId="urn:microsoft.com/office/officeart/2009/3/layout/PieProcess"/>
    <dgm:cxn modelId="{9E4D1C07-DFB1-45F7-AC2A-1C7A9ED62670}" srcId="{94FBAEE1-D8A2-4984-A98E-D1F30022F2D9}" destId="{C637879E-7DCC-421C-B09D-35374A85D0E7}" srcOrd="0" destOrd="0" parTransId="{D0AE36AD-CB53-40D0-83C7-FD78BE89CF00}" sibTransId="{FD940207-2B19-4AFD-B90B-4A6CA3A8A995}"/>
    <dgm:cxn modelId="{9F66BE55-7239-4491-AA74-8487F0B39207}" type="presOf" srcId="{94FBAEE1-D8A2-4984-A98E-D1F30022F2D9}" destId="{811CF7D5-8038-4FE2-BE3D-38726C7ED9EE}" srcOrd="0" destOrd="0" presId="urn:microsoft.com/office/officeart/2009/3/layout/PieProcess"/>
    <dgm:cxn modelId="{DE29F7B4-EA65-4CEE-B4AD-1D2B07C5DA3A}" srcId="{3C80FC43-21CD-49F2-85F7-34E565E0C1E9}" destId="{0C570A1E-3328-437F-80BE-43FA4C7D72CB}" srcOrd="0" destOrd="0" parTransId="{ED3B92C3-6D9B-4E61-9EF9-13AC2C750EF2}" sibTransId="{E35D5B5E-2238-4836-B927-42A0B3CCCBA2}"/>
    <dgm:cxn modelId="{7F3E268B-549A-4444-AA02-4535EA30FCAD}" type="presOf" srcId="{09CB2028-3792-4DE3-9E6A-6C7AF2CD5F1D}" destId="{23F099CF-5DFF-4149-96DB-21B90B803791}" srcOrd="0" destOrd="0" presId="urn:microsoft.com/office/officeart/2009/3/layout/PieProcess"/>
    <dgm:cxn modelId="{65266FB4-3824-43A6-BC5E-71FD425CDAEB}" srcId="{9A3A06A4-682E-4104-9B0D-3007D211066E}" destId="{700735BF-015B-443B-A359-23D8225F6BB9}" srcOrd="0" destOrd="0" parTransId="{A935B372-970B-47FD-B2E6-F03FC9A3D51C}" sibTransId="{F6052E25-6321-447D-9A89-FEA7C4BE7972}"/>
    <dgm:cxn modelId="{20E55D2F-5E30-42C2-A29D-79506F12FC48}" type="presOf" srcId="{0727D4CD-5162-4D1F-A3DB-1C7516219748}" destId="{51D674C6-61C7-4155-81E5-A90D42AD9B7E}" srcOrd="0" destOrd="2" presId="urn:microsoft.com/office/officeart/2009/3/layout/PieProcess"/>
    <dgm:cxn modelId="{94C4E200-0F35-491E-93F6-7A70F0AB8721}" srcId="{2594B2B8-8BA4-40AD-A935-DD4CE73322E8}" destId="{94FBAEE1-D8A2-4984-A98E-D1F30022F2D9}" srcOrd="0" destOrd="0" parTransId="{5AD1C663-3A40-41A7-BEF7-A05710C6C7A1}" sibTransId="{8F29F75D-64CF-49F7-896C-F91960B623A3}"/>
    <dgm:cxn modelId="{CF30ABA0-E005-4396-8FC5-AD4B06029302}" type="presOf" srcId="{C637879E-7DCC-421C-B09D-35374A85D0E7}" destId="{0930F728-06E8-436F-90E9-53663D3ECD42}" srcOrd="0" destOrd="0" presId="urn:microsoft.com/office/officeart/2009/3/layout/PieProcess"/>
    <dgm:cxn modelId="{9F64BE1C-F69B-4939-80DC-8793C5060070}" srcId="{3C80FC43-21CD-49F2-85F7-34E565E0C1E9}" destId="{0727D4CD-5162-4D1F-A3DB-1C7516219748}" srcOrd="2" destOrd="0" parTransId="{2D80C396-6606-4425-BD66-C1ED48F673F6}" sibTransId="{BFB13EFB-1124-4B16-8FAB-82722E09B353}"/>
    <dgm:cxn modelId="{87C6AA08-BD75-49E4-B55A-74B6E3203457}" srcId="{3C80FC43-21CD-49F2-85F7-34E565E0C1E9}" destId="{B04868DE-71E4-419E-B6E4-313C136E8949}" srcOrd="1" destOrd="0" parTransId="{EE91CACB-D5D3-499A-8E4C-92C98A5BC85A}" sibTransId="{7CF5C118-424F-4147-8963-AD0A5C1E488D}"/>
    <dgm:cxn modelId="{8AC23C6E-CA1A-47A6-9F56-F6F776B219B0}" srcId="{09CB2028-3792-4DE3-9E6A-6C7AF2CD5F1D}" destId="{FBFDBBAC-9493-4DB5-A544-E640E8234A0C}" srcOrd="1" destOrd="0" parTransId="{F5338E27-9A75-4376-B350-55E3958C6A5F}" sibTransId="{11BAEEFC-C810-4B6F-B206-B7BABA888E74}"/>
    <dgm:cxn modelId="{6C00DF21-8900-4E57-84A2-AE06ADC7E31D}" type="presOf" srcId="{FBFDBBAC-9493-4DB5-A544-E640E8234A0C}" destId="{D6AD2881-C6EC-4829-A8BA-EC19C6D9FA5E}" srcOrd="0" destOrd="1" presId="urn:microsoft.com/office/officeart/2009/3/layout/PieProcess"/>
    <dgm:cxn modelId="{8704BDA6-F57D-44B0-B5DE-D443CAB19E03}" type="presOf" srcId="{9A3A06A4-682E-4104-9B0D-3007D211066E}" destId="{22BC3F13-3739-47FE-8940-038ED75F340C}" srcOrd="0" destOrd="0" presId="urn:microsoft.com/office/officeart/2009/3/layout/PieProcess"/>
    <dgm:cxn modelId="{45161D82-F320-408F-823D-67C25422A6FB}" srcId="{3C80FC43-21CD-49F2-85F7-34E565E0C1E9}" destId="{131EA0CF-4BFD-49D8-BDD3-E26D4AACFF79}" srcOrd="3" destOrd="0" parTransId="{2844E18F-7DB1-40F1-8D71-501A2C450C37}" sibTransId="{AE7B2946-6C99-4E2B-AD15-347229B84EED}"/>
    <dgm:cxn modelId="{29B529B4-FB8E-4255-A429-AC79EEF603C3}" type="presOf" srcId="{131EA0CF-4BFD-49D8-BDD3-E26D4AACFF79}" destId="{51D674C6-61C7-4155-81E5-A90D42AD9B7E}" srcOrd="0" destOrd="3" presId="urn:microsoft.com/office/officeart/2009/3/layout/PieProcess"/>
    <dgm:cxn modelId="{505AC740-8EC0-4D3D-B6CA-769B981EEDAC}" type="presParOf" srcId="{422B7138-1C5B-4DF5-A861-360AEBF05BFF}" destId="{865A4CAA-47C5-41FB-9E18-7A7670FC4A0E}" srcOrd="0" destOrd="0" presId="urn:microsoft.com/office/officeart/2009/3/layout/PieProcess"/>
    <dgm:cxn modelId="{3001E60E-E1D5-4738-986C-12ED72C9FAA6}" type="presParOf" srcId="{865A4CAA-47C5-41FB-9E18-7A7670FC4A0E}" destId="{D089FB54-E741-4C4A-89C3-5E51241FCD2F}" srcOrd="0" destOrd="0" presId="urn:microsoft.com/office/officeart/2009/3/layout/PieProcess"/>
    <dgm:cxn modelId="{2F618CCA-C7BC-40D3-85F2-5A8BA39CD63D}" type="presParOf" srcId="{865A4CAA-47C5-41FB-9E18-7A7670FC4A0E}" destId="{CC5CC555-A0D9-4909-B280-9DB51CCDE3A4}" srcOrd="1" destOrd="0" presId="urn:microsoft.com/office/officeart/2009/3/layout/PieProcess"/>
    <dgm:cxn modelId="{F859CDF3-D8DE-4DCA-9FA3-0FDC2EA80862}" type="presParOf" srcId="{865A4CAA-47C5-41FB-9E18-7A7670FC4A0E}" destId="{811CF7D5-8038-4FE2-BE3D-38726C7ED9EE}" srcOrd="2" destOrd="0" presId="urn:microsoft.com/office/officeart/2009/3/layout/PieProcess"/>
    <dgm:cxn modelId="{95E5D9DF-7800-4160-B149-776DAF8D1E55}" type="presParOf" srcId="{422B7138-1C5B-4DF5-A861-360AEBF05BFF}" destId="{FC775AA2-FCD4-4E89-93F5-D473E58CEBF3}" srcOrd="1" destOrd="0" presId="urn:microsoft.com/office/officeart/2009/3/layout/PieProcess"/>
    <dgm:cxn modelId="{3A2281DF-9C95-4636-8D6A-6A74E53E99FA}" type="presParOf" srcId="{422B7138-1C5B-4DF5-A861-360AEBF05BFF}" destId="{AE32A63E-5BE4-45D1-8003-8CFDB7EB5F49}" srcOrd="2" destOrd="0" presId="urn:microsoft.com/office/officeart/2009/3/layout/PieProcess"/>
    <dgm:cxn modelId="{A4817FAA-07EE-45A2-B4AB-68F64940A80C}" type="presParOf" srcId="{AE32A63E-5BE4-45D1-8003-8CFDB7EB5F49}" destId="{0930F728-06E8-436F-90E9-53663D3ECD42}" srcOrd="0" destOrd="0" presId="urn:microsoft.com/office/officeart/2009/3/layout/PieProcess"/>
    <dgm:cxn modelId="{8A661169-0CB5-4695-86FE-B05EF2A70FD8}" type="presParOf" srcId="{422B7138-1C5B-4DF5-A861-360AEBF05BFF}" destId="{7301F1E5-22AC-403F-BF1B-427F820B3BCA}" srcOrd="3" destOrd="0" presId="urn:microsoft.com/office/officeart/2009/3/layout/PieProcess"/>
    <dgm:cxn modelId="{D77B1217-4FBA-4E0D-9357-E7E49EAB731E}" type="presParOf" srcId="{422B7138-1C5B-4DF5-A861-360AEBF05BFF}" destId="{2E311114-455C-4E6D-A0BC-3A3143725505}" srcOrd="4" destOrd="0" presId="urn:microsoft.com/office/officeart/2009/3/layout/PieProcess"/>
    <dgm:cxn modelId="{D683C274-E010-4353-B04B-8A7E46691FB0}" type="presParOf" srcId="{2E311114-455C-4E6D-A0BC-3A3143725505}" destId="{E1700FD3-A016-4312-8AB3-208C9B8468BB}" srcOrd="0" destOrd="0" presId="urn:microsoft.com/office/officeart/2009/3/layout/PieProcess"/>
    <dgm:cxn modelId="{2216A97D-FC1A-4977-B6F7-B8C18FBCE580}" type="presParOf" srcId="{2E311114-455C-4E6D-A0BC-3A3143725505}" destId="{8E00916B-EF31-4574-9569-80125B41DF5B}" srcOrd="1" destOrd="0" presId="urn:microsoft.com/office/officeart/2009/3/layout/PieProcess"/>
    <dgm:cxn modelId="{36DF12BA-F5C2-4743-905F-646A39EE6EC3}" type="presParOf" srcId="{2E311114-455C-4E6D-A0BC-3A3143725505}" destId="{23F099CF-5DFF-4149-96DB-21B90B803791}" srcOrd="2" destOrd="0" presId="urn:microsoft.com/office/officeart/2009/3/layout/PieProcess"/>
    <dgm:cxn modelId="{956ADC74-1B9E-4D43-A1E1-8A118DEF418C}" type="presParOf" srcId="{422B7138-1C5B-4DF5-A861-360AEBF05BFF}" destId="{9C78CD9C-C79A-4292-A018-89EEBF0521D1}" srcOrd="5" destOrd="0" presId="urn:microsoft.com/office/officeart/2009/3/layout/PieProcess"/>
    <dgm:cxn modelId="{D607646E-E53B-4624-8461-678FFF18405A}" type="presParOf" srcId="{422B7138-1C5B-4DF5-A861-360AEBF05BFF}" destId="{0FBB386A-C51D-466F-910C-8313C45CC551}" srcOrd="6" destOrd="0" presId="urn:microsoft.com/office/officeart/2009/3/layout/PieProcess"/>
    <dgm:cxn modelId="{E9B4958D-DBE1-426B-B899-8B35DE59AB5A}" type="presParOf" srcId="{0FBB386A-C51D-466F-910C-8313C45CC551}" destId="{D6AD2881-C6EC-4829-A8BA-EC19C6D9FA5E}" srcOrd="0" destOrd="0" presId="urn:microsoft.com/office/officeart/2009/3/layout/PieProcess"/>
    <dgm:cxn modelId="{C6BFF8D2-37AE-41D5-A502-05FE137FEF12}" type="presParOf" srcId="{422B7138-1C5B-4DF5-A861-360AEBF05BFF}" destId="{0C4B9839-EC46-4130-9F63-DE32A176506A}" srcOrd="7" destOrd="0" presId="urn:microsoft.com/office/officeart/2009/3/layout/PieProcess"/>
    <dgm:cxn modelId="{7B396DD1-6801-4A8C-A13E-5EBED8AE0F0E}" type="presParOf" srcId="{422B7138-1C5B-4DF5-A861-360AEBF05BFF}" destId="{D0056D1E-6845-46D3-81E0-2764C3DBD36C}" srcOrd="8" destOrd="0" presId="urn:microsoft.com/office/officeart/2009/3/layout/PieProcess"/>
    <dgm:cxn modelId="{0A65DB6E-41EB-4168-8192-596A9C9D8072}" type="presParOf" srcId="{D0056D1E-6845-46D3-81E0-2764C3DBD36C}" destId="{0FB42168-EA84-4996-9F7F-627F2DEE446E}" srcOrd="0" destOrd="0" presId="urn:microsoft.com/office/officeart/2009/3/layout/PieProcess"/>
    <dgm:cxn modelId="{3AA1898C-2565-4D43-B97C-28A5BB348F8F}" type="presParOf" srcId="{D0056D1E-6845-46D3-81E0-2764C3DBD36C}" destId="{7E274A3A-320C-40BE-95AD-89ED3EE9E833}" srcOrd="1" destOrd="0" presId="urn:microsoft.com/office/officeart/2009/3/layout/PieProcess"/>
    <dgm:cxn modelId="{D617A22C-BA38-4225-BA4B-8C19152DF025}" type="presParOf" srcId="{D0056D1E-6845-46D3-81E0-2764C3DBD36C}" destId="{DA4A49B3-E175-406F-A5DD-F6162322C826}" srcOrd="2" destOrd="0" presId="urn:microsoft.com/office/officeart/2009/3/layout/PieProcess"/>
    <dgm:cxn modelId="{39BB5E66-1B1E-46E9-BEC6-2C8DA10A25D8}" type="presParOf" srcId="{422B7138-1C5B-4DF5-A861-360AEBF05BFF}" destId="{7546144E-5058-40D5-A316-F3B84E07511E}" srcOrd="9" destOrd="0" presId="urn:microsoft.com/office/officeart/2009/3/layout/PieProcess"/>
    <dgm:cxn modelId="{F1E6C73C-AB04-4EE8-86C8-F16CB96331A7}" type="presParOf" srcId="{422B7138-1C5B-4DF5-A861-360AEBF05BFF}" destId="{542AF20C-2E7B-4DA8-9729-9BC76A3B01DC}" srcOrd="10" destOrd="0" presId="urn:microsoft.com/office/officeart/2009/3/layout/PieProcess"/>
    <dgm:cxn modelId="{75194EA5-3738-414A-A877-D0706357111A}" type="presParOf" srcId="{542AF20C-2E7B-4DA8-9729-9BC76A3B01DC}" destId="{51D674C6-61C7-4155-81E5-A90D42AD9B7E}" srcOrd="0" destOrd="0" presId="urn:microsoft.com/office/officeart/2009/3/layout/PieProcess"/>
    <dgm:cxn modelId="{2A7B91FA-94F3-4EDA-AE19-0D7E66EBA9B4}" type="presParOf" srcId="{422B7138-1C5B-4DF5-A861-360AEBF05BFF}" destId="{D30A3F9A-A255-4C02-A4CF-0FA8200AC389}" srcOrd="11" destOrd="0" presId="urn:microsoft.com/office/officeart/2009/3/layout/PieProcess"/>
    <dgm:cxn modelId="{030054F0-F5AA-463D-A43C-F4D2E9F4A5CA}" type="presParOf" srcId="{422B7138-1C5B-4DF5-A861-360AEBF05BFF}" destId="{CFCB7265-E0F3-403F-8A1C-46FBF6DD2B2D}" srcOrd="12" destOrd="0" presId="urn:microsoft.com/office/officeart/2009/3/layout/PieProcess"/>
    <dgm:cxn modelId="{BBB8BEBB-6A73-4B15-B0C0-9AC5DD475964}" type="presParOf" srcId="{CFCB7265-E0F3-403F-8A1C-46FBF6DD2B2D}" destId="{72284250-1EBB-435F-A1D9-3C8A57196224}" srcOrd="0" destOrd="0" presId="urn:microsoft.com/office/officeart/2009/3/layout/PieProcess"/>
    <dgm:cxn modelId="{87F6F680-241C-4FBA-833F-5954C8BF865A}" type="presParOf" srcId="{CFCB7265-E0F3-403F-8A1C-46FBF6DD2B2D}" destId="{048B83A8-427A-414E-AD57-11F2824F0991}" srcOrd="1" destOrd="0" presId="urn:microsoft.com/office/officeart/2009/3/layout/PieProcess"/>
    <dgm:cxn modelId="{A41CCF17-A79D-424C-A2C4-6160CDC1287F}" type="presParOf" srcId="{CFCB7265-E0F3-403F-8A1C-46FBF6DD2B2D}" destId="{22BC3F13-3739-47FE-8940-038ED75F340C}" srcOrd="2" destOrd="0" presId="urn:microsoft.com/office/officeart/2009/3/layout/PieProcess"/>
    <dgm:cxn modelId="{0A4F0D31-EF0B-454F-A32E-D9E77227BC33}" type="presParOf" srcId="{422B7138-1C5B-4DF5-A861-360AEBF05BFF}" destId="{57A47024-D345-4BDC-ABE8-B11DF4A41FAB}" srcOrd="13" destOrd="0" presId="urn:microsoft.com/office/officeart/2009/3/layout/PieProcess"/>
    <dgm:cxn modelId="{2CE202E9-B169-4EC3-9DBA-77AD6BC0BD9C}" type="presParOf" srcId="{422B7138-1C5B-4DF5-A861-360AEBF05BFF}" destId="{56ED14E5-C6FB-4995-A1C9-7E5B5EFDFA27}" srcOrd="14" destOrd="0" presId="urn:microsoft.com/office/officeart/2009/3/layout/PieProcess"/>
    <dgm:cxn modelId="{0734D9A2-332F-4A5A-BBEC-CFD03534D66E}" type="presParOf" srcId="{56ED14E5-C6FB-4995-A1C9-7E5B5EFDFA27}" destId="{8C641091-FE91-41C7-B7A0-7BE9BE2C145D}" srcOrd="0" destOrd="0" presId="urn:microsoft.com/office/officeart/2009/3/layout/Pi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BB9B73-3626-4112-8128-A6C5FFE07EA0}" type="doc">
      <dgm:prSet loTypeId="urn:microsoft.com/office/officeart/2005/8/layout/bProcess4" loCatId="process" qsTypeId="urn:microsoft.com/office/officeart/2005/8/quickstyle/simple1" qsCatId="simple" csTypeId="urn:microsoft.com/office/officeart/2005/8/colors/accent1_1" csCatId="accent1" phldr="1"/>
      <dgm:spPr/>
      <dgm:t>
        <a:bodyPr/>
        <a:lstStyle/>
        <a:p>
          <a:endParaRPr lang="en-US"/>
        </a:p>
      </dgm:t>
    </dgm:pt>
    <dgm:pt modelId="{46D83699-7499-4B74-A3CC-BF0E5F22F332}">
      <dgm:prSet phldrT="[Text]"/>
      <dgm:spPr/>
      <dgm:t>
        <a:bodyPr/>
        <a:lstStyle/>
        <a:p>
          <a:r>
            <a:rPr lang="en-US" dirty="0" smtClean="0"/>
            <a:t>Write marketing copy for campaign, communicate with target customers for conducting market research, or other parties like managers for delivering plans, external agencies, or other supportive teams</a:t>
          </a:r>
          <a:endParaRPr lang="en-US" dirty="0"/>
        </a:p>
      </dgm:t>
    </dgm:pt>
    <dgm:pt modelId="{7C3D00BF-3889-4621-AC02-4156FCFD33E5}" type="parTrans" cxnId="{7E753B7A-975E-4807-80A4-313BC1489185}">
      <dgm:prSet/>
      <dgm:spPr/>
      <dgm:t>
        <a:bodyPr/>
        <a:lstStyle/>
        <a:p>
          <a:endParaRPr lang="en-US"/>
        </a:p>
      </dgm:t>
    </dgm:pt>
    <dgm:pt modelId="{FFC1DA68-D7F1-4A44-83E6-E269A53206A0}" type="sibTrans" cxnId="{7E753B7A-975E-4807-80A4-313BC1489185}">
      <dgm:prSet/>
      <dgm:spPr/>
      <dgm:t>
        <a:bodyPr/>
        <a:lstStyle/>
        <a:p>
          <a:endParaRPr lang="en-US"/>
        </a:p>
      </dgm:t>
    </dgm:pt>
    <dgm:pt modelId="{EFD21D99-22F4-4514-AA68-D3CB50ECA3B7}">
      <dgm:prSet/>
      <dgm:spPr/>
      <dgm:t>
        <a:bodyPr/>
        <a:lstStyle/>
        <a:p>
          <a:pPr rtl="0"/>
          <a:r>
            <a:rPr lang="en-US" dirty="0" smtClean="0"/>
            <a:t>Literacy and numeracy skills</a:t>
          </a:r>
          <a:endParaRPr lang="en-US" dirty="0"/>
        </a:p>
      </dgm:t>
    </dgm:pt>
    <dgm:pt modelId="{0AE9B49A-6587-4493-8D2B-B48537D835F2}" type="parTrans" cxnId="{981F74A1-AAF1-47B7-B2F4-8B08E2451925}">
      <dgm:prSet/>
      <dgm:spPr/>
      <dgm:t>
        <a:bodyPr/>
        <a:lstStyle/>
        <a:p>
          <a:endParaRPr lang="en-US"/>
        </a:p>
      </dgm:t>
    </dgm:pt>
    <dgm:pt modelId="{E2D56275-4979-4D9A-ACF5-D4DDE08F284F}" type="sibTrans" cxnId="{981F74A1-AAF1-47B7-B2F4-8B08E2451925}">
      <dgm:prSet/>
      <dgm:spPr/>
      <dgm:t>
        <a:bodyPr/>
        <a:lstStyle/>
        <a:p>
          <a:endParaRPr lang="en-US"/>
        </a:p>
      </dgm:t>
    </dgm:pt>
    <dgm:pt modelId="{4D2EE4AE-DBFB-491A-81D0-61742AC436F5}">
      <dgm:prSet phldrT="[Text]"/>
      <dgm:spPr/>
      <dgm:t>
        <a:bodyPr/>
        <a:lstStyle/>
        <a:p>
          <a:r>
            <a:rPr lang="en-US" dirty="0" smtClean="0"/>
            <a:t>Executing marketing strategies, managing marketing budgets, evaluating and reporting performance</a:t>
          </a:r>
          <a:endParaRPr lang="en-US" dirty="0"/>
        </a:p>
      </dgm:t>
    </dgm:pt>
    <dgm:pt modelId="{9B0FB58E-C8EB-4DE0-B0FE-6E3DC62A7E97}" type="parTrans" cxnId="{71052875-4349-4E6E-8D7C-B93E587FD4CA}">
      <dgm:prSet/>
      <dgm:spPr/>
      <dgm:t>
        <a:bodyPr/>
        <a:lstStyle/>
        <a:p>
          <a:endParaRPr lang="en-US"/>
        </a:p>
      </dgm:t>
    </dgm:pt>
    <dgm:pt modelId="{E7AC857A-B20D-4017-B7F9-23440A1A5959}" type="sibTrans" cxnId="{71052875-4349-4E6E-8D7C-B93E587FD4CA}">
      <dgm:prSet/>
      <dgm:spPr/>
      <dgm:t>
        <a:bodyPr/>
        <a:lstStyle/>
        <a:p>
          <a:endParaRPr lang="en-US"/>
        </a:p>
      </dgm:t>
    </dgm:pt>
    <dgm:pt modelId="{DECD2818-B997-421F-90C5-9DE5B1478DAA}">
      <dgm:prSet phldrT="[Text]"/>
      <dgm:spPr/>
      <dgm:t>
        <a:bodyPr/>
        <a:lstStyle/>
        <a:p>
          <a:r>
            <a:rPr lang="en-US" dirty="0" smtClean="0"/>
            <a:t>Making marketing plans with proper budget, maintain database of the customers, and prepare report on the performance/improvement of marketing in numerical terms</a:t>
          </a:r>
          <a:endParaRPr lang="en-US" dirty="0"/>
        </a:p>
      </dgm:t>
    </dgm:pt>
    <dgm:pt modelId="{BC87B0A2-8CAF-4569-A728-6D006C112958}" type="parTrans" cxnId="{FE968198-E11F-4731-89AC-D4BC442CBB92}">
      <dgm:prSet/>
      <dgm:spPr/>
      <dgm:t>
        <a:bodyPr/>
        <a:lstStyle/>
        <a:p>
          <a:endParaRPr lang="en-US"/>
        </a:p>
      </dgm:t>
    </dgm:pt>
    <dgm:pt modelId="{95836355-BD6C-48DA-8035-90492C30F960}" type="sibTrans" cxnId="{FE968198-E11F-4731-89AC-D4BC442CBB92}">
      <dgm:prSet/>
      <dgm:spPr/>
      <dgm:t>
        <a:bodyPr/>
        <a:lstStyle/>
        <a:p>
          <a:endParaRPr lang="en-US"/>
        </a:p>
      </dgm:t>
    </dgm:pt>
    <dgm:pt modelId="{8335FB83-E852-44F8-BE5B-C5B3214C4BD6}">
      <dgm:prSet phldrT="[Text]"/>
      <dgm:spPr/>
      <dgm:t>
        <a:bodyPr/>
        <a:lstStyle/>
        <a:p>
          <a:r>
            <a:rPr lang="en-US" dirty="0" smtClean="0"/>
            <a:t>Design the materials of marketing products like advertisement or brochures and design numerous innovative contents </a:t>
          </a:r>
          <a:endParaRPr lang="en-US" dirty="0"/>
        </a:p>
      </dgm:t>
    </dgm:pt>
    <dgm:pt modelId="{14AF1157-E765-4169-8B61-F9D506E6A0B4}" type="parTrans" cxnId="{4FA61508-3079-4F91-AAAF-D98318AB72F2}">
      <dgm:prSet/>
      <dgm:spPr/>
      <dgm:t>
        <a:bodyPr/>
        <a:lstStyle/>
        <a:p>
          <a:endParaRPr lang="en-US"/>
        </a:p>
      </dgm:t>
    </dgm:pt>
    <dgm:pt modelId="{0528E582-35F2-4F14-A02C-9DD1085E3271}" type="sibTrans" cxnId="{4FA61508-3079-4F91-AAAF-D98318AB72F2}">
      <dgm:prSet/>
      <dgm:spPr/>
      <dgm:t>
        <a:bodyPr/>
        <a:lstStyle/>
        <a:p>
          <a:endParaRPr lang="en-US"/>
        </a:p>
      </dgm:t>
    </dgm:pt>
    <dgm:pt modelId="{24975968-A062-4C25-AB0A-2487367A74E1}">
      <dgm:prSet phldrT="[Text]"/>
      <dgm:spPr/>
      <dgm:t>
        <a:bodyPr/>
        <a:lstStyle/>
        <a:p>
          <a:r>
            <a:rPr lang="en-US" dirty="0" smtClean="0"/>
            <a:t>Team work with other departments for planning and budgeting,  work with internal or external creative agencies, or interact with designer/printers or other related parties </a:t>
          </a:r>
          <a:endParaRPr lang="en-US" dirty="0"/>
        </a:p>
      </dgm:t>
    </dgm:pt>
    <dgm:pt modelId="{CE1C344F-33B0-437D-9AEB-F1DECB9A70F2}" type="parTrans" cxnId="{75B1F311-A556-4B13-8A87-918B25E6E675}">
      <dgm:prSet/>
      <dgm:spPr/>
      <dgm:t>
        <a:bodyPr/>
        <a:lstStyle/>
        <a:p>
          <a:endParaRPr lang="en-US"/>
        </a:p>
      </dgm:t>
    </dgm:pt>
    <dgm:pt modelId="{9DF93CC6-0D9A-47A2-9A7E-7D16ACA4DCBC}" type="sibTrans" cxnId="{75B1F311-A556-4B13-8A87-918B25E6E675}">
      <dgm:prSet/>
      <dgm:spPr/>
      <dgm:t>
        <a:bodyPr/>
        <a:lstStyle/>
        <a:p>
          <a:endParaRPr lang="en-US"/>
        </a:p>
      </dgm:t>
    </dgm:pt>
    <dgm:pt modelId="{5842EF29-B651-4132-BB79-48DAE19E6113}">
      <dgm:prSet phldrT="[Text]"/>
      <dgm:spPr/>
      <dgm:t>
        <a:bodyPr/>
        <a:lstStyle/>
        <a:p>
          <a:r>
            <a:rPr lang="en-US" dirty="0" smtClean="0"/>
            <a:t>Operate digital devices or social media tools like Facebook, twitter or LinkedIn to conduct advertisement or research</a:t>
          </a:r>
          <a:endParaRPr lang="en-US" dirty="0"/>
        </a:p>
      </dgm:t>
    </dgm:pt>
    <dgm:pt modelId="{BCA946E0-2222-4705-B997-671EC5220C9F}" type="parTrans" cxnId="{76991E36-10BF-4BE6-9EB9-613E9CE1CDE4}">
      <dgm:prSet/>
      <dgm:spPr/>
      <dgm:t>
        <a:bodyPr/>
        <a:lstStyle/>
        <a:p>
          <a:endParaRPr lang="en-US"/>
        </a:p>
      </dgm:t>
    </dgm:pt>
    <dgm:pt modelId="{7C161885-D40E-4F2D-815F-1FC647468BF5}" type="sibTrans" cxnId="{76991E36-10BF-4BE6-9EB9-613E9CE1CDE4}">
      <dgm:prSet/>
      <dgm:spPr/>
      <dgm:t>
        <a:bodyPr/>
        <a:lstStyle/>
        <a:p>
          <a:endParaRPr lang="en-US"/>
        </a:p>
      </dgm:t>
    </dgm:pt>
    <dgm:pt modelId="{239305BE-FB0B-4443-BB84-7C9CAD1323C5}">
      <dgm:prSet phldrT="[Text]"/>
      <dgm:spPr/>
      <dgm:t>
        <a:bodyPr/>
        <a:lstStyle/>
        <a:p>
          <a:r>
            <a:rPr lang="en-US" dirty="0" smtClean="0"/>
            <a:t>organize events – seminars or conferences and manage/negotiate for the sponsorship</a:t>
          </a:r>
          <a:endParaRPr lang="en-US" dirty="0"/>
        </a:p>
      </dgm:t>
    </dgm:pt>
    <dgm:pt modelId="{EE35CAC2-6779-4AD8-8304-A4FC71C0F36D}" type="parTrans" cxnId="{9F1309D4-516E-451A-9272-EBAF170F1072}">
      <dgm:prSet/>
      <dgm:spPr/>
      <dgm:t>
        <a:bodyPr/>
        <a:lstStyle/>
        <a:p>
          <a:endParaRPr lang="en-US"/>
        </a:p>
      </dgm:t>
    </dgm:pt>
    <dgm:pt modelId="{63C75D74-BC45-408F-80B0-17D7CDF974ED}" type="sibTrans" cxnId="{9F1309D4-516E-451A-9272-EBAF170F1072}">
      <dgm:prSet/>
      <dgm:spPr/>
      <dgm:t>
        <a:bodyPr/>
        <a:lstStyle/>
        <a:p>
          <a:endParaRPr lang="en-US"/>
        </a:p>
      </dgm:t>
    </dgm:pt>
    <dgm:pt modelId="{BD9760BC-8C29-4CC4-8B29-92355322E075}">
      <dgm:prSet phldrT="[Text]"/>
      <dgm:spPr/>
      <dgm:t>
        <a:bodyPr/>
        <a:lstStyle/>
        <a:p>
          <a:r>
            <a:rPr lang="en-US" dirty="0" smtClean="0"/>
            <a:t>Evaluate the marketing campaign or advertisement to identify the problems and appropriate advertisement </a:t>
          </a:r>
          <a:endParaRPr lang="en-US" dirty="0"/>
        </a:p>
      </dgm:t>
    </dgm:pt>
    <dgm:pt modelId="{8AD5FB33-AA2B-4262-B0F7-7D3783DEC8F2}" type="parTrans" cxnId="{95531BF5-EA45-4648-B39B-D7CA7484C5EE}">
      <dgm:prSet/>
      <dgm:spPr/>
      <dgm:t>
        <a:bodyPr/>
        <a:lstStyle/>
        <a:p>
          <a:endParaRPr lang="en-US"/>
        </a:p>
      </dgm:t>
    </dgm:pt>
    <dgm:pt modelId="{4BAC300B-64F4-415E-86F2-82DEC882ADD1}" type="sibTrans" cxnId="{95531BF5-EA45-4648-B39B-D7CA7484C5EE}">
      <dgm:prSet/>
      <dgm:spPr/>
      <dgm:t>
        <a:bodyPr/>
        <a:lstStyle/>
        <a:p>
          <a:endParaRPr lang="en-US"/>
        </a:p>
      </dgm:t>
    </dgm:pt>
    <dgm:pt modelId="{114CF42D-EC04-46E8-9864-C2BC0BEDFE3F}">
      <dgm:prSet phldrT="[Text]"/>
      <dgm:spPr/>
      <dgm:t>
        <a:bodyPr/>
        <a:lstStyle/>
        <a:p>
          <a:r>
            <a:rPr lang="en-US" dirty="0" smtClean="0"/>
            <a:t>Engage in numerous tasks with a specific deadlines or control the overall marketing activities </a:t>
          </a:r>
          <a:endParaRPr lang="en-US" dirty="0"/>
        </a:p>
      </dgm:t>
    </dgm:pt>
    <dgm:pt modelId="{6A856C1D-7739-4598-9ACE-7EBAD4ABF7C6}" type="parTrans" cxnId="{6B02679F-B794-43FD-BF3F-3EA2D6DF397D}">
      <dgm:prSet/>
      <dgm:spPr/>
      <dgm:t>
        <a:bodyPr/>
        <a:lstStyle/>
        <a:p>
          <a:endParaRPr lang="en-US"/>
        </a:p>
      </dgm:t>
    </dgm:pt>
    <dgm:pt modelId="{D4288AF9-3D10-4397-872D-4B7130ACC316}" type="sibTrans" cxnId="{6B02679F-B794-43FD-BF3F-3EA2D6DF397D}">
      <dgm:prSet/>
      <dgm:spPr/>
      <dgm:t>
        <a:bodyPr/>
        <a:lstStyle/>
        <a:p>
          <a:endParaRPr lang="en-US"/>
        </a:p>
      </dgm:t>
    </dgm:pt>
    <dgm:pt modelId="{A3AC61E3-45AB-4DA2-8DD8-CC6C184734C1}">
      <dgm:prSet/>
      <dgm:spPr/>
      <dgm:t>
        <a:bodyPr/>
        <a:lstStyle/>
        <a:p>
          <a:r>
            <a:rPr lang="en-US" dirty="0"/>
            <a:t>Communication skills</a:t>
          </a:r>
        </a:p>
      </dgm:t>
    </dgm:pt>
    <dgm:pt modelId="{2A3FF470-8080-4E5E-9676-F7F8238876C4}" type="parTrans" cxnId="{24FC6150-DBFC-45A6-B847-8EA2B57D902D}">
      <dgm:prSet/>
      <dgm:spPr/>
      <dgm:t>
        <a:bodyPr/>
        <a:lstStyle/>
        <a:p>
          <a:endParaRPr lang="en-US"/>
        </a:p>
      </dgm:t>
    </dgm:pt>
    <dgm:pt modelId="{A01CCD94-CDC8-4581-A7D6-6EE6DF49A0EA}" type="sibTrans" cxnId="{24FC6150-DBFC-45A6-B847-8EA2B57D902D}">
      <dgm:prSet/>
      <dgm:spPr/>
      <dgm:t>
        <a:bodyPr/>
        <a:lstStyle/>
        <a:p>
          <a:endParaRPr lang="en-US"/>
        </a:p>
      </dgm:t>
    </dgm:pt>
    <dgm:pt modelId="{4D7A6E1C-1ACD-47B7-9742-A0A36C808E41}">
      <dgm:prSet/>
      <dgm:spPr/>
      <dgm:t>
        <a:bodyPr/>
        <a:lstStyle/>
        <a:p>
          <a:r>
            <a:rPr lang="en-US" dirty="0"/>
            <a:t>Commercial skills</a:t>
          </a:r>
        </a:p>
      </dgm:t>
    </dgm:pt>
    <dgm:pt modelId="{3129D31F-57F7-4D0A-8904-AAD53458EDFA}" type="parTrans" cxnId="{83A934E4-6869-4A4C-BDEC-94C4E1C72349}">
      <dgm:prSet/>
      <dgm:spPr/>
      <dgm:t>
        <a:bodyPr/>
        <a:lstStyle/>
        <a:p>
          <a:endParaRPr lang="en-US"/>
        </a:p>
      </dgm:t>
    </dgm:pt>
    <dgm:pt modelId="{3A02C58A-276D-4235-821A-F6F97DB2F05E}" type="sibTrans" cxnId="{83A934E4-6869-4A4C-BDEC-94C4E1C72349}">
      <dgm:prSet/>
      <dgm:spPr/>
      <dgm:t>
        <a:bodyPr/>
        <a:lstStyle/>
        <a:p>
          <a:endParaRPr lang="en-US"/>
        </a:p>
      </dgm:t>
    </dgm:pt>
    <dgm:pt modelId="{6E7C5862-79EA-4EC2-A3B3-A2ED2111A4A1}">
      <dgm:prSet/>
      <dgm:spPr/>
      <dgm:t>
        <a:bodyPr/>
        <a:lstStyle/>
        <a:p>
          <a:r>
            <a:rPr lang="en-US"/>
            <a:t>Designing </a:t>
          </a:r>
          <a:r>
            <a:rPr lang="en-US" smtClean="0"/>
            <a:t>skills</a:t>
          </a:r>
          <a:endParaRPr lang="en-US" dirty="0"/>
        </a:p>
      </dgm:t>
    </dgm:pt>
    <dgm:pt modelId="{38C68599-85DD-494E-8F80-EBFC32EBC132}" type="parTrans" cxnId="{251F16E4-E48B-44FD-B9C4-51FB9F4941F3}">
      <dgm:prSet/>
      <dgm:spPr/>
      <dgm:t>
        <a:bodyPr/>
        <a:lstStyle/>
        <a:p>
          <a:endParaRPr lang="en-US"/>
        </a:p>
      </dgm:t>
    </dgm:pt>
    <dgm:pt modelId="{F9A0EED0-7126-46CA-A677-BD1F6B29ADD6}" type="sibTrans" cxnId="{251F16E4-E48B-44FD-B9C4-51FB9F4941F3}">
      <dgm:prSet/>
      <dgm:spPr/>
      <dgm:t>
        <a:bodyPr/>
        <a:lstStyle/>
        <a:p>
          <a:endParaRPr lang="en-US"/>
        </a:p>
      </dgm:t>
    </dgm:pt>
    <dgm:pt modelId="{AF648516-F856-4380-8D36-A2EB3EFE60C1}">
      <dgm:prSet/>
      <dgm:spPr/>
      <dgm:t>
        <a:bodyPr/>
        <a:lstStyle/>
        <a:p>
          <a:r>
            <a:rPr lang="en-US" dirty="0"/>
            <a:t>Openness and </a:t>
          </a:r>
          <a:r>
            <a:rPr lang="en-US" dirty="0" smtClean="0"/>
            <a:t>interpersonal skills</a:t>
          </a:r>
          <a:endParaRPr lang="en-US" dirty="0"/>
        </a:p>
      </dgm:t>
    </dgm:pt>
    <dgm:pt modelId="{FCF92509-3210-49CE-8FEC-13B173BB91CF}" type="parTrans" cxnId="{DF1AA0B2-D5F0-4DDA-AF8F-8B96BE14AA1E}">
      <dgm:prSet/>
      <dgm:spPr/>
      <dgm:t>
        <a:bodyPr/>
        <a:lstStyle/>
        <a:p>
          <a:endParaRPr lang="en-US"/>
        </a:p>
      </dgm:t>
    </dgm:pt>
    <dgm:pt modelId="{7EF1CCD8-6CA0-4C49-9BA4-5B0526C1EDB8}" type="sibTrans" cxnId="{DF1AA0B2-D5F0-4DDA-AF8F-8B96BE14AA1E}">
      <dgm:prSet/>
      <dgm:spPr/>
      <dgm:t>
        <a:bodyPr/>
        <a:lstStyle/>
        <a:p>
          <a:endParaRPr lang="en-US"/>
        </a:p>
      </dgm:t>
    </dgm:pt>
    <dgm:pt modelId="{93405F83-FEA4-4E8D-ACCC-797CF5B972C5}">
      <dgm:prSet/>
      <dgm:spPr/>
      <dgm:t>
        <a:bodyPr/>
        <a:lstStyle/>
        <a:p>
          <a:r>
            <a:rPr lang="en-US" dirty="0"/>
            <a:t>Creative and </a:t>
          </a:r>
          <a:r>
            <a:rPr lang="en-US" dirty="0" smtClean="0"/>
            <a:t>IT skills</a:t>
          </a:r>
          <a:endParaRPr lang="en-US" dirty="0"/>
        </a:p>
      </dgm:t>
    </dgm:pt>
    <dgm:pt modelId="{A4093A37-F9E5-4BFA-882B-AF5A6B21A61C}" type="parTrans" cxnId="{509D2738-358E-4CFE-B5E7-A156FEBC6958}">
      <dgm:prSet/>
      <dgm:spPr/>
      <dgm:t>
        <a:bodyPr/>
        <a:lstStyle/>
        <a:p>
          <a:endParaRPr lang="en-US"/>
        </a:p>
      </dgm:t>
    </dgm:pt>
    <dgm:pt modelId="{D2EBA5E9-E4CC-4D51-B11A-CC4D6AE88C18}" type="sibTrans" cxnId="{509D2738-358E-4CFE-B5E7-A156FEBC6958}">
      <dgm:prSet/>
      <dgm:spPr/>
      <dgm:t>
        <a:bodyPr/>
        <a:lstStyle/>
        <a:p>
          <a:endParaRPr lang="en-US"/>
        </a:p>
      </dgm:t>
    </dgm:pt>
    <dgm:pt modelId="{673E31A6-062D-477A-8477-182ED143CC7E}">
      <dgm:prSet/>
      <dgm:spPr/>
      <dgm:t>
        <a:bodyPr/>
        <a:lstStyle/>
        <a:p>
          <a:r>
            <a:rPr lang="en-US" dirty="0"/>
            <a:t>Controlling and </a:t>
          </a:r>
          <a:r>
            <a:rPr lang="en-US"/>
            <a:t>negotiation </a:t>
          </a:r>
          <a:r>
            <a:rPr lang="en-US" smtClean="0"/>
            <a:t>skills</a:t>
          </a:r>
          <a:endParaRPr lang="en-US" dirty="0"/>
        </a:p>
      </dgm:t>
    </dgm:pt>
    <dgm:pt modelId="{4AD8BACB-21B6-42EA-BCBA-3A900D779FE9}" type="parTrans" cxnId="{DDC67044-97FC-4ECC-A691-E0FEC1285E89}">
      <dgm:prSet/>
      <dgm:spPr/>
      <dgm:t>
        <a:bodyPr/>
        <a:lstStyle/>
        <a:p>
          <a:endParaRPr lang="en-US"/>
        </a:p>
      </dgm:t>
    </dgm:pt>
    <dgm:pt modelId="{003A6890-7539-4F63-8E8B-E49C68C92DA5}" type="sibTrans" cxnId="{DDC67044-97FC-4ECC-A691-E0FEC1285E89}">
      <dgm:prSet/>
      <dgm:spPr/>
      <dgm:t>
        <a:bodyPr/>
        <a:lstStyle/>
        <a:p>
          <a:endParaRPr lang="en-US"/>
        </a:p>
      </dgm:t>
    </dgm:pt>
    <dgm:pt modelId="{080F149A-E31E-4FDF-94BD-CBE9473C3E9C}">
      <dgm:prSet/>
      <dgm:spPr/>
      <dgm:t>
        <a:bodyPr/>
        <a:lstStyle/>
        <a:p>
          <a:r>
            <a:rPr lang="en-US"/>
            <a:t>Analytical </a:t>
          </a:r>
          <a:r>
            <a:rPr lang="en-US" smtClean="0"/>
            <a:t>skills</a:t>
          </a:r>
          <a:endParaRPr lang="en-US" dirty="0"/>
        </a:p>
      </dgm:t>
    </dgm:pt>
    <dgm:pt modelId="{2DA2C81E-12D5-4083-9FD2-05448A7B5B76}" type="parTrans" cxnId="{120F3D16-3DE8-4FB4-919E-AAC43549D30E}">
      <dgm:prSet/>
      <dgm:spPr/>
      <dgm:t>
        <a:bodyPr/>
        <a:lstStyle/>
        <a:p>
          <a:endParaRPr lang="en-US"/>
        </a:p>
      </dgm:t>
    </dgm:pt>
    <dgm:pt modelId="{74EE4EDE-2690-45DA-8D43-DD6B787EFC98}" type="sibTrans" cxnId="{120F3D16-3DE8-4FB4-919E-AAC43549D30E}">
      <dgm:prSet/>
      <dgm:spPr/>
      <dgm:t>
        <a:bodyPr/>
        <a:lstStyle/>
        <a:p>
          <a:endParaRPr lang="en-US"/>
        </a:p>
      </dgm:t>
    </dgm:pt>
    <dgm:pt modelId="{87CF49DB-FB31-48C9-8B09-94E15020316A}">
      <dgm:prSet/>
      <dgm:spPr/>
      <dgm:t>
        <a:bodyPr/>
        <a:lstStyle/>
        <a:p>
          <a:r>
            <a:rPr lang="en-US" dirty="0"/>
            <a:t>Stress management skills</a:t>
          </a:r>
        </a:p>
      </dgm:t>
    </dgm:pt>
    <dgm:pt modelId="{8A781DF4-E28E-49D4-82C0-BD92374E02B2}" type="parTrans" cxnId="{CE34414F-4A6D-4E10-B28A-FBC29921DC9F}">
      <dgm:prSet/>
      <dgm:spPr/>
      <dgm:t>
        <a:bodyPr/>
        <a:lstStyle/>
        <a:p>
          <a:endParaRPr lang="en-US"/>
        </a:p>
      </dgm:t>
    </dgm:pt>
    <dgm:pt modelId="{40BAFD34-BB6B-4489-AA82-A6E2B84AA1E8}" type="sibTrans" cxnId="{CE34414F-4A6D-4E10-B28A-FBC29921DC9F}">
      <dgm:prSet/>
      <dgm:spPr/>
      <dgm:t>
        <a:bodyPr/>
        <a:lstStyle/>
        <a:p>
          <a:endParaRPr lang="en-US"/>
        </a:p>
      </dgm:t>
    </dgm:pt>
    <dgm:pt modelId="{D676D728-6BFD-4F82-B6AC-F9BF6BD3F3A5}" type="pres">
      <dgm:prSet presAssocID="{29BB9B73-3626-4112-8128-A6C5FFE07EA0}" presName="Name0" presStyleCnt="0">
        <dgm:presLayoutVars>
          <dgm:dir/>
          <dgm:resizeHandles/>
        </dgm:presLayoutVars>
      </dgm:prSet>
      <dgm:spPr/>
      <dgm:t>
        <a:bodyPr/>
        <a:lstStyle/>
        <a:p>
          <a:endParaRPr lang="en-US"/>
        </a:p>
      </dgm:t>
    </dgm:pt>
    <dgm:pt modelId="{B041642B-5033-4F41-B308-414620C3E24E}" type="pres">
      <dgm:prSet presAssocID="{A3AC61E3-45AB-4DA2-8DD8-CC6C184734C1}" presName="compNode" presStyleCnt="0"/>
      <dgm:spPr/>
    </dgm:pt>
    <dgm:pt modelId="{014FB244-8852-4609-ADEC-36FDB5FD96BE}" type="pres">
      <dgm:prSet presAssocID="{A3AC61E3-45AB-4DA2-8DD8-CC6C184734C1}" presName="dummyConnPt" presStyleCnt="0"/>
      <dgm:spPr/>
    </dgm:pt>
    <dgm:pt modelId="{B0D70B1D-1A4F-474C-AB9F-028CCB97A318}" type="pres">
      <dgm:prSet presAssocID="{A3AC61E3-45AB-4DA2-8DD8-CC6C184734C1}" presName="node" presStyleLbl="node1" presStyleIdx="0" presStyleCnt="9">
        <dgm:presLayoutVars>
          <dgm:bulletEnabled val="1"/>
        </dgm:presLayoutVars>
      </dgm:prSet>
      <dgm:spPr/>
      <dgm:t>
        <a:bodyPr/>
        <a:lstStyle/>
        <a:p>
          <a:endParaRPr lang="en-US"/>
        </a:p>
      </dgm:t>
    </dgm:pt>
    <dgm:pt modelId="{78FEB36C-02EC-4439-853F-8E134E26BBEF}" type="pres">
      <dgm:prSet presAssocID="{A01CCD94-CDC8-4581-A7D6-6EE6DF49A0EA}" presName="sibTrans" presStyleLbl="bgSibTrans2D1" presStyleIdx="0" presStyleCnt="8"/>
      <dgm:spPr/>
      <dgm:t>
        <a:bodyPr/>
        <a:lstStyle/>
        <a:p>
          <a:endParaRPr lang="en-US"/>
        </a:p>
      </dgm:t>
    </dgm:pt>
    <dgm:pt modelId="{7D54802F-4662-48A4-9186-66228229737D}" type="pres">
      <dgm:prSet presAssocID="{EFD21D99-22F4-4514-AA68-D3CB50ECA3B7}" presName="compNode" presStyleCnt="0"/>
      <dgm:spPr/>
    </dgm:pt>
    <dgm:pt modelId="{C2818679-5E1F-45BB-886A-9A5DD0EBFD90}" type="pres">
      <dgm:prSet presAssocID="{EFD21D99-22F4-4514-AA68-D3CB50ECA3B7}" presName="dummyConnPt" presStyleCnt="0"/>
      <dgm:spPr/>
    </dgm:pt>
    <dgm:pt modelId="{C475F777-90C8-416B-AE0C-1DFBA1260FC9}" type="pres">
      <dgm:prSet presAssocID="{EFD21D99-22F4-4514-AA68-D3CB50ECA3B7}" presName="node" presStyleLbl="node1" presStyleIdx="1" presStyleCnt="9">
        <dgm:presLayoutVars>
          <dgm:bulletEnabled val="1"/>
        </dgm:presLayoutVars>
      </dgm:prSet>
      <dgm:spPr/>
      <dgm:t>
        <a:bodyPr/>
        <a:lstStyle/>
        <a:p>
          <a:endParaRPr lang="en-US"/>
        </a:p>
      </dgm:t>
    </dgm:pt>
    <dgm:pt modelId="{90289447-9DA4-41DD-9F61-90D2C66F2261}" type="pres">
      <dgm:prSet presAssocID="{E2D56275-4979-4D9A-ACF5-D4DDE08F284F}" presName="sibTrans" presStyleLbl="bgSibTrans2D1" presStyleIdx="1" presStyleCnt="8"/>
      <dgm:spPr/>
      <dgm:t>
        <a:bodyPr/>
        <a:lstStyle/>
        <a:p>
          <a:endParaRPr lang="en-US"/>
        </a:p>
      </dgm:t>
    </dgm:pt>
    <dgm:pt modelId="{3F8C248A-96CE-4EF2-9165-6B22958C77EE}" type="pres">
      <dgm:prSet presAssocID="{4D7A6E1C-1ACD-47B7-9742-A0A36C808E41}" presName="compNode" presStyleCnt="0"/>
      <dgm:spPr/>
    </dgm:pt>
    <dgm:pt modelId="{2298DDCC-70D2-4BD1-AFE6-7359CCCF4D56}" type="pres">
      <dgm:prSet presAssocID="{4D7A6E1C-1ACD-47B7-9742-A0A36C808E41}" presName="dummyConnPt" presStyleCnt="0"/>
      <dgm:spPr/>
    </dgm:pt>
    <dgm:pt modelId="{C1A83549-620C-43B0-8C09-14FE53FFB988}" type="pres">
      <dgm:prSet presAssocID="{4D7A6E1C-1ACD-47B7-9742-A0A36C808E41}" presName="node" presStyleLbl="node1" presStyleIdx="2" presStyleCnt="9">
        <dgm:presLayoutVars>
          <dgm:bulletEnabled val="1"/>
        </dgm:presLayoutVars>
      </dgm:prSet>
      <dgm:spPr/>
      <dgm:t>
        <a:bodyPr/>
        <a:lstStyle/>
        <a:p>
          <a:endParaRPr lang="en-US"/>
        </a:p>
      </dgm:t>
    </dgm:pt>
    <dgm:pt modelId="{848D2975-6201-4DCA-9756-2BEF2A2CA362}" type="pres">
      <dgm:prSet presAssocID="{3A02C58A-276D-4235-821A-F6F97DB2F05E}" presName="sibTrans" presStyleLbl="bgSibTrans2D1" presStyleIdx="2" presStyleCnt="8"/>
      <dgm:spPr/>
      <dgm:t>
        <a:bodyPr/>
        <a:lstStyle/>
        <a:p>
          <a:endParaRPr lang="en-US"/>
        </a:p>
      </dgm:t>
    </dgm:pt>
    <dgm:pt modelId="{E5A63317-5C56-4775-88B2-3FCEF40B5659}" type="pres">
      <dgm:prSet presAssocID="{6E7C5862-79EA-4EC2-A3B3-A2ED2111A4A1}" presName="compNode" presStyleCnt="0"/>
      <dgm:spPr/>
    </dgm:pt>
    <dgm:pt modelId="{BCF30399-E911-414E-AFB9-D65D2FD286B9}" type="pres">
      <dgm:prSet presAssocID="{6E7C5862-79EA-4EC2-A3B3-A2ED2111A4A1}" presName="dummyConnPt" presStyleCnt="0"/>
      <dgm:spPr/>
    </dgm:pt>
    <dgm:pt modelId="{38E9EBCE-2642-470B-BFA6-E2B8FE37B58C}" type="pres">
      <dgm:prSet presAssocID="{6E7C5862-79EA-4EC2-A3B3-A2ED2111A4A1}" presName="node" presStyleLbl="node1" presStyleIdx="3" presStyleCnt="9">
        <dgm:presLayoutVars>
          <dgm:bulletEnabled val="1"/>
        </dgm:presLayoutVars>
      </dgm:prSet>
      <dgm:spPr/>
      <dgm:t>
        <a:bodyPr/>
        <a:lstStyle/>
        <a:p>
          <a:endParaRPr lang="en-US"/>
        </a:p>
      </dgm:t>
    </dgm:pt>
    <dgm:pt modelId="{70F3EABC-E3F6-402E-9033-277B193A5B1A}" type="pres">
      <dgm:prSet presAssocID="{F9A0EED0-7126-46CA-A677-BD1F6B29ADD6}" presName="sibTrans" presStyleLbl="bgSibTrans2D1" presStyleIdx="3" presStyleCnt="8"/>
      <dgm:spPr/>
      <dgm:t>
        <a:bodyPr/>
        <a:lstStyle/>
        <a:p>
          <a:endParaRPr lang="en-US"/>
        </a:p>
      </dgm:t>
    </dgm:pt>
    <dgm:pt modelId="{1E0A5AC8-08FF-420F-A6CF-CDA59F977895}" type="pres">
      <dgm:prSet presAssocID="{AF648516-F856-4380-8D36-A2EB3EFE60C1}" presName="compNode" presStyleCnt="0"/>
      <dgm:spPr/>
    </dgm:pt>
    <dgm:pt modelId="{426D7D01-AE7A-40DE-9938-F49C89EEEDDB}" type="pres">
      <dgm:prSet presAssocID="{AF648516-F856-4380-8D36-A2EB3EFE60C1}" presName="dummyConnPt" presStyleCnt="0"/>
      <dgm:spPr/>
    </dgm:pt>
    <dgm:pt modelId="{1E5B5D96-3E94-454F-8E06-D9CAED6DC358}" type="pres">
      <dgm:prSet presAssocID="{AF648516-F856-4380-8D36-A2EB3EFE60C1}" presName="node" presStyleLbl="node1" presStyleIdx="4" presStyleCnt="9">
        <dgm:presLayoutVars>
          <dgm:bulletEnabled val="1"/>
        </dgm:presLayoutVars>
      </dgm:prSet>
      <dgm:spPr/>
      <dgm:t>
        <a:bodyPr/>
        <a:lstStyle/>
        <a:p>
          <a:endParaRPr lang="en-US"/>
        </a:p>
      </dgm:t>
    </dgm:pt>
    <dgm:pt modelId="{2E4F9BC6-CDD7-4AC9-9926-A1EC39777B9C}" type="pres">
      <dgm:prSet presAssocID="{7EF1CCD8-6CA0-4C49-9BA4-5B0526C1EDB8}" presName="sibTrans" presStyleLbl="bgSibTrans2D1" presStyleIdx="4" presStyleCnt="8"/>
      <dgm:spPr/>
      <dgm:t>
        <a:bodyPr/>
        <a:lstStyle/>
        <a:p>
          <a:endParaRPr lang="en-US"/>
        </a:p>
      </dgm:t>
    </dgm:pt>
    <dgm:pt modelId="{86266314-01F3-4C73-ABB6-33DC07ECED4B}" type="pres">
      <dgm:prSet presAssocID="{93405F83-FEA4-4E8D-ACCC-797CF5B972C5}" presName="compNode" presStyleCnt="0"/>
      <dgm:spPr/>
    </dgm:pt>
    <dgm:pt modelId="{AEA2052F-31FD-442D-BDA3-C9FFAAE45F04}" type="pres">
      <dgm:prSet presAssocID="{93405F83-FEA4-4E8D-ACCC-797CF5B972C5}" presName="dummyConnPt" presStyleCnt="0"/>
      <dgm:spPr/>
    </dgm:pt>
    <dgm:pt modelId="{3D0DADC0-981B-4AA1-9C71-77BF669C2E5D}" type="pres">
      <dgm:prSet presAssocID="{93405F83-FEA4-4E8D-ACCC-797CF5B972C5}" presName="node" presStyleLbl="node1" presStyleIdx="5" presStyleCnt="9">
        <dgm:presLayoutVars>
          <dgm:bulletEnabled val="1"/>
        </dgm:presLayoutVars>
      </dgm:prSet>
      <dgm:spPr/>
      <dgm:t>
        <a:bodyPr/>
        <a:lstStyle/>
        <a:p>
          <a:endParaRPr lang="en-US"/>
        </a:p>
      </dgm:t>
    </dgm:pt>
    <dgm:pt modelId="{DA2CB778-3CD4-4F4D-8C1C-E0E23BE4AD66}" type="pres">
      <dgm:prSet presAssocID="{D2EBA5E9-E4CC-4D51-B11A-CC4D6AE88C18}" presName="sibTrans" presStyleLbl="bgSibTrans2D1" presStyleIdx="5" presStyleCnt="8"/>
      <dgm:spPr/>
      <dgm:t>
        <a:bodyPr/>
        <a:lstStyle/>
        <a:p>
          <a:endParaRPr lang="en-US"/>
        </a:p>
      </dgm:t>
    </dgm:pt>
    <dgm:pt modelId="{957C0353-789D-4EAE-AB83-2C8A78B1AD49}" type="pres">
      <dgm:prSet presAssocID="{673E31A6-062D-477A-8477-182ED143CC7E}" presName="compNode" presStyleCnt="0"/>
      <dgm:spPr/>
    </dgm:pt>
    <dgm:pt modelId="{2BD47EE1-70DC-4DC0-96DC-82950639E074}" type="pres">
      <dgm:prSet presAssocID="{673E31A6-062D-477A-8477-182ED143CC7E}" presName="dummyConnPt" presStyleCnt="0"/>
      <dgm:spPr/>
    </dgm:pt>
    <dgm:pt modelId="{CAC67D44-9B70-4717-B407-86E2861A9EF3}" type="pres">
      <dgm:prSet presAssocID="{673E31A6-062D-477A-8477-182ED143CC7E}" presName="node" presStyleLbl="node1" presStyleIdx="6" presStyleCnt="9">
        <dgm:presLayoutVars>
          <dgm:bulletEnabled val="1"/>
        </dgm:presLayoutVars>
      </dgm:prSet>
      <dgm:spPr/>
      <dgm:t>
        <a:bodyPr/>
        <a:lstStyle/>
        <a:p>
          <a:endParaRPr lang="en-US"/>
        </a:p>
      </dgm:t>
    </dgm:pt>
    <dgm:pt modelId="{4432E3D7-AB31-4441-B53B-FCC3D5DD1FD6}" type="pres">
      <dgm:prSet presAssocID="{003A6890-7539-4F63-8E8B-E49C68C92DA5}" presName="sibTrans" presStyleLbl="bgSibTrans2D1" presStyleIdx="6" presStyleCnt="8"/>
      <dgm:spPr/>
      <dgm:t>
        <a:bodyPr/>
        <a:lstStyle/>
        <a:p>
          <a:endParaRPr lang="en-US"/>
        </a:p>
      </dgm:t>
    </dgm:pt>
    <dgm:pt modelId="{067EB5AF-412E-49BB-AB39-31165E61EA70}" type="pres">
      <dgm:prSet presAssocID="{080F149A-E31E-4FDF-94BD-CBE9473C3E9C}" presName="compNode" presStyleCnt="0"/>
      <dgm:spPr/>
    </dgm:pt>
    <dgm:pt modelId="{DA79639E-5413-4E63-AE03-ADC2328482D6}" type="pres">
      <dgm:prSet presAssocID="{080F149A-E31E-4FDF-94BD-CBE9473C3E9C}" presName="dummyConnPt" presStyleCnt="0"/>
      <dgm:spPr/>
    </dgm:pt>
    <dgm:pt modelId="{8AA21511-7AC3-40D3-B06F-B7660E799FEB}" type="pres">
      <dgm:prSet presAssocID="{080F149A-E31E-4FDF-94BD-CBE9473C3E9C}" presName="node" presStyleLbl="node1" presStyleIdx="7" presStyleCnt="9">
        <dgm:presLayoutVars>
          <dgm:bulletEnabled val="1"/>
        </dgm:presLayoutVars>
      </dgm:prSet>
      <dgm:spPr/>
      <dgm:t>
        <a:bodyPr/>
        <a:lstStyle/>
        <a:p>
          <a:endParaRPr lang="en-US"/>
        </a:p>
      </dgm:t>
    </dgm:pt>
    <dgm:pt modelId="{29DD163A-34CD-4525-B422-AEB48873FD54}" type="pres">
      <dgm:prSet presAssocID="{74EE4EDE-2690-45DA-8D43-DD6B787EFC98}" presName="sibTrans" presStyleLbl="bgSibTrans2D1" presStyleIdx="7" presStyleCnt="8"/>
      <dgm:spPr/>
      <dgm:t>
        <a:bodyPr/>
        <a:lstStyle/>
        <a:p>
          <a:endParaRPr lang="en-US"/>
        </a:p>
      </dgm:t>
    </dgm:pt>
    <dgm:pt modelId="{AFEB3786-EC14-4991-B54A-4F5B36B63C0A}" type="pres">
      <dgm:prSet presAssocID="{87CF49DB-FB31-48C9-8B09-94E15020316A}" presName="compNode" presStyleCnt="0"/>
      <dgm:spPr/>
    </dgm:pt>
    <dgm:pt modelId="{989F5E67-A669-4628-B02F-B5B353332416}" type="pres">
      <dgm:prSet presAssocID="{87CF49DB-FB31-48C9-8B09-94E15020316A}" presName="dummyConnPt" presStyleCnt="0"/>
      <dgm:spPr/>
    </dgm:pt>
    <dgm:pt modelId="{4F92EB8F-6A4B-4E63-B6DC-AA067EEF500D}" type="pres">
      <dgm:prSet presAssocID="{87CF49DB-FB31-48C9-8B09-94E15020316A}" presName="node" presStyleLbl="node1" presStyleIdx="8" presStyleCnt="9">
        <dgm:presLayoutVars>
          <dgm:bulletEnabled val="1"/>
        </dgm:presLayoutVars>
      </dgm:prSet>
      <dgm:spPr/>
      <dgm:t>
        <a:bodyPr/>
        <a:lstStyle/>
        <a:p>
          <a:endParaRPr lang="en-US"/>
        </a:p>
      </dgm:t>
    </dgm:pt>
  </dgm:ptLst>
  <dgm:cxnLst>
    <dgm:cxn modelId="{890173DC-AC45-4232-BF66-C07B8E6EDE6B}" type="presOf" srcId="{BD9760BC-8C29-4CC4-8B29-92355322E075}" destId="{8AA21511-7AC3-40D3-B06F-B7660E799FEB}" srcOrd="0" destOrd="1" presId="urn:microsoft.com/office/officeart/2005/8/layout/bProcess4"/>
    <dgm:cxn modelId="{509D2738-358E-4CFE-B5E7-A156FEBC6958}" srcId="{29BB9B73-3626-4112-8128-A6C5FFE07EA0}" destId="{93405F83-FEA4-4E8D-ACCC-797CF5B972C5}" srcOrd="5" destOrd="0" parTransId="{A4093A37-F9E5-4BFA-882B-AF5A6B21A61C}" sibTransId="{D2EBA5E9-E4CC-4D51-B11A-CC4D6AE88C18}"/>
    <dgm:cxn modelId="{251F16E4-E48B-44FD-B9C4-51FB9F4941F3}" srcId="{29BB9B73-3626-4112-8128-A6C5FFE07EA0}" destId="{6E7C5862-79EA-4EC2-A3B3-A2ED2111A4A1}" srcOrd="3" destOrd="0" parTransId="{38C68599-85DD-494E-8F80-EBFC32EBC132}" sibTransId="{F9A0EED0-7126-46CA-A677-BD1F6B29ADD6}"/>
    <dgm:cxn modelId="{57AEA8BD-1E2B-4659-8714-137EC6C771C3}" type="presOf" srcId="{239305BE-FB0B-4443-BB84-7C9CAD1323C5}" destId="{CAC67D44-9B70-4717-B407-86E2861A9EF3}" srcOrd="0" destOrd="1" presId="urn:microsoft.com/office/officeart/2005/8/layout/bProcess4"/>
    <dgm:cxn modelId="{6E927F71-7BF5-456B-8C21-9AD7D2A6F849}" type="presOf" srcId="{3A02C58A-276D-4235-821A-F6F97DB2F05E}" destId="{848D2975-6201-4DCA-9756-2BEF2A2CA362}" srcOrd="0" destOrd="0" presId="urn:microsoft.com/office/officeart/2005/8/layout/bProcess4"/>
    <dgm:cxn modelId="{24FC6150-DBFC-45A6-B847-8EA2B57D902D}" srcId="{29BB9B73-3626-4112-8128-A6C5FFE07EA0}" destId="{A3AC61E3-45AB-4DA2-8DD8-CC6C184734C1}" srcOrd="0" destOrd="0" parTransId="{2A3FF470-8080-4E5E-9676-F7F8238876C4}" sibTransId="{A01CCD94-CDC8-4581-A7D6-6EE6DF49A0EA}"/>
    <dgm:cxn modelId="{6E6EC722-FAD5-495D-94D0-2B8CEA55DA55}" type="presOf" srcId="{4D7A6E1C-1ACD-47B7-9742-A0A36C808E41}" destId="{C1A83549-620C-43B0-8C09-14FE53FFB988}" srcOrd="0" destOrd="0" presId="urn:microsoft.com/office/officeart/2005/8/layout/bProcess4"/>
    <dgm:cxn modelId="{84F34043-6F05-43A8-AD2B-26E0F902B252}" type="presOf" srcId="{DECD2818-B997-421F-90C5-9DE5B1478DAA}" destId="{C475F777-90C8-416B-AE0C-1DFBA1260FC9}" srcOrd="0" destOrd="1" presId="urn:microsoft.com/office/officeart/2005/8/layout/bProcess4"/>
    <dgm:cxn modelId="{9F1309D4-516E-451A-9272-EBAF170F1072}" srcId="{673E31A6-062D-477A-8477-182ED143CC7E}" destId="{239305BE-FB0B-4443-BB84-7C9CAD1323C5}" srcOrd="0" destOrd="0" parTransId="{EE35CAC2-6779-4AD8-8304-A4FC71C0F36D}" sibTransId="{63C75D74-BC45-408F-80B0-17D7CDF974ED}"/>
    <dgm:cxn modelId="{379A99AD-7AC6-408D-8785-A5F8D6E29F9F}" type="presOf" srcId="{29BB9B73-3626-4112-8128-A6C5FFE07EA0}" destId="{D676D728-6BFD-4F82-B6AC-F9BF6BD3F3A5}" srcOrd="0" destOrd="0" presId="urn:microsoft.com/office/officeart/2005/8/layout/bProcess4"/>
    <dgm:cxn modelId="{0F2302EA-E6A1-422E-8D63-4485EB9380DD}" type="presOf" srcId="{4D2EE4AE-DBFB-491A-81D0-61742AC436F5}" destId="{C1A83549-620C-43B0-8C09-14FE53FFB988}" srcOrd="0" destOrd="1" presId="urn:microsoft.com/office/officeart/2005/8/layout/bProcess4"/>
    <dgm:cxn modelId="{76991E36-10BF-4BE6-9EB9-613E9CE1CDE4}" srcId="{93405F83-FEA4-4E8D-ACCC-797CF5B972C5}" destId="{5842EF29-B651-4132-BB79-48DAE19E6113}" srcOrd="0" destOrd="0" parTransId="{BCA946E0-2222-4705-B997-671EC5220C9F}" sibTransId="{7C161885-D40E-4F2D-815F-1FC647468BF5}"/>
    <dgm:cxn modelId="{CE34414F-4A6D-4E10-B28A-FBC29921DC9F}" srcId="{29BB9B73-3626-4112-8128-A6C5FFE07EA0}" destId="{87CF49DB-FB31-48C9-8B09-94E15020316A}" srcOrd="8" destOrd="0" parTransId="{8A781DF4-E28E-49D4-82C0-BD92374E02B2}" sibTransId="{40BAFD34-BB6B-4489-AA82-A6E2B84AA1E8}"/>
    <dgm:cxn modelId="{CF1DAA25-4F97-4922-9D1B-3CEEA6097554}" type="presOf" srcId="{7EF1CCD8-6CA0-4C49-9BA4-5B0526C1EDB8}" destId="{2E4F9BC6-CDD7-4AC9-9926-A1EC39777B9C}" srcOrd="0" destOrd="0" presId="urn:microsoft.com/office/officeart/2005/8/layout/bProcess4"/>
    <dgm:cxn modelId="{FA639EFE-4687-4D53-92A8-69E0FB633194}" type="presOf" srcId="{8335FB83-E852-44F8-BE5B-C5B3214C4BD6}" destId="{38E9EBCE-2642-470B-BFA6-E2B8FE37B58C}" srcOrd="0" destOrd="1" presId="urn:microsoft.com/office/officeart/2005/8/layout/bProcess4"/>
    <dgm:cxn modelId="{963CE89A-AB1C-469A-94BA-CAD3F1F65B99}" type="presOf" srcId="{AF648516-F856-4380-8D36-A2EB3EFE60C1}" destId="{1E5B5D96-3E94-454F-8E06-D9CAED6DC358}" srcOrd="0" destOrd="0" presId="urn:microsoft.com/office/officeart/2005/8/layout/bProcess4"/>
    <dgm:cxn modelId="{FE968198-E11F-4731-89AC-D4BC442CBB92}" srcId="{EFD21D99-22F4-4514-AA68-D3CB50ECA3B7}" destId="{DECD2818-B997-421F-90C5-9DE5B1478DAA}" srcOrd="0" destOrd="0" parTransId="{BC87B0A2-8CAF-4569-A728-6D006C112958}" sibTransId="{95836355-BD6C-48DA-8035-90492C30F960}"/>
    <dgm:cxn modelId="{B7C1BA2A-4606-48B8-911F-1FE6F95114D6}" type="presOf" srcId="{E2D56275-4979-4D9A-ACF5-D4DDE08F284F}" destId="{90289447-9DA4-41DD-9F61-90D2C66F2261}" srcOrd="0" destOrd="0" presId="urn:microsoft.com/office/officeart/2005/8/layout/bProcess4"/>
    <dgm:cxn modelId="{419A41FE-5363-486A-AC6C-DA90188FC262}" type="presOf" srcId="{6E7C5862-79EA-4EC2-A3B3-A2ED2111A4A1}" destId="{38E9EBCE-2642-470B-BFA6-E2B8FE37B58C}" srcOrd="0" destOrd="0" presId="urn:microsoft.com/office/officeart/2005/8/layout/bProcess4"/>
    <dgm:cxn modelId="{4FA61508-3079-4F91-AAAF-D98318AB72F2}" srcId="{6E7C5862-79EA-4EC2-A3B3-A2ED2111A4A1}" destId="{8335FB83-E852-44F8-BE5B-C5B3214C4BD6}" srcOrd="0" destOrd="0" parTransId="{14AF1157-E765-4169-8B61-F9D506E6A0B4}" sibTransId="{0528E582-35F2-4F14-A02C-9DD1085E3271}"/>
    <dgm:cxn modelId="{A54B86A9-44F5-4B94-B2C5-3280612C3C07}" type="presOf" srcId="{87CF49DB-FB31-48C9-8B09-94E15020316A}" destId="{4F92EB8F-6A4B-4E63-B6DC-AA067EEF500D}" srcOrd="0" destOrd="0" presId="urn:microsoft.com/office/officeart/2005/8/layout/bProcess4"/>
    <dgm:cxn modelId="{95531BF5-EA45-4648-B39B-D7CA7484C5EE}" srcId="{080F149A-E31E-4FDF-94BD-CBE9473C3E9C}" destId="{BD9760BC-8C29-4CC4-8B29-92355322E075}" srcOrd="0" destOrd="0" parTransId="{8AD5FB33-AA2B-4262-B0F7-7D3783DEC8F2}" sibTransId="{4BAC300B-64F4-415E-86F2-82DEC882ADD1}"/>
    <dgm:cxn modelId="{83A934E4-6869-4A4C-BDEC-94C4E1C72349}" srcId="{29BB9B73-3626-4112-8128-A6C5FFE07EA0}" destId="{4D7A6E1C-1ACD-47B7-9742-A0A36C808E41}" srcOrd="2" destOrd="0" parTransId="{3129D31F-57F7-4D0A-8904-AAD53458EDFA}" sibTransId="{3A02C58A-276D-4235-821A-F6F97DB2F05E}"/>
    <dgm:cxn modelId="{C0C48C96-EB7E-48D4-9283-096EE0035175}" type="presOf" srcId="{003A6890-7539-4F63-8E8B-E49C68C92DA5}" destId="{4432E3D7-AB31-4441-B53B-FCC3D5DD1FD6}" srcOrd="0" destOrd="0" presId="urn:microsoft.com/office/officeart/2005/8/layout/bProcess4"/>
    <dgm:cxn modelId="{17A96D80-10E2-4AA6-9DCE-D00BA4AB2E4A}" type="presOf" srcId="{24975968-A062-4C25-AB0A-2487367A74E1}" destId="{1E5B5D96-3E94-454F-8E06-D9CAED6DC358}" srcOrd="0" destOrd="1" presId="urn:microsoft.com/office/officeart/2005/8/layout/bProcess4"/>
    <dgm:cxn modelId="{3A271BE8-AE5C-4EE3-B2A2-3F6616488DA2}" type="presOf" srcId="{673E31A6-062D-477A-8477-182ED143CC7E}" destId="{CAC67D44-9B70-4717-B407-86E2861A9EF3}" srcOrd="0" destOrd="0" presId="urn:microsoft.com/office/officeart/2005/8/layout/bProcess4"/>
    <dgm:cxn modelId="{D3173B34-D034-4942-A16C-7186893804D5}" type="presOf" srcId="{93405F83-FEA4-4E8D-ACCC-797CF5B972C5}" destId="{3D0DADC0-981B-4AA1-9C71-77BF669C2E5D}" srcOrd="0" destOrd="0" presId="urn:microsoft.com/office/officeart/2005/8/layout/bProcess4"/>
    <dgm:cxn modelId="{1D9A5B0B-FAC7-49FE-9270-21E945B642E8}" type="presOf" srcId="{F9A0EED0-7126-46CA-A677-BD1F6B29ADD6}" destId="{70F3EABC-E3F6-402E-9033-277B193A5B1A}" srcOrd="0" destOrd="0" presId="urn:microsoft.com/office/officeart/2005/8/layout/bProcess4"/>
    <dgm:cxn modelId="{981F74A1-AAF1-47B7-B2F4-8B08E2451925}" srcId="{29BB9B73-3626-4112-8128-A6C5FFE07EA0}" destId="{EFD21D99-22F4-4514-AA68-D3CB50ECA3B7}" srcOrd="1" destOrd="0" parTransId="{0AE9B49A-6587-4493-8D2B-B48537D835F2}" sibTransId="{E2D56275-4979-4D9A-ACF5-D4DDE08F284F}"/>
    <dgm:cxn modelId="{26F9687D-6890-4256-A966-0ED93DC67816}" type="presOf" srcId="{5842EF29-B651-4132-BB79-48DAE19E6113}" destId="{3D0DADC0-981B-4AA1-9C71-77BF669C2E5D}" srcOrd="0" destOrd="1" presId="urn:microsoft.com/office/officeart/2005/8/layout/bProcess4"/>
    <dgm:cxn modelId="{75B1F311-A556-4B13-8A87-918B25E6E675}" srcId="{AF648516-F856-4380-8D36-A2EB3EFE60C1}" destId="{24975968-A062-4C25-AB0A-2487367A74E1}" srcOrd="0" destOrd="0" parTransId="{CE1C344F-33B0-437D-9AEB-F1DECB9A70F2}" sibTransId="{9DF93CC6-0D9A-47A2-9A7E-7D16ACA4DCBC}"/>
    <dgm:cxn modelId="{71052875-4349-4E6E-8D7C-B93E587FD4CA}" srcId="{4D7A6E1C-1ACD-47B7-9742-A0A36C808E41}" destId="{4D2EE4AE-DBFB-491A-81D0-61742AC436F5}" srcOrd="0" destOrd="0" parTransId="{9B0FB58E-C8EB-4DE0-B0FE-6E3DC62A7E97}" sibTransId="{E7AC857A-B20D-4017-B7F9-23440A1A5959}"/>
    <dgm:cxn modelId="{DDC67044-97FC-4ECC-A691-E0FEC1285E89}" srcId="{29BB9B73-3626-4112-8128-A6C5FFE07EA0}" destId="{673E31A6-062D-477A-8477-182ED143CC7E}" srcOrd="6" destOrd="0" parTransId="{4AD8BACB-21B6-42EA-BCBA-3A900D779FE9}" sibTransId="{003A6890-7539-4F63-8E8B-E49C68C92DA5}"/>
    <dgm:cxn modelId="{B5A69BC2-7021-4022-B097-CCDB7F7FEA63}" type="presOf" srcId="{EFD21D99-22F4-4514-AA68-D3CB50ECA3B7}" destId="{C475F777-90C8-416B-AE0C-1DFBA1260FC9}" srcOrd="0" destOrd="0" presId="urn:microsoft.com/office/officeart/2005/8/layout/bProcess4"/>
    <dgm:cxn modelId="{DF1AA0B2-D5F0-4DDA-AF8F-8B96BE14AA1E}" srcId="{29BB9B73-3626-4112-8128-A6C5FFE07EA0}" destId="{AF648516-F856-4380-8D36-A2EB3EFE60C1}" srcOrd="4" destOrd="0" parTransId="{FCF92509-3210-49CE-8FEC-13B173BB91CF}" sibTransId="{7EF1CCD8-6CA0-4C49-9BA4-5B0526C1EDB8}"/>
    <dgm:cxn modelId="{F7C81A5B-D1A5-4796-90F9-B0620007B321}" type="presOf" srcId="{D2EBA5E9-E4CC-4D51-B11A-CC4D6AE88C18}" destId="{DA2CB778-3CD4-4F4D-8C1C-E0E23BE4AD66}" srcOrd="0" destOrd="0" presId="urn:microsoft.com/office/officeart/2005/8/layout/bProcess4"/>
    <dgm:cxn modelId="{4FFBF516-592A-4F5D-B375-5D25835D87FA}" type="presOf" srcId="{A3AC61E3-45AB-4DA2-8DD8-CC6C184734C1}" destId="{B0D70B1D-1A4F-474C-AB9F-028CCB97A318}" srcOrd="0" destOrd="0" presId="urn:microsoft.com/office/officeart/2005/8/layout/bProcess4"/>
    <dgm:cxn modelId="{120F3D16-3DE8-4FB4-919E-AAC43549D30E}" srcId="{29BB9B73-3626-4112-8128-A6C5FFE07EA0}" destId="{080F149A-E31E-4FDF-94BD-CBE9473C3E9C}" srcOrd="7" destOrd="0" parTransId="{2DA2C81E-12D5-4083-9FD2-05448A7B5B76}" sibTransId="{74EE4EDE-2690-45DA-8D43-DD6B787EFC98}"/>
    <dgm:cxn modelId="{DCD6A041-0C6C-416C-BD06-FE47331630BF}" type="presOf" srcId="{46D83699-7499-4B74-A3CC-BF0E5F22F332}" destId="{B0D70B1D-1A4F-474C-AB9F-028CCB97A318}" srcOrd="0" destOrd="1" presId="urn:microsoft.com/office/officeart/2005/8/layout/bProcess4"/>
    <dgm:cxn modelId="{6B02679F-B794-43FD-BF3F-3EA2D6DF397D}" srcId="{87CF49DB-FB31-48C9-8B09-94E15020316A}" destId="{114CF42D-EC04-46E8-9864-C2BC0BEDFE3F}" srcOrd="0" destOrd="0" parTransId="{6A856C1D-7739-4598-9ACE-7EBAD4ABF7C6}" sibTransId="{D4288AF9-3D10-4397-872D-4B7130ACC316}"/>
    <dgm:cxn modelId="{39BD22F8-9B21-4330-99C2-1CCD87CC7FE5}" type="presOf" srcId="{114CF42D-EC04-46E8-9864-C2BC0BEDFE3F}" destId="{4F92EB8F-6A4B-4E63-B6DC-AA067EEF500D}" srcOrd="0" destOrd="1" presId="urn:microsoft.com/office/officeart/2005/8/layout/bProcess4"/>
    <dgm:cxn modelId="{94C39630-8CE2-4032-8DC3-70CAB504011E}" type="presOf" srcId="{A01CCD94-CDC8-4581-A7D6-6EE6DF49A0EA}" destId="{78FEB36C-02EC-4439-853F-8E134E26BBEF}" srcOrd="0" destOrd="0" presId="urn:microsoft.com/office/officeart/2005/8/layout/bProcess4"/>
    <dgm:cxn modelId="{7BB8B9FC-16CA-40FF-99F9-82D8C9C26B3C}" type="presOf" srcId="{74EE4EDE-2690-45DA-8D43-DD6B787EFC98}" destId="{29DD163A-34CD-4525-B422-AEB48873FD54}" srcOrd="0" destOrd="0" presId="urn:microsoft.com/office/officeart/2005/8/layout/bProcess4"/>
    <dgm:cxn modelId="{7E753B7A-975E-4807-80A4-313BC1489185}" srcId="{A3AC61E3-45AB-4DA2-8DD8-CC6C184734C1}" destId="{46D83699-7499-4B74-A3CC-BF0E5F22F332}" srcOrd="0" destOrd="0" parTransId="{7C3D00BF-3889-4621-AC02-4156FCFD33E5}" sibTransId="{FFC1DA68-D7F1-4A44-83E6-E269A53206A0}"/>
    <dgm:cxn modelId="{C8EF2FE6-82C5-43DC-AFF5-9219655AC532}" type="presOf" srcId="{080F149A-E31E-4FDF-94BD-CBE9473C3E9C}" destId="{8AA21511-7AC3-40D3-B06F-B7660E799FEB}" srcOrd="0" destOrd="0" presId="urn:microsoft.com/office/officeart/2005/8/layout/bProcess4"/>
    <dgm:cxn modelId="{F71F99C9-7C9F-4B8E-901B-F5AF52DBAEC2}" type="presParOf" srcId="{D676D728-6BFD-4F82-B6AC-F9BF6BD3F3A5}" destId="{B041642B-5033-4F41-B308-414620C3E24E}" srcOrd="0" destOrd="0" presId="urn:microsoft.com/office/officeart/2005/8/layout/bProcess4"/>
    <dgm:cxn modelId="{FD4A2121-218B-479C-A11C-C90C11D9FBC7}" type="presParOf" srcId="{B041642B-5033-4F41-B308-414620C3E24E}" destId="{014FB244-8852-4609-ADEC-36FDB5FD96BE}" srcOrd="0" destOrd="0" presId="urn:microsoft.com/office/officeart/2005/8/layout/bProcess4"/>
    <dgm:cxn modelId="{3F3B46D2-4B25-4E2E-82F4-1799358DC98A}" type="presParOf" srcId="{B041642B-5033-4F41-B308-414620C3E24E}" destId="{B0D70B1D-1A4F-474C-AB9F-028CCB97A318}" srcOrd="1" destOrd="0" presId="urn:microsoft.com/office/officeart/2005/8/layout/bProcess4"/>
    <dgm:cxn modelId="{DAD15B04-4CB3-4AE2-8B2F-850DC9C51593}" type="presParOf" srcId="{D676D728-6BFD-4F82-B6AC-F9BF6BD3F3A5}" destId="{78FEB36C-02EC-4439-853F-8E134E26BBEF}" srcOrd="1" destOrd="0" presId="urn:microsoft.com/office/officeart/2005/8/layout/bProcess4"/>
    <dgm:cxn modelId="{AC24A7B9-B7FB-40D4-B098-6591FEA952FA}" type="presParOf" srcId="{D676D728-6BFD-4F82-B6AC-F9BF6BD3F3A5}" destId="{7D54802F-4662-48A4-9186-66228229737D}" srcOrd="2" destOrd="0" presId="urn:microsoft.com/office/officeart/2005/8/layout/bProcess4"/>
    <dgm:cxn modelId="{76C25013-EFF3-42EA-9B70-F837C07120B8}" type="presParOf" srcId="{7D54802F-4662-48A4-9186-66228229737D}" destId="{C2818679-5E1F-45BB-886A-9A5DD0EBFD90}" srcOrd="0" destOrd="0" presId="urn:microsoft.com/office/officeart/2005/8/layout/bProcess4"/>
    <dgm:cxn modelId="{08852F72-AA6E-4693-8613-9FAB784CBE7D}" type="presParOf" srcId="{7D54802F-4662-48A4-9186-66228229737D}" destId="{C475F777-90C8-416B-AE0C-1DFBA1260FC9}" srcOrd="1" destOrd="0" presId="urn:microsoft.com/office/officeart/2005/8/layout/bProcess4"/>
    <dgm:cxn modelId="{80422E08-0F06-48DB-A7F0-4FB0BB28A63C}" type="presParOf" srcId="{D676D728-6BFD-4F82-B6AC-F9BF6BD3F3A5}" destId="{90289447-9DA4-41DD-9F61-90D2C66F2261}" srcOrd="3" destOrd="0" presId="urn:microsoft.com/office/officeart/2005/8/layout/bProcess4"/>
    <dgm:cxn modelId="{83AF4C3D-9387-4121-9E2F-3FA7E0F25034}" type="presParOf" srcId="{D676D728-6BFD-4F82-B6AC-F9BF6BD3F3A5}" destId="{3F8C248A-96CE-4EF2-9165-6B22958C77EE}" srcOrd="4" destOrd="0" presId="urn:microsoft.com/office/officeart/2005/8/layout/bProcess4"/>
    <dgm:cxn modelId="{7173066D-6E91-4663-A281-DFE5395563EE}" type="presParOf" srcId="{3F8C248A-96CE-4EF2-9165-6B22958C77EE}" destId="{2298DDCC-70D2-4BD1-AFE6-7359CCCF4D56}" srcOrd="0" destOrd="0" presId="urn:microsoft.com/office/officeart/2005/8/layout/bProcess4"/>
    <dgm:cxn modelId="{377BB731-9630-4C6F-8292-F55E7F199E98}" type="presParOf" srcId="{3F8C248A-96CE-4EF2-9165-6B22958C77EE}" destId="{C1A83549-620C-43B0-8C09-14FE53FFB988}" srcOrd="1" destOrd="0" presId="urn:microsoft.com/office/officeart/2005/8/layout/bProcess4"/>
    <dgm:cxn modelId="{20EEEA21-7C0C-4793-8DFA-4C6B9502E94F}" type="presParOf" srcId="{D676D728-6BFD-4F82-B6AC-F9BF6BD3F3A5}" destId="{848D2975-6201-4DCA-9756-2BEF2A2CA362}" srcOrd="5" destOrd="0" presId="urn:microsoft.com/office/officeart/2005/8/layout/bProcess4"/>
    <dgm:cxn modelId="{B7502CDD-0BE5-4D6A-BCAC-45520445F435}" type="presParOf" srcId="{D676D728-6BFD-4F82-B6AC-F9BF6BD3F3A5}" destId="{E5A63317-5C56-4775-88B2-3FCEF40B5659}" srcOrd="6" destOrd="0" presId="urn:microsoft.com/office/officeart/2005/8/layout/bProcess4"/>
    <dgm:cxn modelId="{A68809FD-E785-48A9-A743-C4371E3E5062}" type="presParOf" srcId="{E5A63317-5C56-4775-88B2-3FCEF40B5659}" destId="{BCF30399-E911-414E-AFB9-D65D2FD286B9}" srcOrd="0" destOrd="0" presId="urn:microsoft.com/office/officeart/2005/8/layout/bProcess4"/>
    <dgm:cxn modelId="{77821C34-71A1-447A-B4F4-47C5D9AC1EC2}" type="presParOf" srcId="{E5A63317-5C56-4775-88B2-3FCEF40B5659}" destId="{38E9EBCE-2642-470B-BFA6-E2B8FE37B58C}" srcOrd="1" destOrd="0" presId="urn:microsoft.com/office/officeart/2005/8/layout/bProcess4"/>
    <dgm:cxn modelId="{FF22076B-3212-4557-A8B7-4EC54F56BB83}" type="presParOf" srcId="{D676D728-6BFD-4F82-B6AC-F9BF6BD3F3A5}" destId="{70F3EABC-E3F6-402E-9033-277B193A5B1A}" srcOrd="7" destOrd="0" presId="urn:microsoft.com/office/officeart/2005/8/layout/bProcess4"/>
    <dgm:cxn modelId="{A8737DD5-4F67-40A6-8783-D0A1CDAAF811}" type="presParOf" srcId="{D676D728-6BFD-4F82-B6AC-F9BF6BD3F3A5}" destId="{1E0A5AC8-08FF-420F-A6CF-CDA59F977895}" srcOrd="8" destOrd="0" presId="urn:microsoft.com/office/officeart/2005/8/layout/bProcess4"/>
    <dgm:cxn modelId="{ABA27841-2908-4250-B42E-90889AC3F023}" type="presParOf" srcId="{1E0A5AC8-08FF-420F-A6CF-CDA59F977895}" destId="{426D7D01-AE7A-40DE-9938-F49C89EEEDDB}" srcOrd="0" destOrd="0" presId="urn:microsoft.com/office/officeart/2005/8/layout/bProcess4"/>
    <dgm:cxn modelId="{3D91B7DF-4998-4B0E-9CAC-9A8DB234D244}" type="presParOf" srcId="{1E0A5AC8-08FF-420F-A6CF-CDA59F977895}" destId="{1E5B5D96-3E94-454F-8E06-D9CAED6DC358}" srcOrd="1" destOrd="0" presId="urn:microsoft.com/office/officeart/2005/8/layout/bProcess4"/>
    <dgm:cxn modelId="{01F8629B-74F5-43C3-A4F7-EE702D69BAE7}" type="presParOf" srcId="{D676D728-6BFD-4F82-B6AC-F9BF6BD3F3A5}" destId="{2E4F9BC6-CDD7-4AC9-9926-A1EC39777B9C}" srcOrd="9" destOrd="0" presId="urn:microsoft.com/office/officeart/2005/8/layout/bProcess4"/>
    <dgm:cxn modelId="{02CFE9F1-8F4E-492C-997B-9A4951D64928}" type="presParOf" srcId="{D676D728-6BFD-4F82-B6AC-F9BF6BD3F3A5}" destId="{86266314-01F3-4C73-ABB6-33DC07ECED4B}" srcOrd="10" destOrd="0" presId="urn:microsoft.com/office/officeart/2005/8/layout/bProcess4"/>
    <dgm:cxn modelId="{E4908301-EB03-420C-BB2C-69EE8F34C111}" type="presParOf" srcId="{86266314-01F3-4C73-ABB6-33DC07ECED4B}" destId="{AEA2052F-31FD-442D-BDA3-C9FFAAE45F04}" srcOrd="0" destOrd="0" presId="urn:microsoft.com/office/officeart/2005/8/layout/bProcess4"/>
    <dgm:cxn modelId="{528CE516-754E-40ED-A602-0DDCB67A42CC}" type="presParOf" srcId="{86266314-01F3-4C73-ABB6-33DC07ECED4B}" destId="{3D0DADC0-981B-4AA1-9C71-77BF669C2E5D}" srcOrd="1" destOrd="0" presId="urn:microsoft.com/office/officeart/2005/8/layout/bProcess4"/>
    <dgm:cxn modelId="{CE31FE82-3B30-4FB5-8D37-B18E1F2D2A30}" type="presParOf" srcId="{D676D728-6BFD-4F82-B6AC-F9BF6BD3F3A5}" destId="{DA2CB778-3CD4-4F4D-8C1C-E0E23BE4AD66}" srcOrd="11" destOrd="0" presId="urn:microsoft.com/office/officeart/2005/8/layout/bProcess4"/>
    <dgm:cxn modelId="{3649D565-8AAE-478E-8863-A63B2ABD3AA2}" type="presParOf" srcId="{D676D728-6BFD-4F82-B6AC-F9BF6BD3F3A5}" destId="{957C0353-789D-4EAE-AB83-2C8A78B1AD49}" srcOrd="12" destOrd="0" presId="urn:microsoft.com/office/officeart/2005/8/layout/bProcess4"/>
    <dgm:cxn modelId="{32D25404-103B-4103-885D-562D81A28E92}" type="presParOf" srcId="{957C0353-789D-4EAE-AB83-2C8A78B1AD49}" destId="{2BD47EE1-70DC-4DC0-96DC-82950639E074}" srcOrd="0" destOrd="0" presId="urn:microsoft.com/office/officeart/2005/8/layout/bProcess4"/>
    <dgm:cxn modelId="{A20629F4-EB67-4813-8D94-50021E5A89DB}" type="presParOf" srcId="{957C0353-789D-4EAE-AB83-2C8A78B1AD49}" destId="{CAC67D44-9B70-4717-B407-86E2861A9EF3}" srcOrd="1" destOrd="0" presId="urn:microsoft.com/office/officeart/2005/8/layout/bProcess4"/>
    <dgm:cxn modelId="{BD85BE8E-01D8-4FA6-88C4-73032ECF2B4F}" type="presParOf" srcId="{D676D728-6BFD-4F82-B6AC-F9BF6BD3F3A5}" destId="{4432E3D7-AB31-4441-B53B-FCC3D5DD1FD6}" srcOrd="13" destOrd="0" presId="urn:microsoft.com/office/officeart/2005/8/layout/bProcess4"/>
    <dgm:cxn modelId="{527A8A43-0FAF-4B7B-8E0C-1B8D2BB79EF6}" type="presParOf" srcId="{D676D728-6BFD-4F82-B6AC-F9BF6BD3F3A5}" destId="{067EB5AF-412E-49BB-AB39-31165E61EA70}" srcOrd="14" destOrd="0" presId="urn:microsoft.com/office/officeart/2005/8/layout/bProcess4"/>
    <dgm:cxn modelId="{8901FE86-E9F6-4D9D-8566-784E91C51E2F}" type="presParOf" srcId="{067EB5AF-412E-49BB-AB39-31165E61EA70}" destId="{DA79639E-5413-4E63-AE03-ADC2328482D6}" srcOrd="0" destOrd="0" presId="urn:microsoft.com/office/officeart/2005/8/layout/bProcess4"/>
    <dgm:cxn modelId="{58892E8F-5ED7-447F-92E6-5B9F30D89CD4}" type="presParOf" srcId="{067EB5AF-412E-49BB-AB39-31165E61EA70}" destId="{8AA21511-7AC3-40D3-B06F-B7660E799FEB}" srcOrd="1" destOrd="0" presId="urn:microsoft.com/office/officeart/2005/8/layout/bProcess4"/>
    <dgm:cxn modelId="{8246EE53-2438-422B-B256-86A7619A1407}" type="presParOf" srcId="{D676D728-6BFD-4F82-B6AC-F9BF6BD3F3A5}" destId="{29DD163A-34CD-4525-B422-AEB48873FD54}" srcOrd="15" destOrd="0" presId="urn:microsoft.com/office/officeart/2005/8/layout/bProcess4"/>
    <dgm:cxn modelId="{9E48F43C-58F3-464F-9E08-F215F765896C}" type="presParOf" srcId="{D676D728-6BFD-4F82-B6AC-F9BF6BD3F3A5}" destId="{AFEB3786-EC14-4991-B54A-4F5B36B63C0A}" srcOrd="16" destOrd="0" presId="urn:microsoft.com/office/officeart/2005/8/layout/bProcess4"/>
    <dgm:cxn modelId="{C62F6C6F-13FF-473A-B824-4378E501D6FF}" type="presParOf" srcId="{AFEB3786-EC14-4991-B54A-4F5B36B63C0A}" destId="{989F5E67-A669-4628-B02F-B5B353332416}" srcOrd="0" destOrd="0" presId="urn:microsoft.com/office/officeart/2005/8/layout/bProcess4"/>
    <dgm:cxn modelId="{4F3F353E-2233-4281-B2DE-7251A8FDDBFE}" type="presParOf" srcId="{AFEB3786-EC14-4991-B54A-4F5B36B63C0A}" destId="{4F92EB8F-6A4B-4E63-B6DC-AA067EEF500D}"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6E30E5-4249-4B91-AD96-37FF5D2C635A}" type="doc">
      <dgm:prSet loTypeId="urn:microsoft.com/office/officeart/2005/8/layout/hList3" loCatId="list" qsTypeId="urn:microsoft.com/office/officeart/2005/8/quickstyle/simple3" qsCatId="simple" csTypeId="urn:microsoft.com/office/officeart/2005/8/colors/accent3_1" csCatId="accent3" phldr="1"/>
      <dgm:spPr/>
      <dgm:t>
        <a:bodyPr/>
        <a:lstStyle/>
        <a:p>
          <a:endParaRPr lang="en-US"/>
        </a:p>
      </dgm:t>
    </dgm:pt>
    <dgm:pt modelId="{F2855633-401D-4383-A717-669BE1C81243}">
      <dgm:prSet phldrT="[Text]"/>
      <dgm:spPr/>
      <dgm:t>
        <a:bodyPr/>
        <a:lstStyle/>
        <a:p>
          <a:r>
            <a:rPr lang="en-US"/>
            <a:t>Skills</a:t>
          </a:r>
        </a:p>
      </dgm:t>
    </dgm:pt>
    <dgm:pt modelId="{FEC48DA4-6754-45FF-B0D1-2CF5DEB5C129}" type="parTrans" cxnId="{094CB3EF-896E-434E-9A5D-DAAF24A76272}">
      <dgm:prSet/>
      <dgm:spPr/>
      <dgm:t>
        <a:bodyPr/>
        <a:lstStyle/>
        <a:p>
          <a:endParaRPr lang="en-US"/>
        </a:p>
      </dgm:t>
    </dgm:pt>
    <dgm:pt modelId="{D73C78B6-3A23-4D7C-B27B-F7A6D0182969}" type="sibTrans" cxnId="{094CB3EF-896E-434E-9A5D-DAAF24A76272}">
      <dgm:prSet/>
      <dgm:spPr/>
      <dgm:t>
        <a:bodyPr/>
        <a:lstStyle/>
        <a:p>
          <a:endParaRPr lang="en-US"/>
        </a:p>
      </dgm:t>
    </dgm:pt>
    <dgm:pt modelId="{70CCCE62-36E0-4530-80E0-B25A7F609689}">
      <dgm:prSet phldrT="[Text]"/>
      <dgm:spPr/>
      <dgm:t>
        <a:bodyPr/>
        <a:lstStyle/>
        <a:p>
          <a:r>
            <a:rPr lang="en-US"/>
            <a:t>I have </a:t>
          </a:r>
        </a:p>
      </dgm:t>
    </dgm:pt>
    <dgm:pt modelId="{90358C07-75FF-4595-B318-82037EC82C0E}" type="parTrans" cxnId="{5C602C14-3860-478D-8ABF-E9D44A5605DD}">
      <dgm:prSet/>
      <dgm:spPr/>
      <dgm:t>
        <a:bodyPr/>
        <a:lstStyle/>
        <a:p>
          <a:endParaRPr lang="en-US"/>
        </a:p>
      </dgm:t>
    </dgm:pt>
    <dgm:pt modelId="{5F586B3F-81DF-4549-A326-B5D4360F20E5}" type="sibTrans" cxnId="{5C602C14-3860-478D-8ABF-E9D44A5605DD}">
      <dgm:prSet/>
      <dgm:spPr/>
      <dgm:t>
        <a:bodyPr/>
        <a:lstStyle/>
        <a:p>
          <a:endParaRPr lang="en-US"/>
        </a:p>
      </dgm:t>
    </dgm:pt>
    <dgm:pt modelId="{64E0B4FC-A421-41DF-A7E4-42FB083AA956}">
      <dgm:prSet/>
      <dgm:spPr/>
      <dgm:t>
        <a:bodyPr/>
        <a:lstStyle/>
        <a:p>
          <a:r>
            <a:rPr lang="en-US"/>
            <a:t>Commercial skills</a:t>
          </a:r>
        </a:p>
      </dgm:t>
    </dgm:pt>
    <dgm:pt modelId="{E8EC0AA6-F9BE-437C-870E-8A0A711C9DBD}" type="parTrans" cxnId="{AABFB6F2-A244-493E-9ECD-F3E0C4BA143B}">
      <dgm:prSet/>
      <dgm:spPr/>
      <dgm:t>
        <a:bodyPr/>
        <a:lstStyle/>
        <a:p>
          <a:endParaRPr lang="en-US"/>
        </a:p>
      </dgm:t>
    </dgm:pt>
    <dgm:pt modelId="{7F79B07D-F751-4258-9252-04D94466090E}" type="sibTrans" cxnId="{AABFB6F2-A244-493E-9ECD-F3E0C4BA143B}">
      <dgm:prSet/>
      <dgm:spPr/>
      <dgm:t>
        <a:bodyPr/>
        <a:lstStyle/>
        <a:p>
          <a:endParaRPr lang="en-US"/>
        </a:p>
      </dgm:t>
    </dgm:pt>
    <dgm:pt modelId="{839E2542-B935-48D0-8F86-82DE93C75AFB}">
      <dgm:prSet/>
      <dgm:spPr/>
      <dgm:t>
        <a:bodyPr/>
        <a:lstStyle/>
        <a:p>
          <a:r>
            <a:rPr lang="en-US"/>
            <a:t>Designing skills </a:t>
          </a:r>
        </a:p>
      </dgm:t>
    </dgm:pt>
    <dgm:pt modelId="{A5016F4C-4FE6-4911-8CC5-FF9B156CAEE0}" type="parTrans" cxnId="{7B253528-F6BB-4A7E-87A9-C108A4E3CDDA}">
      <dgm:prSet/>
      <dgm:spPr/>
      <dgm:t>
        <a:bodyPr/>
        <a:lstStyle/>
        <a:p>
          <a:endParaRPr lang="en-US"/>
        </a:p>
      </dgm:t>
    </dgm:pt>
    <dgm:pt modelId="{0083622F-9BF8-44F9-B13A-D4AFAEE32AE8}" type="sibTrans" cxnId="{7B253528-F6BB-4A7E-87A9-C108A4E3CDDA}">
      <dgm:prSet/>
      <dgm:spPr/>
      <dgm:t>
        <a:bodyPr/>
        <a:lstStyle/>
        <a:p>
          <a:endParaRPr lang="en-US"/>
        </a:p>
      </dgm:t>
    </dgm:pt>
    <dgm:pt modelId="{BD017B10-DB0F-4ACE-BB60-1D777A698ADF}">
      <dgm:prSet/>
      <dgm:spPr/>
      <dgm:t>
        <a:bodyPr/>
        <a:lstStyle/>
        <a:p>
          <a:r>
            <a:rPr lang="en-US"/>
            <a:t>Openness and interpersonal skills </a:t>
          </a:r>
        </a:p>
      </dgm:t>
    </dgm:pt>
    <dgm:pt modelId="{E5A0FB77-EE73-4DC6-876F-8016B8C199FF}" type="parTrans" cxnId="{63645964-4831-4EC4-A610-6967CEB063B5}">
      <dgm:prSet/>
      <dgm:spPr/>
      <dgm:t>
        <a:bodyPr/>
        <a:lstStyle/>
        <a:p>
          <a:endParaRPr lang="en-US"/>
        </a:p>
      </dgm:t>
    </dgm:pt>
    <dgm:pt modelId="{CBF4F9FD-77D7-4E85-8F66-72CABF9487AB}" type="sibTrans" cxnId="{63645964-4831-4EC4-A610-6967CEB063B5}">
      <dgm:prSet/>
      <dgm:spPr/>
      <dgm:t>
        <a:bodyPr/>
        <a:lstStyle/>
        <a:p>
          <a:endParaRPr lang="en-US"/>
        </a:p>
      </dgm:t>
    </dgm:pt>
    <dgm:pt modelId="{B99CD535-D8E6-4F00-AA1A-A5322B1998EB}">
      <dgm:prSet/>
      <dgm:spPr/>
      <dgm:t>
        <a:bodyPr/>
        <a:lstStyle/>
        <a:p>
          <a:r>
            <a:rPr lang="en-US"/>
            <a:t>Creative and IT skills</a:t>
          </a:r>
        </a:p>
      </dgm:t>
    </dgm:pt>
    <dgm:pt modelId="{B06B4883-DD02-4C1C-A06B-F623D92117BB}" type="parTrans" cxnId="{190F845B-ECCE-4DAC-B85B-1DFA09B1ADF5}">
      <dgm:prSet/>
      <dgm:spPr/>
      <dgm:t>
        <a:bodyPr/>
        <a:lstStyle/>
        <a:p>
          <a:endParaRPr lang="en-US"/>
        </a:p>
      </dgm:t>
    </dgm:pt>
    <dgm:pt modelId="{DBDB98DD-A2A3-4786-9C11-5ACF76D9EA9F}" type="sibTrans" cxnId="{190F845B-ECCE-4DAC-B85B-1DFA09B1ADF5}">
      <dgm:prSet/>
      <dgm:spPr/>
      <dgm:t>
        <a:bodyPr/>
        <a:lstStyle/>
        <a:p>
          <a:endParaRPr lang="en-US"/>
        </a:p>
      </dgm:t>
    </dgm:pt>
    <dgm:pt modelId="{3B5BA481-E729-4202-AD92-95C6FF6E1C86}">
      <dgm:prSet/>
      <dgm:spPr/>
      <dgm:t>
        <a:bodyPr/>
        <a:lstStyle/>
        <a:p>
          <a:r>
            <a:rPr lang="en-US"/>
            <a:t>Don’t have </a:t>
          </a:r>
        </a:p>
      </dgm:t>
    </dgm:pt>
    <dgm:pt modelId="{E9AC01ED-9E01-413E-8B7C-1AD9F3DEB7D0}" type="parTrans" cxnId="{F33976C7-F857-4102-B5E4-EC8B376D38AE}">
      <dgm:prSet/>
      <dgm:spPr/>
      <dgm:t>
        <a:bodyPr/>
        <a:lstStyle/>
        <a:p>
          <a:endParaRPr lang="en-US"/>
        </a:p>
      </dgm:t>
    </dgm:pt>
    <dgm:pt modelId="{527BCC30-32D7-4473-8001-851119CA8A3B}" type="sibTrans" cxnId="{F33976C7-F857-4102-B5E4-EC8B376D38AE}">
      <dgm:prSet/>
      <dgm:spPr/>
      <dgm:t>
        <a:bodyPr/>
        <a:lstStyle/>
        <a:p>
          <a:endParaRPr lang="en-US"/>
        </a:p>
      </dgm:t>
    </dgm:pt>
    <dgm:pt modelId="{402A5772-968B-4B77-AA19-E25900757BCC}">
      <dgm:prSet/>
      <dgm:spPr/>
      <dgm:t>
        <a:bodyPr/>
        <a:lstStyle/>
        <a:p>
          <a:r>
            <a:rPr lang="en-US"/>
            <a:t>Communication skills</a:t>
          </a:r>
        </a:p>
      </dgm:t>
    </dgm:pt>
    <dgm:pt modelId="{8D1608F6-A828-47C5-A56E-C70899CE269A}" type="parTrans" cxnId="{D22005CF-2F35-4371-8E17-FCBBD66CD2CF}">
      <dgm:prSet/>
      <dgm:spPr/>
      <dgm:t>
        <a:bodyPr/>
        <a:lstStyle/>
        <a:p>
          <a:endParaRPr lang="en-US"/>
        </a:p>
      </dgm:t>
    </dgm:pt>
    <dgm:pt modelId="{4939BDE0-E346-4D6E-AF46-BCA9C89D4D8B}" type="sibTrans" cxnId="{D22005CF-2F35-4371-8E17-FCBBD66CD2CF}">
      <dgm:prSet/>
      <dgm:spPr/>
      <dgm:t>
        <a:bodyPr/>
        <a:lstStyle/>
        <a:p>
          <a:endParaRPr lang="en-US"/>
        </a:p>
      </dgm:t>
    </dgm:pt>
    <dgm:pt modelId="{E75BFDE3-5D66-4531-B618-C6EB1E729987}">
      <dgm:prSet/>
      <dgm:spPr/>
      <dgm:t>
        <a:bodyPr/>
        <a:lstStyle/>
        <a:p>
          <a:r>
            <a:rPr lang="en-US"/>
            <a:t>Controlling and negotiation skills</a:t>
          </a:r>
        </a:p>
      </dgm:t>
    </dgm:pt>
    <dgm:pt modelId="{2FABAFEA-003E-4ADD-9A45-83E5CE4BE9F7}" type="parTrans" cxnId="{A94A8FD3-563C-4B72-8895-ACBF25871F44}">
      <dgm:prSet/>
      <dgm:spPr/>
      <dgm:t>
        <a:bodyPr/>
        <a:lstStyle/>
        <a:p>
          <a:endParaRPr lang="en-US"/>
        </a:p>
      </dgm:t>
    </dgm:pt>
    <dgm:pt modelId="{A793EFCF-5FE9-419F-AF02-CFC9D241B0D5}" type="sibTrans" cxnId="{A94A8FD3-563C-4B72-8895-ACBF25871F44}">
      <dgm:prSet/>
      <dgm:spPr/>
      <dgm:t>
        <a:bodyPr/>
        <a:lstStyle/>
        <a:p>
          <a:endParaRPr lang="en-US"/>
        </a:p>
      </dgm:t>
    </dgm:pt>
    <dgm:pt modelId="{077C750F-187E-467F-AD8C-278942772AA1}">
      <dgm:prSet/>
      <dgm:spPr/>
      <dgm:t>
        <a:bodyPr/>
        <a:lstStyle/>
        <a:p>
          <a:r>
            <a:rPr lang="en-US"/>
            <a:t>Analytical skills</a:t>
          </a:r>
        </a:p>
      </dgm:t>
    </dgm:pt>
    <dgm:pt modelId="{0506EB2B-E05F-4B06-A551-8B7AEBDEB968}" type="parTrans" cxnId="{23EB6FAB-AF38-43A7-97C8-FAA2FE413FF3}">
      <dgm:prSet/>
      <dgm:spPr/>
      <dgm:t>
        <a:bodyPr/>
        <a:lstStyle/>
        <a:p>
          <a:endParaRPr lang="en-US"/>
        </a:p>
      </dgm:t>
    </dgm:pt>
    <dgm:pt modelId="{FB584F59-E865-426C-B7A2-1176579135B5}" type="sibTrans" cxnId="{23EB6FAB-AF38-43A7-97C8-FAA2FE413FF3}">
      <dgm:prSet/>
      <dgm:spPr/>
      <dgm:t>
        <a:bodyPr/>
        <a:lstStyle/>
        <a:p>
          <a:endParaRPr lang="en-US"/>
        </a:p>
      </dgm:t>
    </dgm:pt>
    <dgm:pt modelId="{21E3B738-DD5D-4A42-BE8C-031968808DE5}">
      <dgm:prSet/>
      <dgm:spPr/>
      <dgm:t>
        <a:bodyPr/>
        <a:lstStyle/>
        <a:p>
          <a:r>
            <a:rPr lang="en-US"/>
            <a:t>Stress management skills</a:t>
          </a:r>
        </a:p>
      </dgm:t>
    </dgm:pt>
    <dgm:pt modelId="{A04A3036-FEC7-4AC5-A29F-EED0E61ADEC0}" type="parTrans" cxnId="{E96FA30F-B985-44B6-ADC4-ACC88CC47581}">
      <dgm:prSet/>
      <dgm:spPr/>
      <dgm:t>
        <a:bodyPr/>
        <a:lstStyle/>
        <a:p>
          <a:endParaRPr lang="en-US"/>
        </a:p>
      </dgm:t>
    </dgm:pt>
    <dgm:pt modelId="{6203B747-8B81-4D3F-8080-CC2B90D35CFB}" type="sibTrans" cxnId="{E96FA30F-B985-44B6-ADC4-ACC88CC47581}">
      <dgm:prSet/>
      <dgm:spPr/>
      <dgm:t>
        <a:bodyPr/>
        <a:lstStyle/>
        <a:p>
          <a:endParaRPr lang="en-US"/>
        </a:p>
      </dgm:t>
    </dgm:pt>
    <dgm:pt modelId="{C08BDB83-8159-4AB1-94B9-9DCFE203674B}">
      <dgm:prSet phldrT="[Text]"/>
      <dgm:spPr/>
      <dgm:t>
        <a:bodyPr/>
        <a:lstStyle/>
        <a:p>
          <a:r>
            <a:rPr lang="en-US"/>
            <a:t>Numeracy skills</a:t>
          </a:r>
        </a:p>
      </dgm:t>
    </dgm:pt>
    <dgm:pt modelId="{6FBA637A-DEC4-486F-AEB2-871098130097}" type="sibTrans" cxnId="{7721DAC4-FA08-4C2D-A285-6A1C0F926C39}">
      <dgm:prSet/>
      <dgm:spPr/>
      <dgm:t>
        <a:bodyPr/>
        <a:lstStyle/>
        <a:p>
          <a:endParaRPr lang="en-US"/>
        </a:p>
      </dgm:t>
    </dgm:pt>
    <dgm:pt modelId="{FC7C015F-FA34-42BB-B623-AAB7990161CE}" type="parTrans" cxnId="{7721DAC4-FA08-4C2D-A285-6A1C0F926C39}">
      <dgm:prSet/>
      <dgm:spPr/>
      <dgm:t>
        <a:bodyPr/>
        <a:lstStyle/>
        <a:p>
          <a:endParaRPr lang="en-US"/>
        </a:p>
      </dgm:t>
    </dgm:pt>
    <dgm:pt modelId="{F16A16AD-A729-4E95-8338-B116E167587D}" type="pres">
      <dgm:prSet presAssocID="{B16E30E5-4249-4B91-AD96-37FF5D2C635A}" presName="composite" presStyleCnt="0">
        <dgm:presLayoutVars>
          <dgm:chMax val="1"/>
          <dgm:dir/>
          <dgm:resizeHandles val="exact"/>
        </dgm:presLayoutVars>
      </dgm:prSet>
      <dgm:spPr/>
      <dgm:t>
        <a:bodyPr/>
        <a:lstStyle/>
        <a:p>
          <a:endParaRPr lang="en-US"/>
        </a:p>
      </dgm:t>
    </dgm:pt>
    <dgm:pt modelId="{B3D8FC37-785C-4229-90AA-BAAF8293757D}" type="pres">
      <dgm:prSet presAssocID="{F2855633-401D-4383-A717-669BE1C81243}" presName="roof" presStyleLbl="dkBgShp" presStyleIdx="0" presStyleCnt="2"/>
      <dgm:spPr/>
      <dgm:t>
        <a:bodyPr/>
        <a:lstStyle/>
        <a:p>
          <a:endParaRPr lang="en-US"/>
        </a:p>
      </dgm:t>
    </dgm:pt>
    <dgm:pt modelId="{E345F965-4086-4B69-B224-1E6C7383F5F0}" type="pres">
      <dgm:prSet presAssocID="{F2855633-401D-4383-A717-669BE1C81243}" presName="pillars" presStyleCnt="0"/>
      <dgm:spPr/>
    </dgm:pt>
    <dgm:pt modelId="{A85C41C8-42DB-4BD3-BDF3-A9A2D609AB85}" type="pres">
      <dgm:prSet presAssocID="{F2855633-401D-4383-A717-669BE1C81243}" presName="pillar1" presStyleLbl="node1" presStyleIdx="0" presStyleCnt="2">
        <dgm:presLayoutVars>
          <dgm:bulletEnabled val="1"/>
        </dgm:presLayoutVars>
      </dgm:prSet>
      <dgm:spPr/>
      <dgm:t>
        <a:bodyPr/>
        <a:lstStyle/>
        <a:p>
          <a:endParaRPr lang="en-US"/>
        </a:p>
      </dgm:t>
    </dgm:pt>
    <dgm:pt modelId="{AF1C1917-8F91-4C8F-999B-2DFC5F27BB5A}" type="pres">
      <dgm:prSet presAssocID="{3B5BA481-E729-4202-AD92-95C6FF6E1C86}" presName="pillarX" presStyleLbl="node1" presStyleIdx="1" presStyleCnt="2">
        <dgm:presLayoutVars>
          <dgm:bulletEnabled val="1"/>
        </dgm:presLayoutVars>
      </dgm:prSet>
      <dgm:spPr/>
      <dgm:t>
        <a:bodyPr/>
        <a:lstStyle/>
        <a:p>
          <a:endParaRPr lang="en-US"/>
        </a:p>
      </dgm:t>
    </dgm:pt>
    <dgm:pt modelId="{30A211E9-327D-400F-93C3-BD2BB8BE8A9F}" type="pres">
      <dgm:prSet presAssocID="{F2855633-401D-4383-A717-669BE1C81243}" presName="base" presStyleLbl="dkBgShp" presStyleIdx="1" presStyleCnt="2"/>
      <dgm:spPr/>
    </dgm:pt>
  </dgm:ptLst>
  <dgm:cxnLst>
    <dgm:cxn modelId="{7B253528-F6BB-4A7E-87A9-C108A4E3CDDA}" srcId="{70CCCE62-36E0-4530-80E0-B25A7F609689}" destId="{839E2542-B935-48D0-8F86-82DE93C75AFB}" srcOrd="2" destOrd="0" parTransId="{A5016F4C-4FE6-4911-8CC5-FF9B156CAEE0}" sibTransId="{0083622F-9BF8-44F9-B13A-D4AFAEE32AE8}"/>
    <dgm:cxn modelId="{67C34059-9150-4745-8177-4C70CDAD0651}" type="presOf" srcId="{F2855633-401D-4383-A717-669BE1C81243}" destId="{B3D8FC37-785C-4229-90AA-BAAF8293757D}" srcOrd="0" destOrd="0" presId="urn:microsoft.com/office/officeart/2005/8/layout/hList3"/>
    <dgm:cxn modelId="{63645964-4831-4EC4-A610-6967CEB063B5}" srcId="{70CCCE62-36E0-4530-80E0-B25A7F609689}" destId="{BD017B10-DB0F-4ACE-BB60-1D777A698ADF}" srcOrd="3" destOrd="0" parTransId="{E5A0FB77-EE73-4DC6-876F-8016B8C199FF}" sibTransId="{CBF4F9FD-77D7-4E85-8F66-72CABF9487AB}"/>
    <dgm:cxn modelId="{4F1A8D53-2FE0-4BF8-A3A0-E7A386CB3CCD}" type="presOf" srcId="{3B5BA481-E729-4202-AD92-95C6FF6E1C86}" destId="{AF1C1917-8F91-4C8F-999B-2DFC5F27BB5A}" srcOrd="0" destOrd="0" presId="urn:microsoft.com/office/officeart/2005/8/layout/hList3"/>
    <dgm:cxn modelId="{23EB6FAB-AF38-43A7-97C8-FAA2FE413FF3}" srcId="{3B5BA481-E729-4202-AD92-95C6FF6E1C86}" destId="{077C750F-187E-467F-AD8C-278942772AA1}" srcOrd="2" destOrd="0" parTransId="{0506EB2B-E05F-4B06-A551-8B7AEBDEB968}" sibTransId="{FB584F59-E865-426C-B7A2-1176579135B5}"/>
    <dgm:cxn modelId="{439E43AF-9B54-476B-8DED-67762ABAD61D}" type="presOf" srcId="{B16E30E5-4249-4B91-AD96-37FF5D2C635A}" destId="{F16A16AD-A729-4E95-8338-B116E167587D}" srcOrd="0" destOrd="0" presId="urn:microsoft.com/office/officeart/2005/8/layout/hList3"/>
    <dgm:cxn modelId="{75D6FB20-A4AF-48B5-BC9F-6E3A6E030DD0}" type="presOf" srcId="{402A5772-968B-4B77-AA19-E25900757BCC}" destId="{AF1C1917-8F91-4C8F-999B-2DFC5F27BB5A}" srcOrd="0" destOrd="1" presId="urn:microsoft.com/office/officeart/2005/8/layout/hList3"/>
    <dgm:cxn modelId="{14BC2588-F979-4F7F-B090-493A8F261EA6}" type="presOf" srcId="{839E2542-B935-48D0-8F86-82DE93C75AFB}" destId="{A85C41C8-42DB-4BD3-BDF3-A9A2D609AB85}" srcOrd="0" destOrd="3" presId="urn:microsoft.com/office/officeart/2005/8/layout/hList3"/>
    <dgm:cxn modelId="{F33976C7-F857-4102-B5E4-EC8B376D38AE}" srcId="{F2855633-401D-4383-A717-669BE1C81243}" destId="{3B5BA481-E729-4202-AD92-95C6FF6E1C86}" srcOrd="1" destOrd="0" parTransId="{E9AC01ED-9E01-413E-8B7C-1AD9F3DEB7D0}" sibTransId="{527BCC30-32D7-4473-8001-851119CA8A3B}"/>
    <dgm:cxn modelId="{5C602C14-3860-478D-8ABF-E9D44A5605DD}" srcId="{F2855633-401D-4383-A717-669BE1C81243}" destId="{70CCCE62-36E0-4530-80E0-B25A7F609689}" srcOrd="0" destOrd="0" parTransId="{90358C07-75FF-4595-B318-82037EC82C0E}" sibTransId="{5F586B3F-81DF-4549-A326-B5D4360F20E5}"/>
    <dgm:cxn modelId="{AABFB6F2-A244-493E-9ECD-F3E0C4BA143B}" srcId="{70CCCE62-36E0-4530-80E0-B25A7F609689}" destId="{64E0B4FC-A421-41DF-A7E4-42FB083AA956}" srcOrd="1" destOrd="0" parTransId="{E8EC0AA6-F9BE-437C-870E-8A0A711C9DBD}" sibTransId="{7F79B07D-F751-4258-9252-04D94466090E}"/>
    <dgm:cxn modelId="{2E0072DF-9B5B-4CAC-ABCF-EA83F1736BA0}" type="presOf" srcId="{64E0B4FC-A421-41DF-A7E4-42FB083AA956}" destId="{A85C41C8-42DB-4BD3-BDF3-A9A2D609AB85}" srcOrd="0" destOrd="2" presId="urn:microsoft.com/office/officeart/2005/8/layout/hList3"/>
    <dgm:cxn modelId="{7721DAC4-FA08-4C2D-A285-6A1C0F926C39}" srcId="{70CCCE62-36E0-4530-80E0-B25A7F609689}" destId="{C08BDB83-8159-4AB1-94B9-9DCFE203674B}" srcOrd="0" destOrd="0" parTransId="{FC7C015F-FA34-42BB-B623-AAB7990161CE}" sibTransId="{6FBA637A-DEC4-486F-AEB2-871098130097}"/>
    <dgm:cxn modelId="{6C2BC8CF-C8CD-4D77-A82C-3796692BE780}" type="presOf" srcId="{077C750F-187E-467F-AD8C-278942772AA1}" destId="{AF1C1917-8F91-4C8F-999B-2DFC5F27BB5A}" srcOrd="0" destOrd="3" presId="urn:microsoft.com/office/officeart/2005/8/layout/hList3"/>
    <dgm:cxn modelId="{37B4261F-D4C5-4DFB-A609-7C86C95CCE22}" type="presOf" srcId="{70CCCE62-36E0-4530-80E0-B25A7F609689}" destId="{A85C41C8-42DB-4BD3-BDF3-A9A2D609AB85}" srcOrd="0" destOrd="0" presId="urn:microsoft.com/office/officeart/2005/8/layout/hList3"/>
    <dgm:cxn modelId="{D22005CF-2F35-4371-8E17-FCBBD66CD2CF}" srcId="{3B5BA481-E729-4202-AD92-95C6FF6E1C86}" destId="{402A5772-968B-4B77-AA19-E25900757BCC}" srcOrd="0" destOrd="0" parTransId="{8D1608F6-A828-47C5-A56E-C70899CE269A}" sibTransId="{4939BDE0-E346-4D6E-AF46-BCA9C89D4D8B}"/>
    <dgm:cxn modelId="{23A9F348-2C3C-4D8C-812A-4EDBB781C6AF}" type="presOf" srcId="{BD017B10-DB0F-4ACE-BB60-1D777A698ADF}" destId="{A85C41C8-42DB-4BD3-BDF3-A9A2D609AB85}" srcOrd="0" destOrd="4" presId="urn:microsoft.com/office/officeart/2005/8/layout/hList3"/>
    <dgm:cxn modelId="{C0A52722-37A5-4491-9C7F-756A67ACBECD}" type="presOf" srcId="{C08BDB83-8159-4AB1-94B9-9DCFE203674B}" destId="{A85C41C8-42DB-4BD3-BDF3-A9A2D609AB85}" srcOrd="0" destOrd="1" presId="urn:microsoft.com/office/officeart/2005/8/layout/hList3"/>
    <dgm:cxn modelId="{094CB3EF-896E-434E-9A5D-DAAF24A76272}" srcId="{B16E30E5-4249-4B91-AD96-37FF5D2C635A}" destId="{F2855633-401D-4383-A717-669BE1C81243}" srcOrd="0" destOrd="0" parTransId="{FEC48DA4-6754-45FF-B0D1-2CF5DEB5C129}" sibTransId="{D73C78B6-3A23-4D7C-B27B-F7A6D0182969}"/>
    <dgm:cxn modelId="{A94A8FD3-563C-4B72-8895-ACBF25871F44}" srcId="{3B5BA481-E729-4202-AD92-95C6FF6E1C86}" destId="{E75BFDE3-5D66-4531-B618-C6EB1E729987}" srcOrd="1" destOrd="0" parTransId="{2FABAFEA-003E-4ADD-9A45-83E5CE4BE9F7}" sibTransId="{A793EFCF-5FE9-419F-AF02-CFC9D241B0D5}"/>
    <dgm:cxn modelId="{BECD9858-3685-4179-B6CB-9163265FFB22}" type="presOf" srcId="{21E3B738-DD5D-4A42-BE8C-031968808DE5}" destId="{AF1C1917-8F91-4C8F-999B-2DFC5F27BB5A}" srcOrd="0" destOrd="4" presId="urn:microsoft.com/office/officeart/2005/8/layout/hList3"/>
    <dgm:cxn modelId="{190F845B-ECCE-4DAC-B85B-1DFA09B1ADF5}" srcId="{70CCCE62-36E0-4530-80E0-B25A7F609689}" destId="{B99CD535-D8E6-4F00-AA1A-A5322B1998EB}" srcOrd="4" destOrd="0" parTransId="{B06B4883-DD02-4C1C-A06B-F623D92117BB}" sibTransId="{DBDB98DD-A2A3-4786-9C11-5ACF76D9EA9F}"/>
    <dgm:cxn modelId="{E96FA30F-B985-44B6-ADC4-ACC88CC47581}" srcId="{3B5BA481-E729-4202-AD92-95C6FF6E1C86}" destId="{21E3B738-DD5D-4A42-BE8C-031968808DE5}" srcOrd="3" destOrd="0" parTransId="{A04A3036-FEC7-4AC5-A29F-EED0E61ADEC0}" sibTransId="{6203B747-8B81-4D3F-8080-CC2B90D35CFB}"/>
    <dgm:cxn modelId="{C7610487-D0C6-4FBA-B201-B63B79412139}" type="presOf" srcId="{B99CD535-D8E6-4F00-AA1A-A5322B1998EB}" destId="{A85C41C8-42DB-4BD3-BDF3-A9A2D609AB85}" srcOrd="0" destOrd="5" presId="urn:microsoft.com/office/officeart/2005/8/layout/hList3"/>
    <dgm:cxn modelId="{5670AF73-C77D-4DE5-AA04-B06403082E34}" type="presOf" srcId="{E75BFDE3-5D66-4531-B618-C6EB1E729987}" destId="{AF1C1917-8F91-4C8F-999B-2DFC5F27BB5A}" srcOrd="0" destOrd="2" presId="urn:microsoft.com/office/officeart/2005/8/layout/hList3"/>
    <dgm:cxn modelId="{04E2D474-31FD-4546-9D34-B79C4DAC3A77}" type="presParOf" srcId="{F16A16AD-A729-4E95-8338-B116E167587D}" destId="{B3D8FC37-785C-4229-90AA-BAAF8293757D}" srcOrd="0" destOrd="0" presId="urn:microsoft.com/office/officeart/2005/8/layout/hList3"/>
    <dgm:cxn modelId="{B21CE8ED-0C32-4B2F-9A76-A421C1F2B149}" type="presParOf" srcId="{F16A16AD-A729-4E95-8338-B116E167587D}" destId="{E345F965-4086-4B69-B224-1E6C7383F5F0}" srcOrd="1" destOrd="0" presId="urn:microsoft.com/office/officeart/2005/8/layout/hList3"/>
    <dgm:cxn modelId="{B26E40A0-18BE-45D9-839A-48C1740B0825}" type="presParOf" srcId="{E345F965-4086-4B69-B224-1E6C7383F5F0}" destId="{A85C41C8-42DB-4BD3-BDF3-A9A2D609AB85}" srcOrd="0" destOrd="0" presId="urn:microsoft.com/office/officeart/2005/8/layout/hList3"/>
    <dgm:cxn modelId="{876E6B4A-BD25-4A3A-BC73-2212232CA929}" type="presParOf" srcId="{E345F965-4086-4B69-B224-1E6C7383F5F0}" destId="{AF1C1917-8F91-4C8F-999B-2DFC5F27BB5A}" srcOrd="1" destOrd="0" presId="urn:microsoft.com/office/officeart/2005/8/layout/hList3"/>
    <dgm:cxn modelId="{97213023-5DA8-479D-8B66-09B919536A8C}" type="presParOf" srcId="{F16A16AD-A729-4E95-8338-B116E167587D}" destId="{30A211E9-327D-400F-93C3-BD2BB8BE8A9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EB36C-02EC-4439-853F-8E134E26BBEF}">
      <dsp:nvSpPr>
        <dsp:cNvPr id="0" name=""/>
        <dsp:cNvSpPr/>
      </dsp:nvSpPr>
      <dsp:spPr>
        <a:xfrm rot="5400000">
          <a:off x="1016371" y="959162"/>
          <a:ext cx="1501380"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D70B1D-1A4F-474C-AB9F-028CCB97A318}">
      <dsp:nvSpPr>
        <dsp:cNvPr id="0" name=""/>
        <dsp:cNvSpPr/>
      </dsp:nvSpPr>
      <dsp:spPr>
        <a:xfrm>
          <a:off x="1361188" y="149"/>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dirty="0"/>
            <a:t>Communication skills</a:t>
          </a:r>
        </a:p>
        <a:p>
          <a:pPr marL="57150" lvl="1" indent="-57150" algn="l" defTabSz="355600">
            <a:lnSpc>
              <a:spcPct val="90000"/>
            </a:lnSpc>
            <a:spcBef>
              <a:spcPct val="0"/>
            </a:spcBef>
            <a:spcAft>
              <a:spcPct val="15000"/>
            </a:spcAft>
            <a:buChar char="••"/>
          </a:pPr>
          <a:r>
            <a:rPr lang="en-US" sz="800" kern="1200" dirty="0" smtClean="0"/>
            <a:t>Write marketing copy for campaign, communicate with target customers for conducting market research, or other parties like managers for delivering plans, external agencies, or other supportive teams</a:t>
          </a:r>
          <a:endParaRPr lang="en-US" sz="800" kern="1200" dirty="0"/>
        </a:p>
      </dsp:txBody>
      <dsp:txXfrm>
        <a:off x="1396535" y="35496"/>
        <a:ext cx="1940721" cy="1136155"/>
      </dsp:txXfrm>
    </dsp:sp>
    <dsp:sp modelId="{90289447-9DA4-41DD-9F61-90D2C66F2261}">
      <dsp:nvSpPr>
        <dsp:cNvPr id="0" name=""/>
        <dsp:cNvSpPr/>
      </dsp:nvSpPr>
      <dsp:spPr>
        <a:xfrm rot="5400000">
          <a:off x="1016371" y="2467723"/>
          <a:ext cx="1501380"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475F777-90C8-416B-AE0C-1DFBA1260FC9}">
      <dsp:nvSpPr>
        <dsp:cNvPr id="0" name=""/>
        <dsp:cNvSpPr/>
      </dsp:nvSpPr>
      <dsp:spPr>
        <a:xfrm>
          <a:off x="1361188" y="1508710"/>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rtl="0">
            <a:lnSpc>
              <a:spcPct val="90000"/>
            </a:lnSpc>
            <a:spcBef>
              <a:spcPct val="0"/>
            </a:spcBef>
            <a:spcAft>
              <a:spcPct val="35000"/>
            </a:spcAft>
          </a:pPr>
          <a:r>
            <a:rPr lang="en-US" sz="1000" kern="1200" dirty="0" smtClean="0"/>
            <a:t>Literacy and numeracy skills</a:t>
          </a:r>
          <a:endParaRPr lang="en-US" sz="1000" kern="1200" dirty="0"/>
        </a:p>
        <a:p>
          <a:pPr marL="57150" lvl="1" indent="-57150" algn="l" defTabSz="355600">
            <a:lnSpc>
              <a:spcPct val="90000"/>
            </a:lnSpc>
            <a:spcBef>
              <a:spcPct val="0"/>
            </a:spcBef>
            <a:spcAft>
              <a:spcPct val="15000"/>
            </a:spcAft>
            <a:buChar char="••"/>
          </a:pPr>
          <a:r>
            <a:rPr lang="en-US" sz="800" kern="1200" dirty="0" smtClean="0"/>
            <a:t>Making marketing plans with proper budget, maintain database of the customers, and prepare report on the performance/improvement of marketing in numerical terms</a:t>
          </a:r>
          <a:endParaRPr lang="en-US" sz="800" kern="1200" dirty="0"/>
        </a:p>
      </dsp:txBody>
      <dsp:txXfrm>
        <a:off x="1396535" y="1544057"/>
        <a:ext cx="1940721" cy="1136155"/>
      </dsp:txXfrm>
    </dsp:sp>
    <dsp:sp modelId="{848D2975-6201-4DCA-9756-2BEF2A2CA362}">
      <dsp:nvSpPr>
        <dsp:cNvPr id="0" name=""/>
        <dsp:cNvSpPr/>
      </dsp:nvSpPr>
      <dsp:spPr>
        <a:xfrm>
          <a:off x="1770652" y="3222004"/>
          <a:ext cx="2668001"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1A83549-620C-43B0-8C09-14FE53FFB988}">
      <dsp:nvSpPr>
        <dsp:cNvPr id="0" name=""/>
        <dsp:cNvSpPr/>
      </dsp:nvSpPr>
      <dsp:spPr>
        <a:xfrm>
          <a:off x="1361188" y="3017272"/>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dirty="0"/>
            <a:t>Commercial skills</a:t>
          </a:r>
        </a:p>
        <a:p>
          <a:pPr marL="57150" lvl="1" indent="-57150" algn="l" defTabSz="355600">
            <a:lnSpc>
              <a:spcPct val="90000"/>
            </a:lnSpc>
            <a:spcBef>
              <a:spcPct val="0"/>
            </a:spcBef>
            <a:spcAft>
              <a:spcPct val="15000"/>
            </a:spcAft>
            <a:buChar char="••"/>
          </a:pPr>
          <a:r>
            <a:rPr lang="en-US" sz="800" kern="1200" dirty="0" smtClean="0"/>
            <a:t>Executing marketing strategies, managing marketing budgets, evaluating and reporting performance</a:t>
          </a:r>
          <a:endParaRPr lang="en-US" sz="800" kern="1200" dirty="0"/>
        </a:p>
      </dsp:txBody>
      <dsp:txXfrm>
        <a:off x="1396535" y="3052619"/>
        <a:ext cx="1940721" cy="1136155"/>
      </dsp:txXfrm>
    </dsp:sp>
    <dsp:sp modelId="{70F3EABC-E3F6-402E-9033-277B193A5B1A}">
      <dsp:nvSpPr>
        <dsp:cNvPr id="0" name=""/>
        <dsp:cNvSpPr/>
      </dsp:nvSpPr>
      <dsp:spPr>
        <a:xfrm rot="16200000">
          <a:off x="3691553" y="2467723"/>
          <a:ext cx="1501380"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E9EBCE-2642-470B-BFA6-E2B8FE37B58C}">
      <dsp:nvSpPr>
        <dsp:cNvPr id="0" name=""/>
        <dsp:cNvSpPr/>
      </dsp:nvSpPr>
      <dsp:spPr>
        <a:xfrm>
          <a:off x="4036370" y="3017272"/>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a:t>Designing </a:t>
          </a:r>
          <a:r>
            <a:rPr lang="en-US" sz="1000" kern="1200" smtClean="0"/>
            <a:t>skills</a:t>
          </a:r>
          <a:endParaRPr lang="en-US" sz="1000" kern="1200" dirty="0"/>
        </a:p>
        <a:p>
          <a:pPr marL="57150" lvl="1" indent="-57150" algn="l" defTabSz="355600">
            <a:lnSpc>
              <a:spcPct val="90000"/>
            </a:lnSpc>
            <a:spcBef>
              <a:spcPct val="0"/>
            </a:spcBef>
            <a:spcAft>
              <a:spcPct val="15000"/>
            </a:spcAft>
            <a:buChar char="••"/>
          </a:pPr>
          <a:r>
            <a:rPr lang="en-US" sz="800" kern="1200" dirty="0" smtClean="0"/>
            <a:t>Design the materials of marketing products like advertisement or brochures and design numerous innovative contents </a:t>
          </a:r>
          <a:endParaRPr lang="en-US" sz="800" kern="1200" dirty="0"/>
        </a:p>
      </dsp:txBody>
      <dsp:txXfrm>
        <a:off x="4071717" y="3052619"/>
        <a:ext cx="1940721" cy="1136155"/>
      </dsp:txXfrm>
    </dsp:sp>
    <dsp:sp modelId="{2E4F9BC6-CDD7-4AC9-9926-A1EC39777B9C}">
      <dsp:nvSpPr>
        <dsp:cNvPr id="0" name=""/>
        <dsp:cNvSpPr/>
      </dsp:nvSpPr>
      <dsp:spPr>
        <a:xfrm rot="16200000">
          <a:off x="3691553" y="959162"/>
          <a:ext cx="1501380"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5B5D96-3E94-454F-8E06-D9CAED6DC358}">
      <dsp:nvSpPr>
        <dsp:cNvPr id="0" name=""/>
        <dsp:cNvSpPr/>
      </dsp:nvSpPr>
      <dsp:spPr>
        <a:xfrm>
          <a:off x="4036370" y="1508710"/>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dirty="0"/>
            <a:t>Openness and </a:t>
          </a:r>
          <a:r>
            <a:rPr lang="en-US" sz="1000" kern="1200" dirty="0" smtClean="0"/>
            <a:t>interpersonal skills</a:t>
          </a:r>
          <a:endParaRPr lang="en-US" sz="1000" kern="1200" dirty="0"/>
        </a:p>
        <a:p>
          <a:pPr marL="57150" lvl="1" indent="-57150" algn="l" defTabSz="355600">
            <a:lnSpc>
              <a:spcPct val="90000"/>
            </a:lnSpc>
            <a:spcBef>
              <a:spcPct val="0"/>
            </a:spcBef>
            <a:spcAft>
              <a:spcPct val="15000"/>
            </a:spcAft>
            <a:buChar char="••"/>
          </a:pPr>
          <a:r>
            <a:rPr lang="en-US" sz="800" kern="1200" dirty="0" smtClean="0"/>
            <a:t>Team work with other departments for planning and budgeting,  work with internal or external creative agencies, or interact with designer/printers or other related parties </a:t>
          </a:r>
          <a:endParaRPr lang="en-US" sz="800" kern="1200" dirty="0"/>
        </a:p>
      </dsp:txBody>
      <dsp:txXfrm>
        <a:off x="4071717" y="1544057"/>
        <a:ext cx="1940721" cy="1136155"/>
      </dsp:txXfrm>
    </dsp:sp>
    <dsp:sp modelId="{DA2CB778-3CD4-4F4D-8C1C-E0E23BE4AD66}">
      <dsp:nvSpPr>
        <dsp:cNvPr id="0" name=""/>
        <dsp:cNvSpPr/>
      </dsp:nvSpPr>
      <dsp:spPr>
        <a:xfrm>
          <a:off x="4445834" y="204881"/>
          <a:ext cx="2668001"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D0DADC0-981B-4AA1-9C71-77BF669C2E5D}">
      <dsp:nvSpPr>
        <dsp:cNvPr id="0" name=""/>
        <dsp:cNvSpPr/>
      </dsp:nvSpPr>
      <dsp:spPr>
        <a:xfrm>
          <a:off x="4036370" y="149"/>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dirty="0"/>
            <a:t>Creative and </a:t>
          </a:r>
          <a:r>
            <a:rPr lang="en-US" sz="1000" kern="1200" dirty="0" smtClean="0"/>
            <a:t>IT skills</a:t>
          </a:r>
          <a:endParaRPr lang="en-US" sz="1000" kern="1200" dirty="0"/>
        </a:p>
        <a:p>
          <a:pPr marL="57150" lvl="1" indent="-57150" algn="l" defTabSz="355600">
            <a:lnSpc>
              <a:spcPct val="90000"/>
            </a:lnSpc>
            <a:spcBef>
              <a:spcPct val="0"/>
            </a:spcBef>
            <a:spcAft>
              <a:spcPct val="15000"/>
            </a:spcAft>
            <a:buChar char="••"/>
          </a:pPr>
          <a:r>
            <a:rPr lang="en-US" sz="800" kern="1200" dirty="0" smtClean="0"/>
            <a:t>Operate digital devices or social media tools like Facebook, twitter or LinkedIn to conduct advertisement or research</a:t>
          </a:r>
          <a:endParaRPr lang="en-US" sz="800" kern="1200" dirty="0"/>
        </a:p>
      </dsp:txBody>
      <dsp:txXfrm>
        <a:off x="4071717" y="35496"/>
        <a:ext cx="1940721" cy="1136155"/>
      </dsp:txXfrm>
    </dsp:sp>
    <dsp:sp modelId="{4432E3D7-AB31-4441-B53B-FCC3D5DD1FD6}">
      <dsp:nvSpPr>
        <dsp:cNvPr id="0" name=""/>
        <dsp:cNvSpPr/>
      </dsp:nvSpPr>
      <dsp:spPr>
        <a:xfrm rot="5400000">
          <a:off x="6366736" y="959162"/>
          <a:ext cx="1501380"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C67D44-9B70-4717-B407-86E2861A9EF3}">
      <dsp:nvSpPr>
        <dsp:cNvPr id="0" name=""/>
        <dsp:cNvSpPr/>
      </dsp:nvSpPr>
      <dsp:spPr>
        <a:xfrm>
          <a:off x="6711553" y="149"/>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dirty="0"/>
            <a:t>Controlling and </a:t>
          </a:r>
          <a:r>
            <a:rPr lang="en-US" sz="1000" kern="1200"/>
            <a:t>negotiation </a:t>
          </a:r>
          <a:r>
            <a:rPr lang="en-US" sz="1000" kern="1200" smtClean="0"/>
            <a:t>skills</a:t>
          </a:r>
          <a:endParaRPr lang="en-US" sz="1000" kern="1200" dirty="0"/>
        </a:p>
        <a:p>
          <a:pPr marL="57150" lvl="1" indent="-57150" algn="l" defTabSz="355600">
            <a:lnSpc>
              <a:spcPct val="90000"/>
            </a:lnSpc>
            <a:spcBef>
              <a:spcPct val="0"/>
            </a:spcBef>
            <a:spcAft>
              <a:spcPct val="15000"/>
            </a:spcAft>
            <a:buChar char="••"/>
          </a:pPr>
          <a:r>
            <a:rPr lang="en-US" sz="800" kern="1200" dirty="0" smtClean="0"/>
            <a:t>organize events – seminars or conferences and manage/negotiate for the sponsorship</a:t>
          </a:r>
          <a:endParaRPr lang="en-US" sz="800" kern="1200" dirty="0"/>
        </a:p>
      </dsp:txBody>
      <dsp:txXfrm>
        <a:off x="6746900" y="35496"/>
        <a:ext cx="1940721" cy="1136155"/>
      </dsp:txXfrm>
    </dsp:sp>
    <dsp:sp modelId="{29DD163A-34CD-4525-B422-AEB48873FD54}">
      <dsp:nvSpPr>
        <dsp:cNvPr id="0" name=""/>
        <dsp:cNvSpPr/>
      </dsp:nvSpPr>
      <dsp:spPr>
        <a:xfrm rot="5400000">
          <a:off x="6366736" y="2467723"/>
          <a:ext cx="1501380" cy="18102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A21511-7AC3-40D3-B06F-B7660E799FEB}">
      <dsp:nvSpPr>
        <dsp:cNvPr id="0" name=""/>
        <dsp:cNvSpPr/>
      </dsp:nvSpPr>
      <dsp:spPr>
        <a:xfrm>
          <a:off x="6711553" y="1508710"/>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a:t>Analytical </a:t>
          </a:r>
          <a:r>
            <a:rPr lang="en-US" sz="1000" kern="1200" smtClean="0"/>
            <a:t>skills</a:t>
          </a:r>
          <a:endParaRPr lang="en-US" sz="1000" kern="1200" dirty="0"/>
        </a:p>
        <a:p>
          <a:pPr marL="57150" lvl="1" indent="-57150" algn="l" defTabSz="355600">
            <a:lnSpc>
              <a:spcPct val="90000"/>
            </a:lnSpc>
            <a:spcBef>
              <a:spcPct val="0"/>
            </a:spcBef>
            <a:spcAft>
              <a:spcPct val="15000"/>
            </a:spcAft>
            <a:buChar char="••"/>
          </a:pPr>
          <a:r>
            <a:rPr lang="en-US" sz="800" kern="1200" dirty="0" smtClean="0"/>
            <a:t>Evaluate the marketing campaign or advertisement to identify the problems and appropriate advertisement </a:t>
          </a:r>
          <a:endParaRPr lang="en-US" sz="800" kern="1200" dirty="0"/>
        </a:p>
      </dsp:txBody>
      <dsp:txXfrm>
        <a:off x="6746900" y="1544057"/>
        <a:ext cx="1940721" cy="1136155"/>
      </dsp:txXfrm>
    </dsp:sp>
    <dsp:sp modelId="{4F92EB8F-6A4B-4E63-B6DC-AA067EEF500D}">
      <dsp:nvSpPr>
        <dsp:cNvPr id="0" name=""/>
        <dsp:cNvSpPr/>
      </dsp:nvSpPr>
      <dsp:spPr>
        <a:xfrm>
          <a:off x="6711553" y="3017272"/>
          <a:ext cx="2011415" cy="120684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a:lnSpc>
              <a:spcPct val="90000"/>
            </a:lnSpc>
            <a:spcBef>
              <a:spcPct val="0"/>
            </a:spcBef>
            <a:spcAft>
              <a:spcPct val="35000"/>
            </a:spcAft>
          </a:pPr>
          <a:r>
            <a:rPr lang="en-US" sz="1000" kern="1200" dirty="0"/>
            <a:t>Stress management skills</a:t>
          </a:r>
        </a:p>
        <a:p>
          <a:pPr marL="57150" lvl="1" indent="-57150" algn="l" defTabSz="355600">
            <a:lnSpc>
              <a:spcPct val="90000"/>
            </a:lnSpc>
            <a:spcBef>
              <a:spcPct val="0"/>
            </a:spcBef>
            <a:spcAft>
              <a:spcPct val="15000"/>
            </a:spcAft>
            <a:buChar char="••"/>
          </a:pPr>
          <a:r>
            <a:rPr lang="en-US" sz="800" kern="1200" dirty="0" smtClean="0"/>
            <a:t>Engage in numerous tasks with a specific deadlines or control the overall marketing activities </a:t>
          </a:r>
          <a:endParaRPr lang="en-US" sz="800" kern="1200" dirty="0"/>
        </a:p>
      </dsp:txBody>
      <dsp:txXfrm>
        <a:off x="6746900" y="3052619"/>
        <a:ext cx="1940721" cy="11361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4DEB98-F5EE-44A3-9320-7E5569124467}" type="datetimeFigureOut">
              <a:rPr lang="en-US" smtClean="0"/>
              <a:t>8/5/2021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094B0-A8A8-4E8F-B1E0-5D5EAC13BEED}" type="slidenum">
              <a:rPr lang="en-US" smtClean="0"/>
              <a:t>‹#›</a:t>
            </a:fld>
            <a:endParaRPr lang="en-US"/>
          </a:p>
        </p:txBody>
      </p:sp>
    </p:spTree>
    <p:extLst>
      <p:ext uri="{BB962C8B-B14F-4D97-AF65-F5344CB8AC3E}">
        <p14:creationId xmlns:p14="http://schemas.microsoft.com/office/powerpoint/2010/main" val="2920749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part of the module of ‘Academic and employability skills’ contain an individual presentation on the reflection of personal skills analysis for an intended career. Firstly, this portion of the module defines academic and employability skills briefly with some examples and details of the job position/career that   I have chosen - marketing executive. Also, this part contains a demonstration of my reasons to choose this career through personal SWOT analysis and various time management tools that I can use to improve my skills or satisfy the responsibilities as a marketing executive. Also, this includes a precise discussion of the required skills for this career along with their usage, what skills I have and what skills I do not have with proper reason, and a personal development plan for improving desired skills.</a:t>
            </a:r>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2</a:t>
            </a:fld>
            <a:endParaRPr lang="en-US"/>
          </a:p>
        </p:txBody>
      </p:sp>
    </p:spTree>
    <p:extLst>
      <p:ext uri="{BB962C8B-B14F-4D97-AF65-F5344CB8AC3E}">
        <p14:creationId xmlns:p14="http://schemas.microsoft.com/office/powerpoint/2010/main" val="1512494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Academic and employability skills include those abilities or talents of an individual that assist in achieving or pursuing academic or career goals or objectives with appropriate or effective performance (Philpot, </a:t>
            </a:r>
            <a:r>
              <a:rPr lang="en-US" sz="1200" kern="1200" dirty="0" err="1" smtClean="0">
                <a:solidFill>
                  <a:schemeClr val="tx1"/>
                </a:solidFill>
                <a:effectLst/>
                <a:latin typeface="+mn-lt"/>
                <a:ea typeface="+mn-ea"/>
                <a:cs typeface="+mn-cs"/>
              </a:rPr>
              <a:t>Curnick</a:t>
            </a:r>
            <a:r>
              <a:rPr lang="en-US" sz="1200" kern="1200" dirty="0" smtClean="0">
                <a:solidFill>
                  <a:schemeClr val="tx1"/>
                </a:solidFill>
                <a:effectLst/>
                <a:latin typeface="+mn-lt"/>
                <a:ea typeface="+mn-ea"/>
                <a:cs typeface="+mn-cs"/>
              </a:rPr>
              <a:t>, Soars and Soars, 2017). Thus, these skills vary over the levels or different responsibilities of different academic and career objectives where most of the common skills are communication skills, time management skills, numeracy skills, or critical thinking and problem-solving skills, or IT skills, etc. Like other academic and career positions, marketing executives or coordinators who are responsible to promote the organization’s products to pursue profit or assist in maximizing the value of the organization playing roles in diverse areas like planning, advertising, public relation, sponsorship, event organization, or distribution, research and development of the products, etc.  As I intend to be a marketing executive of an organization in the future, I need to achieve diverse skills or capabilities as par the responsibilities of this position like building a strong relationship with customers to promote the brand which requires effective communication and presentation skills (Job profiles | Prospects.ac.uk, 2021) or creating contents/writing marketing copy requires to have literacy, designing, or innovative skills and so on. </a:t>
            </a:r>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3</a:t>
            </a:fld>
            <a:endParaRPr lang="en-US"/>
          </a:p>
        </p:txBody>
      </p:sp>
    </p:spTree>
    <p:extLst>
      <p:ext uri="{BB962C8B-B14F-4D97-AF65-F5344CB8AC3E}">
        <p14:creationId xmlns:p14="http://schemas.microsoft.com/office/powerpoint/2010/main" val="487520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Profound academic knowledge or understanding of the areas like marketing, business management, communication, or technological issues strengthen or motivate to choose this job position. Also, eagerness to take challenges due to adventurousness skills along with other supportive skills like commercial skills, designing skills, openness, and creative skills enhanced the chances of success in this career. Also, some changes in the marketing industry like the use of digital or social marketing tools (Twitter or Facebook, etc.) create opportunities for me to go for this position with expertise in IT and social media skills. also, the Brexit issue restrict the executives of the EU to compete in the UK which creates the opportunity to compete with fewer people. Whereas, some weaknesses will create challenges in satisfying the responsibilities of this position like difficulties in time management or meeting tight deadlines, lack of efficiency in multi-tasking, and dealing with conflicts (Romanov, Drozdova and Romanova, 2018). Also, personality traits like straightforwardness or lack of good people skills create threats as the marketing industry operates holding customers as the central position and what customers say, is always right but which is not true indeed. Existing executives and potential candidates also create some threats with better skills and knowledge for this job position. </a:t>
            </a:r>
          </a:p>
          <a:p>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4</a:t>
            </a:fld>
            <a:endParaRPr lang="en-US"/>
          </a:p>
        </p:txBody>
      </p:sp>
    </p:spTree>
    <p:extLst>
      <p:ext uri="{BB962C8B-B14F-4D97-AF65-F5344CB8AC3E}">
        <p14:creationId xmlns:p14="http://schemas.microsoft.com/office/powerpoint/2010/main" val="1641102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are several time management tools to coordinate the assigned or targeted tasks in time. Some of the major time management tools are – the to-do list, calendar, or notebook, or time tracker, etc. The usage of these time management tools in pursuing the job position of a marketing executive is discussed below: </a:t>
            </a:r>
          </a:p>
          <a:p>
            <a:r>
              <a:rPr lang="en-US" sz="1200" kern="1200" dirty="0" smtClean="0">
                <a:solidFill>
                  <a:schemeClr val="tx1"/>
                </a:solidFill>
                <a:effectLst/>
                <a:latin typeface="+mn-lt"/>
                <a:ea typeface="+mn-ea"/>
                <a:cs typeface="+mn-cs"/>
              </a:rPr>
              <a:t>Although all of the time management tools work for ensuring the completion or achievement of goals in time through allowing evaluation of performance and make necessary corrections. Specifically, the </a:t>
            </a:r>
            <a:r>
              <a:rPr lang="en-US" sz="1200" b="1" kern="1200" dirty="0" smtClean="0">
                <a:solidFill>
                  <a:schemeClr val="tx1"/>
                </a:solidFill>
                <a:effectLst/>
                <a:latin typeface="+mn-lt"/>
                <a:ea typeface="+mn-ea"/>
                <a:cs typeface="+mn-cs"/>
              </a:rPr>
              <a:t>to-do list</a:t>
            </a:r>
            <a:r>
              <a:rPr lang="en-US" sz="1200" kern="1200" dirty="0" smtClean="0">
                <a:solidFill>
                  <a:schemeClr val="tx1"/>
                </a:solidFill>
                <a:effectLst/>
                <a:latin typeface="+mn-lt"/>
                <a:ea typeface="+mn-ea"/>
                <a:cs typeface="+mn-cs"/>
              </a:rPr>
              <a:t> will assist me in listing plans of the skills or tasks that I need to achieve or complete to be qualified for being hired as a marketing executive. This tool permitted me to lists what to do with mentioning proper time on priorities which provide me a clear road map for reaching the goal. Whereas, a </a:t>
            </a:r>
            <a:r>
              <a:rPr lang="en-US" sz="1200" b="1" kern="1200" dirty="0" smtClean="0">
                <a:solidFill>
                  <a:schemeClr val="tx1"/>
                </a:solidFill>
                <a:effectLst/>
                <a:latin typeface="+mn-lt"/>
                <a:ea typeface="+mn-ea"/>
                <a:cs typeface="+mn-cs"/>
              </a:rPr>
              <a:t>calendar</a:t>
            </a:r>
            <a:r>
              <a:rPr lang="en-US" sz="1200" kern="1200" dirty="0" smtClean="0">
                <a:solidFill>
                  <a:schemeClr val="tx1"/>
                </a:solidFill>
                <a:effectLst/>
                <a:latin typeface="+mn-lt"/>
                <a:ea typeface="+mn-ea"/>
                <a:cs typeface="+mn-cs"/>
              </a:rPr>
              <a:t> will assist me to count the days or marking special events, and making plans with potential deadlines which pushed or forced me to work hard in achieving the goals. also, keeping </a:t>
            </a:r>
            <a:r>
              <a:rPr lang="en-US" sz="1200" b="1" kern="1200" dirty="0" smtClean="0">
                <a:solidFill>
                  <a:schemeClr val="tx1"/>
                </a:solidFill>
                <a:effectLst/>
                <a:latin typeface="+mn-lt"/>
                <a:ea typeface="+mn-ea"/>
                <a:cs typeface="+mn-cs"/>
              </a:rPr>
              <a:t>notebooks</a:t>
            </a:r>
            <a:r>
              <a:rPr lang="en-US" sz="1200" kern="1200" dirty="0" smtClean="0">
                <a:solidFill>
                  <a:schemeClr val="tx1"/>
                </a:solidFill>
                <a:effectLst/>
                <a:latin typeface="+mn-lt"/>
                <a:ea typeface="+mn-ea"/>
                <a:cs typeface="+mn-cs"/>
              </a:rPr>
              <a:t> will help me (Dodd and </a:t>
            </a:r>
            <a:r>
              <a:rPr lang="en-US" sz="1200" kern="1200" dirty="0" err="1" smtClean="0">
                <a:solidFill>
                  <a:schemeClr val="tx1"/>
                </a:solidFill>
                <a:effectLst/>
                <a:latin typeface="+mn-lt"/>
                <a:ea typeface="+mn-ea"/>
                <a:cs typeface="+mn-cs"/>
              </a:rPr>
              <a:t>Sundheim</a:t>
            </a:r>
            <a:r>
              <a:rPr lang="en-US" sz="1200" kern="1200" dirty="0" smtClean="0">
                <a:solidFill>
                  <a:schemeClr val="tx1"/>
                </a:solidFill>
                <a:effectLst/>
                <a:latin typeface="+mn-lt"/>
                <a:ea typeface="+mn-ea"/>
                <a:cs typeface="+mn-cs"/>
              </a:rPr>
              <a:t>, 2018) to lists the skills or qualifications, what tasks I have completed, or possible points related to the job position along with listing personal SWOT to check what to do and how to improve. Also, a </a:t>
            </a:r>
            <a:r>
              <a:rPr lang="en-US" sz="1200" b="1" kern="1200" dirty="0" smtClean="0">
                <a:solidFill>
                  <a:schemeClr val="tx1"/>
                </a:solidFill>
                <a:effectLst/>
                <a:latin typeface="+mn-lt"/>
                <a:ea typeface="+mn-ea"/>
                <a:cs typeface="+mn-cs"/>
              </a:rPr>
              <a:t>time tracker</a:t>
            </a:r>
            <a:r>
              <a:rPr lang="en-US" sz="1200" kern="1200" dirty="0" smtClean="0">
                <a:solidFill>
                  <a:schemeClr val="tx1"/>
                </a:solidFill>
                <a:effectLst/>
                <a:latin typeface="+mn-lt"/>
                <a:ea typeface="+mn-ea"/>
                <a:cs typeface="+mn-cs"/>
              </a:rPr>
              <a:t> will help to count down how much time I have spent on a particular task and forced me to improve efficiency when the spent time exceeds the planned time. </a:t>
            </a:r>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5</a:t>
            </a:fld>
            <a:endParaRPr lang="en-US"/>
          </a:p>
        </p:txBody>
      </p:sp>
    </p:spTree>
    <p:extLst>
      <p:ext uri="{BB962C8B-B14F-4D97-AF65-F5344CB8AC3E}">
        <p14:creationId xmlns:p14="http://schemas.microsoft.com/office/powerpoint/2010/main" val="957948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Working as a marketing executive, required to develop numerous skills like </a:t>
            </a:r>
            <a:r>
              <a:rPr lang="en-US" sz="1200" b="1" kern="1200" dirty="0" smtClean="0">
                <a:solidFill>
                  <a:schemeClr val="tx1"/>
                </a:solidFill>
                <a:effectLst/>
                <a:latin typeface="+mn-lt"/>
                <a:ea typeface="+mn-ea"/>
                <a:cs typeface="+mn-cs"/>
              </a:rPr>
              <a:t>communication skills</a:t>
            </a:r>
            <a:r>
              <a:rPr lang="en-US" sz="1200" kern="1200" dirty="0" smtClean="0">
                <a:solidFill>
                  <a:schemeClr val="tx1"/>
                </a:solidFill>
                <a:effectLst/>
                <a:latin typeface="+mn-lt"/>
                <a:ea typeface="+mn-ea"/>
                <a:cs typeface="+mn-cs"/>
              </a:rPr>
              <a:t> both verbal and written as I will need to write marketing copy for the campaign, communicate with target customers for conducting market research, or other parties like managers for delivering plans, external agencies, or other support teams (Wellman, 2017).  Also, this job position requires me to have </a:t>
            </a:r>
            <a:r>
              <a:rPr lang="en-US" sz="1200" b="1" kern="1200" dirty="0" smtClean="0">
                <a:solidFill>
                  <a:schemeClr val="tx1"/>
                </a:solidFill>
                <a:effectLst/>
                <a:latin typeface="+mn-lt"/>
                <a:ea typeface="+mn-ea"/>
                <a:cs typeface="+mn-cs"/>
              </a:rPr>
              <a:t>literacy and numeracy skills</a:t>
            </a:r>
            <a:r>
              <a:rPr lang="en-US" sz="1200" kern="1200" dirty="0" smtClean="0">
                <a:solidFill>
                  <a:schemeClr val="tx1"/>
                </a:solidFill>
                <a:effectLst/>
                <a:latin typeface="+mn-lt"/>
                <a:ea typeface="+mn-ea"/>
                <a:cs typeface="+mn-cs"/>
              </a:rPr>
              <a:t> as I need to assists in making marketing plans with a proper budget, maintain a database of the customers, and prepare a report on the performance/improvement of marketing in numerical terms.</a:t>
            </a:r>
          </a:p>
          <a:p>
            <a:r>
              <a:rPr lang="en-US" sz="1200" kern="1200" dirty="0" smtClean="0">
                <a:solidFill>
                  <a:schemeClr val="tx1"/>
                </a:solidFill>
                <a:effectLst/>
                <a:latin typeface="+mn-lt"/>
                <a:ea typeface="+mn-ea"/>
                <a:cs typeface="+mn-cs"/>
              </a:rPr>
              <a:t>Also, the intended career of marketing executives required to have some </a:t>
            </a:r>
            <a:r>
              <a:rPr lang="en-US" sz="1200" b="1" kern="1200" dirty="0" smtClean="0">
                <a:solidFill>
                  <a:schemeClr val="tx1"/>
                </a:solidFill>
                <a:effectLst/>
                <a:latin typeface="+mn-lt"/>
                <a:ea typeface="+mn-ea"/>
                <a:cs typeface="+mn-cs"/>
              </a:rPr>
              <a:t>commercial skills</a:t>
            </a:r>
            <a:r>
              <a:rPr lang="en-US" sz="1200" kern="1200" dirty="0" smtClean="0">
                <a:solidFill>
                  <a:schemeClr val="tx1"/>
                </a:solidFill>
                <a:effectLst/>
                <a:latin typeface="+mn-lt"/>
                <a:ea typeface="+mn-ea"/>
                <a:cs typeface="+mn-cs"/>
              </a:rPr>
              <a:t> including skills in sales and marketing, leadership, and team working as I will be responsible for executing marketing strategies, managing marketing budgets, evaluating and reporting performance, etc. Whereas </a:t>
            </a:r>
            <a:r>
              <a:rPr lang="en-US" sz="1200" b="1" kern="1200" dirty="0" smtClean="0">
                <a:solidFill>
                  <a:schemeClr val="tx1"/>
                </a:solidFill>
                <a:effectLst/>
                <a:latin typeface="+mn-lt"/>
                <a:ea typeface="+mn-ea"/>
                <a:cs typeface="+mn-cs"/>
              </a:rPr>
              <a:t>designing skills</a:t>
            </a:r>
            <a:r>
              <a:rPr lang="en-US" sz="1200" kern="1200" dirty="0" smtClean="0">
                <a:solidFill>
                  <a:schemeClr val="tx1"/>
                </a:solidFill>
                <a:effectLst/>
                <a:latin typeface="+mn-lt"/>
                <a:ea typeface="+mn-ea"/>
                <a:cs typeface="+mn-cs"/>
              </a:rPr>
              <a:t> is also necessary as I need to design the materials of marketing products like advertisement or brochures and design numerous innovative contents to promote the brand. Also, </a:t>
            </a:r>
            <a:r>
              <a:rPr lang="en-US" sz="1200" b="1" kern="1200" dirty="0" smtClean="0">
                <a:solidFill>
                  <a:schemeClr val="tx1"/>
                </a:solidFill>
                <a:effectLst/>
                <a:latin typeface="+mn-lt"/>
                <a:ea typeface="+mn-ea"/>
                <a:cs typeface="+mn-cs"/>
              </a:rPr>
              <a:t>openness and interpersonal skills</a:t>
            </a:r>
            <a:r>
              <a:rPr lang="en-US" sz="1200" kern="1200" dirty="0" smtClean="0">
                <a:solidFill>
                  <a:schemeClr val="tx1"/>
                </a:solidFill>
                <a:effectLst/>
                <a:latin typeface="+mn-lt"/>
                <a:ea typeface="+mn-ea"/>
                <a:cs typeface="+mn-cs"/>
              </a:rPr>
              <a:t> like group work needed to be developed as I will need to engage in teamwork with other departments like sales for planning and budgeting,  work with internal or external creative agencies, or interact with designer/printers or other related parties to satisfy the responsibilities. </a:t>
            </a:r>
            <a:r>
              <a:rPr lang="en-US" sz="1200" b="1" kern="1200" dirty="0" smtClean="0">
                <a:solidFill>
                  <a:schemeClr val="tx1"/>
                </a:solidFill>
                <a:effectLst/>
                <a:latin typeface="+mn-lt"/>
                <a:ea typeface="+mn-ea"/>
                <a:cs typeface="+mn-cs"/>
              </a:rPr>
              <a:t>Creative and IT skills </a:t>
            </a:r>
            <a:r>
              <a:rPr lang="en-US" sz="1200" kern="1200" dirty="0" smtClean="0">
                <a:solidFill>
                  <a:schemeClr val="tx1"/>
                </a:solidFill>
                <a:effectLst/>
                <a:latin typeface="+mn-lt"/>
                <a:ea typeface="+mn-ea"/>
                <a:cs typeface="+mn-cs"/>
              </a:rPr>
              <a:t>will also be necessary as I will be required to operate digital devices or social media tools like Facebook, Twitter, or LinkedIn to conduct advertisement or research as part of digital marketing along with creating content like videos or blogs, etc. Also, I have to develop </a:t>
            </a:r>
            <a:r>
              <a:rPr lang="en-US" sz="1200" b="1" kern="1200" dirty="0" smtClean="0">
                <a:solidFill>
                  <a:schemeClr val="tx1"/>
                </a:solidFill>
                <a:effectLst/>
                <a:latin typeface="+mn-lt"/>
                <a:ea typeface="+mn-ea"/>
                <a:cs typeface="+mn-cs"/>
              </a:rPr>
              <a:t>controlling and negotiation</a:t>
            </a:r>
            <a:r>
              <a:rPr lang="en-US" sz="1200" kern="1200" dirty="0" smtClean="0">
                <a:solidFill>
                  <a:schemeClr val="tx1"/>
                </a:solidFill>
                <a:effectLst/>
                <a:latin typeface="+mn-lt"/>
                <a:ea typeface="+mn-ea"/>
                <a:cs typeface="+mn-cs"/>
              </a:rPr>
              <a:t> skills to organize events – seminars or conferences to promote new products and manage/negotiate for the sponsorship to support the brand promotion (Job profiles | Prospects.ac.uk, 2021). </a:t>
            </a:r>
            <a:r>
              <a:rPr lang="en-US" sz="1200" b="1" kern="1200" dirty="0" smtClean="0">
                <a:solidFill>
                  <a:schemeClr val="tx1"/>
                </a:solidFill>
                <a:effectLst/>
                <a:latin typeface="+mn-lt"/>
                <a:ea typeface="+mn-ea"/>
                <a:cs typeface="+mn-cs"/>
              </a:rPr>
              <a:t>Analytical skills</a:t>
            </a:r>
            <a:r>
              <a:rPr lang="en-US" sz="1200" kern="1200" dirty="0" smtClean="0">
                <a:solidFill>
                  <a:schemeClr val="tx1"/>
                </a:solidFill>
                <a:effectLst/>
                <a:latin typeface="+mn-lt"/>
                <a:ea typeface="+mn-ea"/>
                <a:cs typeface="+mn-cs"/>
              </a:rPr>
              <a:t> are also important as I need to evaluate the marketing campaign or advertisement to identify the problems and appropriate advertisement for ensuring effective marketing along with arranging effective distribution of these marketing materials. Along with these skills, I need to develop </a:t>
            </a:r>
            <a:r>
              <a:rPr lang="en-US" sz="1200" b="1" kern="1200" dirty="0" smtClean="0">
                <a:solidFill>
                  <a:schemeClr val="tx1"/>
                </a:solidFill>
                <a:effectLst/>
                <a:latin typeface="+mn-lt"/>
                <a:ea typeface="+mn-ea"/>
                <a:cs typeface="+mn-cs"/>
              </a:rPr>
              <a:t>stress management</a:t>
            </a:r>
            <a:r>
              <a:rPr lang="en-US" sz="1200" kern="1200" dirty="0" smtClean="0">
                <a:solidFill>
                  <a:schemeClr val="tx1"/>
                </a:solidFill>
                <a:effectLst/>
                <a:latin typeface="+mn-lt"/>
                <a:ea typeface="+mn-ea"/>
                <a:cs typeface="+mn-cs"/>
              </a:rPr>
              <a:t> skills as I will be required to engage in numerous tasks with specific deadlines or control the overall marketing activities along with engaging other external parties in planning which may create challenges and stress, hamper the performance and failure in achieving organizational goals along with personal/professional development. </a:t>
            </a:r>
          </a:p>
          <a:p>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6</a:t>
            </a:fld>
            <a:endParaRPr lang="en-US"/>
          </a:p>
        </p:txBody>
      </p:sp>
    </p:spTree>
    <p:extLst>
      <p:ext uri="{BB962C8B-B14F-4D97-AF65-F5344CB8AC3E}">
        <p14:creationId xmlns:p14="http://schemas.microsoft.com/office/powerpoint/2010/main" val="502096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As discussed earlier, the intended job position of marketing executive required to have some skills and qualifications. After careful evaluation, I have realized that I have some of these skills or abilities like literacy and numeracy skills as I have proved my expertise in reading and writing during completing the academic studies and also I can describe or analyze information in a numerical term using numerous mathematical/statistical tools (Barker, 2016). Also, I have possessed commercial skills as I have thorough knowledge in marketing and business management while I also have interpersonal skills as I have worked in numerous teams completing my academic tasks an also have profound in operating digital devices and media like Facebook or Twitter which enhance the creative and IT skills for satisfying the job roles. </a:t>
            </a:r>
          </a:p>
          <a:p>
            <a:r>
              <a:rPr lang="en-US" sz="1200" kern="1200" dirty="0" smtClean="0">
                <a:solidFill>
                  <a:schemeClr val="tx1"/>
                </a:solidFill>
                <a:effectLst/>
                <a:latin typeface="+mn-lt"/>
                <a:ea typeface="+mn-ea"/>
                <a:cs typeface="+mn-cs"/>
              </a:rPr>
              <a:t>Along with these improved skills, I have will face some challenges or difficulties to be hired as a marketing executive due to the lack of some skills like effective communication or presentation skills as I have faced difficulties in making interaction with people, failed in presenting speech attractive way, or engaging audiences in the conversation. Also, I cannot manage conflicts or unusual situations and identify others point of interest or negotiate in a better term which shrinkage the controlling and negotiation skills. While difficulties in analytical skills due to lack of detailed evaluation or related information to (Wellman, 2017) understand situation and failure in stress management reduce the success or chances to satisfy the job position of marketing executive. </a:t>
            </a:r>
          </a:p>
          <a:p>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7</a:t>
            </a:fld>
            <a:endParaRPr lang="en-US"/>
          </a:p>
        </p:txBody>
      </p:sp>
    </p:spTree>
    <p:extLst>
      <p:ext uri="{BB962C8B-B14F-4D97-AF65-F5344CB8AC3E}">
        <p14:creationId xmlns:p14="http://schemas.microsoft.com/office/powerpoint/2010/main" val="266825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For satisfying the responsibilities of the desired career better, I should achieve or develop more and more skills and qualifications related to the requirement. Also, I should improve or enlarge my strengths and find more favorable opportunities from external sources along with taking steps to minimize weaknesses and overcome threats. Also, I should utilize the time management tools properly to reduce inefficiency and focus on a continuous professional development plan along with a feasible personal development plan.</a:t>
            </a:r>
          </a:p>
          <a:p>
            <a:endParaRPr lang="en-US" dirty="0"/>
          </a:p>
        </p:txBody>
      </p:sp>
      <p:sp>
        <p:nvSpPr>
          <p:cNvPr id="4" name="Slide Number Placeholder 3"/>
          <p:cNvSpPr>
            <a:spLocks noGrp="1"/>
          </p:cNvSpPr>
          <p:nvPr>
            <p:ph type="sldNum" sz="quarter" idx="10"/>
          </p:nvPr>
        </p:nvSpPr>
        <p:spPr/>
        <p:txBody>
          <a:bodyPr/>
          <a:lstStyle/>
          <a:p>
            <a:fld id="{5B7094B0-A8A8-4E8F-B1E0-5D5EAC13BEED}" type="slidenum">
              <a:rPr lang="en-US" smtClean="0"/>
              <a:t>9</a:t>
            </a:fld>
            <a:endParaRPr lang="en-US"/>
          </a:p>
        </p:txBody>
      </p:sp>
    </p:spTree>
    <p:extLst>
      <p:ext uri="{BB962C8B-B14F-4D97-AF65-F5344CB8AC3E}">
        <p14:creationId xmlns:p14="http://schemas.microsoft.com/office/powerpoint/2010/main" val="2950605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7111050-34A4-48B2-91A5-2BF5BE92732F}"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2050015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111050-34A4-48B2-91A5-2BF5BE92732F}"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1021852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111050-34A4-48B2-91A5-2BF5BE92732F}"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4258237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7111050-34A4-48B2-91A5-2BF5BE92732F}" type="datetimeFigureOut">
              <a:rPr lang="en-US" smtClean="0"/>
              <a:t>8/5/2021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1744757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7111050-34A4-48B2-91A5-2BF5BE92732F}" type="datetimeFigureOut">
              <a:rPr lang="en-US" smtClean="0"/>
              <a:t>8/5/2021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411893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7111050-34A4-48B2-91A5-2BF5BE92732F}" type="datetimeFigureOut">
              <a:rPr lang="en-US" smtClean="0"/>
              <a:t>8/5/2021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3283314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111050-34A4-48B2-91A5-2BF5BE92732F}" type="datetimeFigureOut">
              <a:rPr lang="en-US" smtClean="0"/>
              <a:t>8/5/2021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1830374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111050-34A4-48B2-91A5-2BF5BE92732F}" type="datetimeFigureOut">
              <a:rPr lang="en-US" smtClean="0"/>
              <a:t>8/5/2021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942640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111050-34A4-48B2-91A5-2BF5BE92732F}" type="datetimeFigureOut">
              <a:rPr lang="en-US" smtClean="0"/>
              <a:t>8/5/2021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2184769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111050-34A4-48B2-91A5-2BF5BE92732F}"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369962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111050-34A4-48B2-91A5-2BF5BE92732F}" type="datetimeFigureOut">
              <a:rPr lang="en-US" smtClean="0"/>
              <a:t>8/5/2021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BA8F3B-F768-4F24-B8D0-6244C817F7B5}" type="slidenum">
              <a:rPr lang="en-US" smtClean="0"/>
              <a:t>‹#›</a:t>
            </a:fld>
            <a:endParaRPr lang="en-US"/>
          </a:p>
        </p:txBody>
      </p:sp>
    </p:spTree>
    <p:extLst>
      <p:ext uri="{BB962C8B-B14F-4D97-AF65-F5344CB8AC3E}">
        <p14:creationId xmlns:p14="http://schemas.microsoft.com/office/powerpoint/2010/main" val="159480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111050-34A4-48B2-91A5-2BF5BE92732F}" type="datetimeFigureOut">
              <a:rPr lang="en-US" smtClean="0"/>
              <a:t>8/5/2021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BA8F3B-F768-4F24-B8D0-6244C817F7B5}" type="slidenum">
              <a:rPr lang="en-US" smtClean="0"/>
              <a:t>‹#›</a:t>
            </a:fld>
            <a:endParaRPr lang="en-US"/>
          </a:p>
        </p:txBody>
      </p:sp>
    </p:spTree>
    <p:extLst>
      <p:ext uri="{BB962C8B-B14F-4D97-AF65-F5344CB8AC3E}">
        <p14:creationId xmlns:p14="http://schemas.microsoft.com/office/powerpoint/2010/main" val="31864917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A presentation on Academic and Employability Skills</a:t>
            </a:r>
            <a:endParaRPr lang="en-US" dirty="0"/>
          </a:p>
        </p:txBody>
      </p:sp>
    </p:spTree>
    <p:extLst>
      <p:ext uri="{BB962C8B-B14F-4D97-AF65-F5344CB8AC3E}">
        <p14:creationId xmlns:p14="http://schemas.microsoft.com/office/powerpoint/2010/main" val="2913452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a:bodyPr>
          <a:lstStyle/>
          <a:p>
            <a:r>
              <a:rPr lang="en-US" dirty="0" smtClean="0"/>
              <a:t>Reflection </a:t>
            </a:r>
            <a:r>
              <a:rPr lang="en-US" dirty="0"/>
              <a:t>of personal skills analysis for an intended </a:t>
            </a:r>
            <a:r>
              <a:rPr lang="en-US" dirty="0" smtClean="0"/>
              <a:t>career</a:t>
            </a:r>
          </a:p>
          <a:p>
            <a:r>
              <a:rPr lang="en-US" dirty="0" smtClean="0"/>
              <a:t>Define </a:t>
            </a:r>
            <a:r>
              <a:rPr lang="en-US" dirty="0"/>
              <a:t>academic and employability skills briefly with some examples </a:t>
            </a:r>
            <a:endParaRPr lang="en-US" dirty="0" smtClean="0"/>
          </a:p>
          <a:p>
            <a:r>
              <a:rPr lang="en-US" dirty="0" smtClean="0"/>
              <a:t>Details </a:t>
            </a:r>
            <a:r>
              <a:rPr lang="en-US" dirty="0"/>
              <a:t>of the </a:t>
            </a:r>
            <a:r>
              <a:rPr lang="en-US" dirty="0" smtClean="0"/>
              <a:t>desired job </a:t>
            </a:r>
            <a:r>
              <a:rPr lang="en-US" dirty="0"/>
              <a:t>position/career </a:t>
            </a:r>
            <a:r>
              <a:rPr lang="en-US" dirty="0" smtClean="0"/>
              <a:t>- </a:t>
            </a:r>
            <a:r>
              <a:rPr lang="en-US" dirty="0"/>
              <a:t>marketing </a:t>
            </a:r>
            <a:r>
              <a:rPr lang="en-US" dirty="0" smtClean="0"/>
              <a:t>executive</a:t>
            </a:r>
          </a:p>
          <a:p>
            <a:r>
              <a:rPr lang="en-US" dirty="0" smtClean="0"/>
              <a:t>Demonstration </a:t>
            </a:r>
            <a:r>
              <a:rPr lang="en-US" dirty="0"/>
              <a:t>of </a:t>
            </a:r>
            <a:r>
              <a:rPr lang="en-US" dirty="0" smtClean="0"/>
              <a:t>personal </a:t>
            </a:r>
            <a:r>
              <a:rPr lang="en-US" dirty="0"/>
              <a:t>SWOT analysis and various time management tools </a:t>
            </a:r>
            <a:r>
              <a:rPr lang="en-US" dirty="0" smtClean="0"/>
              <a:t>to </a:t>
            </a:r>
            <a:r>
              <a:rPr lang="en-US" dirty="0"/>
              <a:t>improve my skills </a:t>
            </a:r>
            <a:endParaRPr lang="en-US" dirty="0" smtClean="0"/>
          </a:p>
          <a:p>
            <a:r>
              <a:rPr lang="en-US" dirty="0" smtClean="0"/>
              <a:t>Precise </a:t>
            </a:r>
            <a:r>
              <a:rPr lang="en-US" dirty="0"/>
              <a:t>discussion of the required </a:t>
            </a:r>
            <a:r>
              <a:rPr lang="en-US" dirty="0" smtClean="0"/>
              <a:t>skills, personal skills analysis and </a:t>
            </a:r>
            <a:r>
              <a:rPr lang="en-US" dirty="0"/>
              <a:t>a personal development </a:t>
            </a:r>
            <a:r>
              <a:rPr lang="en-US" dirty="0" smtClean="0"/>
              <a:t>plan</a:t>
            </a:r>
            <a:endParaRPr lang="en-US" dirty="0"/>
          </a:p>
        </p:txBody>
      </p:sp>
    </p:spTree>
    <p:extLst>
      <p:ext uri="{BB962C8B-B14F-4D97-AF65-F5344CB8AC3E}">
        <p14:creationId xmlns:p14="http://schemas.microsoft.com/office/powerpoint/2010/main" val="1082291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and employability skills </a:t>
            </a:r>
          </a:p>
        </p:txBody>
      </p:sp>
      <p:sp>
        <p:nvSpPr>
          <p:cNvPr id="3" name="Content Placeholder 2"/>
          <p:cNvSpPr>
            <a:spLocks noGrp="1"/>
          </p:cNvSpPr>
          <p:nvPr>
            <p:ph idx="1"/>
          </p:nvPr>
        </p:nvSpPr>
        <p:spPr/>
        <p:txBody>
          <a:bodyPr/>
          <a:lstStyle/>
          <a:p>
            <a:r>
              <a:rPr lang="en-US" dirty="0" smtClean="0"/>
              <a:t>Abilities </a:t>
            </a:r>
            <a:r>
              <a:rPr lang="en-US" dirty="0"/>
              <a:t>or talents </a:t>
            </a:r>
            <a:r>
              <a:rPr lang="en-US" dirty="0" smtClean="0"/>
              <a:t>that </a:t>
            </a:r>
            <a:r>
              <a:rPr lang="en-US" dirty="0"/>
              <a:t>assist in </a:t>
            </a:r>
            <a:r>
              <a:rPr lang="en-US" dirty="0" smtClean="0"/>
              <a:t>pursuing </a:t>
            </a:r>
            <a:r>
              <a:rPr lang="en-US" dirty="0"/>
              <a:t>academic (Philpot, </a:t>
            </a:r>
            <a:r>
              <a:rPr lang="en-US" dirty="0" err="1"/>
              <a:t>Curnick</a:t>
            </a:r>
            <a:r>
              <a:rPr lang="en-US" dirty="0"/>
              <a:t>, Soars and Soars, 2017) or career </a:t>
            </a:r>
            <a:r>
              <a:rPr lang="en-US" dirty="0" smtClean="0"/>
              <a:t>goals/objectives</a:t>
            </a:r>
          </a:p>
          <a:p>
            <a:r>
              <a:rPr lang="en-US" dirty="0" smtClean="0"/>
              <a:t>Examples - communication skills, </a:t>
            </a:r>
            <a:r>
              <a:rPr lang="en-US" dirty="0"/>
              <a:t>time management skills, numeracy skills, or critical thinking and problem solving skills, or IT skills, etc. </a:t>
            </a:r>
            <a:endParaRPr lang="en-US" dirty="0" smtClean="0"/>
          </a:p>
          <a:p>
            <a:r>
              <a:rPr lang="en-US" b="1" dirty="0" smtClean="0"/>
              <a:t>Marketing </a:t>
            </a:r>
            <a:r>
              <a:rPr lang="en-US" b="1" dirty="0"/>
              <a:t>executives or coordinators </a:t>
            </a:r>
            <a:r>
              <a:rPr lang="en-US" dirty="0" smtClean="0"/>
              <a:t>- promote </a:t>
            </a:r>
            <a:r>
              <a:rPr lang="en-US" dirty="0"/>
              <a:t>the organization’s products to pursue profit or assist in maximizing the value of the organization </a:t>
            </a:r>
            <a:endParaRPr lang="en-US" dirty="0" smtClean="0"/>
          </a:p>
          <a:p>
            <a:r>
              <a:rPr lang="en-US" dirty="0" smtClean="0"/>
              <a:t>Roles - planning</a:t>
            </a:r>
            <a:r>
              <a:rPr lang="en-US" dirty="0"/>
              <a:t>, advertising, public relation, sponsorship, organization of event, or distribution, research and development of the products, etc. </a:t>
            </a:r>
          </a:p>
        </p:txBody>
      </p:sp>
    </p:spTree>
    <p:extLst>
      <p:ext uri="{BB962C8B-B14F-4D97-AF65-F5344CB8AC3E}">
        <p14:creationId xmlns:p14="http://schemas.microsoft.com/office/powerpoint/2010/main" val="86444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SWOT analysis for marketing executive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646538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8838279" y="6328728"/>
            <a:ext cx="2638351"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a:t>
            </a:r>
            <a:r>
              <a:rPr lang="en-US" dirty="0" err="1">
                <a:latin typeface="Calibri" panose="020F0502020204030204" pitchFamily="34" charset="0"/>
                <a:ea typeface="Calibri" panose="020F0502020204030204" pitchFamily="34" charset="0"/>
                <a:cs typeface="Times New Roman" panose="02020603050405020304" pitchFamily="18" charset="0"/>
              </a:rPr>
              <a:t>Verma</a:t>
            </a:r>
            <a:r>
              <a:rPr lang="en-US" dirty="0">
                <a:latin typeface="Calibri" panose="020F0502020204030204" pitchFamily="34" charset="0"/>
                <a:ea typeface="Calibri" panose="020F0502020204030204" pitchFamily="34" charset="0"/>
                <a:cs typeface="Times New Roman" panose="02020603050405020304" pitchFamily="18" charset="0"/>
              </a:rPr>
              <a:t> and </a:t>
            </a:r>
            <a:r>
              <a:rPr lang="en-US" dirty="0" err="1">
                <a:latin typeface="Calibri" panose="020F0502020204030204" pitchFamily="34" charset="0"/>
                <a:ea typeface="Calibri" panose="020F0502020204030204" pitchFamily="34" charset="0"/>
                <a:cs typeface="Times New Roman" panose="02020603050405020304" pitchFamily="18" charset="0"/>
              </a:rPr>
              <a:t>Verma</a:t>
            </a:r>
            <a:r>
              <a:rPr lang="en-US" dirty="0">
                <a:latin typeface="Calibri" panose="020F0502020204030204" pitchFamily="34" charset="0"/>
                <a:ea typeface="Calibri" panose="020F0502020204030204" pitchFamily="34" charset="0"/>
                <a:cs typeface="Times New Roman" panose="02020603050405020304" pitchFamily="18" charset="0"/>
              </a:rPr>
              <a:t>, 2017) </a:t>
            </a:r>
            <a:endParaRPr lang="en-US" dirty="0"/>
          </a:p>
        </p:txBody>
      </p:sp>
    </p:spTree>
    <p:extLst>
      <p:ext uri="{BB962C8B-B14F-4D97-AF65-F5344CB8AC3E}">
        <p14:creationId xmlns:p14="http://schemas.microsoft.com/office/powerpoint/2010/main" val="922950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Time management tools for achieving </a:t>
            </a:r>
            <a:r>
              <a:rPr lang="en-US" dirty="0" smtClean="0"/>
              <a:t>the position of marketing executive </a:t>
            </a: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545384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8140529" y="6018795"/>
            <a:ext cx="2871299" cy="388696"/>
          </a:xfrm>
          <a:prstGeom prst="rect">
            <a:avLst/>
          </a:prstGeom>
        </p:spPr>
        <p:txBody>
          <a:bodyPr wrap="none">
            <a:spAutoFit/>
          </a:bodyPr>
          <a:lstStyle/>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(Dodd and </a:t>
            </a:r>
            <a:r>
              <a:rPr lang="en-US" dirty="0" err="1">
                <a:latin typeface="Calibri" panose="020F0502020204030204" pitchFamily="34" charset="0"/>
                <a:ea typeface="Calibri" panose="020F0502020204030204" pitchFamily="34" charset="0"/>
                <a:cs typeface="Times New Roman" panose="02020603050405020304" pitchFamily="18" charset="0"/>
              </a:rPr>
              <a:t>Sundheim</a:t>
            </a:r>
            <a:r>
              <a:rPr lang="en-US" dirty="0">
                <a:latin typeface="Calibri" panose="020F0502020204030204" pitchFamily="34" charset="0"/>
                <a:ea typeface="Calibri" panose="020F0502020204030204" pitchFamily="34" charset="0"/>
                <a:cs typeface="Times New Roman" panose="02020603050405020304" pitchFamily="18" charset="0"/>
              </a:rPr>
              <a:t>, 2018)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06403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Required skills and usage of these skills in </a:t>
            </a:r>
            <a:r>
              <a:rPr lang="en-US" dirty="0" smtClean="0"/>
              <a:t>the position of marketing executive </a:t>
            </a:r>
            <a:endParaRPr lang="en-US" dirty="0"/>
          </a:p>
        </p:txBody>
      </p:sp>
      <p:graphicFrame>
        <p:nvGraphicFramePr>
          <p:cNvPr id="5" name="Diagram 4"/>
          <p:cNvGraphicFramePr/>
          <p:nvPr>
            <p:extLst>
              <p:ext uri="{D42A27DB-BD31-4B8C-83A1-F6EECF244321}">
                <p14:modId xmlns:p14="http://schemas.microsoft.com/office/powerpoint/2010/main" val="3545737988"/>
              </p:ext>
            </p:extLst>
          </p:nvPr>
        </p:nvGraphicFramePr>
        <p:xfrm>
          <a:off x="1043189" y="1815921"/>
          <a:ext cx="10084157" cy="4224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9758338" y="6164955"/>
            <a:ext cx="1792029"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(Wellman, 2017) </a:t>
            </a:r>
            <a:endParaRPr lang="en-US" dirty="0"/>
          </a:p>
        </p:txBody>
      </p:sp>
    </p:spTree>
    <p:extLst>
      <p:ext uri="{BB962C8B-B14F-4D97-AF65-F5344CB8AC3E}">
        <p14:creationId xmlns:p14="http://schemas.microsoft.com/office/powerpoint/2010/main" val="1892261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Skills that I have and don’t have </a:t>
            </a:r>
            <a:r>
              <a:rPr lang="en-US" dirty="0" smtClean="0"/>
              <a:t>for the position of marketing executive </a:t>
            </a:r>
            <a:endParaRPr lang="en-US" dirty="0"/>
          </a:p>
        </p:txBody>
      </p:sp>
      <p:graphicFrame>
        <p:nvGraphicFramePr>
          <p:cNvPr id="7" name="Diagram 6"/>
          <p:cNvGraphicFramePr/>
          <p:nvPr>
            <p:extLst>
              <p:ext uri="{D42A27DB-BD31-4B8C-83A1-F6EECF244321}">
                <p14:modId xmlns:p14="http://schemas.microsoft.com/office/powerpoint/2010/main" val="2627954580"/>
              </p:ext>
            </p:extLst>
          </p:nvPr>
        </p:nvGraphicFramePr>
        <p:xfrm>
          <a:off x="1339403" y="1880315"/>
          <a:ext cx="9324303" cy="40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9808184" y="6233194"/>
            <a:ext cx="1545616" cy="369332"/>
          </a:xfrm>
          <a:prstGeom prst="rect">
            <a:avLst/>
          </a:prstGeom>
        </p:spPr>
        <p:txBody>
          <a:bodyPr wrap="none">
            <a:sp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(Barker, 2016) </a:t>
            </a:r>
            <a:endParaRPr lang="en-US" dirty="0"/>
          </a:p>
        </p:txBody>
      </p:sp>
    </p:spTree>
    <p:extLst>
      <p:ext uri="{BB962C8B-B14F-4D97-AF65-F5344CB8AC3E}">
        <p14:creationId xmlns:p14="http://schemas.microsoft.com/office/powerpoint/2010/main" val="3707310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5818"/>
            <a:ext cx="10515600" cy="1141703"/>
          </a:xfrm>
        </p:spPr>
        <p:txBody>
          <a:bodyPr>
            <a:normAutofit fontScale="90000"/>
          </a:bodyPr>
          <a:lstStyle/>
          <a:p>
            <a:r>
              <a:rPr lang="en-US" dirty="0"/>
              <a:t>Personal development plan for working as a marketing executive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722351775"/>
              </p:ext>
            </p:extLst>
          </p:nvPr>
        </p:nvGraphicFramePr>
        <p:xfrm>
          <a:off x="723332" y="1247521"/>
          <a:ext cx="10630468" cy="5596083"/>
        </p:xfrm>
        <a:graphic>
          <a:graphicData uri="http://schemas.openxmlformats.org/drawingml/2006/table">
            <a:tbl>
              <a:tblPr firstRow="1" bandRow="1">
                <a:tableStyleId>{5C22544A-7EE6-4342-B048-85BDC9FD1C3A}</a:tableStyleId>
              </a:tblPr>
              <a:tblGrid>
                <a:gridCol w="1084204"/>
                <a:gridCol w="925215"/>
                <a:gridCol w="7280512"/>
                <a:gridCol w="1340537"/>
              </a:tblGrid>
              <a:tr h="222378">
                <a:tc>
                  <a:txBody>
                    <a:bodyPr/>
                    <a:lstStyle/>
                    <a:p>
                      <a:pPr algn="just">
                        <a:lnSpc>
                          <a:spcPct val="150000"/>
                        </a:lnSpc>
                        <a:spcAft>
                          <a:spcPts val="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Skills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b="1">
                          <a:effectLst/>
                          <a:latin typeface="Arial" panose="020B0604020202020204" pitchFamily="34" charset="0"/>
                          <a:ea typeface="Calibri" panose="020F0502020204030204" pitchFamily="34" charset="0"/>
                          <a:cs typeface="Times New Roman" panose="02020603050405020304" pitchFamily="18" charset="0"/>
                        </a:rPr>
                        <a:t>Tools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b="1">
                          <a:effectLst/>
                          <a:latin typeface="Arial" panose="020B0604020202020204" pitchFamily="34" charset="0"/>
                          <a:ea typeface="Calibri" panose="020F0502020204030204" pitchFamily="34" charset="0"/>
                          <a:cs typeface="Times New Roman" panose="02020603050405020304" pitchFamily="18" charset="0"/>
                        </a:rPr>
                        <a:t>Actions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b="1">
                          <a:effectLst/>
                          <a:latin typeface="Arial" panose="020B0604020202020204" pitchFamily="34" charset="0"/>
                          <a:ea typeface="Calibri" panose="020F0502020204030204" pitchFamily="34" charset="0"/>
                          <a:cs typeface="Times New Roman" panose="02020603050405020304" pitchFamily="18" charset="0"/>
                        </a:rPr>
                        <a:t>Time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97955">
                <a:tc rowSpan="2">
                  <a:txBody>
                    <a:bodyPr/>
                    <a:lstStyle/>
                    <a:p>
                      <a:pPr algn="just">
                        <a:lnSpc>
                          <a:spcPct val="150000"/>
                        </a:lnSpc>
                        <a:spcAft>
                          <a:spcPts val="0"/>
                        </a:spcAft>
                      </a:pPr>
                      <a:r>
                        <a:rPr lang="en-US" sz="800" b="1">
                          <a:effectLst/>
                          <a:latin typeface="Arial" panose="020B0604020202020204" pitchFamily="34" charset="0"/>
                          <a:ea typeface="Calibri" panose="020F0502020204030204" pitchFamily="34" charset="0"/>
                          <a:cs typeface="Times New Roman" panose="02020603050405020304" pitchFamily="18" charset="0"/>
                        </a:rPr>
                        <a:t>Communication skills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Berlo’s SMCR model and guidelines for business communication</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Ensure or maintain the appropriate format of conducting formal communication</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Improve non-verbal cues or body language and ensure proper use of these in communication</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Develop active listening skills and avoid swift </a:t>
                      </a:r>
                      <a:r>
                        <a:rPr lang="en-US" sz="800" dirty="0" smtClean="0">
                          <a:effectLst/>
                          <a:latin typeface="Arial" panose="020B0604020202020204" pitchFamily="34" charset="0"/>
                          <a:ea typeface="Calibri" panose="020F0502020204030204" pitchFamily="34" charset="0"/>
                          <a:cs typeface="Times New Roman" panose="02020603050405020304" pitchFamily="18" charset="0"/>
                        </a:rPr>
                        <a:t>(Allen, 2019) or </a:t>
                      </a:r>
                      <a:r>
                        <a:rPr lang="en-US" sz="800" dirty="0">
                          <a:effectLst/>
                          <a:latin typeface="Arial" panose="020B0604020202020204" pitchFamily="34" charset="0"/>
                          <a:ea typeface="Calibri" panose="020F0502020204030204" pitchFamily="34" charset="0"/>
                          <a:cs typeface="Times New Roman" panose="02020603050405020304" pitchFamily="18" charset="0"/>
                        </a:rPr>
                        <a:t>unfinished pronunciation of speech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4 months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97955">
                <a:tc vMerge="1">
                  <a:txBody>
                    <a:bodyPr/>
                    <a:lstStyle/>
                    <a:p>
                      <a:endParaRPr lang="en-US"/>
                    </a:p>
                  </a:txBody>
                  <a:tcPr/>
                </a:tc>
                <a:tc vMerge="1">
                  <a:txBody>
                    <a:bodyPr/>
                    <a:lstStyle/>
                    <a:p>
                      <a:endParaRPr lang="en-US"/>
                    </a:p>
                  </a:txBody>
                  <a:tcPr/>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Improve profound knowledge of business terms or jargons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Develop knowledge of digital communication tools like online tools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Improve literacy in different languages and ensure the involvement of the audience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14 months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97955">
                <a:tc rowSpan="2">
                  <a:txBody>
                    <a:bodyPr/>
                    <a:lstStyle/>
                    <a:p>
                      <a:pPr algn="just">
                        <a:lnSpc>
                          <a:spcPct val="150000"/>
                        </a:lnSpc>
                        <a:spcAft>
                          <a:spcPts val="0"/>
                        </a:spcAft>
                      </a:pPr>
                      <a:r>
                        <a:rPr lang="en-US" sz="800" b="1">
                          <a:effectLst/>
                          <a:latin typeface="Arial" panose="020B0604020202020204" pitchFamily="34" charset="0"/>
                          <a:ea typeface="Calibri" panose="020F0502020204030204" pitchFamily="34" charset="0"/>
                          <a:cs typeface="Times New Roman" panose="02020603050405020304" pitchFamily="18" charset="0"/>
                        </a:rPr>
                        <a:t>Controlling and negotiation skills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Negotiation and management theories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Focus on goals and analyze the situation to think alternatives</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Adjust plans according to the situation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Ensure proper appreciation to retain best members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7 months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97955">
                <a:tc vMerge="1">
                  <a:txBody>
                    <a:bodyPr/>
                    <a:lstStyle/>
                    <a:p>
                      <a:endParaRPr lang="en-US"/>
                    </a:p>
                  </a:txBody>
                  <a:tcPr/>
                </a:tc>
                <a:tc vMerge="1">
                  <a:txBody>
                    <a:bodyPr/>
                    <a:lstStyle/>
                    <a:p>
                      <a:endParaRPr lang="en-US"/>
                    </a:p>
                  </a:txBody>
                  <a:tcPr/>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Setting goals and communicate the vision over the groups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Improve communication and listening skills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Identify the interest/motive of other parties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16 months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518641">
                <a:tc rowSpan="2">
                  <a:txBody>
                    <a:bodyPr/>
                    <a:lstStyle/>
                    <a:p>
                      <a:pPr algn="just">
                        <a:lnSpc>
                          <a:spcPct val="150000"/>
                        </a:lnSpc>
                        <a:spcAft>
                          <a:spcPts val="0"/>
                        </a:spcAft>
                      </a:pPr>
                      <a:r>
                        <a:rPr lang="en-US" sz="800" b="1">
                          <a:effectLst/>
                          <a:latin typeface="Arial" panose="020B0604020202020204" pitchFamily="34" charset="0"/>
                          <a:ea typeface="Calibri" panose="020F0502020204030204" pitchFamily="34" charset="0"/>
                          <a:cs typeface="Times New Roman" panose="02020603050405020304" pitchFamily="18" charset="0"/>
                        </a:rPr>
                        <a:t>Analytical skills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Sternberg’s theory: the ability of analytical thinking skills and online courses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Practice solving open-ended cases and review solved case studies in different sources</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Arrange or visualize collected data with numerous cues </a:t>
                      </a:r>
                      <a:r>
                        <a:rPr lang="en-US" sz="800" dirty="0" smtClean="0">
                          <a:effectLst/>
                          <a:latin typeface="Arial" panose="020B0604020202020204" pitchFamily="34" charset="0"/>
                          <a:ea typeface="Calibri" panose="020F0502020204030204" pitchFamily="34" charset="0"/>
                          <a:cs typeface="Times New Roman" panose="02020603050405020304" pitchFamily="18" charset="0"/>
                        </a:rPr>
                        <a:t>(</a:t>
                      </a:r>
                      <a:r>
                        <a:rPr lang="en-US" sz="800" dirty="0" err="1" smtClean="0">
                          <a:effectLst/>
                          <a:latin typeface="Arial" panose="020B0604020202020204" pitchFamily="34" charset="0"/>
                          <a:ea typeface="Calibri" panose="020F0502020204030204" pitchFamily="34" charset="0"/>
                          <a:cs typeface="Times New Roman" panose="02020603050405020304" pitchFamily="18" charset="0"/>
                        </a:rPr>
                        <a:t>Hardina</a:t>
                      </a:r>
                      <a:r>
                        <a:rPr lang="en-US" sz="800" dirty="0" smtClean="0">
                          <a:effectLst/>
                          <a:latin typeface="Arial" panose="020B0604020202020204" pitchFamily="34" charset="0"/>
                          <a:ea typeface="Calibri" panose="020F0502020204030204" pitchFamily="34" charset="0"/>
                          <a:cs typeface="Times New Roman" panose="02020603050405020304" pitchFamily="18" charset="0"/>
                        </a:rPr>
                        <a:t>, 2017) and </a:t>
                      </a:r>
                      <a:r>
                        <a:rPr lang="en-US" sz="800" dirty="0">
                          <a:effectLst/>
                          <a:latin typeface="Arial" panose="020B0604020202020204" pitchFamily="34" charset="0"/>
                          <a:ea typeface="Calibri" panose="020F0502020204030204" pitchFamily="34" charset="0"/>
                          <a:cs typeface="Times New Roman" panose="02020603050405020304" pitchFamily="18" charset="0"/>
                        </a:rPr>
                        <a:t>try to identify the potential relationship among those </a:t>
                      </a:r>
                      <a:r>
                        <a:rPr lang="en-US" sz="800" dirty="0" smtClean="0">
                          <a:effectLst/>
                          <a:latin typeface="Arial" panose="020B0604020202020204" pitchFamily="34" charset="0"/>
                          <a:ea typeface="Calibri" panose="020F0502020204030204" pitchFamily="34" charset="0"/>
                          <a:cs typeface="Times New Roman" panose="02020603050405020304" pitchFamily="18" charset="0"/>
                        </a:rPr>
                        <a:t>data</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Short term</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9 months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97955">
                <a:tc vMerge="1">
                  <a:txBody>
                    <a:bodyPr/>
                    <a:lstStyle/>
                    <a:p>
                      <a:endParaRPr lang="en-US"/>
                    </a:p>
                  </a:txBody>
                  <a:tcPr/>
                </a:tc>
                <a:tc vMerge="1">
                  <a:txBody>
                    <a:bodyPr/>
                    <a:lstStyle/>
                    <a:p>
                      <a:endParaRPr lang="en-US"/>
                    </a:p>
                  </a:txBody>
                  <a:tcPr/>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Improve interpretation and data analysis skills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Attend numerous online or offline courses and improve skills of observing into details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Improve reading and mathematical skills</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a:effectLst/>
                          <a:latin typeface="Arial" panose="020B0604020202020204" pitchFamily="34" charset="0"/>
                          <a:ea typeface="Calibri" panose="020F0502020204030204" pitchFamily="34" charset="0"/>
                          <a:cs typeface="Times New Roman" panose="02020603050405020304" pitchFamily="18" charset="0"/>
                        </a:rPr>
                        <a:t>12 months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586397">
                <a:tc rowSpan="2">
                  <a:txBody>
                    <a:bodyPr/>
                    <a:lstStyle/>
                    <a:p>
                      <a:pPr algn="just">
                        <a:lnSpc>
                          <a:spcPct val="150000"/>
                        </a:lnSpc>
                        <a:spcAft>
                          <a:spcPts val="0"/>
                        </a:spcAft>
                      </a:pPr>
                      <a:r>
                        <a:rPr lang="en-US" sz="800" b="1" dirty="0">
                          <a:effectLst/>
                          <a:latin typeface="Arial" panose="020B0604020202020204" pitchFamily="34" charset="0"/>
                          <a:ea typeface="Calibri" panose="020F0502020204030204" pitchFamily="34" charset="0"/>
                          <a:cs typeface="Times New Roman" panose="02020603050405020304" pitchFamily="18" charset="0"/>
                        </a:rPr>
                        <a:t>Stress management skills</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gn="just">
                        <a:lnSpc>
                          <a:spcPct val="150000"/>
                        </a:lnSpc>
                        <a:spcAft>
                          <a:spcPts val="0"/>
                        </a:spcAft>
                      </a:pPr>
                      <a:r>
                        <a:rPr lang="en-US" sz="800">
                          <a:effectLst/>
                          <a:latin typeface="Arial" panose="020B0604020202020204" pitchFamily="34" charset="0"/>
                          <a:ea typeface="Calibri" panose="020F0502020204030204" pitchFamily="34" charset="0"/>
                          <a:cs typeface="Times New Roman" panose="02020603050405020304" pitchFamily="18" charset="0"/>
                        </a:rPr>
                        <a:t>4A’s or 4D’s model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Complete tasks according to priorities and urgency within the deadline</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smtClean="0">
                          <a:effectLst/>
                          <a:latin typeface="Arial" panose="020B0604020202020204" pitchFamily="34" charset="0"/>
                          <a:ea typeface="Calibri" panose="020F0502020204030204" pitchFamily="34" charset="0"/>
                          <a:cs typeface="Times New Roman" panose="02020603050405020304" pitchFamily="18" charset="0"/>
                        </a:rPr>
                        <a:t>Reduce </a:t>
                      </a:r>
                      <a:r>
                        <a:rPr lang="en-US" sz="800" dirty="0">
                          <a:effectLst/>
                          <a:latin typeface="Arial" panose="020B0604020202020204" pitchFamily="34" charset="0"/>
                          <a:ea typeface="Calibri" panose="020F0502020204030204" pitchFamily="34" charset="0"/>
                          <a:cs typeface="Times New Roman" panose="02020603050405020304" pitchFamily="18" charset="0"/>
                        </a:rPr>
                        <a:t>multitasking and keep break after each task for better concentration</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Short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 6 months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551986">
                <a:tc vMerge="1">
                  <a:txBody>
                    <a:bodyPr/>
                    <a:lstStyle/>
                    <a:p>
                      <a:endParaRPr lang="en-US"/>
                    </a:p>
                  </a:txBody>
                  <a:tcPr/>
                </a:tc>
                <a:tc vMerge="1">
                  <a:txBody>
                    <a:bodyPr/>
                    <a:lstStyle/>
                    <a:p>
                      <a:endParaRPr lang="en-US"/>
                    </a:p>
                  </a:txBody>
                  <a:tcPr/>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Identify priorities and setting plans according to priorities using the SMART </a:t>
                      </a:r>
                      <a:r>
                        <a:rPr lang="en-US" sz="800" dirty="0" smtClean="0">
                          <a:effectLst/>
                          <a:latin typeface="Arial" panose="020B0604020202020204" pitchFamily="34" charset="0"/>
                          <a:ea typeface="Calibri" panose="020F0502020204030204" pitchFamily="34" charset="0"/>
                          <a:cs typeface="Times New Roman" panose="02020603050405020304" pitchFamily="18" charset="0"/>
                        </a:rPr>
                        <a:t>framework and develop time management skill</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smtClean="0">
                          <a:effectLst/>
                          <a:latin typeface="Arial" panose="020B0604020202020204" pitchFamily="34" charset="0"/>
                          <a:ea typeface="Calibri" panose="020F0502020204030204" pitchFamily="34" charset="0"/>
                          <a:cs typeface="Times New Roman" panose="02020603050405020304" pitchFamily="18" charset="0"/>
                        </a:rPr>
                        <a:t>Split </a:t>
                      </a:r>
                      <a:r>
                        <a:rPr lang="en-US" sz="800" dirty="0">
                          <a:effectLst/>
                          <a:latin typeface="Arial" panose="020B0604020202020204" pitchFamily="34" charset="0"/>
                          <a:ea typeface="Calibri" panose="020F0502020204030204" pitchFamily="34" charset="0"/>
                          <a:cs typeface="Times New Roman" panose="02020603050405020304" pitchFamily="18" charset="0"/>
                        </a:rPr>
                        <a:t>complex or large tasks into some parts and assign those parts into several days to complete </a:t>
                      </a:r>
                      <a:r>
                        <a:rPr lang="en-US" sz="800" dirty="0" smtClean="0">
                          <a:effectLst/>
                          <a:latin typeface="Arial" panose="020B0604020202020204" pitchFamily="34" charset="0"/>
                          <a:ea typeface="Calibri" panose="020F0502020204030204" pitchFamily="34" charset="0"/>
                          <a:cs typeface="Times New Roman" panose="02020603050405020304" pitchFamily="18" charset="0"/>
                        </a:rPr>
                        <a:t>easily</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Long term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800" dirty="0">
                          <a:effectLst/>
                          <a:latin typeface="Arial" panose="020B0604020202020204" pitchFamily="34" charset="0"/>
                          <a:ea typeface="Calibri" panose="020F0502020204030204" pitchFamily="34" charset="0"/>
                          <a:cs typeface="Times New Roman" panose="02020603050405020304" pitchFamily="18" charset="0"/>
                        </a:rPr>
                        <a:t>15 months</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3754804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
        <p:nvSpPr>
          <p:cNvPr id="3" name="Content Placeholder 2"/>
          <p:cNvSpPr>
            <a:spLocks noGrp="1"/>
          </p:cNvSpPr>
          <p:nvPr>
            <p:ph idx="1"/>
          </p:nvPr>
        </p:nvSpPr>
        <p:spPr/>
        <p:txBody>
          <a:bodyPr/>
          <a:lstStyle/>
          <a:p>
            <a:r>
              <a:rPr lang="en-US" dirty="0" smtClean="0"/>
              <a:t>Achieve </a:t>
            </a:r>
            <a:r>
              <a:rPr lang="en-US" dirty="0"/>
              <a:t>or develop more and more skills and qualifications </a:t>
            </a:r>
            <a:endParaRPr lang="en-US" dirty="0" smtClean="0"/>
          </a:p>
          <a:p>
            <a:r>
              <a:rPr lang="en-US" dirty="0" smtClean="0"/>
              <a:t>Enlarge </a:t>
            </a:r>
            <a:r>
              <a:rPr lang="en-US" dirty="0"/>
              <a:t>my strengths </a:t>
            </a:r>
            <a:endParaRPr lang="en-US" dirty="0" smtClean="0"/>
          </a:p>
          <a:p>
            <a:r>
              <a:rPr lang="en-US" dirty="0" smtClean="0"/>
              <a:t>Find </a:t>
            </a:r>
            <a:r>
              <a:rPr lang="en-US" dirty="0"/>
              <a:t>more favorable opportunities </a:t>
            </a:r>
            <a:endParaRPr lang="en-US" dirty="0" smtClean="0"/>
          </a:p>
          <a:p>
            <a:r>
              <a:rPr lang="en-US" dirty="0" smtClean="0"/>
              <a:t>Taking </a:t>
            </a:r>
            <a:r>
              <a:rPr lang="en-US" dirty="0"/>
              <a:t>steps to minimize weaknesses and overcome </a:t>
            </a:r>
            <a:r>
              <a:rPr lang="en-US" dirty="0" smtClean="0"/>
              <a:t>threats</a:t>
            </a:r>
          </a:p>
          <a:p>
            <a:r>
              <a:rPr lang="en-US" dirty="0" smtClean="0"/>
              <a:t>Utilize </a:t>
            </a:r>
            <a:r>
              <a:rPr lang="en-US" dirty="0"/>
              <a:t>the time management tools properly </a:t>
            </a:r>
            <a:endParaRPr lang="en-US" dirty="0" smtClean="0"/>
          </a:p>
          <a:p>
            <a:r>
              <a:rPr lang="en-US" dirty="0" smtClean="0"/>
              <a:t>Focus </a:t>
            </a:r>
            <a:r>
              <a:rPr lang="en-US" dirty="0"/>
              <a:t>on a continuous professional development plan along with </a:t>
            </a:r>
            <a:r>
              <a:rPr lang="en-US" dirty="0" smtClean="0"/>
              <a:t>personal </a:t>
            </a:r>
            <a:r>
              <a:rPr lang="en-US" dirty="0"/>
              <a:t>development plan.</a:t>
            </a:r>
          </a:p>
        </p:txBody>
      </p:sp>
    </p:spTree>
    <p:extLst>
      <p:ext uri="{BB962C8B-B14F-4D97-AF65-F5344CB8AC3E}">
        <p14:creationId xmlns:p14="http://schemas.microsoft.com/office/powerpoint/2010/main" val="184504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a:t>
            </a:r>
            <a:endParaRPr lang="en-US" dirty="0"/>
          </a:p>
        </p:txBody>
      </p:sp>
      <p:sp>
        <p:nvSpPr>
          <p:cNvPr id="3" name="Content Placeholder 2"/>
          <p:cNvSpPr>
            <a:spLocks noGrp="1"/>
          </p:cNvSpPr>
          <p:nvPr>
            <p:ph idx="1"/>
          </p:nvPr>
        </p:nvSpPr>
        <p:spPr/>
        <p:txBody>
          <a:bodyPr>
            <a:normAutofit fontScale="55000" lnSpcReduction="20000"/>
          </a:bodyPr>
          <a:lstStyle/>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Allen, A., 2019. </a:t>
            </a:r>
            <a:r>
              <a:rPr lang="en-US" i="1" dirty="0">
                <a:latin typeface="Calibri" panose="020F0502020204030204" pitchFamily="34" charset="0"/>
                <a:ea typeface="Calibri" panose="020F0502020204030204" pitchFamily="34" charset="0"/>
                <a:cs typeface="Times New Roman" panose="02020603050405020304" pitchFamily="18" charset="0"/>
              </a:rPr>
              <a:t>Time Management and Personal Development</a:t>
            </a:r>
            <a:r>
              <a:rPr lang="en-US" dirty="0">
                <a:latin typeface="Calibri" panose="020F0502020204030204" pitchFamily="34" charset="0"/>
                <a:ea typeface="Calibri" panose="020F0502020204030204" pitchFamily="34" charset="0"/>
                <a:cs typeface="Times New Roman" panose="02020603050405020304" pitchFamily="18" charset="0"/>
              </a:rPr>
              <a:t>. Thorogood Publishing. </a:t>
            </a: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Barker, B., 2016. Employability skills: Maintaining relevance in marketing education. </a:t>
            </a:r>
            <a:r>
              <a:rPr lang="en-US" i="1" dirty="0">
                <a:latin typeface="Calibri" panose="020F0502020204030204" pitchFamily="34" charset="0"/>
                <a:ea typeface="Calibri" panose="020F0502020204030204" pitchFamily="34" charset="0"/>
                <a:cs typeface="Times New Roman" panose="02020603050405020304" pitchFamily="18" charset="0"/>
              </a:rPr>
              <a:t>The Marketing Review</a:t>
            </a:r>
            <a:r>
              <a:rPr lang="en-US" dirty="0">
                <a:latin typeface="Calibri" panose="020F0502020204030204" pitchFamily="34" charset="0"/>
                <a:ea typeface="Calibri" panose="020F0502020204030204" pitchFamily="34" charset="0"/>
                <a:cs typeface="Times New Roman" panose="02020603050405020304" pitchFamily="18" charset="0"/>
              </a:rPr>
              <a:t>, 14(1), pp.29-48. </a:t>
            </a: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Dodd, P. and </a:t>
            </a:r>
            <a:r>
              <a:rPr lang="en-US" dirty="0" err="1">
                <a:latin typeface="Calibri" panose="020F0502020204030204" pitchFamily="34" charset="0"/>
                <a:ea typeface="Calibri" panose="020F0502020204030204" pitchFamily="34" charset="0"/>
                <a:cs typeface="Times New Roman" panose="02020603050405020304" pitchFamily="18" charset="0"/>
              </a:rPr>
              <a:t>Sundheim</a:t>
            </a:r>
            <a:r>
              <a:rPr lang="en-US" dirty="0">
                <a:latin typeface="Calibri" panose="020F0502020204030204" pitchFamily="34" charset="0"/>
                <a:ea typeface="Calibri" panose="020F0502020204030204" pitchFamily="34" charset="0"/>
                <a:cs typeface="Times New Roman" panose="02020603050405020304" pitchFamily="18" charset="0"/>
              </a:rPr>
              <a:t>, D., 2018. </a:t>
            </a:r>
            <a:r>
              <a:rPr lang="en-US" i="1" dirty="0">
                <a:latin typeface="Calibri" panose="020F0502020204030204" pitchFamily="34" charset="0"/>
                <a:ea typeface="Calibri" panose="020F0502020204030204" pitchFamily="34" charset="0"/>
                <a:cs typeface="Times New Roman" panose="02020603050405020304" pitchFamily="18" charset="0"/>
              </a:rPr>
              <a:t>The 25 Best Time Management Tools and Techniques</a:t>
            </a:r>
            <a:r>
              <a:rPr lang="en-US"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dirty="0" err="1">
                <a:latin typeface="Calibri" panose="020F0502020204030204" pitchFamily="34" charset="0"/>
                <a:ea typeface="Calibri" panose="020F0502020204030204" pitchFamily="34" charset="0"/>
                <a:cs typeface="Times New Roman" panose="02020603050405020304" pitchFamily="18" charset="0"/>
              </a:rPr>
              <a:t>Hardina</a:t>
            </a:r>
            <a:r>
              <a:rPr lang="en-US" dirty="0">
                <a:latin typeface="Calibri" panose="020F0502020204030204" pitchFamily="34" charset="0"/>
                <a:ea typeface="Calibri" panose="020F0502020204030204" pitchFamily="34" charset="0"/>
                <a:cs typeface="Times New Roman" panose="02020603050405020304" pitchFamily="18" charset="0"/>
              </a:rPr>
              <a:t>, D., 2017. </a:t>
            </a:r>
            <a:r>
              <a:rPr lang="en-US" i="1" dirty="0">
                <a:latin typeface="Calibri" panose="020F0502020204030204" pitchFamily="34" charset="0"/>
                <a:ea typeface="Calibri" panose="020F0502020204030204" pitchFamily="34" charset="0"/>
                <a:cs typeface="Times New Roman" panose="02020603050405020304" pitchFamily="18" charset="0"/>
              </a:rPr>
              <a:t>Analytical skills for community organization practice</a:t>
            </a:r>
            <a:r>
              <a:rPr lang="en-US" dirty="0">
                <a:latin typeface="Calibri" panose="020F0502020204030204" pitchFamily="34" charset="0"/>
                <a:ea typeface="Calibri" panose="020F0502020204030204" pitchFamily="34" charset="0"/>
                <a:cs typeface="Times New Roman" panose="02020603050405020304" pitchFamily="18" charset="0"/>
              </a:rPr>
              <a:t>. New York: Columbia University Press. </a:t>
            </a: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Prospects.ac.uk. 2021. </a:t>
            </a:r>
            <a:r>
              <a:rPr lang="en-US" i="1" dirty="0">
                <a:latin typeface="Calibri" panose="020F0502020204030204" pitchFamily="34" charset="0"/>
                <a:ea typeface="Calibri" panose="020F0502020204030204" pitchFamily="34" charset="0"/>
                <a:cs typeface="Times New Roman" panose="02020603050405020304" pitchFamily="18" charset="0"/>
              </a:rPr>
              <a:t>Job profiles | Prospects.ac.uk</a:t>
            </a:r>
            <a:r>
              <a:rPr lang="en-US" dirty="0">
                <a:latin typeface="Calibri" panose="020F0502020204030204" pitchFamily="34" charset="0"/>
                <a:ea typeface="Calibri" panose="020F0502020204030204" pitchFamily="34" charset="0"/>
                <a:cs typeface="Times New Roman" panose="02020603050405020304" pitchFamily="18" charset="0"/>
              </a:rPr>
              <a:t>. [online] Available at: &lt;https://www.prospects.ac.uk/job-profiles&gt; [Accessed 4 August 2021]. </a:t>
            </a: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Philpot, S., </a:t>
            </a:r>
            <a:r>
              <a:rPr lang="en-US" dirty="0" err="1">
                <a:latin typeface="Calibri" panose="020F0502020204030204" pitchFamily="34" charset="0"/>
                <a:ea typeface="Calibri" panose="020F0502020204030204" pitchFamily="34" charset="0"/>
                <a:cs typeface="Times New Roman" panose="02020603050405020304" pitchFamily="18" charset="0"/>
              </a:rPr>
              <a:t>Curnick</a:t>
            </a:r>
            <a:r>
              <a:rPr lang="en-US" dirty="0">
                <a:latin typeface="Calibri" panose="020F0502020204030204" pitchFamily="34" charset="0"/>
                <a:ea typeface="Calibri" panose="020F0502020204030204" pitchFamily="34" charset="0"/>
                <a:cs typeface="Times New Roman" panose="02020603050405020304" pitchFamily="18" charset="0"/>
              </a:rPr>
              <a:t>, L., Soars, L. and Soars, J., 2017. </a:t>
            </a:r>
            <a:r>
              <a:rPr lang="en-US" i="1" dirty="0">
                <a:latin typeface="Calibri" panose="020F0502020204030204" pitchFamily="34" charset="0"/>
                <a:ea typeface="Calibri" panose="020F0502020204030204" pitchFamily="34" charset="0"/>
                <a:cs typeface="Times New Roman" panose="02020603050405020304" pitchFamily="18" charset="0"/>
              </a:rPr>
              <a:t>Academic skills</a:t>
            </a:r>
            <a:r>
              <a:rPr lang="en-US" dirty="0">
                <a:latin typeface="Calibri" panose="020F0502020204030204" pitchFamily="34" charset="0"/>
                <a:ea typeface="Calibri" panose="020F0502020204030204" pitchFamily="34" charset="0"/>
                <a:cs typeface="Times New Roman" panose="02020603050405020304" pitchFamily="18" charset="0"/>
              </a:rPr>
              <a:t>. Oxford: Oxford University Press. </a:t>
            </a: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Romanov, E., Drozdova, T. and Romanova, E., 2018. SWOT-analysis: strategy of the organization to the strategy of personal growth. </a:t>
            </a:r>
            <a:r>
              <a:rPr lang="en-US" i="1" dirty="0">
                <a:latin typeface="Calibri" panose="020F0502020204030204" pitchFamily="34" charset="0"/>
                <a:ea typeface="Calibri" panose="020F0502020204030204" pitchFamily="34" charset="0"/>
                <a:cs typeface="Times New Roman" panose="02020603050405020304" pitchFamily="18" charset="0"/>
              </a:rPr>
              <a:t>Perspectives of science and education</a:t>
            </a:r>
            <a:r>
              <a:rPr lang="en-US" dirty="0">
                <a:latin typeface="Calibri" panose="020F0502020204030204" pitchFamily="34" charset="0"/>
                <a:ea typeface="Calibri" panose="020F0502020204030204" pitchFamily="34" charset="0"/>
                <a:cs typeface="Times New Roman" panose="02020603050405020304" pitchFamily="18" charset="0"/>
              </a:rPr>
              <a:t>, 36(6), pp.246-253. </a:t>
            </a:r>
          </a:p>
          <a:p>
            <a:pPr>
              <a:lnSpc>
                <a:spcPct val="107000"/>
              </a:lnSpc>
              <a:spcAft>
                <a:spcPts val="800"/>
              </a:spcAft>
            </a:pPr>
            <a:r>
              <a:rPr lang="en-US" dirty="0" err="1">
                <a:latin typeface="Calibri" panose="020F0502020204030204" pitchFamily="34" charset="0"/>
                <a:ea typeface="Calibri" panose="020F0502020204030204" pitchFamily="34" charset="0"/>
                <a:cs typeface="Times New Roman" panose="02020603050405020304" pitchFamily="18" charset="0"/>
              </a:rPr>
              <a:t>Verma</a:t>
            </a:r>
            <a:r>
              <a:rPr lang="en-US" dirty="0">
                <a:latin typeface="Calibri" panose="020F0502020204030204" pitchFamily="34" charset="0"/>
                <a:ea typeface="Calibri" panose="020F0502020204030204" pitchFamily="34" charset="0"/>
                <a:cs typeface="Times New Roman" panose="02020603050405020304" pitchFamily="18" charset="0"/>
              </a:rPr>
              <a:t>, S. and </a:t>
            </a:r>
            <a:r>
              <a:rPr lang="en-US" dirty="0" err="1">
                <a:latin typeface="Calibri" panose="020F0502020204030204" pitchFamily="34" charset="0"/>
                <a:ea typeface="Calibri" panose="020F0502020204030204" pitchFamily="34" charset="0"/>
                <a:cs typeface="Times New Roman" panose="02020603050405020304" pitchFamily="18" charset="0"/>
              </a:rPr>
              <a:t>Verma</a:t>
            </a:r>
            <a:r>
              <a:rPr lang="en-US" dirty="0">
                <a:latin typeface="Calibri" panose="020F0502020204030204" pitchFamily="34" charset="0"/>
                <a:ea typeface="Calibri" panose="020F0502020204030204" pitchFamily="34" charset="0"/>
                <a:cs typeface="Times New Roman" panose="02020603050405020304" pitchFamily="18" charset="0"/>
              </a:rPr>
              <a:t>, S., 2017. "</a:t>
            </a:r>
            <a:r>
              <a:rPr lang="en-US" dirty="0" err="1">
                <a:latin typeface="Calibri" panose="020F0502020204030204" pitchFamily="34" charset="0"/>
                <a:ea typeface="Calibri" panose="020F0502020204030204" pitchFamily="34" charset="0"/>
                <a:cs typeface="Times New Roman" panose="02020603050405020304" pitchFamily="18" charset="0"/>
              </a:rPr>
              <a:t>Swot</a:t>
            </a:r>
            <a:r>
              <a:rPr lang="en-US" dirty="0">
                <a:latin typeface="Calibri" panose="020F0502020204030204" pitchFamily="34" charset="0"/>
                <a:ea typeface="Calibri" panose="020F0502020204030204" pitchFamily="34" charset="0"/>
                <a:cs typeface="Times New Roman" panose="02020603050405020304" pitchFamily="18" charset="0"/>
              </a:rPr>
              <a:t> Analysis for Career Planning ." </a:t>
            </a:r>
            <a:r>
              <a:rPr lang="en-US" i="1" dirty="0" err="1">
                <a:latin typeface="Calibri" panose="020F0502020204030204" pitchFamily="34" charset="0"/>
                <a:ea typeface="Calibri" panose="020F0502020204030204" pitchFamily="34" charset="0"/>
                <a:cs typeface="Times New Roman" panose="02020603050405020304" pitchFamily="18" charset="0"/>
              </a:rPr>
              <a:t>Artha</a:t>
            </a:r>
            <a:r>
              <a:rPr lang="en-US" i="1" dirty="0">
                <a:latin typeface="Calibri" panose="020F0502020204030204" pitchFamily="34" charset="0"/>
                <a:ea typeface="Calibri" panose="020F0502020204030204" pitchFamily="34" charset="0"/>
                <a:cs typeface="Times New Roman" panose="02020603050405020304" pitchFamily="18" charset="0"/>
              </a:rPr>
              <a:t> - Journal of Social Sciences</a:t>
            </a:r>
            <a:r>
              <a:rPr lang="en-US" dirty="0">
                <a:latin typeface="Calibri" panose="020F0502020204030204" pitchFamily="34" charset="0"/>
                <a:ea typeface="Calibri" panose="020F0502020204030204" pitchFamily="34" charset="0"/>
                <a:cs typeface="Times New Roman" panose="02020603050405020304" pitchFamily="18" charset="0"/>
              </a:rPr>
              <a:t>, 6(2), p.73. </a:t>
            </a:r>
          </a:p>
          <a:p>
            <a:pPr algn="just">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Wellman, N., 2017. The employability attributes required of new marketing graduates. </a:t>
            </a:r>
            <a:r>
              <a:rPr lang="en-US" i="1" dirty="0">
                <a:latin typeface="Calibri" panose="020F0502020204030204" pitchFamily="34" charset="0"/>
                <a:ea typeface="Calibri" panose="020F0502020204030204" pitchFamily="34" charset="0"/>
                <a:cs typeface="Times New Roman" panose="02020603050405020304" pitchFamily="18" charset="0"/>
              </a:rPr>
              <a:t>Marketing Intelligence &amp; Planning</a:t>
            </a:r>
            <a:r>
              <a:rPr lang="en-US" dirty="0">
                <a:latin typeface="Calibri" panose="020F0502020204030204" pitchFamily="34" charset="0"/>
                <a:ea typeface="Calibri" panose="020F0502020204030204" pitchFamily="34" charset="0"/>
                <a:cs typeface="Times New Roman" panose="02020603050405020304" pitchFamily="18" charset="0"/>
              </a:rPr>
              <a:t>, 28(7), pp.908-930.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08640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2867</Words>
  <Application>Microsoft Office PowerPoint</Application>
  <PresentationFormat>Widescreen</PresentationFormat>
  <Paragraphs>173</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Symbol</vt:lpstr>
      <vt:lpstr>Times New Roman</vt:lpstr>
      <vt:lpstr>Office Theme</vt:lpstr>
      <vt:lpstr>A presentation on Academic and Employability Skills</vt:lpstr>
      <vt:lpstr>Introduction</vt:lpstr>
      <vt:lpstr>Academic and employability skills </vt:lpstr>
      <vt:lpstr>Personal SWOT analysis for marketing executive</vt:lpstr>
      <vt:lpstr>Time management tools for achieving the position of marketing executive </vt:lpstr>
      <vt:lpstr>Required skills and usage of these skills in the position of marketing executive </vt:lpstr>
      <vt:lpstr>Skills that I have and don’t have for the position of marketing executive </vt:lpstr>
      <vt:lpstr>Personal development plan for working as a marketing executive </vt:lpstr>
      <vt:lpstr>Conclusion </vt:lpstr>
      <vt:lpstr>Reference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2021-08-04T13:12:41Z</dcterms:created>
  <dcterms:modified xsi:type="dcterms:W3CDTF">2021-08-05T07:09:34Z</dcterms:modified>
</cp:coreProperties>
</file>