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1" r:id="rId2"/>
    <p:sldId id="261" r:id="rId3"/>
    <p:sldId id="262" r:id="rId4"/>
    <p:sldId id="263" r:id="rId5"/>
    <p:sldId id="264" r:id="rId6"/>
    <p:sldId id="265" r:id="rId7"/>
    <p:sldId id="266" r:id="rId8"/>
    <p:sldId id="267" r:id="rId9"/>
    <p:sldId id="268" r:id="rId10"/>
    <p:sldId id="269" r:id="rId11"/>
    <p:sldId id="270" r:id="rId12"/>
    <p:sldId id="271" r:id="rId13"/>
    <p:sldId id="272" r:id="rId14"/>
    <p:sldId id="273" r:id="rId15"/>
    <p:sldId id="274" r:id="rId16"/>
    <p:sldId id="275" r:id="rId17"/>
    <p:sldId id="276" r:id="rId18"/>
    <p:sldId id="277" r:id="rId19"/>
    <p:sldId id="278" r:id="rId20"/>
    <p:sldId id="279" r:id="rId21"/>
    <p:sldId id="280" r:id="rId22"/>
    <p:sldId id="257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9933"/>
    <a:srgbClr val="FFFF00"/>
    <a:srgbClr val="008000"/>
    <a:srgbClr val="00FF00"/>
    <a:srgbClr val="FFFFCC"/>
    <a:srgbClr val="3366FF"/>
    <a:srgbClr val="99CC00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375" autoAdjust="0"/>
    <p:restoredTop sz="94660"/>
  </p:normalViewPr>
  <p:slideViewPr>
    <p:cSldViewPr snapToGrid="0">
      <p:cViewPr>
        <p:scale>
          <a:sx n="80" d="100"/>
          <a:sy n="80" d="100"/>
        </p:scale>
        <p:origin x="-1182" y="-576"/>
      </p:cViewPr>
      <p:guideLst>
        <p:guide orient="horz" pos="299"/>
        <p:guide pos="5575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4A3CFE2-4153-4FD2-97BD-2F45E6F1CDB7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07B0280-E45C-4F76-BF05-469A2C25481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65B6F75-B1D2-4EB9-A4CE-9D42E3F273F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9FCF979D-0A7A-4CA4-B618-38A8FE42E9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9D9F68C-DDF7-4FE5-925D-651E25A9867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3EF355-C972-4B12-A1CC-96BC1A4E8C44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34E13096-5E3F-403A-9E8F-2662CC38FFC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8D75EE2-EFDC-4318-9D2C-0A3603BD396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ABED751-9F39-4154-A52D-3DDF0044D553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82B93E9-550A-49ED-B456-570EBF5D08C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18FF04-6EC5-4C94-9C0C-1A50BF5CFFD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DF9E03A2-B5F3-4E13-A0F9-F71887DDB4F6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C067332-17ED-497E-A894-3C8ABEA48387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31325"/>
          </a:xfrm>
          <a:prstGeom prst="rect">
            <a:avLst/>
          </a:prstGeom>
          <a:gradFill rotWithShape="1">
            <a:gsLst>
              <a:gs pos="0">
                <a:srgbClr val="FF0066">
                  <a:gamma/>
                  <a:shade val="46275"/>
                  <a:invGamma/>
                </a:srgbClr>
              </a:gs>
              <a:gs pos="50000">
                <a:srgbClr val="FF0066"/>
              </a:gs>
              <a:gs pos="100000">
                <a:srgbClr val="FF0066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42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4200" b="1" dirty="0" err="1" smtClean="0">
                <a:solidFill>
                  <a:srgbClr val="FFFF00"/>
                </a:solidFill>
                <a:latin typeface="Comic Sans MS" pitchFamily="66" charset="0"/>
              </a:rPr>
              <a:t>Petryalau</a:t>
            </a:r>
            <a:endParaRPr lang="en-GB" sz="4200" b="1" dirty="0">
              <a:solidFill>
                <a:srgbClr val="FFFF00"/>
              </a:solidFill>
              <a:latin typeface="Comic Sans MS" pitchFamily="66" charset="0"/>
            </a:endParaRPr>
          </a:p>
          <a:p>
            <a:pPr algn="ctr"/>
            <a:endParaRPr lang="en-US" sz="42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397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5399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Dewch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o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hyd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i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berimedr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pob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 </a:t>
            </a:r>
            <a:r>
              <a:rPr lang="en-GB" sz="3000" b="1" dirty="0" err="1" smtClean="0">
                <a:solidFill>
                  <a:srgbClr val="0066FF"/>
                </a:solidFill>
                <a:latin typeface="Comic Sans MS" pitchFamily="66" charset="0"/>
              </a:rPr>
              <a:t>petryal</a:t>
            </a:r>
            <a:r>
              <a:rPr lang="en-GB" sz="3000" b="1" dirty="0" smtClean="0">
                <a:solidFill>
                  <a:srgbClr val="0066FF"/>
                </a:solidFill>
                <a:latin typeface="Comic Sans MS" pitchFamily="66" charset="0"/>
              </a:rPr>
              <a:t>.</a:t>
            </a:r>
            <a:endParaRPr lang="en-GB" sz="3000" b="1" dirty="0">
              <a:solidFill>
                <a:srgbClr val="0066FF"/>
              </a:solidFill>
              <a:latin typeface="Comic Sans MS" pitchFamily="66" charset="0"/>
            </a:endParaRPr>
          </a:p>
        </p:txBody>
      </p:sp>
      <p:sp>
        <p:nvSpPr>
          <p:cNvPr id="83972" name="Text Box 4"/>
          <p:cNvSpPr txBox="1">
            <a:spLocks noChangeArrowheads="1"/>
          </p:cNvSpPr>
          <p:nvPr/>
        </p:nvSpPr>
        <p:spPr bwMode="auto">
          <a:xfrm>
            <a:off x="417513" y="6089650"/>
            <a:ext cx="1125629" cy="307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 dirty="0" err="1" smtClean="0">
                <a:solidFill>
                  <a:srgbClr val="6699FF"/>
                </a:solidFill>
                <a:latin typeface="Comic Sans MS" pitchFamily="66" charset="0"/>
              </a:rPr>
              <a:t>Blwyddyn</a:t>
            </a:r>
            <a:r>
              <a:rPr lang="en-GB" sz="1400" dirty="0" smtClean="0">
                <a:solidFill>
                  <a:srgbClr val="6699FF"/>
                </a:solidFill>
                <a:latin typeface="Comic Sans MS" pitchFamily="66" charset="0"/>
              </a:rPr>
              <a:t> </a:t>
            </a:r>
            <a:r>
              <a:rPr lang="en-GB" sz="1400" dirty="0">
                <a:solidFill>
                  <a:srgbClr val="6699FF"/>
                </a:solidFill>
                <a:latin typeface="Comic Sans MS" pitchFamily="66" charset="0"/>
              </a:rPr>
              <a:t>5</a:t>
            </a:r>
            <a:endParaRPr lang="en-US" dirty="0"/>
          </a:p>
        </p:txBody>
      </p:sp>
      <p:sp>
        <p:nvSpPr>
          <p:cNvPr id="83973" name="Rectangle 5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4" name="Rectangle 6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5" name="Rectangle 7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6" name="Rectangle 8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39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0" grpId="0" animBg="1"/>
      <p:bldP spid="8397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49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50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3507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25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3508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50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507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34" name="AutoShape 2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1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1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2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2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2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453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4531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59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4532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5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45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4531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5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3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4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4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4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555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5555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5556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55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555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5555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8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6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6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11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6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7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657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6579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27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6580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65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657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657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60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8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27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59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59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59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760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7603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7604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76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760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7603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2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1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1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1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862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8627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8628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86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86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8627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5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3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3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4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4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4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965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69651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69652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96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96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965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7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5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6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6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6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067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0675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0676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06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67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8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8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8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69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169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1699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1700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6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16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69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2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0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1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1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1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272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2723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2724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7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27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27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4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3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22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3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3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374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3747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3748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3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37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3747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7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5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5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6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6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6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477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4771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33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4772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7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477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4771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9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7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</a:t>
            </a:r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8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8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8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579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5795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5796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57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5795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2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0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0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23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0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5.5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1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681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6819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57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6820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8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68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6819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4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2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16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3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3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3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784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7843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45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7844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78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7843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69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1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2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3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4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55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36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6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57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8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59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0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1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2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3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4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5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8866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8867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77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8868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88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886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8867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93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5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6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7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78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79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24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0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1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2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3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4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85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6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87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8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89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79890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79891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61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79892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8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7989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9891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917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899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0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1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2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3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38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4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05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6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7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08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09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0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1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2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3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0914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0915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83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0916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9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09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0915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1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3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4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5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26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27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40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8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29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0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1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2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3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6.5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4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35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6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7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1938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1939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93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1940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19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39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65" name="AutoShape 21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99CC00">
                  <a:gamma/>
                  <a:shade val="56078"/>
                  <a:invGamma/>
                </a:srgbClr>
              </a:gs>
              <a:gs pos="50000">
                <a:srgbClr val="99CC00"/>
              </a:gs>
              <a:gs pos="100000">
                <a:srgbClr val="99CC00">
                  <a:gamma/>
                  <a:shade val="56078"/>
                  <a:invGamma/>
                </a:srgbClr>
              </a:gs>
            </a:gsLst>
            <a:lin ang="5400000" scaled="1"/>
          </a:gradFill>
          <a:ln w="38100">
            <a:solidFill>
              <a:srgbClr val="D60093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7" name="AutoShape 3"/>
          <p:cNvSpPr>
            <a:spLocks noChangeArrowheads="1"/>
          </p:cNvSpPr>
          <p:nvPr/>
        </p:nvSpPr>
        <p:spPr bwMode="auto">
          <a:xfrm rot="4151982" flipH="1">
            <a:off x="5233988" y="3749675"/>
            <a:ext cx="2478088" cy="1443037"/>
          </a:xfrm>
          <a:prstGeom prst="curvedDownArrow">
            <a:avLst>
              <a:gd name="adj1" fmla="val 7799"/>
              <a:gd name="adj2" fmla="val 42145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8" name="AutoShape 4"/>
          <p:cNvSpPr>
            <a:spLocks noChangeArrowheads="1"/>
          </p:cNvSpPr>
          <p:nvPr/>
        </p:nvSpPr>
        <p:spPr bwMode="auto">
          <a:xfrm>
            <a:off x="5881688" y="4792663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49" name="AutoShape 5"/>
          <p:cNvSpPr>
            <a:spLocks noChangeArrowheads="1"/>
          </p:cNvSpPr>
          <p:nvPr/>
        </p:nvSpPr>
        <p:spPr bwMode="auto">
          <a:xfrm>
            <a:off x="5970588" y="5464175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0" name="Text Box 6"/>
          <p:cNvSpPr txBox="1">
            <a:spLocks noChangeArrowheads="1"/>
          </p:cNvSpPr>
          <p:nvPr/>
        </p:nvSpPr>
        <p:spPr bwMode="auto">
          <a:xfrm>
            <a:off x="5997575" y="4895850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Uchder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1" name="Text Box 7"/>
          <p:cNvSpPr txBox="1">
            <a:spLocks noChangeArrowheads="1"/>
          </p:cNvSpPr>
          <p:nvPr/>
        </p:nvSpPr>
        <p:spPr bwMode="auto">
          <a:xfrm>
            <a:off x="5916613" y="5432425"/>
            <a:ext cx="15684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44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2" name="Text Box 8"/>
          <p:cNvSpPr txBox="1">
            <a:spLocks noChangeArrowheads="1"/>
          </p:cNvSpPr>
          <p:nvPr/>
        </p:nvSpPr>
        <p:spPr bwMode="auto">
          <a:xfrm>
            <a:off x="7650163" y="5430838"/>
            <a:ext cx="10128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3" name="AutoShape 9"/>
          <p:cNvSpPr>
            <a:spLocks noChangeArrowheads="1"/>
          </p:cNvSpPr>
          <p:nvPr/>
        </p:nvSpPr>
        <p:spPr bwMode="auto">
          <a:xfrm rot="996595">
            <a:off x="2967038" y="547688"/>
            <a:ext cx="1604962" cy="1363662"/>
          </a:xfrm>
          <a:prstGeom prst="curvedDownArrow">
            <a:avLst>
              <a:gd name="adj1" fmla="val 9585"/>
              <a:gd name="adj2" fmla="val 33124"/>
              <a:gd name="adj3" fmla="val 33333"/>
            </a:avLst>
          </a:prstGeom>
          <a:gradFill rotWithShape="1">
            <a:gsLst>
              <a:gs pos="0">
                <a:srgbClr val="800080">
                  <a:gamma/>
                  <a:shade val="46275"/>
                  <a:invGamma/>
                </a:srgbClr>
              </a:gs>
              <a:gs pos="50000">
                <a:srgbClr val="800080"/>
              </a:gs>
              <a:gs pos="100000">
                <a:srgbClr val="800080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4" name="AutoShape 10"/>
          <p:cNvSpPr>
            <a:spLocks noChangeArrowheads="1"/>
          </p:cNvSpPr>
          <p:nvPr/>
        </p:nvSpPr>
        <p:spPr bwMode="auto">
          <a:xfrm>
            <a:off x="287338" y="477838"/>
            <a:ext cx="2936875" cy="1439862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5" name="AutoShape 11"/>
          <p:cNvSpPr>
            <a:spLocks noChangeArrowheads="1"/>
          </p:cNvSpPr>
          <p:nvPr/>
        </p:nvSpPr>
        <p:spPr bwMode="auto">
          <a:xfrm>
            <a:off x="376238" y="1149350"/>
            <a:ext cx="2759075" cy="684213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56" name="Text Box 12"/>
          <p:cNvSpPr txBox="1">
            <a:spLocks noChangeArrowheads="1"/>
          </p:cNvSpPr>
          <p:nvPr/>
        </p:nvSpPr>
        <p:spPr bwMode="auto">
          <a:xfrm>
            <a:off x="403225" y="581025"/>
            <a:ext cx="27051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400" b="1" dirty="0" err="1" smtClean="0">
                <a:solidFill>
                  <a:srgbClr val="FFFF00"/>
                </a:solidFill>
                <a:latin typeface="Comic Sans MS" pitchFamily="66" charset="0"/>
              </a:rPr>
              <a:t>Lled</a:t>
            </a:r>
            <a:r>
              <a:rPr lang="en-GB" sz="24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4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4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57" name="Text Box 13"/>
          <p:cNvSpPr txBox="1">
            <a:spLocks noChangeArrowheads="1"/>
          </p:cNvSpPr>
          <p:nvPr/>
        </p:nvSpPr>
        <p:spPr bwMode="auto">
          <a:xfrm>
            <a:off x="322263" y="1117600"/>
            <a:ext cx="14652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3.5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8" name="Text Box 14"/>
          <p:cNvSpPr txBox="1">
            <a:spLocks noChangeArrowheads="1"/>
          </p:cNvSpPr>
          <p:nvPr/>
        </p:nvSpPr>
        <p:spPr bwMode="auto">
          <a:xfrm>
            <a:off x="1838325" y="1116013"/>
            <a:ext cx="1230313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chemeClr val="accent2"/>
                </a:solidFill>
                <a:latin typeface="Comic Sans MS" pitchFamily="66" charset="0"/>
              </a:rPr>
              <a:t>cm </a:t>
            </a:r>
            <a:endParaRPr lang="el-GR" sz="40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59" name="Rectangle 15"/>
          <p:cNvSpPr>
            <a:spLocks noChangeArrowheads="1"/>
          </p:cNvSpPr>
          <p:nvPr/>
        </p:nvSpPr>
        <p:spPr bwMode="auto">
          <a:xfrm>
            <a:off x="2876550" y="2114550"/>
            <a:ext cx="2473325" cy="4000500"/>
          </a:xfrm>
          <a:prstGeom prst="rect">
            <a:avLst/>
          </a:prstGeom>
          <a:gradFill rotWithShape="1">
            <a:gsLst>
              <a:gs pos="0">
                <a:srgbClr val="3366FF">
                  <a:gamma/>
                  <a:shade val="56078"/>
                  <a:invGamma/>
                </a:srgbClr>
              </a:gs>
              <a:gs pos="50000">
                <a:srgbClr val="3366FF"/>
              </a:gs>
              <a:gs pos="100000">
                <a:srgbClr val="3366FF">
                  <a:gamma/>
                  <a:shade val="56078"/>
                  <a:invGamma/>
                </a:srgbClr>
              </a:gs>
            </a:gsLst>
            <a:lin ang="2700000" scaled="1"/>
          </a:gradFill>
          <a:ln w="76200">
            <a:solidFill>
              <a:schemeClr val="accent2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0" name="AutoShape 16"/>
          <p:cNvSpPr>
            <a:spLocks noChangeArrowheads="1"/>
          </p:cNvSpPr>
          <p:nvPr/>
        </p:nvSpPr>
        <p:spPr bwMode="auto">
          <a:xfrm>
            <a:off x="5900738" y="476250"/>
            <a:ext cx="2936875" cy="179228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CC3399">
                  <a:gamma/>
                  <a:shade val="46275"/>
                  <a:invGamma/>
                </a:srgbClr>
              </a:gs>
              <a:gs pos="50000">
                <a:srgbClr val="CC3399"/>
              </a:gs>
              <a:gs pos="100000">
                <a:srgbClr val="CC3399">
                  <a:gamma/>
                  <a:shade val="46275"/>
                  <a:invGamma/>
                </a:srgbClr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1" name="AutoShape 17"/>
          <p:cNvSpPr>
            <a:spLocks noChangeArrowheads="1"/>
          </p:cNvSpPr>
          <p:nvPr/>
        </p:nvSpPr>
        <p:spPr bwMode="auto">
          <a:xfrm>
            <a:off x="5989638" y="1012825"/>
            <a:ext cx="2759075" cy="1171575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99FF"/>
              </a:gs>
              <a:gs pos="50000">
                <a:schemeClr val="bg1"/>
              </a:gs>
              <a:gs pos="100000">
                <a:srgbClr val="FF99FF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2962" name="Text Box 18"/>
          <p:cNvSpPr txBox="1">
            <a:spLocks noChangeArrowheads="1"/>
          </p:cNvSpPr>
          <p:nvPr/>
        </p:nvSpPr>
        <p:spPr bwMode="auto">
          <a:xfrm>
            <a:off x="6016625" y="474663"/>
            <a:ext cx="2705100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2800" b="1" dirty="0" err="1" smtClean="0">
                <a:solidFill>
                  <a:srgbClr val="FFFF00"/>
                </a:solidFill>
                <a:latin typeface="Comic Sans MS" pitchFamily="66" charset="0"/>
              </a:rPr>
              <a:t>Perimedr</a:t>
            </a:r>
            <a:r>
              <a:rPr lang="en-GB" sz="2800" b="1" dirty="0" smtClean="0">
                <a:solidFill>
                  <a:srgbClr val="FFFF00"/>
                </a:solidFill>
                <a:latin typeface="Comic Sans MS" pitchFamily="66" charset="0"/>
              </a:rPr>
              <a:t> </a:t>
            </a:r>
            <a:r>
              <a:rPr lang="en-GB" sz="2800" b="1" dirty="0">
                <a:solidFill>
                  <a:srgbClr val="FFFF00"/>
                </a:solidFill>
                <a:latin typeface="Comic Sans MS" pitchFamily="66" charset="0"/>
              </a:rPr>
              <a:t>= </a:t>
            </a:r>
            <a:endParaRPr lang="el-GR" sz="2800" b="1" dirty="0">
              <a:solidFill>
                <a:srgbClr val="FFFF00"/>
              </a:solidFill>
              <a:latin typeface="Comic Sans MS" pitchFamily="66" charset="0"/>
            </a:endParaRPr>
          </a:p>
        </p:txBody>
      </p:sp>
      <p:sp>
        <p:nvSpPr>
          <p:cNvPr id="82963" name="Text Box 19"/>
          <p:cNvSpPr txBox="1">
            <a:spLocks noChangeArrowheads="1"/>
          </p:cNvSpPr>
          <p:nvPr/>
        </p:nvSpPr>
        <p:spPr bwMode="auto">
          <a:xfrm>
            <a:off x="6040438" y="935038"/>
            <a:ext cx="1766887" cy="1235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r"/>
            <a:r>
              <a:rPr lang="en-GB" sz="7500" b="1">
                <a:solidFill>
                  <a:srgbClr val="FF3300"/>
                </a:solidFill>
                <a:latin typeface="Comic Sans MS" pitchFamily="66" charset="0"/>
              </a:rPr>
              <a:t>95</a:t>
            </a:r>
            <a:r>
              <a:rPr lang="en-GB" sz="7500" b="1">
                <a:solidFill>
                  <a:schemeClr val="accent2"/>
                </a:solidFill>
                <a:latin typeface="Comic Sans MS" pitchFamily="66" charset="0"/>
              </a:rPr>
              <a:t> </a:t>
            </a:r>
            <a:endParaRPr lang="el-GR" sz="7500" b="1">
              <a:solidFill>
                <a:schemeClr val="accent2"/>
              </a:solidFill>
              <a:latin typeface="Comic Sans MS" pitchFamily="66" charset="0"/>
            </a:endParaRPr>
          </a:p>
        </p:txBody>
      </p:sp>
      <p:sp>
        <p:nvSpPr>
          <p:cNvPr id="82964" name="Text Box 20"/>
          <p:cNvSpPr txBox="1">
            <a:spLocks noChangeArrowheads="1"/>
          </p:cNvSpPr>
          <p:nvPr/>
        </p:nvSpPr>
        <p:spPr bwMode="auto">
          <a:xfrm>
            <a:off x="7905750" y="1403350"/>
            <a:ext cx="123825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r>
              <a:rPr lang="en-GB" sz="4000" b="1">
                <a:solidFill>
                  <a:srgbClr val="FF3300"/>
                </a:solidFill>
                <a:latin typeface="Comic Sans MS" pitchFamily="66" charset="0"/>
              </a:rPr>
              <a:t>cm</a:t>
            </a:r>
            <a:endParaRPr lang="el-GR" sz="4000" b="1">
              <a:solidFill>
                <a:srgbClr val="FF3300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9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296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296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2963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0" name="Text Box 8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3093" name="Rectangle 21"/>
          <p:cNvSpPr>
            <a:spLocks noChangeArrowheads="1"/>
          </p:cNvSpPr>
          <p:nvPr/>
        </p:nvSpPr>
        <p:spPr bwMode="auto">
          <a:xfrm>
            <a:off x="228600" y="196850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4" name="Rectangle 22"/>
          <p:cNvSpPr>
            <a:spLocks noChangeArrowheads="1"/>
          </p:cNvSpPr>
          <p:nvPr/>
        </p:nvSpPr>
        <p:spPr bwMode="auto">
          <a:xfrm>
            <a:off x="228600" y="6442075"/>
            <a:ext cx="8686800" cy="2063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5" name="Rectangle 23"/>
          <p:cNvSpPr>
            <a:spLocks noChangeArrowheads="1"/>
          </p:cNvSpPr>
          <p:nvPr/>
        </p:nvSpPr>
        <p:spPr bwMode="auto">
          <a:xfrm>
            <a:off x="176213" y="196850"/>
            <a:ext cx="207962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3096" name="Rectangle 24"/>
          <p:cNvSpPr>
            <a:spLocks noChangeArrowheads="1"/>
          </p:cNvSpPr>
          <p:nvPr/>
        </p:nvSpPr>
        <p:spPr bwMode="auto">
          <a:xfrm>
            <a:off x="8769350" y="196850"/>
            <a:ext cx="207963" cy="6454775"/>
          </a:xfrm>
          <a:prstGeom prst="rect">
            <a:avLst/>
          </a:prstGeom>
          <a:gradFill rotWithShape="1">
            <a:gsLst>
              <a:gs pos="0">
                <a:srgbClr val="000082"/>
              </a:gs>
              <a:gs pos="15000">
                <a:srgbClr val="66008F"/>
              </a:gs>
              <a:gs pos="32499">
                <a:srgbClr val="BA0066"/>
              </a:gs>
              <a:gs pos="45000">
                <a:srgbClr val="FF0000"/>
              </a:gs>
              <a:gs pos="50000">
                <a:srgbClr val="FF8200"/>
              </a:gs>
              <a:gs pos="55001">
                <a:srgbClr val="FF0000"/>
              </a:gs>
              <a:gs pos="67501">
                <a:srgbClr val="BA0066"/>
              </a:gs>
              <a:gs pos="85000">
                <a:srgbClr val="66008F"/>
              </a:gs>
              <a:gs pos="100000">
                <a:srgbClr val="000082"/>
              </a:gs>
            </a:gsLst>
            <a:lin ang="2700000" scaled="1"/>
          </a:gradFill>
          <a:ln w="9525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202</TotalTime>
  <Words>257</Words>
  <Application>Microsoft Office PowerPoint</Application>
  <PresentationFormat>On-screen Show (4:3)</PresentationFormat>
  <Paragraphs>185</Paragraphs>
  <Slides>22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3" baseType="lpstr"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WeMJones</cp:lastModifiedBy>
  <cp:revision>51</cp:revision>
  <dcterms:created xsi:type="dcterms:W3CDTF">2006-03-03T16:34:11Z</dcterms:created>
  <dcterms:modified xsi:type="dcterms:W3CDTF">2014-09-04T10:32:55Z</dcterms:modified>
</cp:coreProperties>
</file>