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75" r:id="rId5"/>
    <p:sldId id="274" r:id="rId6"/>
    <p:sldId id="273" r:id="rId7"/>
    <p:sldId id="272" r:id="rId8"/>
    <p:sldId id="271" r:id="rId9"/>
    <p:sldId id="270" r:id="rId10"/>
    <p:sldId id="269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9A53C8-524D-5346-9141-FB27DF949461}" v="33" dt="2018-06-27T22:39:36.2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895"/>
    <p:restoredTop sz="94665"/>
  </p:normalViewPr>
  <p:slideViewPr>
    <p:cSldViewPr>
      <p:cViewPr varScale="1">
        <p:scale>
          <a:sx n="109" d="100"/>
          <a:sy n="109" d="100"/>
        </p:scale>
        <p:origin x="1296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1DEF71-CA12-4726-B3A2-BDC133F4ED88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35B6F9A-2A63-4E56-888F-1904F80FBFB7}">
      <dgm:prSet/>
      <dgm:spPr/>
      <dgm:t>
        <a:bodyPr/>
        <a:lstStyle/>
        <a:p>
          <a:r>
            <a:rPr lang="en-GB" dirty="0" smtClean="0"/>
            <a:t>To develop a critical approach to workplace thinking based on established theoretical models.</a:t>
          </a:r>
          <a:endParaRPr lang="en-US" dirty="0"/>
        </a:p>
      </dgm:t>
    </dgm:pt>
    <dgm:pt modelId="{4ED70703-2CB3-4F73-93CB-BE25BB9652D6}" type="parTrans" cxnId="{B4999CA8-EC1E-4048-B2E9-BC5D7363830E}">
      <dgm:prSet/>
      <dgm:spPr/>
      <dgm:t>
        <a:bodyPr/>
        <a:lstStyle/>
        <a:p>
          <a:endParaRPr lang="en-US"/>
        </a:p>
      </dgm:t>
    </dgm:pt>
    <dgm:pt modelId="{8D25EC0E-5FAE-4F9C-BAA8-996C185D466E}" type="sibTrans" cxnId="{B4999CA8-EC1E-4048-B2E9-BC5D7363830E}">
      <dgm:prSet phldrT="1" phldr="0"/>
      <dgm:spPr/>
      <dgm:t>
        <a:bodyPr/>
        <a:lstStyle/>
        <a:p>
          <a:endParaRPr lang="en-US"/>
        </a:p>
      </dgm:t>
    </dgm:pt>
    <dgm:pt modelId="{DBA31EE1-4E00-4543-9D79-C36AAF775217}" type="pres">
      <dgm:prSet presAssocID="{681DEF71-CA12-4726-B3A2-BDC133F4ED88}" presName="Name0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E370419-1AEF-4D93-9BD9-BE91C64404E5}" type="pres">
      <dgm:prSet presAssocID="{F35B6F9A-2A63-4E56-888F-1904F80FBFB7}" presName="compositeNode" presStyleCnt="0">
        <dgm:presLayoutVars>
          <dgm:bulletEnabled val="1"/>
        </dgm:presLayoutVars>
      </dgm:prSet>
      <dgm:spPr/>
    </dgm:pt>
    <dgm:pt modelId="{19BDE25C-9892-4045-844B-4D855540642B}" type="pres">
      <dgm:prSet presAssocID="{F35B6F9A-2A63-4E56-888F-1904F80FBFB7}" presName="bgRect" presStyleLbl="bgAccFollowNode1" presStyleIdx="0" presStyleCnt="1"/>
      <dgm:spPr/>
      <dgm:t>
        <a:bodyPr/>
        <a:lstStyle/>
        <a:p>
          <a:endParaRPr lang="en-US"/>
        </a:p>
      </dgm:t>
    </dgm:pt>
    <dgm:pt modelId="{E3B84E9D-5C71-490A-99B9-6CAF261812FD}" type="pres">
      <dgm:prSet presAssocID="{8D25EC0E-5FAE-4F9C-BAA8-996C185D466E}" presName="sibTransNodeCircle" presStyleLbl="alignNode1" presStyleIdx="0" presStyleCnt="2" custLinFactX="-148702" custLinFactY="-52609" custLinFactNeighborX="-200000" custLinFactNeighborY="-100000">
        <dgm:presLayoutVars>
          <dgm:chMax val="0"/>
          <dgm:bulletEnabled/>
        </dgm:presLayoutVars>
      </dgm:prSet>
      <dgm:spPr/>
      <dgm:t>
        <a:bodyPr/>
        <a:lstStyle/>
        <a:p>
          <a:endParaRPr lang="en-US"/>
        </a:p>
      </dgm:t>
    </dgm:pt>
    <dgm:pt modelId="{67C68ABA-F2C3-46EE-87EE-15D47A9826DF}" type="pres">
      <dgm:prSet presAssocID="{F35B6F9A-2A63-4E56-888F-1904F80FBFB7}" presName="bottomLine" presStyleLbl="alignNode1" presStyleIdx="1" presStyleCnt="2">
        <dgm:presLayoutVars/>
      </dgm:prSet>
      <dgm:spPr/>
    </dgm:pt>
    <dgm:pt modelId="{7BEA0F23-E37B-4E51-BB80-B83C3EB2AA95}" type="pres">
      <dgm:prSet presAssocID="{F35B6F9A-2A63-4E56-888F-1904F80FBFB7}" presName="nodeText" presStyleLbl="bgAccFollow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D1864BF-BC63-432C-B13E-941C6D8AD3D0}" type="presOf" srcId="{F35B6F9A-2A63-4E56-888F-1904F80FBFB7}" destId="{19BDE25C-9892-4045-844B-4D855540642B}" srcOrd="0" destOrd="0" presId="urn:microsoft.com/office/officeart/2016/7/layout/BasicLinearProcessNumbered"/>
    <dgm:cxn modelId="{43EB7E1F-7C7E-446D-9F6B-873026E543BC}" type="presOf" srcId="{681DEF71-CA12-4726-B3A2-BDC133F4ED88}" destId="{DBA31EE1-4E00-4543-9D79-C36AAF775217}" srcOrd="0" destOrd="0" presId="urn:microsoft.com/office/officeart/2016/7/layout/BasicLinearProcessNumbered"/>
    <dgm:cxn modelId="{A03C6B4E-4EBD-4DB4-A4E4-C9A1CBFA979F}" type="presOf" srcId="{F35B6F9A-2A63-4E56-888F-1904F80FBFB7}" destId="{7BEA0F23-E37B-4E51-BB80-B83C3EB2AA95}" srcOrd="1" destOrd="0" presId="urn:microsoft.com/office/officeart/2016/7/layout/BasicLinearProcessNumbered"/>
    <dgm:cxn modelId="{F8226C3B-E76D-4779-B77C-14FCF2AC46E4}" type="presOf" srcId="{8D25EC0E-5FAE-4F9C-BAA8-996C185D466E}" destId="{E3B84E9D-5C71-490A-99B9-6CAF261812FD}" srcOrd="0" destOrd="0" presId="urn:microsoft.com/office/officeart/2016/7/layout/BasicLinearProcessNumbered"/>
    <dgm:cxn modelId="{B4999CA8-EC1E-4048-B2E9-BC5D7363830E}" srcId="{681DEF71-CA12-4726-B3A2-BDC133F4ED88}" destId="{F35B6F9A-2A63-4E56-888F-1904F80FBFB7}" srcOrd="0" destOrd="0" parTransId="{4ED70703-2CB3-4F73-93CB-BE25BB9652D6}" sibTransId="{8D25EC0E-5FAE-4F9C-BAA8-996C185D466E}"/>
    <dgm:cxn modelId="{BCDD2BBF-19A3-4199-8F67-CA8B5D4A005C}" type="presParOf" srcId="{DBA31EE1-4E00-4543-9D79-C36AAF775217}" destId="{DE370419-1AEF-4D93-9BD9-BE91C64404E5}" srcOrd="0" destOrd="0" presId="urn:microsoft.com/office/officeart/2016/7/layout/BasicLinearProcessNumbered"/>
    <dgm:cxn modelId="{EF1AC5EF-C178-439E-9BC7-AFAFE1D2C047}" type="presParOf" srcId="{DE370419-1AEF-4D93-9BD9-BE91C64404E5}" destId="{19BDE25C-9892-4045-844B-4D855540642B}" srcOrd="0" destOrd="0" presId="urn:microsoft.com/office/officeart/2016/7/layout/BasicLinearProcessNumbered"/>
    <dgm:cxn modelId="{2661C37A-9B83-4C3F-A73E-7FAB2B748596}" type="presParOf" srcId="{DE370419-1AEF-4D93-9BD9-BE91C64404E5}" destId="{E3B84E9D-5C71-490A-99B9-6CAF261812FD}" srcOrd="1" destOrd="0" presId="urn:microsoft.com/office/officeart/2016/7/layout/BasicLinearProcessNumbered"/>
    <dgm:cxn modelId="{2F1AA1EE-8E92-4394-BE21-CFBED82B726C}" type="presParOf" srcId="{DE370419-1AEF-4D93-9BD9-BE91C64404E5}" destId="{67C68ABA-F2C3-46EE-87EE-15D47A9826DF}" srcOrd="2" destOrd="0" presId="urn:microsoft.com/office/officeart/2016/7/layout/BasicLinearProcessNumbered"/>
    <dgm:cxn modelId="{D71CD59D-421D-47E0-B81D-745097FC0DD6}" type="presParOf" srcId="{DE370419-1AEF-4D93-9BD9-BE91C64404E5}" destId="{7BEA0F23-E37B-4E51-BB80-B83C3EB2AA95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AD510EE-2D14-41F0-99F1-7EAC5D0C940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58B36F5-CBA5-4BED-BCDD-5AA07D0F545E}">
      <dgm:prSet/>
      <dgm:spPr/>
      <dgm:t>
        <a:bodyPr/>
        <a:lstStyle/>
        <a:p>
          <a:r>
            <a:rPr lang="en-GB" dirty="0" smtClean="0"/>
            <a:t>Organisational culture</a:t>
          </a:r>
          <a:endParaRPr lang="en-US" dirty="0"/>
        </a:p>
      </dgm:t>
    </dgm:pt>
    <dgm:pt modelId="{BB939DF3-88E3-46E5-A663-F3E738A7A769}" type="parTrans" cxnId="{D14F722C-1A56-421D-8946-4CD5846FFB50}">
      <dgm:prSet/>
      <dgm:spPr/>
      <dgm:t>
        <a:bodyPr/>
        <a:lstStyle/>
        <a:p>
          <a:endParaRPr lang="en-US"/>
        </a:p>
      </dgm:t>
    </dgm:pt>
    <dgm:pt modelId="{55C062A7-E22B-45BC-B97D-5703B8D104D1}" type="sibTrans" cxnId="{D14F722C-1A56-421D-8946-4CD5846FFB50}">
      <dgm:prSet/>
      <dgm:spPr/>
      <dgm:t>
        <a:bodyPr/>
        <a:lstStyle/>
        <a:p>
          <a:endParaRPr lang="en-US"/>
        </a:p>
      </dgm:t>
    </dgm:pt>
    <dgm:pt modelId="{8852E69B-1B51-4AF8-B57E-B697657D3D39}">
      <dgm:prSet/>
      <dgm:spPr/>
      <dgm:t>
        <a:bodyPr/>
        <a:lstStyle/>
        <a:p>
          <a:r>
            <a:rPr lang="en-GB" dirty="0" smtClean="0"/>
            <a:t>Models of critical thinking</a:t>
          </a:r>
          <a:endParaRPr lang="en-US" dirty="0"/>
        </a:p>
      </dgm:t>
    </dgm:pt>
    <dgm:pt modelId="{5D172E02-B7F5-4437-AEB7-389C88F7AF76}" type="parTrans" cxnId="{E531709C-9444-4175-8180-F4675F8E7B85}">
      <dgm:prSet/>
      <dgm:spPr/>
      <dgm:t>
        <a:bodyPr/>
        <a:lstStyle/>
        <a:p>
          <a:endParaRPr lang="en-US"/>
        </a:p>
      </dgm:t>
    </dgm:pt>
    <dgm:pt modelId="{E4D29F61-5323-40AA-A4B3-13B56906C2BE}" type="sibTrans" cxnId="{E531709C-9444-4175-8180-F4675F8E7B85}">
      <dgm:prSet/>
      <dgm:spPr/>
      <dgm:t>
        <a:bodyPr/>
        <a:lstStyle/>
        <a:p>
          <a:endParaRPr lang="en-US"/>
        </a:p>
      </dgm:t>
    </dgm:pt>
    <dgm:pt modelId="{B4DE5BB1-E411-4745-872F-5543D225742F}">
      <dgm:prSet/>
      <dgm:spPr/>
      <dgm:t>
        <a:bodyPr/>
        <a:lstStyle/>
        <a:p>
          <a:r>
            <a:rPr lang="en-GB" dirty="0" smtClean="0"/>
            <a:t>Developing arguments</a:t>
          </a:r>
        </a:p>
      </dgm:t>
    </dgm:pt>
    <dgm:pt modelId="{6FAC51F3-DE81-4B9D-BAF1-C74FDE4CE928}" type="parTrans" cxnId="{A7D7CDC3-085A-4A71-A8AD-CAD9E08C1718}">
      <dgm:prSet/>
      <dgm:spPr/>
      <dgm:t>
        <a:bodyPr/>
        <a:lstStyle/>
        <a:p>
          <a:endParaRPr lang="en-US"/>
        </a:p>
      </dgm:t>
    </dgm:pt>
    <dgm:pt modelId="{82714355-2638-467A-9F91-2246BA683793}" type="sibTrans" cxnId="{A7D7CDC3-085A-4A71-A8AD-CAD9E08C1718}">
      <dgm:prSet/>
      <dgm:spPr/>
      <dgm:t>
        <a:bodyPr/>
        <a:lstStyle/>
        <a:p>
          <a:endParaRPr lang="en-US"/>
        </a:p>
      </dgm:t>
    </dgm:pt>
    <dgm:pt modelId="{41DC5A5A-0511-448C-BED9-0567A7C75F69}">
      <dgm:prSet/>
      <dgm:spPr/>
      <dgm:t>
        <a:bodyPr/>
        <a:lstStyle/>
        <a:p>
          <a:r>
            <a:rPr lang="en-US" dirty="0" smtClean="0"/>
            <a:t>Validating evidence</a:t>
          </a:r>
          <a:endParaRPr lang="en-US" dirty="0"/>
        </a:p>
      </dgm:t>
    </dgm:pt>
    <dgm:pt modelId="{787C750F-4475-4C0F-BB70-18A2EF36E2F3}" type="parTrans" cxnId="{8963E9EA-D718-4AC9-81D7-00DA0D97F0E2}">
      <dgm:prSet/>
      <dgm:spPr/>
      <dgm:t>
        <a:bodyPr/>
        <a:lstStyle/>
        <a:p>
          <a:endParaRPr lang="en-US"/>
        </a:p>
      </dgm:t>
    </dgm:pt>
    <dgm:pt modelId="{43E8758B-FB9A-4D84-88D7-8E7C47157D97}" type="sibTrans" cxnId="{8963E9EA-D718-4AC9-81D7-00DA0D97F0E2}">
      <dgm:prSet/>
      <dgm:spPr/>
      <dgm:t>
        <a:bodyPr/>
        <a:lstStyle/>
        <a:p>
          <a:endParaRPr lang="en-US"/>
        </a:p>
      </dgm:t>
    </dgm:pt>
    <dgm:pt modelId="{14D4AD30-9AF5-46B5-81AB-448A25F7325F}">
      <dgm:prSet/>
      <dgm:spPr/>
      <dgm:t>
        <a:bodyPr/>
        <a:lstStyle/>
        <a:p>
          <a:r>
            <a:rPr lang="en-GB" smtClean="0"/>
            <a:t>Management theories</a:t>
          </a:r>
          <a:endParaRPr lang="en-US" dirty="0"/>
        </a:p>
      </dgm:t>
    </dgm:pt>
    <dgm:pt modelId="{C79CFC02-091E-4F60-BBB5-718EA9A69BFF}" type="parTrans" cxnId="{188917B2-B09D-45AA-A61A-D832C8D9EBB7}">
      <dgm:prSet/>
      <dgm:spPr/>
      <dgm:t>
        <a:bodyPr/>
        <a:lstStyle/>
        <a:p>
          <a:endParaRPr lang="en-US"/>
        </a:p>
      </dgm:t>
    </dgm:pt>
    <dgm:pt modelId="{9CF190B3-FF18-425E-B337-2E94012CE842}" type="sibTrans" cxnId="{188917B2-B09D-45AA-A61A-D832C8D9EBB7}">
      <dgm:prSet/>
      <dgm:spPr/>
      <dgm:t>
        <a:bodyPr/>
        <a:lstStyle/>
        <a:p>
          <a:endParaRPr lang="en-US"/>
        </a:p>
      </dgm:t>
    </dgm:pt>
    <dgm:pt modelId="{2CD02D32-9C03-4E1F-807B-92488EEDD572}" type="pres">
      <dgm:prSet presAssocID="{7AD510EE-2D14-41F0-99F1-7EAC5D0C940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1C197DD-770E-4249-AF06-1A3B8650F7CA}" type="pres">
      <dgm:prSet presAssocID="{958B36F5-CBA5-4BED-BCDD-5AA07D0F545E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D013434-825B-4646-BEB7-4A24BEB30DCB}" type="pres">
      <dgm:prSet presAssocID="{55C062A7-E22B-45BC-B97D-5703B8D104D1}" presName="spacer" presStyleCnt="0"/>
      <dgm:spPr/>
    </dgm:pt>
    <dgm:pt modelId="{736691BF-E9E3-467E-9E7A-4D26D4A015C9}" type="pres">
      <dgm:prSet presAssocID="{8852E69B-1B51-4AF8-B57E-B697657D3D39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8B9D77C-79B6-42B3-AB82-5BE5D41721F0}" type="pres">
      <dgm:prSet presAssocID="{E4D29F61-5323-40AA-A4B3-13B56906C2BE}" presName="spacer" presStyleCnt="0"/>
      <dgm:spPr/>
    </dgm:pt>
    <dgm:pt modelId="{196D2D76-7C41-4ED7-9015-98695FF95CF7}" type="pres">
      <dgm:prSet presAssocID="{B4DE5BB1-E411-4745-872F-5543D225742F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4926F8-7839-4909-846D-72DFC9EBD55A}" type="pres">
      <dgm:prSet presAssocID="{82714355-2638-467A-9F91-2246BA683793}" presName="spacer" presStyleCnt="0"/>
      <dgm:spPr/>
    </dgm:pt>
    <dgm:pt modelId="{916393FF-478C-40DD-BEA2-FA3DE624EA82}" type="pres">
      <dgm:prSet presAssocID="{41DC5A5A-0511-448C-BED9-0567A7C75F69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F22C699-41BB-410C-B0EF-A7C42A39E48A}" type="pres">
      <dgm:prSet presAssocID="{43E8758B-FB9A-4D84-88D7-8E7C47157D97}" presName="spacer" presStyleCnt="0"/>
      <dgm:spPr/>
    </dgm:pt>
    <dgm:pt modelId="{DAFA2D09-F64A-4E51-A0CC-E4AF39C44064}" type="pres">
      <dgm:prSet presAssocID="{14D4AD30-9AF5-46B5-81AB-448A25F7325F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3DAA083-C825-42AC-BC6E-18BC16A6B3D5}" type="presOf" srcId="{8852E69B-1B51-4AF8-B57E-B697657D3D39}" destId="{736691BF-E9E3-467E-9E7A-4D26D4A015C9}" srcOrd="0" destOrd="0" presId="urn:microsoft.com/office/officeart/2005/8/layout/vList2"/>
    <dgm:cxn modelId="{D14F722C-1A56-421D-8946-4CD5846FFB50}" srcId="{7AD510EE-2D14-41F0-99F1-7EAC5D0C9408}" destId="{958B36F5-CBA5-4BED-BCDD-5AA07D0F545E}" srcOrd="0" destOrd="0" parTransId="{BB939DF3-88E3-46E5-A663-F3E738A7A769}" sibTransId="{55C062A7-E22B-45BC-B97D-5703B8D104D1}"/>
    <dgm:cxn modelId="{E531709C-9444-4175-8180-F4675F8E7B85}" srcId="{7AD510EE-2D14-41F0-99F1-7EAC5D0C9408}" destId="{8852E69B-1B51-4AF8-B57E-B697657D3D39}" srcOrd="1" destOrd="0" parTransId="{5D172E02-B7F5-4437-AEB7-389C88F7AF76}" sibTransId="{E4D29F61-5323-40AA-A4B3-13B56906C2BE}"/>
    <dgm:cxn modelId="{55C2A94D-836C-4C6A-8D01-8CD70EEEEC15}" type="presOf" srcId="{41DC5A5A-0511-448C-BED9-0567A7C75F69}" destId="{916393FF-478C-40DD-BEA2-FA3DE624EA82}" srcOrd="0" destOrd="0" presId="urn:microsoft.com/office/officeart/2005/8/layout/vList2"/>
    <dgm:cxn modelId="{4CCD6CEE-7068-46C1-B0CD-76BF902BAD6A}" type="presOf" srcId="{14D4AD30-9AF5-46B5-81AB-448A25F7325F}" destId="{DAFA2D09-F64A-4E51-A0CC-E4AF39C44064}" srcOrd="0" destOrd="0" presId="urn:microsoft.com/office/officeart/2005/8/layout/vList2"/>
    <dgm:cxn modelId="{8963E9EA-D718-4AC9-81D7-00DA0D97F0E2}" srcId="{7AD510EE-2D14-41F0-99F1-7EAC5D0C9408}" destId="{41DC5A5A-0511-448C-BED9-0567A7C75F69}" srcOrd="3" destOrd="0" parTransId="{787C750F-4475-4C0F-BB70-18A2EF36E2F3}" sibTransId="{43E8758B-FB9A-4D84-88D7-8E7C47157D97}"/>
    <dgm:cxn modelId="{188917B2-B09D-45AA-A61A-D832C8D9EBB7}" srcId="{7AD510EE-2D14-41F0-99F1-7EAC5D0C9408}" destId="{14D4AD30-9AF5-46B5-81AB-448A25F7325F}" srcOrd="4" destOrd="0" parTransId="{C79CFC02-091E-4F60-BBB5-718EA9A69BFF}" sibTransId="{9CF190B3-FF18-425E-B337-2E94012CE842}"/>
    <dgm:cxn modelId="{51935EA0-B79F-4B54-BA87-D362AFE6D4E3}" type="presOf" srcId="{7AD510EE-2D14-41F0-99F1-7EAC5D0C9408}" destId="{2CD02D32-9C03-4E1F-807B-92488EEDD572}" srcOrd="0" destOrd="0" presId="urn:microsoft.com/office/officeart/2005/8/layout/vList2"/>
    <dgm:cxn modelId="{A7D7CDC3-085A-4A71-A8AD-CAD9E08C1718}" srcId="{7AD510EE-2D14-41F0-99F1-7EAC5D0C9408}" destId="{B4DE5BB1-E411-4745-872F-5543D225742F}" srcOrd="2" destOrd="0" parTransId="{6FAC51F3-DE81-4B9D-BAF1-C74FDE4CE928}" sibTransId="{82714355-2638-467A-9F91-2246BA683793}"/>
    <dgm:cxn modelId="{19F220BE-C33F-4586-AE40-7CEC04E95523}" type="presOf" srcId="{958B36F5-CBA5-4BED-BCDD-5AA07D0F545E}" destId="{41C197DD-770E-4249-AF06-1A3B8650F7CA}" srcOrd="0" destOrd="0" presId="urn:microsoft.com/office/officeart/2005/8/layout/vList2"/>
    <dgm:cxn modelId="{1640ED48-8122-4E91-AC11-C3F1E0B4F229}" type="presOf" srcId="{B4DE5BB1-E411-4745-872F-5543D225742F}" destId="{196D2D76-7C41-4ED7-9015-98695FF95CF7}" srcOrd="0" destOrd="0" presId="urn:microsoft.com/office/officeart/2005/8/layout/vList2"/>
    <dgm:cxn modelId="{E1B92175-401F-4F11-B5B8-361CA31327F0}" type="presParOf" srcId="{2CD02D32-9C03-4E1F-807B-92488EEDD572}" destId="{41C197DD-770E-4249-AF06-1A3B8650F7CA}" srcOrd="0" destOrd="0" presId="urn:microsoft.com/office/officeart/2005/8/layout/vList2"/>
    <dgm:cxn modelId="{6BF9B2BE-BF39-48EE-BBFA-97415C802CEE}" type="presParOf" srcId="{2CD02D32-9C03-4E1F-807B-92488EEDD572}" destId="{CD013434-825B-4646-BEB7-4A24BEB30DCB}" srcOrd="1" destOrd="0" presId="urn:microsoft.com/office/officeart/2005/8/layout/vList2"/>
    <dgm:cxn modelId="{FEC91387-9BE9-479A-8C82-753D7DCE776F}" type="presParOf" srcId="{2CD02D32-9C03-4E1F-807B-92488EEDD572}" destId="{736691BF-E9E3-467E-9E7A-4D26D4A015C9}" srcOrd="2" destOrd="0" presId="urn:microsoft.com/office/officeart/2005/8/layout/vList2"/>
    <dgm:cxn modelId="{1F41DA4D-D51E-40FF-BE7D-8D0EBA63F821}" type="presParOf" srcId="{2CD02D32-9C03-4E1F-807B-92488EEDD572}" destId="{B8B9D77C-79B6-42B3-AB82-5BE5D41721F0}" srcOrd="3" destOrd="0" presId="urn:microsoft.com/office/officeart/2005/8/layout/vList2"/>
    <dgm:cxn modelId="{10475BE7-0259-45BE-8F47-7753FD87A727}" type="presParOf" srcId="{2CD02D32-9C03-4E1F-807B-92488EEDD572}" destId="{196D2D76-7C41-4ED7-9015-98695FF95CF7}" srcOrd="4" destOrd="0" presId="urn:microsoft.com/office/officeart/2005/8/layout/vList2"/>
    <dgm:cxn modelId="{1C5D95FE-204F-421D-9185-C3D1589E9101}" type="presParOf" srcId="{2CD02D32-9C03-4E1F-807B-92488EEDD572}" destId="{DE4926F8-7839-4909-846D-72DFC9EBD55A}" srcOrd="5" destOrd="0" presId="urn:microsoft.com/office/officeart/2005/8/layout/vList2"/>
    <dgm:cxn modelId="{954A799A-F6AB-4034-9BDC-9288269DD640}" type="presParOf" srcId="{2CD02D32-9C03-4E1F-807B-92488EEDD572}" destId="{916393FF-478C-40DD-BEA2-FA3DE624EA82}" srcOrd="6" destOrd="0" presId="urn:microsoft.com/office/officeart/2005/8/layout/vList2"/>
    <dgm:cxn modelId="{22683517-65FE-479A-8824-9E1BE3DAC7D4}" type="presParOf" srcId="{2CD02D32-9C03-4E1F-807B-92488EEDD572}" destId="{8F22C699-41BB-410C-B0EF-A7C42A39E48A}" srcOrd="7" destOrd="0" presId="urn:microsoft.com/office/officeart/2005/8/layout/vList2"/>
    <dgm:cxn modelId="{6D269EE1-0BAA-4AC7-93A1-98BC1574E005}" type="presParOf" srcId="{2CD02D32-9C03-4E1F-807B-92488EEDD572}" destId="{DAFA2D09-F64A-4E51-A0CC-E4AF39C4406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8397B35-220E-40E2-A650-8D7BFB72C38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179DD2-838A-49E4-855F-E544961A5B04}">
      <dgm:prSet/>
      <dgm:spPr/>
      <dgm:t>
        <a:bodyPr/>
        <a:lstStyle/>
        <a:p>
          <a:r>
            <a:rPr lang="en-GB"/>
            <a:t>Lectures</a:t>
          </a:r>
          <a:endParaRPr lang="en-US"/>
        </a:p>
      </dgm:t>
    </dgm:pt>
    <dgm:pt modelId="{172B643F-4132-44E8-A10B-7127443C707C}" type="parTrans" cxnId="{9C578783-1588-4D22-AB1A-BEC054A72952}">
      <dgm:prSet/>
      <dgm:spPr/>
      <dgm:t>
        <a:bodyPr/>
        <a:lstStyle/>
        <a:p>
          <a:endParaRPr lang="en-US"/>
        </a:p>
      </dgm:t>
    </dgm:pt>
    <dgm:pt modelId="{281FD5ED-A0EB-4F04-B866-DC634705319F}" type="sibTrans" cxnId="{9C578783-1588-4D22-AB1A-BEC054A72952}">
      <dgm:prSet/>
      <dgm:spPr/>
      <dgm:t>
        <a:bodyPr/>
        <a:lstStyle/>
        <a:p>
          <a:endParaRPr lang="en-US"/>
        </a:p>
      </dgm:t>
    </dgm:pt>
    <dgm:pt modelId="{7D856427-8C97-4305-948D-157F1360E8BD}">
      <dgm:prSet/>
      <dgm:spPr/>
      <dgm:t>
        <a:bodyPr/>
        <a:lstStyle/>
        <a:p>
          <a:r>
            <a:rPr lang="en-GB"/>
            <a:t>Workshops</a:t>
          </a:r>
          <a:endParaRPr lang="en-US"/>
        </a:p>
      </dgm:t>
    </dgm:pt>
    <dgm:pt modelId="{A8E60598-CA45-43D1-87B8-FDC86F7D0A73}" type="parTrans" cxnId="{170B8FA3-3F6F-43B3-B92A-487E84966FD1}">
      <dgm:prSet/>
      <dgm:spPr/>
      <dgm:t>
        <a:bodyPr/>
        <a:lstStyle/>
        <a:p>
          <a:endParaRPr lang="en-US"/>
        </a:p>
      </dgm:t>
    </dgm:pt>
    <dgm:pt modelId="{2A0F842C-11F1-474C-B068-DAC547B28ECA}" type="sibTrans" cxnId="{170B8FA3-3F6F-43B3-B92A-487E84966FD1}">
      <dgm:prSet/>
      <dgm:spPr/>
      <dgm:t>
        <a:bodyPr/>
        <a:lstStyle/>
        <a:p>
          <a:endParaRPr lang="en-US"/>
        </a:p>
      </dgm:t>
    </dgm:pt>
    <dgm:pt modelId="{F75735B7-9FD7-43EB-A5BF-31472389E0CA}">
      <dgm:prSet/>
      <dgm:spPr/>
      <dgm:t>
        <a:bodyPr/>
        <a:lstStyle/>
        <a:p>
          <a:r>
            <a:rPr lang="en-US" dirty="0" smtClean="0"/>
            <a:t>Practical activities (Individual / Group activities)</a:t>
          </a:r>
          <a:endParaRPr lang="en-US" dirty="0"/>
        </a:p>
      </dgm:t>
    </dgm:pt>
    <dgm:pt modelId="{400FC15D-F181-4539-8428-5195A47751C6}" type="parTrans" cxnId="{A14CC4D8-D894-4A67-8B7B-AEC61F5DA98E}">
      <dgm:prSet/>
      <dgm:spPr/>
      <dgm:t>
        <a:bodyPr/>
        <a:lstStyle/>
        <a:p>
          <a:endParaRPr lang="en-US"/>
        </a:p>
      </dgm:t>
    </dgm:pt>
    <dgm:pt modelId="{EF9E28D4-6254-4F46-B86B-F2E6644A6931}" type="sibTrans" cxnId="{A14CC4D8-D894-4A67-8B7B-AEC61F5DA98E}">
      <dgm:prSet/>
      <dgm:spPr/>
      <dgm:t>
        <a:bodyPr/>
        <a:lstStyle/>
        <a:p>
          <a:endParaRPr lang="en-US"/>
        </a:p>
      </dgm:t>
    </dgm:pt>
    <dgm:pt modelId="{85B37976-C8E7-45BE-BB0D-2BE9D7CF7697}">
      <dgm:prSet/>
      <dgm:spPr/>
      <dgm:t>
        <a:bodyPr/>
        <a:lstStyle/>
        <a:p>
          <a:r>
            <a:rPr lang="en-GB" dirty="0"/>
            <a:t>Case studies / Discussions</a:t>
          </a:r>
          <a:endParaRPr lang="en-US" dirty="0"/>
        </a:p>
      </dgm:t>
    </dgm:pt>
    <dgm:pt modelId="{07172266-4F53-40BE-A53B-1EBBC3F9F837}" type="parTrans" cxnId="{DEDCACFC-B082-4114-8971-2748A3ED96CA}">
      <dgm:prSet/>
      <dgm:spPr/>
      <dgm:t>
        <a:bodyPr/>
        <a:lstStyle/>
        <a:p>
          <a:endParaRPr lang="en-US"/>
        </a:p>
      </dgm:t>
    </dgm:pt>
    <dgm:pt modelId="{7A98791C-2790-4F23-A343-78840CC449A3}" type="sibTrans" cxnId="{DEDCACFC-B082-4114-8971-2748A3ED96CA}">
      <dgm:prSet/>
      <dgm:spPr/>
      <dgm:t>
        <a:bodyPr/>
        <a:lstStyle/>
        <a:p>
          <a:endParaRPr lang="en-US"/>
        </a:p>
      </dgm:t>
    </dgm:pt>
    <dgm:pt modelId="{58F7F88A-BDDD-4CC5-925B-E9554AC16E0F}">
      <dgm:prSet/>
      <dgm:spPr/>
      <dgm:t>
        <a:bodyPr/>
        <a:lstStyle/>
        <a:p>
          <a:r>
            <a:rPr lang="en-GB" dirty="0"/>
            <a:t>Quizzes</a:t>
          </a:r>
          <a:endParaRPr lang="en-US" dirty="0"/>
        </a:p>
      </dgm:t>
    </dgm:pt>
    <dgm:pt modelId="{C46BC10C-8EE5-42D7-B353-CCD4BC2D6465}" type="parTrans" cxnId="{E91F8623-2960-4E3D-8E48-D34887CE0C74}">
      <dgm:prSet/>
      <dgm:spPr/>
      <dgm:t>
        <a:bodyPr/>
        <a:lstStyle/>
        <a:p>
          <a:endParaRPr lang="en-US"/>
        </a:p>
      </dgm:t>
    </dgm:pt>
    <dgm:pt modelId="{C0ED8668-6C0B-4BA7-89C1-77F2C6D20D2F}" type="sibTrans" cxnId="{E91F8623-2960-4E3D-8E48-D34887CE0C74}">
      <dgm:prSet/>
      <dgm:spPr/>
      <dgm:t>
        <a:bodyPr/>
        <a:lstStyle/>
        <a:p>
          <a:endParaRPr lang="en-US"/>
        </a:p>
      </dgm:t>
    </dgm:pt>
    <dgm:pt modelId="{2C85F140-C1EA-4588-AF48-AD4EC8DC5D89}">
      <dgm:prSet/>
      <dgm:spPr/>
      <dgm:t>
        <a:bodyPr/>
        <a:lstStyle/>
        <a:p>
          <a:r>
            <a:rPr lang="en-US" dirty="0" smtClean="0"/>
            <a:t>Seminar presentations</a:t>
          </a:r>
          <a:endParaRPr lang="en-US" dirty="0"/>
        </a:p>
      </dgm:t>
    </dgm:pt>
    <dgm:pt modelId="{4B33C323-8FBB-4702-B5CE-967674B3871B}" type="parTrans" cxnId="{FC099FB5-3E66-4805-BFC5-B97464012BD3}">
      <dgm:prSet/>
      <dgm:spPr/>
      <dgm:t>
        <a:bodyPr/>
        <a:lstStyle/>
        <a:p>
          <a:endParaRPr lang="en-US"/>
        </a:p>
      </dgm:t>
    </dgm:pt>
    <dgm:pt modelId="{B246FD27-4825-4D37-8EDB-F305B05E8C88}" type="sibTrans" cxnId="{FC099FB5-3E66-4805-BFC5-B97464012BD3}">
      <dgm:prSet/>
      <dgm:spPr/>
      <dgm:t>
        <a:bodyPr/>
        <a:lstStyle/>
        <a:p>
          <a:endParaRPr lang="en-US"/>
        </a:p>
      </dgm:t>
    </dgm:pt>
    <dgm:pt modelId="{DD2C6B3F-E5D0-42EA-8AF4-4215E7C1526D}" type="pres">
      <dgm:prSet presAssocID="{68397B35-220E-40E2-A650-8D7BFB72C38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AD1BACE-21BB-4CBD-8E7D-C4FE3F7734E4}" type="pres">
      <dgm:prSet presAssocID="{9F179DD2-838A-49E4-855F-E544961A5B04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64E52F4-7E1C-42FD-A8B2-EA2604EF866B}" type="pres">
      <dgm:prSet presAssocID="{281FD5ED-A0EB-4F04-B866-DC634705319F}" presName="spacer" presStyleCnt="0"/>
      <dgm:spPr/>
    </dgm:pt>
    <dgm:pt modelId="{21A86DC9-14FD-42C8-BF17-BFC9C95DF4BE}" type="pres">
      <dgm:prSet presAssocID="{7D856427-8C97-4305-948D-157F1360E8BD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7B8CF4A-C651-4E71-9761-DAAE2A773EF5}" type="pres">
      <dgm:prSet presAssocID="{2A0F842C-11F1-474C-B068-DAC547B28ECA}" presName="spacer" presStyleCnt="0"/>
      <dgm:spPr/>
    </dgm:pt>
    <dgm:pt modelId="{C54A7155-C8B0-46CC-8045-D7220CA258E2}" type="pres">
      <dgm:prSet presAssocID="{F75735B7-9FD7-43EB-A5BF-31472389E0CA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C57A543-B887-44DF-AEF3-BD95CD3EB558}" type="pres">
      <dgm:prSet presAssocID="{EF9E28D4-6254-4F46-B86B-F2E6644A6931}" presName="spacer" presStyleCnt="0"/>
      <dgm:spPr/>
    </dgm:pt>
    <dgm:pt modelId="{F740932D-A7BE-47B8-9DB9-32C724804AD6}" type="pres">
      <dgm:prSet presAssocID="{2C85F140-C1EA-4588-AF48-AD4EC8DC5D89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D83DD8B-20D4-4A34-87B7-173C229CEF85}" type="pres">
      <dgm:prSet presAssocID="{B246FD27-4825-4D37-8EDB-F305B05E8C88}" presName="spacer" presStyleCnt="0"/>
      <dgm:spPr/>
    </dgm:pt>
    <dgm:pt modelId="{878AB75E-A31D-4A8A-A3BD-2FA911D2A2E4}" type="pres">
      <dgm:prSet presAssocID="{85B37976-C8E7-45BE-BB0D-2BE9D7CF7697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F2AB798-2E42-475F-B25B-65222B1F4F1D}" type="pres">
      <dgm:prSet presAssocID="{7A98791C-2790-4F23-A343-78840CC449A3}" presName="spacer" presStyleCnt="0"/>
      <dgm:spPr/>
    </dgm:pt>
    <dgm:pt modelId="{6B53D3FB-952F-4707-9C59-0EA72D206E00}" type="pres">
      <dgm:prSet presAssocID="{58F7F88A-BDDD-4CC5-925B-E9554AC16E0F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14CC4D8-D894-4A67-8B7B-AEC61F5DA98E}" srcId="{68397B35-220E-40E2-A650-8D7BFB72C384}" destId="{F75735B7-9FD7-43EB-A5BF-31472389E0CA}" srcOrd="2" destOrd="0" parTransId="{400FC15D-F181-4539-8428-5195A47751C6}" sibTransId="{EF9E28D4-6254-4F46-B86B-F2E6644A6931}"/>
    <dgm:cxn modelId="{DEDCACFC-B082-4114-8971-2748A3ED96CA}" srcId="{68397B35-220E-40E2-A650-8D7BFB72C384}" destId="{85B37976-C8E7-45BE-BB0D-2BE9D7CF7697}" srcOrd="4" destOrd="0" parTransId="{07172266-4F53-40BE-A53B-1EBBC3F9F837}" sibTransId="{7A98791C-2790-4F23-A343-78840CC449A3}"/>
    <dgm:cxn modelId="{41061111-F138-47F2-A37B-6134214C2F38}" type="presOf" srcId="{2C85F140-C1EA-4588-AF48-AD4EC8DC5D89}" destId="{F740932D-A7BE-47B8-9DB9-32C724804AD6}" srcOrd="0" destOrd="0" presId="urn:microsoft.com/office/officeart/2005/8/layout/vList2"/>
    <dgm:cxn modelId="{E91F8623-2960-4E3D-8E48-D34887CE0C74}" srcId="{68397B35-220E-40E2-A650-8D7BFB72C384}" destId="{58F7F88A-BDDD-4CC5-925B-E9554AC16E0F}" srcOrd="5" destOrd="0" parTransId="{C46BC10C-8EE5-42D7-B353-CCD4BC2D6465}" sibTransId="{C0ED8668-6C0B-4BA7-89C1-77F2C6D20D2F}"/>
    <dgm:cxn modelId="{64476B30-E157-47A5-9B99-B656EA0283F0}" type="presOf" srcId="{7D856427-8C97-4305-948D-157F1360E8BD}" destId="{21A86DC9-14FD-42C8-BF17-BFC9C95DF4BE}" srcOrd="0" destOrd="0" presId="urn:microsoft.com/office/officeart/2005/8/layout/vList2"/>
    <dgm:cxn modelId="{E4827258-71CE-483F-9549-B4F1078D74ED}" type="presOf" srcId="{F75735B7-9FD7-43EB-A5BF-31472389E0CA}" destId="{C54A7155-C8B0-46CC-8045-D7220CA258E2}" srcOrd="0" destOrd="0" presId="urn:microsoft.com/office/officeart/2005/8/layout/vList2"/>
    <dgm:cxn modelId="{EE2FEAE4-8E42-4BD6-97C7-908F397CA3D5}" type="presOf" srcId="{85B37976-C8E7-45BE-BB0D-2BE9D7CF7697}" destId="{878AB75E-A31D-4A8A-A3BD-2FA911D2A2E4}" srcOrd="0" destOrd="0" presId="urn:microsoft.com/office/officeart/2005/8/layout/vList2"/>
    <dgm:cxn modelId="{C4689390-9BB8-485B-B8BC-B62EB4EC5AB3}" type="presOf" srcId="{68397B35-220E-40E2-A650-8D7BFB72C384}" destId="{DD2C6B3F-E5D0-42EA-8AF4-4215E7C1526D}" srcOrd="0" destOrd="0" presId="urn:microsoft.com/office/officeart/2005/8/layout/vList2"/>
    <dgm:cxn modelId="{FC099FB5-3E66-4805-BFC5-B97464012BD3}" srcId="{68397B35-220E-40E2-A650-8D7BFB72C384}" destId="{2C85F140-C1EA-4588-AF48-AD4EC8DC5D89}" srcOrd="3" destOrd="0" parTransId="{4B33C323-8FBB-4702-B5CE-967674B3871B}" sibTransId="{B246FD27-4825-4D37-8EDB-F305B05E8C88}"/>
    <dgm:cxn modelId="{51603A9D-F73F-4272-8158-BBF8612916FC}" type="presOf" srcId="{58F7F88A-BDDD-4CC5-925B-E9554AC16E0F}" destId="{6B53D3FB-952F-4707-9C59-0EA72D206E00}" srcOrd="0" destOrd="0" presId="urn:microsoft.com/office/officeart/2005/8/layout/vList2"/>
    <dgm:cxn modelId="{2BE920F3-73F2-4E17-948C-E8CBF5337A6F}" type="presOf" srcId="{9F179DD2-838A-49E4-855F-E544961A5B04}" destId="{3AD1BACE-21BB-4CBD-8E7D-C4FE3F7734E4}" srcOrd="0" destOrd="0" presId="urn:microsoft.com/office/officeart/2005/8/layout/vList2"/>
    <dgm:cxn modelId="{9C578783-1588-4D22-AB1A-BEC054A72952}" srcId="{68397B35-220E-40E2-A650-8D7BFB72C384}" destId="{9F179DD2-838A-49E4-855F-E544961A5B04}" srcOrd="0" destOrd="0" parTransId="{172B643F-4132-44E8-A10B-7127443C707C}" sibTransId="{281FD5ED-A0EB-4F04-B866-DC634705319F}"/>
    <dgm:cxn modelId="{170B8FA3-3F6F-43B3-B92A-487E84966FD1}" srcId="{68397B35-220E-40E2-A650-8D7BFB72C384}" destId="{7D856427-8C97-4305-948D-157F1360E8BD}" srcOrd="1" destOrd="0" parTransId="{A8E60598-CA45-43D1-87B8-FDC86F7D0A73}" sibTransId="{2A0F842C-11F1-474C-B068-DAC547B28ECA}"/>
    <dgm:cxn modelId="{733A9221-807D-4050-848C-E4A7CCC3E75C}" type="presParOf" srcId="{DD2C6B3F-E5D0-42EA-8AF4-4215E7C1526D}" destId="{3AD1BACE-21BB-4CBD-8E7D-C4FE3F7734E4}" srcOrd="0" destOrd="0" presId="urn:microsoft.com/office/officeart/2005/8/layout/vList2"/>
    <dgm:cxn modelId="{C5FB09E8-6C8A-459B-A053-802D3CAE3FF3}" type="presParOf" srcId="{DD2C6B3F-E5D0-42EA-8AF4-4215E7C1526D}" destId="{E64E52F4-7E1C-42FD-A8B2-EA2604EF866B}" srcOrd="1" destOrd="0" presId="urn:microsoft.com/office/officeart/2005/8/layout/vList2"/>
    <dgm:cxn modelId="{C9B4B225-F453-4C48-86D2-6306A83AE3B6}" type="presParOf" srcId="{DD2C6B3F-E5D0-42EA-8AF4-4215E7C1526D}" destId="{21A86DC9-14FD-42C8-BF17-BFC9C95DF4BE}" srcOrd="2" destOrd="0" presId="urn:microsoft.com/office/officeart/2005/8/layout/vList2"/>
    <dgm:cxn modelId="{647A0069-3674-4010-B039-F9EFFE9F3BA8}" type="presParOf" srcId="{DD2C6B3F-E5D0-42EA-8AF4-4215E7C1526D}" destId="{57B8CF4A-C651-4E71-9761-DAAE2A773EF5}" srcOrd="3" destOrd="0" presId="urn:microsoft.com/office/officeart/2005/8/layout/vList2"/>
    <dgm:cxn modelId="{FE9B9D23-F404-4561-B516-A09CF577BED9}" type="presParOf" srcId="{DD2C6B3F-E5D0-42EA-8AF4-4215E7C1526D}" destId="{C54A7155-C8B0-46CC-8045-D7220CA258E2}" srcOrd="4" destOrd="0" presId="urn:microsoft.com/office/officeart/2005/8/layout/vList2"/>
    <dgm:cxn modelId="{249B9858-D4A1-4B5B-B180-E7F50A4374CE}" type="presParOf" srcId="{DD2C6B3F-E5D0-42EA-8AF4-4215E7C1526D}" destId="{CC57A543-B887-44DF-AEF3-BD95CD3EB558}" srcOrd="5" destOrd="0" presId="urn:microsoft.com/office/officeart/2005/8/layout/vList2"/>
    <dgm:cxn modelId="{C0BAB155-E8CB-4D6B-A1D4-D5575EA90DC2}" type="presParOf" srcId="{DD2C6B3F-E5D0-42EA-8AF4-4215E7C1526D}" destId="{F740932D-A7BE-47B8-9DB9-32C724804AD6}" srcOrd="6" destOrd="0" presId="urn:microsoft.com/office/officeart/2005/8/layout/vList2"/>
    <dgm:cxn modelId="{B2045EC7-5195-4224-9E92-2F364F53CDF1}" type="presParOf" srcId="{DD2C6B3F-E5D0-42EA-8AF4-4215E7C1526D}" destId="{5D83DD8B-20D4-4A34-87B7-173C229CEF85}" srcOrd="7" destOrd="0" presId="urn:microsoft.com/office/officeart/2005/8/layout/vList2"/>
    <dgm:cxn modelId="{DDE9B211-6EDF-42EB-8763-F423431BCAAA}" type="presParOf" srcId="{DD2C6B3F-E5D0-42EA-8AF4-4215E7C1526D}" destId="{878AB75E-A31D-4A8A-A3BD-2FA911D2A2E4}" srcOrd="8" destOrd="0" presId="urn:microsoft.com/office/officeart/2005/8/layout/vList2"/>
    <dgm:cxn modelId="{DADB76E4-DAB0-4C57-A65B-EFDDF3966132}" type="presParOf" srcId="{DD2C6B3F-E5D0-42EA-8AF4-4215E7C1526D}" destId="{CF2AB798-2E42-475F-B25B-65222B1F4F1D}" srcOrd="9" destOrd="0" presId="urn:microsoft.com/office/officeart/2005/8/layout/vList2"/>
    <dgm:cxn modelId="{9FD3EA1A-523D-48DD-ADB7-4381ECCB3CD3}" type="presParOf" srcId="{DD2C6B3F-E5D0-42EA-8AF4-4215E7C1526D}" destId="{6B53D3FB-952F-4707-9C59-0EA72D206E0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BDE25C-9892-4045-844B-4D855540642B}">
      <dsp:nvSpPr>
        <dsp:cNvPr id="0" name=""/>
        <dsp:cNvSpPr/>
      </dsp:nvSpPr>
      <dsp:spPr>
        <a:xfrm>
          <a:off x="0" y="0"/>
          <a:ext cx="8003232" cy="391703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963" tIns="330200" rIns="623963" bIns="33020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To develop a critical approach to workplace thinking based on established theoretical models.</a:t>
          </a:r>
          <a:endParaRPr lang="en-US" sz="2600" kern="1200" dirty="0"/>
        </a:p>
      </dsp:txBody>
      <dsp:txXfrm>
        <a:off x="0" y="1488472"/>
        <a:ext cx="8003232" cy="2350219"/>
      </dsp:txXfrm>
    </dsp:sp>
    <dsp:sp modelId="{E3B84E9D-5C71-490A-99B9-6CAF261812FD}">
      <dsp:nvSpPr>
        <dsp:cNvPr id="0" name=""/>
        <dsp:cNvSpPr/>
      </dsp:nvSpPr>
      <dsp:spPr>
        <a:xfrm>
          <a:off x="0" y="0"/>
          <a:ext cx="1175109" cy="117510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616" tIns="12700" rIns="91616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4800" kern="1200"/>
        </a:p>
      </dsp:txBody>
      <dsp:txXfrm>
        <a:off x="172091" y="172091"/>
        <a:ext cx="830927" cy="830927"/>
      </dsp:txXfrm>
    </dsp:sp>
    <dsp:sp modelId="{67C68ABA-F2C3-46EE-87EE-15D47A9826DF}">
      <dsp:nvSpPr>
        <dsp:cNvPr id="0" name=""/>
        <dsp:cNvSpPr/>
      </dsp:nvSpPr>
      <dsp:spPr>
        <a:xfrm>
          <a:off x="0" y="3916960"/>
          <a:ext cx="8003232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C197DD-770E-4249-AF06-1A3B8650F7CA}">
      <dsp:nvSpPr>
        <dsp:cNvPr id="0" name=""/>
        <dsp:cNvSpPr/>
      </dsp:nvSpPr>
      <dsp:spPr>
        <a:xfrm>
          <a:off x="0" y="30715"/>
          <a:ext cx="8229600" cy="702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Organisational culture</a:t>
          </a:r>
          <a:endParaRPr lang="en-US" sz="3000" kern="1200" dirty="0"/>
        </a:p>
      </dsp:txBody>
      <dsp:txXfrm>
        <a:off x="34269" y="64984"/>
        <a:ext cx="8161062" cy="633462"/>
      </dsp:txXfrm>
    </dsp:sp>
    <dsp:sp modelId="{736691BF-E9E3-467E-9E7A-4D26D4A015C9}">
      <dsp:nvSpPr>
        <dsp:cNvPr id="0" name=""/>
        <dsp:cNvSpPr/>
      </dsp:nvSpPr>
      <dsp:spPr>
        <a:xfrm>
          <a:off x="0" y="819115"/>
          <a:ext cx="8229600" cy="702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Models of critical thinking</a:t>
          </a:r>
          <a:endParaRPr lang="en-US" sz="3000" kern="1200" dirty="0"/>
        </a:p>
      </dsp:txBody>
      <dsp:txXfrm>
        <a:off x="34269" y="853384"/>
        <a:ext cx="8161062" cy="633462"/>
      </dsp:txXfrm>
    </dsp:sp>
    <dsp:sp modelId="{196D2D76-7C41-4ED7-9015-98695FF95CF7}">
      <dsp:nvSpPr>
        <dsp:cNvPr id="0" name=""/>
        <dsp:cNvSpPr/>
      </dsp:nvSpPr>
      <dsp:spPr>
        <a:xfrm>
          <a:off x="0" y="1607515"/>
          <a:ext cx="8229600" cy="702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Developing arguments</a:t>
          </a:r>
        </a:p>
      </dsp:txBody>
      <dsp:txXfrm>
        <a:off x="34269" y="1641784"/>
        <a:ext cx="8161062" cy="633462"/>
      </dsp:txXfrm>
    </dsp:sp>
    <dsp:sp modelId="{916393FF-478C-40DD-BEA2-FA3DE624EA82}">
      <dsp:nvSpPr>
        <dsp:cNvPr id="0" name=""/>
        <dsp:cNvSpPr/>
      </dsp:nvSpPr>
      <dsp:spPr>
        <a:xfrm>
          <a:off x="0" y="2395916"/>
          <a:ext cx="8229600" cy="702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Validating evidence</a:t>
          </a:r>
          <a:endParaRPr lang="en-US" sz="3000" kern="1200" dirty="0"/>
        </a:p>
      </dsp:txBody>
      <dsp:txXfrm>
        <a:off x="34269" y="2430185"/>
        <a:ext cx="8161062" cy="633462"/>
      </dsp:txXfrm>
    </dsp:sp>
    <dsp:sp modelId="{DAFA2D09-F64A-4E51-A0CC-E4AF39C44064}">
      <dsp:nvSpPr>
        <dsp:cNvPr id="0" name=""/>
        <dsp:cNvSpPr/>
      </dsp:nvSpPr>
      <dsp:spPr>
        <a:xfrm>
          <a:off x="0" y="3184316"/>
          <a:ext cx="8229600" cy="702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smtClean="0"/>
            <a:t>Management theories</a:t>
          </a:r>
          <a:endParaRPr lang="en-US" sz="3000" kern="1200" dirty="0"/>
        </a:p>
      </dsp:txBody>
      <dsp:txXfrm>
        <a:off x="34269" y="3218585"/>
        <a:ext cx="8161062" cy="6334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D1BACE-21BB-4CBD-8E7D-C4FE3F7734E4}">
      <dsp:nvSpPr>
        <dsp:cNvPr id="0" name=""/>
        <dsp:cNvSpPr/>
      </dsp:nvSpPr>
      <dsp:spPr>
        <a:xfrm>
          <a:off x="0" y="23515"/>
          <a:ext cx="8229600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Lectures</a:t>
          </a:r>
          <a:endParaRPr lang="en-US" sz="2500" kern="1200"/>
        </a:p>
      </dsp:txBody>
      <dsp:txXfrm>
        <a:off x="28557" y="52072"/>
        <a:ext cx="8172486" cy="527886"/>
      </dsp:txXfrm>
    </dsp:sp>
    <dsp:sp modelId="{21A86DC9-14FD-42C8-BF17-BFC9C95DF4BE}">
      <dsp:nvSpPr>
        <dsp:cNvPr id="0" name=""/>
        <dsp:cNvSpPr/>
      </dsp:nvSpPr>
      <dsp:spPr>
        <a:xfrm>
          <a:off x="0" y="680515"/>
          <a:ext cx="8229600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Workshops</a:t>
          </a:r>
          <a:endParaRPr lang="en-US" sz="2500" kern="1200"/>
        </a:p>
      </dsp:txBody>
      <dsp:txXfrm>
        <a:off x="28557" y="709072"/>
        <a:ext cx="8172486" cy="527886"/>
      </dsp:txXfrm>
    </dsp:sp>
    <dsp:sp modelId="{C54A7155-C8B0-46CC-8045-D7220CA258E2}">
      <dsp:nvSpPr>
        <dsp:cNvPr id="0" name=""/>
        <dsp:cNvSpPr/>
      </dsp:nvSpPr>
      <dsp:spPr>
        <a:xfrm>
          <a:off x="0" y="1337515"/>
          <a:ext cx="8229600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Practical activities (Individual / Group activities)</a:t>
          </a:r>
          <a:endParaRPr lang="en-US" sz="2500" kern="1200" dirty="0"/>
        </a:p>
      </dsp:txBody>
      <dsp:txXfrm>
        <a:off x="28557" y="1366072"/>
        <a:ext cx="8172486" cy="527886"/>
      </dsp:txXfrm>
    </dsp:sp>
    <dsp:sp modelId="{F740932D-A7BE-47B8-9DB9-32C724804AD6}">
      <dsp:nvSpPr>
        <dsp:cNvPr id="0" name=""/>
        <dsp:cNvSpPr/>
      </dsp:nvSpPr>
      <dsp:spPr>
        <a:xfrm>
          <a:off x="0" y="1994516"/>
          <a:ext cx="8229600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Seminar presentations</a:t>
          </a:r>
          <a:endParaRPr lang="en-US" sz="2500" kern="1200" dirty="0"/>
        </a:p>
      </dsp:txBody>
      <dsp:txXfrm>
        <a:off x="28557" y="2023073"/>
        <a:ext cx="8172486" cy="527886"/>
      </dsp:txXfrm>
    </dsp:sp>
    <dsp:sp modelId="{878AB75E-A31D-4A8A-A3BD-2FA911D2A2E4}">
      <dsp:nvSpPr>
        <dsp:cNvPr id="0" name=""/>
        <dsp:cNvSpPr/>
      </dsp:nvSpPr>
      <dsp:spPr>
        <a:xfrm>
          <a:off x="0" y="2651515"/>
          <a:ext cx="8229600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/>
            <a:t>Case studies / Discussions</a:t>
          </a:r>
          <a:endParaRPr lang="en-US" sz="2500" kern="1200" dirty="0"/>
        </a:p>
      </dsp:txBody>
      <dsp:txXfrm>
        <a:off x="28557" y="2680072"/>
        <a:ext cx="8172486" cy="527886"/>
      </dsp:txXfrm>
    </dsp:sp>
    <dsp:sp modelId="{6B53D3FB-952F-4707-9C59-0EA72D206E00}">
      <dsp:nvSpPr>
        <dsp:cNvPr id="0" name=""/>
        <dsp:cNvSpPr/>
      </dsp:nvSpPr>
      <dsp:spPr>
        <a:xfrm>
          <a:off x="0" y="3308515"/>
          <a:ext cx="8229600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/>
            <a:t>Quizzes</a:t>
          </a:r>
          <a:endParaRPr lang="en-US" sz="2500" kern="1200" dirty="0"/>
        </a:p>
      </dsp:txBody>
      <dsp:txXfrm>
        <a:off x="28557" y="3337072"/>
        <a:ext cx="8172486" cy="5278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 xmlns="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1/9/2020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b="1" i="1" dirty="0"/>
              <a:t>BA Leadership &amp; Management Skills for the </a:t>
            </a:r>
            <a:r>
              <a:rPr lang="en-GB" altLang="en-US" sz="2400" b="1" i="1" dirty="0" smtClean="0"/>
              <a:t>Workplace</a:t>
            </a:r>
            <a:br>
              <a:rPr lang="en-GB" altLang="en-US" sz="2400" b="1" i="1" dirty="0" smtClean="0"/>
            </a:br>
            <a:r>
              <a:rPr lang="en-GB" altLang="en-US" sz="2400" dirty="0"/>
              <a:t/>
            </a:r>
            <a:br>
              <a:rPr lang="en-GB" altLang="en-US" sz="2400" dirty="0"/>
            </a:br>
            <a:r>
              <a:rPr lang="en-GB" dirty="0" smtClean="0"/>
              <a:t> </a:t>
            </a:r>
            <a:r>
              <a:rPr lang="en-GB" sz="40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Developing workplace critical thinking</a:t>
            </a:r>
            <a:br>
              <a:rPr lang="en-GB" sz="40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</a:t>
            </a:r>
            <a:r>
              <a:rPr lang="en-GB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BMSW5001</a:t>
            </a:r>
            <a:r>
              <a:rPr lang="en-GB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)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3630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007E2-1C60-4A8E-A11A-D02B40EAC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Module </a:t>
            </a:r>
            <a:r>
              <a:rPr lang="en-GB" dirty="0" smtClean="0">
                <a:solidFill>
                  <a:srgbClr val="FF0000"/>
                </a:solidFill>
              </a:rPr>
              <a:t>Aim</a:t>
            </a:r>
            <a:endParaRPr lang="en-GB" dirty="0">
              <a:solidFill>
                <a:srgbClr val="FF0000"/>
              </a:solidFill>
            </a:endParaRPr>
          </a:p>
        </p:txBody>
      </p:sp>
      <p:graphicFrame>
        <p:nvGraphicFramePr>
          <p:cNvPr id="5" name="Diagram 5">
            <a:extLst>
              <a:ext uri="{FF2B5EF4-FFF2-40B4-BE49-F238E27FC236}">
                <a16:creationId xmlns:a16="http://schemas.microsoft.com/office/drawing/2014/main" id="{207FB528-6BF1-433B-A8A6-9ED80E2463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959065"/>
              </p:ext>
            </p:extLst>
          </p:nvPr>
        </p:nvGraphicFramePr>
        <p:xfrm>
          <a:off x="683568" y="1417638"/>
          <a:ext cx="8003232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6289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59352-D54B-4BE7-AB31-C3B484B9C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Learning Outcomes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80ABE24-B9AC-4635-AAF5-080056ADE0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Upon the successful completion of this module, </a:t>
            </a:r>
            <a:r>
              <a:rPr lang="en-GB" dirty="0" smtClean="0"/>
              <a:t>you </a:t>
            </a:r>
            <a:r>
              <a:rPr lang="en-GB" dirty="0"/>
              <a:t>should be able to demonstrate the ability to: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D</a:t>
            </a:r>
            <a:r>
              <a:rPr lang="en-GB" dirty="0" smtClean="0"/>
              <a:t>iscriminate </a:t>
            </a:r>
            <a:r>
              <a:rPr lang="en-GB" dirty="0"/>
              <a:t>and analyse the difference between beliefs, attitudes and values within a </a:t>
            </a:r>
            <a:r>
              <a:rPr lang="en-GB" dirty="0" smtClean="0"/>
              <a:t> workplace </a:t>
            </a:r>
            <a:r>
              <a:rPr lang="en-GB" dirty="0"/>
              <a:t>context; </a:t>
            </a:r>
            <a:endParaRPr lang="en-GB" dirty="0" smtClean="0"/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C</a:t>
            </a:r>
            <a:r>
              <a:rPr lang="en-GB" dirty="0" smtClean="0"/>
              <a:t>ritically </a:t>
            </a:r>
            <a:r>
              <a:rPr lang="en-GB" dirty="0"/>
              <a:t>assess their own beliefs, attitudes and value systems and their impact on </a:t>
            </a:r>
            <a:r>
              <a:rPr lang="en-GB" dirty="0" smtClean="0"/>
              <a:t> workplace </a:t>
            </a:r>
            <a:r>
              <a:rPr lang="en-GB" dirty="0"/>
              <a:t>behaviour; 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A</a:t>
            </a:r>
            <a:r>
              <a:rPr lang="en-GB" dirty="0" smtClean="0"/>
              <a:t>pply </a:t>
            </a:r>
            <a:r>
              <a:rPr lang="en-GB" dirty="0"/>
              <a:t>the critical assessment of an appropriate management theory to evaluate how </a:t>
            </a:r>
            <a:r>
              <a:rPr lang="en-GB" dirty="0" smtClean="0"/>
              <a:t> someone </a:t>
            </a:r>
            <a:r>
              <a:rPr lang="en-GB" dirty="0"/>
              <a:t>with different beliefs, attitudes and values might interpret the theory </a:t>
            </a:r>
            <a:r>
              <a:rPr lang="en-GB" dirty="0" smtClean="0"/>
              <a:t> differently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238149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19A27-E160-4AD3-B55D-6D5BD2BC2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Key Topics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931BC5C-AC3F-4AAF-AC12-6768BFE066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1656239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0779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219CB-9140-42CD-96ED-3CDD634D0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Teaching and Learning Strategy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E437A97-8EA1-4F04-8681-B9518588F9A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1054091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829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5C9AE-8D56-413D-AC6B-A9E1C1CA0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ABE24-B9AC-4635-AAF5-080056ADE0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pPr algn="just"/>
            <a:r>
              <a:rPr lang="en-GB" b="1" dirty="0" smtClean="0"/>
              <a:t>Coursework - 100% </a:t>
            </a:r>
          </a:p>
          <a:p>
            <a:pPr marL="354013" indent="0" algn="just">
              <a:buNone/>
            </a:pPr>
            <a:r>
              <a:rPr lang="en-GB" dirty="0" smtClean="0"/>
              <a:t>A Written Report evidencing ability to apply critical thinking in the workplace - 4000 words</a:t>
            </a:r>
          </a:p>
          <a:p>
            <a:pPr marL="354013" indent="0" algn="just">
              <a:buNone/>
            </a:pPr>
            <a:endParaRPr lang="en-GB" dirty="0" smtClean="0"/>
          </a:p>
          <a:p>
            <a:pPr algn="just"/>
            <a:r>
              <a:rPr lang="en-GB" dirty="0" smtClean="0"/>
              <a:t>The assignment brief would be released in week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7992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05697-2A02-429D-B545-B49EE56A7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Recommended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E5324-3A24-4D29-8C21-6D1A3EDC44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Brookfield. S. (2012) Teaching for critical thinking : tools and techniques to help students question their assumptions. (Online) San Francisco : Jossey-Bass. 	</a:t>
            </a:r>
          </a:p>
        </p:txBody>
      </p:sp>
    </p:spTree>
    <p:extLst>
      <p:ext uri="{BB962C8B-B14F-4D97-AF65-F5344CB8AC3E}">
        <p14:creationId xmlns:p14="http://schemas.microsoft.com/office/powerpoint/2010/main" val="112628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37682</TotalTime>
  <Words>199</Words>
  <Application>Microsoft Office PowerPoint</Application>
  <PresentationFormat>On-screen Show (4:3)</PresentationFormat>
  <Paragraphs>31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Myriad Pro</vt:lpstr>
      <vt:lpstr>Wingdings</vt:lpstr>
      <vt:lpstr>20140311PresentationUWTSDTemplate</vt:lpstr>
      <vt:lpstr>BA Leadership &amp; Management Skills for the Workplace   Developing workplace critical thinking  (BMSW5001)</vt:lpstr>
      <vt:lpstr>Module Aim</vt:lpstr>
      <vt:lpstr>Learning Outcomes</vt:lpstr>
      <vt:lpstr>Key Topics</vt:lpstr>
      <vt:lpstr>Teaching and Learning Strategy</vt:lpstr>
      <vt:lpstr>Assessment</vt:lpstr>
      <vt:lpstr>Recommended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Ernest</dc:creator>
  <cp:lastModifiedBy>Enebi Ovia</cp:lastModifiedBy>
  <cp:revision>87</cp:revision>
  <dcterms:created xsi:type="dcterms:W3CDTF">2015-04-14T15:21:28Z</dcterms:created>
  <dcterms:modified xsi:type="dcterms:W3CDTF">2020-01-09T15:28:03Z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