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</p:sldMasterIdLst>
  <p:notesMasterIdLst>
    <p:notesMasterId r:id="rId25"/>
  </p:notesMasterIdLst>
  <p:sldIdLst>
    <p:sldId id="256" r:id="rId10"/>
    <p:sldId id="271" r:id="rId11"/>
    <p:sldId id="471" r:id="rId12"/>
    <p:sldId id="273" r:id="rId13"/>
    <p:sldId id="266" r:id="rId14"/>
    <p:sldId id="472" r:id="rId15"/>
    <p:sldId id="276" r:id="rId16"/>
    <p:sldId id="473" r:id="rId17"/>
    <p:sldId id="281" r:id="rId18"/>
    <p:sldId id="474" r:id="rId19"/>
    <p:sldId id="279" r:id="rId20"/>
    <p:sldId id="280" r:id="rId21"/>
    <p:sldId id="282" r:id="rId22"/>
    <p:sldId id="283" r:id="rId23"/>
    <p:sldId id="28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307469-BC86-40D2-828B-13F84BB6F7A5}" v="46" dt="2023-11-13T22:28:07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09" autoAdjust="0"/>
    <p:restoredTop sz="91656" autoAdjust="0"/>
  </p:normalViewPr>
  <p:slideViewPr>
    <p:cSldViewPr snapToGrid="0">
      <p:cViewPr varScale="1">
        <p:scale>
          <a:sx n="71" d="100"/>
          <a:sy n="71" d="100"/>
        </p:scale>
        <p:origin x="216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Madalina" userId="f2e71a8ef1b8f40d" providerId="LiveId" clId="{EE307469-BC86-40D2-828B-13F84BB6F7A5}"/>
    <pc:docChg chg="undo custSel addSld delSld modSld delMainMaster">
      <pc:chgData name="Alexandra Madalina" userId="f2e71a8ef1b8f40d" providerId="LiveId" clId="{EE307469-BC86-40D2-828B-13F84BB6F7A5}" dt="2023-11-13T22:29:06.721" v="305" actId="47"/>
      <pc:docMkLst>
        <pc:docMk/>
      </pc:docMkLst>
      <pc:sldChg chg="add">
        <pc:chgData name="Alexandra Madalina" userId="f2e71a8ef1b8f40d" providerId="LiveId" clId="{EE307469-BC86-40D2-828B-13F84BB6F7A5}" dt="2023-11-13T22:23:07.076" v="275"/>
        <pc:sldMkLst>
          <pc:docMk/>
          <pc:sldMk cId="1227316225" sldId="256"/>
        </pc:sldMkLst>
      </pc:sldChg>
      <pc:sldChg chg="delSp modSp add del mod">
        <pc:chgData name="Alexandra Madalina" userId="f2e71a8ef1b8f40d" providerId="LiveId" clId="{EE307469-BC86-40D2-828B-13F84BB6F7A5}" dt="2023-11-13T22:29:06.721" v="305" actId="47"/>
        <pc:sldMkLst>
          <pc:docMk/>
          <pc:sldMk cId="4171838827" sldId="258"/>
        </pc:sldMkLst>
        <pc:spChg chg="del mod">
          <ac:chgData name="Alexandra Madalina" userId="f2e71a8ef1b8f40d" providerId="LiveId" clId="{EE307469-BC86-40D2-828B-13F84BB6F7A5}" dt="2023-11-13T22:21:54.588" v="274" actId="478"/>
          <ac:spMkLst>
            <pc:docMk/>
            <pc:sldMk cId="4171838827" sldId="258"/>
            <ac:spMk id="2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1:54.588" v="274" actId="478"/>
          <ac:spMkLst>
            <pc:docMk/>
            <pc:sldMk cId="4171838827" sldId="258"/>
            <ac:spMk id="3" creationId="{00000000-0000-0000-0000-000000000000}"/>
          </ac:spMkLst>
        </pc:spChg>
      </pc:sldChg>
      <pc:sldChg chg="del">
        <pc:chgData name="Alexandra Madalina" userId="f2e71a8ef1b8f40d" providerId="LiveId" clId="{EE307469-BC86-40D2-828B-13F84BB6F7A5}" dt="2023-11-13T19:26:29.991" v="41" actId="2696"/>
        <pc:sldMkLst>
          <pc:docMk/>
          <pc:sldMk cId="2637417526" sldId="260"/>
        </pc:sldMkLst>
      </pc:sldChg>
      <pc:sldChg chg="delSp add del">
        <pc:chgData name="Alexandra Madalina" userId="f2e71a8ef1b8f40d" providerId="LiveId" clId="{EE307469-BC86-40D2-828B-13F84BB6F7A5}" dt="2023-11-13T22:28:30.470" v="296" actId="47"/>
        <pc:sldMkLst>
          <pc:docMk/>
          <pc:sldMk cId="3777536840" sldId="263"/>
        </pc:sldMkLst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2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39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0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1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2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3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4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5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6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7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8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0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1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2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3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4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5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6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7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8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59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61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62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63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19:51.289" v="253" actId="478"/>
          <ac:spMkLst>
            <pc:docMk/>
            <pc:sldMk cId="3777536840" sldId="263"/>
            <ac:spMk id="4096" creationId="{00000000-0000-0000-0000-000000000000}"/>
          </ac:spMkLst>
        </pc:spChg>
        <pc:picChg chg="del">
          <ac:chgData name="Alexandra Madalina" userId="f2e71a8ef1b8f40d" providerId="LiveId" clId="{EE307469-BC86-40D2-828B-13F84BB6F7A5}" dt="2023-11-13T22:19:51.289" v="253" actId="478"/>
          <ac:picMkLst>
            <pc:docMk/>
            <pc:sldMk cId="3777536840" sldId="263"/>
            <ac:picMk id="1026" creationId="{00000000-0000-0000-0000-000000000000}"/>
          </ac:picMkLst>
        </pc:picChg>
        <pc:picChg chg="del">
          <ac:chgData name="Alexandra Madalina" userId="f2e71a8ef1b8f40d" providerId="LiveId" clId="{EE307469-BC86-40D2-828B-13F84BB6F7A5}" dt="2023-11-13T22:19:51.289" v="253" actId="478"/>
          <ac:picMkLst>
            <pc:docMk/>
            <pc:sldMk cId="3777536840" sldId="263"/>
            <ac:picMk id="1028" creationId="{00000000-0000-0000-0000-000000000000}"/>
          </ac:picMkLst>
        </pc:picChg>
        <pc:picChg chg="del">
          <ac:chgData name="Alexandra Madalina" userId="f2e71a8ef1b8f40d" providerId="LiveId" clId="{EE307469-BC86-40D2-828B-13F84BB6F7A5}" dt="2023-11-13T22:19:51.289" v="253" actId="478"/>
          <ac:picMkLst>
            <pc:docMk/>
            <pc:sldMk cId="3777536840" sldId="263"/>
            <ac:picMk id="1030" creationId="{00000000-0000-0000-0000-000000000000}"/>
          </ac:picMkLst>
        </pc:picChg>
        <pc:picChg chg="del">
          <ac:chgData name="Alexandra Madalina" userId="f2e71a8ef1b8f40d" providerId="LiveId" clId="{EE307469-BC86-40D2-828B-13F84BB6F7A5}" dt="2023-11-13T22:19:51.289" v="253" actId="478"/>
          <ac:picMkLst>
            <pc:docMk/>
            <pc:sldMk cId="3777536840" sldId="263"/>
            <ac:picMk id="1032" creationId="{00000000-0000-0000-0000-000000000000}"/>
          </ac:picMkLst>
        </pc:picChg>
        <pc:picChg chg="del">
          <ac:chgData name="Alexandra Madalina" userId="f2e71a8ef1b8f40d" providerId="LiveId" clId="{EE307469-BC86-40D2-828B-13F84BB6F7A5}" dt="2023-11-13T22:19:51.289" v="253" actId="478"/>
          <ac:picMkLst>
            <pc:docMk/>
            <pc:sldMk cId="3777536840" sldId="263"/>
            <ac:picMk id="1034" creationId="{00000000-0000-0000-0000-000000000000}"/>
          </ac:picMkLst>
        </pc:picChg>
        <pc:picChg chg="del">
          <ac:chgData name="Alexandra Madalina" userId="f2e71a8ef1b8f40d" providerId="LiveId" clId="{EE307469-BC86-40D2-828B-13F84BB6F7A5}" dt="2023-11-13T22:19:51.289" v="253" actId="478"/>
          <ac:picMkLst>
            <pc:docMk/>
            <pc:sldMk cId="3777536840" sldId="263"/>
            <ac:picMk id="4098" creationId="{00000000-0000-0000-0000-000000000000}"/>
          </ac:picMkLst>
        </pc:picChg>
      </pc:sldChg>
      <pc:sldChg chg="delSp add setBg delDesignElem">
        <pc:chgData name="Alexandra Madalina" userId="f2e71a8ef1b8f40d" providerId="LiveId" clId="{EE307469-BC86-40D2-828B-13F84BB6F7A5}" dt="2023-11-13T22:24:39.442" v="280"/>
        <pc:sldMkLst>
          <pc:docMk/>
          <pc:sldMk cId="381659708" sldId="266"/>
        </pc:sldMkLst>
        <pc:picChg chg="del">
          <ac:chgData name="Alexandra Madalina" userId="f2e71a8ef1b8f40d" providerId="LiveId" clId="{EE307469-BC86-40D2-828B-13F84BB6F7A5}" dt="2023-11-13T22:24:39.442" v="280"/>
          <ac:picMkLst>
            <pc:docMk/>
            <pc:sldMk cId="381659708" sldId="266"/>
            <ac:picMk id="9" creationId="{35127EDA-5861-47AB-8729-620CFC7DAC07}"/>
          </ac:picMkLst>
        </pc:picChg>
      </pc:sldChg>
      <pc:sldChg chg="delSp modSp add del mod">
        <pc:chgData name="Alexandra Madalina" userId="f2e71a8ef1b8f40d" providerId="LiveId" clId="{EE307469-BC86-40D2-828B-13F84BB6F7A5}" dt="2023-11-13T22:28:59.158" v="303" actId="47"/>
        <pc:sldMkLst>
          <pc:docMk/>
          <pc:sldMk cId="588694116" sldId="269"/>
        </pc:sldMkLst>
        <pc:spChg chg="del mod">
          <ac:chgData name="Alexandra Madalina" userId="f2e71a8ef1b8f40d" providerId="LiveId" clId="{EE307469-BC86-40D2-828B-13F84BB6F7A5}" dt="2023-11-13T22:20:54.462" v="263"/>
          <ac:spMkLst>
            <pc:docMk/>
            <pc:sldMk cId="588694116" sldId="269"/>
            <ac:spMk id="2" creationId="{00000000-0000-0000-0000-000000000000}"/>
          </ac:spMkLst>
        </pc:spChg>
        <pc:spChg chg="del mod">
          <ac:chgData name="Alexandra Madalina" userId="f2e71a8ef1b8f40d" providerId="LiveId" clId="{EE307469-BC86-40D2-828B-13F84BB6F7A5}" dt="2023-11-13T22:20:57.667" v="264" actId="478"/>
          <ac:spMkLst>
            <pc:docMk/>
            <pc:sldMk cId="588694116" sldId="269"/>
            <ac:spMk id="3" creationId="{00000000-0000-0000-0000-000000000000}"/>
          </ac:spMkLst>
        </pc:spChg>
      </pc:sldChg>
      <pc:sldChg chg="delSp modSp add del mod">
        <pc:chgData name="Alexandra Madalina" userId="f2e71a8ef1b8f40d" providerId="LiveId" clId="{EE307469-BC86-40D2-828B-13F84BB6F7A5}" dt="2023-11-13T22:29:02.828" v="304" actId="47"/>
        <pc:sldMkLst>
          <pc:docMk/>
          <pc:sldMk cId="3880084858" sldId="270"/>
        </pc:sldMkLst>
        <pc:spChg chg="del mod">
          <ac:chgData name="Alexandra Madalina" userId="f2e71a8ef1b8f40d" providerId="LiveId" clId="{EE307469-BC86-40D2-828B-13F84BB6F7A5}" dt="2023-11-13T22:21:37.569" v="271"/>
          <ac:spMkLst>
            <pc:docMk/>
            <pc:sldMk cId="3880084858" sldId="270"/>
            <ac:spMk id="2" creationId="{00000000-0000-0000-0000-000000000000}"/>
          </ac:spMkLst>
        </pc:spChg>
        <pc:spChg chg="del mod">
          <ac:chgData name="Alexandra Madalina" userId="f2e71a8ef1b8f40d" providerId="LiveId" clId="{EE307469-BC86-40D2-828B-13F84BB6F7A5}" dt="2023-11-13T22:21:39.484" v="272" actId="478"/>
          <ac:spMkLst>
            <pc:docMk/>
            <pc:sldMk cId="3880084858" sldId="270"/>
            <ac:spMk id="3" creationId="{00000000-0000-0000-0000-000000000000}"/>
          </ac:spMkLst>
        </pc:spChg>
      </pc:sldChg>
      <pc:sldChg chg="add">
        <pc:chgData name="Alexandra Madalina" userId="f2e71a8ef1b8f40d" providerId="LiveId" clId="{EE307469-BC86-40D2-828B-13F84BB6F7A5}" dt="2023-11-13T22:23:38.631" v="276"/>
        <pc:sldMkLst>
          <pc:docMk/>
          <pc:sldMk cId="2215661749" sldId="271"/>
        </pc:sldMkLst>
      </pc:sldChg>
      <pc:sldChg chg="delSp add del">
        <pc:chgData name="Alexandra Madalina" userId="f2e71a8ef1b8f40d" providerId="LiveId" clId="{EE307469-BC86-40D2-828B-13F84BB6F7A5}" dt="2023-11-13T22:28:38.246" v="298" actId="47"/>
        <pc:sldMkLst>
          <pc:docMk/>
          <pc:sldMk cId="918168449" sldId="272"/>
        </pc:sldMkLst>
        <pc:spChg chg="del">
          <ac:chgData name="Alexandra Madalina" userId="f2e71a8ef1b8f40d" providerId="LiveId" clId="{EE307469-BC86-40D2-828B-13F84BB6F7A5}" dt="2023-11-13T22:20:02.855" v="255" actId="478"/>
          <ac:spMkLst>
            <pc:docMk/>
            <pc:sldMk cId="918168449" sldId="272"/>
            <ac:spMk id="3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0:02.855" v="255" actId="478"/>
          <ac:spMkLst>
            <pc:docMk/>
            <pc:sldMk cId="918168449" sldId="272"/>
            <ac:spMk id="4" creationId="{00000000-0000-0000-0000-000000000000}"/>
          </ac:spMkLst>
        </pc:spChg>
        <pc:picChg chg="del">
          <ac:chgData name="Alexandra Madalina" userId="f2e71a8ef1b8f40d" providerId="LiveId" clId="{EE307469-BC86-40D2-828B-13F84BB6F7A5}" dt="2023-11-13T22:20:02.855" v="255" actId="478"/>
          <ac:picMkLst>
            <pc:docMk/>
            <pc:sldMk cId="918168449" sldId="272"/>
            <ac:picMk id="2052" creationId="{00000000-0000-0000-0000-000000000000}"/>
          </ac:picMkLst>
        </pc:picChg>
      </pc:sldChg>
      <pc:sldChg chg="add">
        <pc:chgData name="Alexandra Madalina" userId="f2e71a8ef1b8f40d" providerId="LiveId" clId="{EE307469-BC86-40D2-828B-13F84BB6F7A5}" dt="2023-11-13T22:24:23.494" v="278"/>
        <pc:sldMkLst>
          <pc:docMk/>
          <pc:sldMk cId="1644699783" sldId="273"/>
        </pc:sldMkLst>
      </pc:sldChg>
      <pc:sldChg chg="delSp add del mod">
        <pc:chgData name="Alexandra Madalina" userId="f2e71a8ef1b8f40d" providerId="LiveId" clId="{EE307469-BC86-40D2-828B-13F84BB6F7A5}" dt="2023-11-13T22:28:46.972" v="300" actId="47"/>
        <pc:sldMkLst>
          <pc:docMk/>
          <pc:sldMk cId="282745212" sldId="274"/>
        </pc:sldMkLst>
        <pc:spChg chg="del">
          <ac:chgData name="Alexandra Madalina" userId="f2e71a8ef1b8f40d" providerId="LiveId" clId="{EE307469-BC86-40D2-828B-13F84BB6F7A5}" dt="2023-11-13T22:21:23.986" v="267" actId="478"/>
          <ac:spMkLst>
            <pc:docMk/>
            <pc:sldMk cId="282745212" sldId="274"/>
            <ac:spMk id="2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1:23.986" v="267" actId="478"/>
          <ac:spMkLst>
            <pc:docMk/>
            <pc:sldMk cId="282745212" sldId="274"/>
            <ac:spMk id="3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1:23.986" v="267" actId="478"/>
          <ac:spMkLst>
            <pc:docMk/>
            <pc:sldMk cId="282745212" sldId="274"/>
            <ac:spMk id="6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1:23.986" v="267" actId="478"/>
          <ac:spMkLst>
            <pc:docMk/>
            <pc:sldMk cId="282745212" sldId="274"/>
            <ac:spMk id="9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1:23.986" v="267" actId="478"/>
          <ac:spMkLst>
            <pc:docMk/>
            <pc:sldMk cId="282745212" sldId="274"/>
            <ac:spMk id="10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1:23.986" v="267" actId="478"/>
          <ac:spMkLst>
            <pc:docMk/>
            <pc:sldMk cId="282745212" sldId="274"/>
            <ac:spMk id="11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1:23.986" v="267" actId="478"/>
          <ac:spMkLst>
            <pc:docMk/>
            <pc:sldMk cId="282745212" sldId="274"/>
            <ac:spMk id="12" creationId="{00000000-0000-0000-0000-000000000000}"/>
          </ac:spMkLst>
        </pc:spChg>
        <pc:graphicFrameChg chg="del">
          <ac:chgData name="Alexandra Madalina" userId="f2e71a8ef1b8f40d" providerId="LiveId" clId="{EE307469-BC86-40D2-828B-13F84BB6F7A5}" dt="2023-11-13T22:21:23.986" v="267" actId="478"/>
          <ac:graphicFrameMkLst>
            <pc:docMk/>
            <pc:sldMk cId="282745212" sldId="274"/>
            <ac:graphicFrameMk id="7" creationId="{6C0937FF-247E-90F7-E6B8-EBA9E669AF64}"/>
          </ac:graphicFrameMkLst>
        </pc:graphicFrameChg>
        <pc:graphicFrameChg chg="del">
          <ac:chgData name="Alexandra Madalina" userId="f2e71a8ef1b8f40d" providerId="LiveId" clId="{EE307469-BC86-40D2-828B-13F84BB6F7A5}" dt="2023-11-13T22:21:23.986" v="267" actId="478"/>
          <ac:graphicFrameMkLst>
            <pc:docMk/>
            <pc:sldMk cId="282745212" sldId="274"/>
            <ac:graphicFrameMk id="8" creationId="{BE07745D-D9BC-AB2C-4618-9B3B2EA16FCA}"/>
          </ac:graphicFrameMkLst>
        </pc:graphicFrameChg>
      </pc:sldChg>
      <pc:sldChg chg="delSp add del mod">
        <pc:chgData name="Alexandra Madalina" userId="f2e71a8ef1b8f40d" providerId="LiveId" clId="{EE307469-BC86-40D2-828B-13F84BB6F7A5}" dt="2023-11-13T22:28:55.547" v="302" actId="47"/>
        <pc:sldMkLst>
          <pc:docMk/>
          <pc:sldMk cId="358324883" sldId="275"/>
        </pc:sldMkLst>
        <pc:spChg chg="del">
          <ac:chgData name="Alexandra Madalina" userId="f2e71a8ef1b8f40d" providerId="LiveId" clId="{EE307469-BC86-40D2-828B-13F84BB6F7A5}" dt="2023-11-13T22:20:32.685" v="258" actId="478"/>
          <ac:spMkLst>
            <pc:docMk/>
            <pc:sldMk cId="358324883" sldId="275"/>
            <ac:spMk id="2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0:32.685" v="258" actId="478"/>
          <ac:spMkLst>
            <pc:docMk/>
            <pc:sldMk cId="358324883" sldId="275"/>
            <ac:spMk id="5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0:32.685" v="258" actId="478"/>
          <ac:spMkLst>
            <pc:docMk/>
            <pc:sldMk cId="358324883" sldId="275"/>
            <ac:spMk id="6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0:32.685" v="258" actId="478"/>
          <ac:spMkLst>
            <pc:docMk/>
            <pc:sldMk cId="358324883" sldId="275"/>
            <ac:spMk id="7" creationId="{00000000-0000-0000-0000-000000000000}"/>
          </ac:spMkLst>
        </pc:spChg>
        <pc:graphicFrameChg chg="del">
          <ac:chgData name="Alexandra Madalina" userId="f2e71a8ef1b8f40d" providerId="LiveId" clId="{EE307469-BC86-40D2-828B-13F84BB6F7A5}" dt="2023-11-13T22:20:32.685" v="258" actId="478"/>
          <ac:graphicFrameMkLst>
            <pc:docMk/>
            <pc:sldMk cId="358324883" sldId="275"/>
            <ac:graphicFrameMk id="4" creationId="{00000000-0000-0000-0000-000000000000}"/>
          </ac:graphicFrameMkLst>
        </pc:graphicFrameChg>
      </pc:sldChg>
      <pc:sldChg chg="add">
        <pc:chgData name="Alexandra Madalina" userId="f2e71a8ef1b8f40d" providerId="LiveId" clId="{EE307469-BC86-40D2-828B-13F84BB6F7A5}" dt="2023-11-13T22:25:12.586" v="282"/>
        <pc:sldMkLst>
          <pc:docMk/>
          <pc:sldMk cId="1025275279" sldId="276"/>
        </pc:sldMkLst>
      </pc:sldChg>
      <pc:sldChg chg="delSp add del mod">
        <pc:chgData name="Alexandra Madalina" userId="f2e71a8ef1b8f40d" providerId="LiveId" clId="{EE307469-BC86-40D2-828B-13F84BB6F7A5}" dt="2023-11-13T21:59:36.514" v="236" actId="47"/>
        <pc:sldMkLst>
          <pc:docMk/>
          <pc:sldMk cId="4241644630" sldId="276"/>
        </pc:sldMkLst>
        <pc:picChg chg="del">
          <ac:chgData name="Alexandra Madalina" userId="f2e71a8ef1b8f40d" providerId="LiveId" clId="{EE307469-BC86-40D2-828B-13F84BB6F7A5}" dt="2023-11-13T21:55:01.723" v="213" actId="478"/>
          <ac:picMkLst>
            <pc:docMk/>
            <pc:sldMk cId="4241644630" sldId="276"/>
            <ac:picMk id="2" creationId="{00000000-0000-0000-0000-000000000000}"/>
          </ac:picMkLst>
        </pc:picChg>
      </pc:sldChg>
      <pc:sldChg chg="addSp delSp modSp add del mod">
        <pc:chgData name="Alexandra Madalina" userId="f2e71a8ef1b8f40d" providerId="LiveId" clId="{EE307469-BC86-40D2-828B-13F84BB6F7A5}" dt="2023-11-13T22:28:42.919" v="299" actId="47"/>
        <pc:sldMkLst>
          <pc:docMk/>
          <pc:sldMk cId="1601206228" sldId="277"/>
        </pc:sldMkLst>
        <pc:spChg chg="mod">
          <ac:chgData name="Alexandra Madalina" userId="f2e71a8ef1b8f40d" providerId="LiveId" clId="{EE307469-BC86-40D2-828B-13F84BB6F7A5}" dt="2023-11-13T22:20:14.283" v="257" actId="6549"/>
          <ac:spMkLst>
            <pc:docMk/>
            <pc:sldMk cId="1601206228" sldId="277"/>
            <ac:spMk id="2" creationId="{00000000-0000-0000-0000-000000000000}"/>
          </ac:spMkLst>
        </pc:spChg>
        <pc:spChg chg="del mod">
          <ac:chgData name="Alexandra Madalina" userId="f2e71a8ef1b8f40d" providerId="LiveId" clId="{EE307469-BC86-40D2-828B-13F84BB6F7A5}" dt="2023-11-13T22:20:09.400" v="256" actId="478"/>
          <ac:spMkLst>
            <pc:docMk/>
            <pc:sldMk cId="1601206228" sldId="277"/>
            <ac:spMk id="3" creationId="{00000000-0000-0000-0000-000000000000}"/>
          </ac:spMkLst>
        </pc:spChg>
        <pc:spChg chg="del mod">
          <ac:chgData name="Alexandra Madalina" userId="f2e71a8ef1b8f40d" providerId="LiveId" clId="{EE307469-BC86-40D2-828B-13F84BB6F7A5}" dt="2023-11-13T22:20:09.400" v="256" actId="478"/>
          <ac:spMkLst>
            <pc:docMk/>
            <pc:sldMk cId="1601206228" sldId="277"/>
            <ac:spMk id="4" creationId="{00000000-0000-0000-0000-000000000000}"/>
          </ac:spMkLst>
        </pc:spChg>
        <pc:spChg chg="add mod">
          <ac:chgData name="Alexandra Madalina" userId="f2e71a8ef1b8f40d" providerId="LiveId" clId="{EE307469-BC86-40D2-828B-13F84BB6F7A5}" dt="2023-11-13T22:20:09.400" v="256" actId="478"/>
          <ac:spMkLst>
            <pc:docMk/>
            <pc:sldMk cId="1601206228" sldId="277"/>
            <ac:spMk id="5" creationId="{FB88F4EB-C0CC-FBE7-E91A-77609FE2DED9}"/>
          </ac:spMkLst>
        </pc:spChg>
        <pc:spChg chg="add mod">
          <ac:chgData name="Alexandra Madalina" userId="f2e71a8ef1b8f40d" providerId="LiveId" clId="{EE307469-BC86-40D2-828B-13F84BB6F7A5}" dt="2023-11-13T22:20:09.400" v="256" actId="478"/>
          <ac:spMkLst>
            <pc:docMk/>
            <pc:sldMk cId="1601206228" sldId="277"/>
            <ac:spMk id="6" creationId="{A95640F8-8A9C-42FD-FCB4-3979B944F131}"/>
          </ac:spMkLst>
        </pc:spChg>
        <pc:picChg chg="del">
          <ac:chgData name="Alexandra Madalina" userId="f2e71a8ef1b8f40d" providerId="LiveId" clId="{EE307469-BC86-40D2-828B-13F84BB6F7A5}" dt="2023-11-13T22:20:09.400" v="256" actId="478"/>
          <ac:picMkLst>
            <pc:docMk/>
            <pc:sldMk cId="1601206228" sldId="277"/>
            <ac:picMk id="3076" creationId="{00000000-0000-0000-0000-000000000000}"/>
          </ac:picMkLst>
        </pc:picChg>
      </pc:sldChg>
      <pc:sldChg chg="delSp add del mod">
        <pc:chgData name="Alexandra Madalina" userId="f2e71a8ef1b8f40d" providerId="LiveId" clId="{EE307469-BC86-40D2-828B-13F84BB6F7A5}" dt="2023-11-13T22:28:51.291" v="301" actId="47"/>
        <pc:sldMkLst>
          <pc:docMk/>
          <pc:sldMk cId="3436037301" sldId="278"/>
        </pc:sldMkLst>
        <pc:spChg chg="del">
          <ac:chgData name="Alexandra Madalina" userId="f2e71a8ef1b8f40d" providerId="LiveId" clId="{EE307469-BC86-40D2-828B-13F84BB6F7A5}" dt="2023-11-13T22:20:40.112" v="259" actId="478"/>
          <ac:spMkLst>
            <pc:docMk/>
            <pc:sldMk cId="3436037301" sldId="278"/>
            <ac:spMk id="3" creationId="{00000000-0000-0000-0000-000000000000}"/>
          </ac:spMkLst>
        </pc:spChg>
        <pc:spChg chg="del">
          <ac:chgData name="Alexandra Madalina" userId="f2e71a8ef1b8f40d" providerId="LiveId" clId="{EE307469-BC86-40D2-828B-13F84BB6F7A5}" dt="2023-11-13T22:20:40.112" v="259" actId="478"/>
          <ac:spMkLst>
            <pc:docMk/>
            <pc:sldMk cId="3436037301" sldId="278"/>
            <ac:spMk id="4" creationId="{00000000-0000-0000-0000-000000000000}"/>
          </ac:spMkLst>
        </pc:spChg>
        <pc:picChg chg="del">
          <ac:chgData name="Alexandra Madalina" userId="f2e71a8ef1b8f40d" providerId="LiveId" clId="{EE307469-BC86-40D2-828B-13F84BB6F7A5}" dt="2023-11-13T22:20:40.112" v="259" actId="478"/>
          <ac:picMkLst>
            <pc:docMk/>
            <pc:sldMk cId="3436037301" sldId="278"/>
            <ac:picMk id="2" creationId="{00000000-0000-0000-0000-000000000000}"/>
          </ac:picMkLst>
        </pc:picChg>
      </pc:sldChg>
      <pc:sldChg chg="add">
        <pc:chgData name="Alexandra Madalina" userId="f2e71a8ef1b8f40d" providerId="LiveId" clId="{EE307469-BC86-40D2-828B-13F84BB6F7A5}" dt="2023-11-13T22:26:51.897" v="286"/>
        <pc:sldMkLst>
          <pc:docMk/>
          <pc:sldMk cId="2353406096" sldId="279"/>
        </pc:sldMkLst>
      </pc:sldChg>
      <pc:sldChg chg="add">
        <pc:chgData name="Alexandra Madalina" userId="f2e71a8ef1b8f40d" providerId="LiveId" clId="{EE307469-BC86-40D2-828B-13F84BB6F7A5}" dt="2023-11-13T22:27:15.867" v="287"/>
        <pc:sldMkLst>
          <pc:docMk/>
          <pc:sldMk cId="357360600" sldId="280"/>
        </pc:sldMkLst>
      </pc:sldChg>
      <pc:sldChg chg="add">
        <pc:chgData name="Alexandra Madalina" userId="f2e71a8ef1b8f40d" providerId="LiveId" clId="{EE307469-BC86-40D2-828B-13F84BB6F7A5}" dt="2023-11-13T22:25:45.779" v="284"/>
        <pc:sldMkLst>
          <pc:docMk/>
          <pc:sldMk cId="1673839738" sldId="281"/>
        </pc:sldMkLst>
      </pc:sldChg>
      <pc:sldChg chg="add">
        <pc:chgData name="Alexandra Madalina" userId="f2e71a8ef1b8f40d" providerId="LiveId" clId="{EE307469-BC86-40D2-828B-13F84BB6F7A5}" dt="2023-11-13T22:27:34.709" v="288"/>
        <pc:sldMkLst>
          <pc:docMk/>
          <pc:sldMk cId="3223898417" sldId="282"/>
        </pc:sldMkLst>
      </pc:sldChg>
      <pc:sldChg chg="add">
        <pc:chgData name="Alexandra Madalina" userId="f2e71a8ef1b8f40d" providerId="LiveId" clId="{EE307469-BC86-40D2-828B-13F84BB6F7A5}" dt="2023-11-13T22:27:50.992" v="289"/>
        <pc:sldMkLst>
          <pc:docMk/>
          <pc:sldMk cId="1500626872" sldId="283"/>
        </pc:sldMkLst>
      </pc:sldChg>
      <pc:sldChg chg="add">
        <pc:chgData name="Alexandra Madalina" userId="f2e71a8ef1b8f40d" providerId="LiveId" clId="{EE307469-BC86-40D2-828B-13F84BB6F7A5}" dt="2023-11-13T22:28:07.309" v="290"/>
        <pc:sldMkLst>
          <pc:docMk/>
          <pc:sldMk cId="1881225112" sldId="284"/>
        </pc:sldMkLst>
      </pc:sldChg>
      <pc:sldChg chg="del">
        <pc:chgData name="Alexandra Madalina" userId="f2e71a8ef1b8f40d" providerId="LiveId" clId="{EE307469-BC86-40D2-828B-13F84BB6F7A5}" dt="2023-11-13T19:26:33.159" v="42" actId="2696"/>
        <pc:sldMkLst>
          <pc:docMk/>
          <pc:sldMk cId="1555249484" sldId="324"/>
        </pc:sldMkLst>
      </pc:sldChg>
      <pc:sldChg chg="addSp delSp modSp add del mod">
        <pc:chgData name="Alexandra Madalina" userId="f2e71a8ef1b8f40d" providerId="LiveId" clId="{EE307469-BC86-40D2-828B-13F84BB6F7A5}" dt="2023-11-13T22:28:15.641" v="291" actId="47"/>
        <pc:sldMkLst>
          <pc:docMk/>
          <pc:sldMk cId="2562605439" sldId="455"/>
        </pc:sldMkLst>
        <pc:spChg chg="del mod">
          <ac:chgData name="Alexandra Madalina" userId="f2e71a8ef1b8f40d" providerId="LiveId" clId="{EE307469-BC86-40D2-828B-13F84BB6F7A5}" dt="2023-11-13T19:26:11.755" v="40"/>
          <ac:spMkLst>
            <pc:docMk/>
            <pc:sldMk cId="2562605439" sldId="455"/>
            <ac:spMk id="2" creationId="{00000000-0000-0000-0000-000000000000}"/>
          </ac:spMkLst>
        </pc:spChg>
        <pc:spChg chg="add del mod">
          <ac:chgData name="Alexandra Madalina" userId="f2e71a8ef1b8f40d" providerId="LiveId" clId="{EE307469-BC86-40D2-828B-13F84BB6F7A5}" dt="2023-11-13T22:19:03.782" v="244" actId="478"/>
          <ac:spMkLst>
            <pc:docMk/>
            <pc:sldMk cId="2562605439" sldId="455"/>
            <ac:spMk id="4" creationId="{06188B08-684D-019D-DA28-DE3DA27A0D71}"/>
          </ac:spMkLst>
        </pc:spChg>
        <pc:spChg chg="add del">
          <ac:chgData name="Alexandra Madalina" userId="f2e71a8ef1b8f40d" providerId="LiveId" clId="{EE307469-BC86-40D2-828B-13F84BB6F7A5}" dt="2023-11-13T22:18:52.177" v="241" actId="478"/>
          <ac:spMkLst>
            <pc:docMk/>
            <pc:sldMk cId="2562605439" sldId="455"/>
            <ac:spMk id="6" creationId="{EF94BCB3-7E06-2F44-61DE-554C0872553E}"/>
          </ac:spMkLst>
        </pc:spChg>
      </pc:sldChg>
      <pc:sldChg chg="addSp delSp modSp add del mod">
        <pc:chgData name="Alexandra Madalina" userId="f2e71a8ef1b8f40d" providerId="LiveId" clId="{EE307469-BC86-40D2-828B-13F84BB6F7A5}" dt="2023-11-13T22:28:18.208" v="292" actId="47"/>
        <pc:sldMkLst>
          <pc:docMk/>
          <pc:sldMk cId="2317419284" sldId="456"/>
        </pc:sldMkLst>
        <pc:spChg chg="add del mod">
          <ac:chgData name="Alexandra Madalina" userId="f2e71a8ef1b8f40d" providerId="LiveId" clId="{EE307469-BC86-40D2-828B-13F84BB6F7A5}" dt="2023-11-13T19:30:13.768" v="56"/>
          <ac:spMkLst>
            <pc:docMk/>
            <pc:sldMk cId="2317419284" sldId="456"/>
            <ac:spMk id="3" creationId="{F29678DC-02CA-8C50-0113-9E426933C0C9}"/>
          </ac:spMkLst>
        </pc:spChg>
        <pc:spChg chg="add del mod">
          <ac:chgData name="Alexandra Madalina" userId="f2e71a8ef1b8f40d" providerId="LiveId" clId="{EE307469-BC86-40D2-828B-13F84BB6F7A5}" dt="2023-11-13T22:19:12.005" v="248"/>
          <ac:spMkLst>
            <pc:docMk/>
            <pc:sldMk cId="2317419284" sldId="456"/>
            <ac:spMk id="5" creationId="{6DF7F563-A2A8-40E9-7EC9-F0B5863BB8ED}"/>
          </ac:spMkLst>
        </pc:spChg>
        <pc:picChg chg="add del mod">
          <ac:chgData name="Alexandra Madalina" userId="f2e71a8ef1b8f40d" providerId="LiveId" clId="{EE307469-BC86-40D2-828B-13F84BB6F7A5}" dt="2023-11-13T22:19:12.004" v="246" actId="478"/>
          <ac:picMkLst>
            <pc:docMk/>
            <pc:sldMk cId="2317419284" sldId="456"/>
            <ac:picMk id="6" creationId="{53504BE2-54DF-4163-60E6-89A7CCC3AB46}"/>
          </ac:picMkLst>
        </pc:picChg>
        <pc:picChg chg="add del mod">
          <ac:chgData name="Alexandra Madalina" userId="f2e71a8ef1b8f40d" providerId="LiveId" clId="{EE307469-BC86-40D2-828B-13F84BB6F7A5}" dt="2023-11-13T22:19:14.790" v="249" actId="478"/>
          <ac:picMkLst>
            <pc:docMk/>
            <pc:sldMk cId="2317419284" sldId="456"/>
            <ac:picMk id="7" creationId="{6789FE99-FA9D-9FB5-DF41-6792267D200D}"/>
          </ac:picMkLst>
        </pc:picChg>
      </pc:sldChg>
      <pc:sldChg chg="del">
        <pc:chgData name="Alexandra Madalina" userId="f2e71a8ef1b8f40d" providerId="LiveId" clId="{EE307469-BC86-40D2-828B-13F84BB6F7A5}" dt="2023-11-13T19:26:36.779" v="43" actId="2696"/>
        <pc:sldMkLst>
          <pc:docMk/>
          <pc:sldMk cId="3538598249" sldId="456"/>
        </pc:sldMkLst>
      </pc:sldChg>
      <pc:sldChg chg="del">
        <pc:chgData name="Alexandra Madalina" userId="f2e71a8ef1b8f40d" providerId="LiveId" clId="{EE307469-BC86-40D2-828B-13F84BB6F7A5}" dt="2023-11-13T19:25:28.499" v="44" actId="2696"/>
        <pc:sldMkLst>
          <pc:docMk/>
          <pc:sldMk cId="971294314" sldId="457"/>
        </pc:sldMkLst>
      </pc:sldChg>
      <pc:sldChg chg="addSp delSp modSp add del mod">
        <pc:chgData name="Alexandra Madalina" userId="f2e71a8ef1b8f40d" providerId="LiveId" clId="{EE307469-BC86-40D2-828B-13F84BB6F7A5}" dt="2023-11-13T22:28:20.797" v="293" actId="47"/>
        <pc:sldMkLst>
          <pc:docMk/>
          <pc:sldMk cId="3423687960" sldId="457"/>
        </pc:sldMkLst>
        <pc:spChg chg="add del mod">
          <ac:chgData name="Alexandra Madalina" userId="f2e71a8ef1b8f40d" providerId="LiveId" clId="{EE307469-BC86-40D2-828B-13F84BB6F7A5}" dt="2023-11-13T22:19:29.582" v="250" actId="478"/>
          <ac:spMkLst>
            <pc:docMk/>
            <pc:sldMk cId="3423687960" sldId="457"/>
            <ac:spMk id="3" creationId="{34575229-3165-A408-073D-5E266CC48762}"/>
          </ac:spMkLst>
        </pc:spChg>
        <pc:spChg chg="del mod">
          <ac:chgData name="Alexandra Madalina" userId="f2e71a8ef1b8f40d" providerId="LiveId" clId="{EE307469-BC86-40D2-828B-13F84BB6F7A5}" dt="2023-11-13T19:33:18.929" v="81"/>
          <ac:spMkLst>
            <pc:docMk/>
            <pc:sldMk cId="3423687960" sldId="457"/>
            <ac:spMk id="5" creationId="{6DF7F563-A2A8-40E9-7EC9-F0B5863BB8ED}"/>
          </ac:spMkLst>
        </pc:spChg>
        <pc:spChg chg="add del mod">
          <ac:chgData name="Alexandra Madalina" userId="f2e71a8ef1b8f40d" providerId="LiveId" clId="{EE307469-BC86-40D2-828B-13F84BB6F7A5}" dt="2023-11-13T22:19:29.582" v="250" actId="478"/>
          <ac:spMkLst>
            <pc:docMk/>
            <pc:sldMk cId="3423687960" sldId="457"/>
            <ac:spMk id="8" creationId="{B0F71BF5-36F8-D86A-C425-8EA5F11220FC}"/>
          </ac:spMkLst>
        </pc:spChg>
        <pc:picChg chg="del">
          <ac:chgData name="Alexandra Madalina" userId="f2e71a8ef1b8f40d" providerId="LiveId" clId="{EE307469-BC86-40D2-828B-13F84BB6F7A5}" dt="2023-11-13T19:33:26.016" v="82" actId="21"/>
          <ac:picMkLst>
            <pc:docMk/>
            <pc:sldMk cId="3423687960" sldId="457"/>
            <ac:picMk id="6" creationId="{53504BE2-54DF-4163-60E6-89A7CCC3AB46}"/>
          </ac:picMkLst>
        </pc:picChg>
        <pc:picChg chg="del">
          <ac:chgData name="Alexandra Madalina" userId="f2e71a8ef1b8f40d" providerId="LiveId" clId="{EE307469-BC86-40D2-828B-13F84BB6F7A5}" dt="2023-11-13T19:33:29.226" v="83" actId="21"/>
          <ac:picMkLst>
            <pc:docMk/>
            <pc:sldMk cId="3423687960" sldId="457"/>
            <ac:picMk id="7" creationId="{6789FE99-FA9D-9FB5-DF41-6792267D200D}"/>
          </ac:picMkLst>
        </pc:picChg>
        <pc:picChg chg="add del mod">
          <ac:chgData name="Alexandra Madalina" userId="f2e71a8ef1b8f40d" providerId="LiveId" clId="{EE307469-BC86-40D2-828B-13F84BB6F7A5}" dt="2023-11-13T22:19:29.582" v="250" actId="478"/>
          <ac:picMkLst>
            <pc:docMk/>
            <pc:sldMk cId="3423687960" sldId="457"/>
            <ac:picMk id="9" creationId="{083A002C-5F68-C73F-49FE-25B4B2200AE4}"/>
          </ac:picMkLst>
        </pc:picChg>
        <pc:picChg chg="add del mod">
          <ac:chgData name="Alexandra Madalina" userId="f2e71a8ef1b8f40d" providerId="LiveId" clId="{EE307469-BC86-40D2-828B-13F84BB6F7A5}" dt="2023-11-13T22:19:29.582" v="250" actId="478"/>
          <ac:picMkLst>
            <pc:docMk/>
            <pc:sldMk cId="3423687960" sldId="457"/>
            <ac:picMk id="10" creationId="{9A312C6B-416D-8590-99B8-F7854B722E4F}"/>
          </ac:picMkLst>
        </pc:picChg>
      </pc:sldChg>
      <pc:sldChg chg="add del">
        <pc:chgData name="Alexandra Madalina" userId="f2e71a8ef1b8f40d" providerId="LiveId" clId="{EE307469-BC86-40D2-828B-13F84BB6F7A5}" dt="2023-11-13T21:59:21.891" v="231" actId="47"/>
        <pc:sldMkLst>
          <pc:docMk/>
          <pc:sldMk cId="1322121276" sldId="458"/>
        </pc:sldMkLst>
      </pc:sldChg>
      <pc:sldChg chg="del">
        <pc:chgData name="Alexandra Madalina" userId="f2e71a8ef1b8f40d" providerId="LiveId" clId="{EE307469-BC86-40D2-828B-13F84BB6F7A5}" dt="2023-11-13T19:25:31.833" v="45" actId="2696"/>
        <pc:sldMkLst>
          <pc:docMk/>
          <pc:sldMk cId="2814272161" sldId="458"/>
        </pc:sldMkLst>
      </pc:sldChg>
      <pc:sldChg chg="add del">
        <pc:chgData name="Alexandra Madalina" userId="f2e71a8ef1b8f40d" providerId="LiveId" clId="{EE307469-BC86-40D2-828B-13F84BB6F7A5}" dt="2023-11-13T21:59:19.200" v="230" actId="47"/>
        <pc:sldMkLst>
          <pc:docMk/>
          <pc:sldMk cId="926506092" sldId="459"/>
        </pc:sldMkLst>
      </pc:sldChg>
      <pc:sldChg chg="del">
        <pc:chgData name="Alexandra Madalina" userId="f2e71a8ef1b8f40d" providerId="LiveId" clId="{EE307469-BC86-40D2-828B-13F84BB6F7A5}" dt="2023-11-13T19:25:35.700" v="46" actId="2696"/>
        <pc:sldMkLst>
          <pc:docMk/>
          <pc:sldMk cId="1939210490" sldId="459"/>
        </pc:sldMkLst>
      </pc:sldChg>
      <pc:sldChg chg="del">
        <pc:chgData name="Alexandra Madalina" userId="f2e71a8ef1b8f40d" providerId="LiveId" clId="{EE307469-BC86-40D2-828B-13F84BB6F7A5}" dt="2023-11-13T19:25:39.361" v="47" actId="2696"/>
        <pc:sldMkLst>
          <pc:docMk/>
          <pc:sldMk cId="1141288150" sldId="460"/>
        </pc:sldMkLst>
      </pc:sldChg>
      <pc:sldChg chg="add del">
        <pc:chgData name="Alexandra Madalina" userId="f2e71a8ef1b8f40d" providerId="LiveId" clId="{EE307469-BC86-40D2-828B-13F84BB6F7A5}" dt="2023-11-13T21:59:25.045" v="232" actId="47"/>
        <pc:sldMkLst>
          <pc:docMk/>
          <pc:sldMk cId="3890540684" sldId="460"/>
        </pc:sldMkLst>
      </pc:sldChg>
      <pc:sldChg chg="add del">
        <pc:chgData name="Alexandra Madalina" userId="f2e71a8ef1b8f40d" providerId="LiveId" clId="{EE307469-BC86-40D2-828B-13F84BB6F7A5}" dt="2023-11-13T21:59:27.452" v="233" actId="47"/>
        <pc:sldMkLst>
          <pc:docMk/>
          <pc:sldMk cId="2122305544" sldId="461"/>
        </pc:sldMkLst>
      </pc:sldChg>
      <pc:sldChg chg="del">
        <pc:chgData name="Alexandra Madalina" userId="f2e71a8ef1b8f40d" providerId="LiveId" clId="{EE307469-BC86-40D2-828B-13F84BB6F7A5}" dt="2023-11-13T19:25:43.336" v="48" actId="2696"/>
        <pc:sldMkLst>
          <pc:docMk/>
          <pc:sldMk cId="2860410327" sldId="461"/>
        </pc:sldMkLst>
      </pc:sldChg>
      <pc:sldChg chg="add del">
        <pc:chgData name="Alexandra Madalina" userId="f2e71a8ef1b8f40d" providerId="LiveId" clId="{EE307469-BC86-40D2-828B-13F84BB6F7A5}" dt="2023-11-13T21:59:29.405" v="234" actId="47"/>
        <pc:sldMkLst>
          <pc:docMk/>
          <pc:sldMk cId="284741069" sldId="462"/>
        </pc:sldMkLst>
      </pc:sldChg>
      <pc:sldChg chg="del">
        <pc:chgData name="Alexandra Madalina" userId="f2e71a8ef1b8f40d" providerId="LiveId" clId="{EE307469-BC86-40D2-828B-13F84BB6F7A5}" dt="2023-11-13T19:27:03.074" v="50" actId="47"/>
        <pc:sldMkLst>
          <pc:docMk/>
          <pc:sldMk cId="823054644" sldId="462"/>
        </pc:sldMkLst>
      </pc:sldChg>
      <pc:sldChg chg="add del">
        <pc:chgData name="Alexandra Madalina" userId="f2e71a8ef1b8f40d" providerId="LiveId" clId="{EE307469-BC86-40D2-828B-13F84BB6F7A5}" dt="2023-11-13T21:59:34.301" v="235" actId="47"/>
        <pc:sldMkLst>
          <pc:docMk/>
          <pc:sldMk cId="482461579" sldId="463"/>
        </pc:sldMkLst>
      </pc:sldChg>
      <pc:sldChg chg="del">
        <pc:chgData name="Alexandra Madalina" userId="f2e71a8ef1b8f40d" providerId="LiveId" clId="{EE307469-BC86-40D2-828B-13F84BB6F7A5}" dt="2023-11-13T19:27:03.074" v="50" actId="47"/>
        <pc:sldMkLst>
          <pc:docMk/>
          <pc:sldMk cId="3597831058" sldId="463"/>
        </pc:sldMkLst>
      </pc:sldChg>
      <pc:sldChg chg="add del">
        <pc:chgData name="Alexandra Madalina" userId="f2e71a8ef1b8f40d" providerId="LiveId" clId="{EE307469-BC86-40D2-828B-13F84BB6F7A5}" dt="2023-11-13T21:59:38.850" v="237" actId="47"/>
        <pc:sldMkLst>
          <pc:docMk/>
          <pc:sldMk cId="93013498" sldId="464"/>
        </pc:sldMkLst>
      </pc:sldChg>
      <pc:sldChg chg="del">
        <pc:chgData name="Alexandra Madalina" userId="f2e71a8ef1b8f40d" providerId="LiveId" clId="{EE307469-BC86-40D2-828B-13F84BB6F7A5}" dt="2023-11-13T19:27:03.074" v="50" actId="47"/>
        <pc:sldMkLst>
          <pc:docMk/>
          <pc:sldMk cId="3800201534" sldId="464"/>
        </pc:sldMkLst>
      </pc:sldChg>
      <pc:sldChg chg="del">
        <pc:chgData name="Alexandra Madalina" userId="f2e71a8ef1b8f40d" providerId="LiveId" clId="{EE307469-BC86-40D2-828B-13F84BB6F7A5}" dt="2023-11-13T19:27:03.074" v="50" actId="47"/>
        <pc:sldMkLst>
          <pc:docMk/>
          <pc:sldMk cId="236276403" sldId="465"/>
        </pc:sldMkLst>
      </pc:sldChg>
      <pc:sldChg chg="addSp delSp modSp add del mod">
        <pc:chgData name="Alexandra Madalina" userId="f2e71a8ef1b8f40d" providerId="LiveId" clId="{EE307469-BC86-40D2-828B-13F84BB6F7A5}" dt="2023-11-13T21:55:55.933" v="217" actId="47"/>
        <pc:sldMkLst>
          <pc:docMk/>
          <pc:sldMk cId="2840577941" sldId="465"/>
        </pc:sldMkLst>
        <pc:spChg chg="add del mod">
          <ac:chgData name="Alexandra Madalina" userId="f2e71a8ef1b8f40d" providerId="LiveId" clId="{EE307469-BC86-40D2-828B-13F84BB6F7A5}" dt="2023-11-13T21:51:47.744" v="203" actId="478"/>
          <ac:spMkLst>
            <pc:docMk/>
            <pc:sldMk cId="2840577941" sldId="465"/>
            <ac:spMk id="3" creationId="{64246176-14B7-83D4-5656-EBEF8052E922}"/>
          </ac:spMkLst>
        </pc:spChg>
      </pc:sldChg>
      <pc:sldChg chg="del">
        <pc:chgData name="Alexandra Madalina" userId="f2e71a8ef1b8f40d" providerId="LiveId" clId="{EE307469-BC86-40D2-828B-13F84BB6F7A5}" dt="2023-11-13T19:27:03.074" v="50" actId="47"/>
        <pc:sldMkLst>
          <pc:docMk/>
          <pc:sldMk cId="1271959871" sldId="466"/>
        </pc:sldMkLst>
      </pc:sldChg>
      <pc:sldChg chg="addSp delSp modSp add del mod">
        <pc:chgData name="Alexandra Madalina" userId="f2e71a8ef1b8f40d" providerId="LiveId" clId="{EE307469-BC86-40D2-828B-13F84BB6F7A5}" dt="2023-11-13T22:28:26.204" v="295" actId="47"/>
        <pc:sldMkLst>
          <pc:docMk/>
          <pc:sldMk cId="2395268185" sldId="466"/>
        </pc:sldMkLst>
        <pc:spChg chg="add del mod">
          <ac:chgData name="Alexandra Madalina" userId="f2e71a8ef1b8f40d" providerId="LiveId" clId="{EE307469-BC86-40D2-828B-13F84BB6F7A5}" dt="2023-11-13T22:19:42.622" v="252" actId="478"/>
          <ac:spMkLst>
            <pc:docMk/>
            <pc:sldMk cId="2395268185" sldId="466"/>
            <ac:spMk id="5" creationId="{1BEFB22D-4AE4-DD96-4D9C-E1F9D619263E}"/>
          </ac:spMkLst>
        </pc:spChg>
        <pc:spChg chg="add del mod">
          <ac:chgData name="Alexandra Madalina" userId="f2e71a8ef1b8f40d" providerId="LiveId" clId="{EE307469-BC86-40D2-828B-13F84BB6F7A5}" dt="2023-11-13T22:19:42.622" v="252" actId="478"/>
          <ac:spMkLst>
            <pc:docMk/>
            <pc:sldMk cId="2395268185" sldId="466"/>
            <ac:spMk id="10" creationId="{9587D081-F73B-D445-75A5-FED9B48E2C94}"/>
          </ac:spMkLst>
        </pc:spChg>
        <pc:picChg chg="add del mod">
          <ac:chgData name="Alexandra Madalina" userId="f2e71a8ef1b8f40d" providerId="LiveId" clId="{EE307469-BC86-40D2-828B-13F84BB6F7A5}" dt="2023-11-13T22:19:42.622" v="252" actId="478"/>
          <ac:picMkLst>
            <pc:docMk/>
            <pc:sldMk cId="2395268185" sldId="466"/>
            <ac:picMk id="2" creationId="{FCCF14B1-1997-1EC3-A51B-A60F2999E336}"/>
          </ac:picMkLst>
        </pc:picChg>
        <pc:picChg chg="add del mod">
          <ac:chgData name="Alexandra Madalina" userId="f2e71a8ef1b8f40d" providerId="LiveId" clId="{EE307469-BC86-40D2-828B-13F84BB6F7A5}" dt="2023-11-13T22:19:42.622" v="252" actId="478"/>
          <ac:picMkLst>
            <pc:docMk/>
            <pc:sldMk cId="2395268185" sldId="466"/>
            <ac:picMk id="3" creationId="{71D18038-0774-5F50-0F1E-0C085F072F2B}"/>
          </ac:picMkLst>
        </pc:picChg>
        <pc:picChg chg="add del mod">
          <ac:chgData name="Alexandra Madalina" userId="f2e71a8ef1b8f40d" providerId="LiveId" clId="{EE307469-BC86-40D2-828B-13F84BB6F7A5}" dt="2023-11-13T22:19:42.622" v="252" actId="478"/>
          <ac:picMkLst>
            <pc:docMk/>
            <pc:sldMk cId="2395268185" sldId="466"/>
            <ac:picMk id="6" creationId="{71F6A015-1991-1306-6F12-505D683C51C6}"/>
          </ac:picMkLst>
        </pc:picChg>
        <pc:picChg chg="add del mod">
          <ac:chgData name="Alexandra Madalina" userId="f2e71a8ef1b8f40d" providerId="LiveId" clId="{EE307469-BC86-40D2-828B-13F84BB6F7A5}" dt="2023-11-13T22:19:42.622" v="252" actId="478"/>
          <ac:picMkLst>
            <pc:docMk/>
            <pc:sldMk cId="2395268185" sldId="466"/>
            <ac:picMk id="7" creationId="{7CF32C16-CFE7-0C53-FBB8-E4F49C85C1AB}"/>
          </ac:picMkLst>
        </pc:picChg>
        <pc:picChg chg="add del">
          <ac:chgData name="Alexandra Madalina" userId="f2e71a8ef1b8f40d" providerId="LiveId" clId="{EE307469-BC86-40D2-828B-13F84BB6F7A5}" dt="2023-11-13T19:42:35.728" v="184" actId="478"/>
          <ac:picMkLst>
            <pc:docMk/>
            <pc:sldMk cId="2395268185" sldId="466"/>
            <ac:picMk id="8" creationId="{8737F806-F92F-23AA-4118-4649831E71DA}"/>
          </ac:picMkLst>
        </pc:picChg>
        <pc:picChg chg="add del">
          <ac:chgData name="Alexandra Madalina" userId="f2e71a8ef1b8f40d" providerId="LiveId" clId="{EE307469-BC86-40D2-828B-13F84BB6F7A5}" dt="2023-11-13T19:42:50.849" v="186" actId="478"/>
          <ac:picMkLst>
            <pc:docMk/>
            <pc:sldMk cId="2395268185" sldId="466"/>
            <ac:picMk id="9" creationId="{9B5A490E-493A-801E-67ED-A0B3222B5DD5}"/>
          </ac:picMkLst>
        </pc:picChg>
      </pc:sldChg>
      <pc:sldChg chg="addSp delSp modSp add del mod">
        <pc:chgData name="Alexandra Madalina" userId="f2e71a8ef1b8f40d" providerId="LiveId" clId="{EE307469-BC86-40D2-828B-13F84BB6F7A5}" dt="2023-11-13T22:28:23.284" v="294" actId="47"/>
        <pc:sldMkLst>
          <pc:docMk/>
          <pc:sldMk cId="190801464" sldId="467"/>
        </pc:sldMkLst>
        <pc:spChg chg="add del mod">
          <ac:chgData name="Alexandra Madalina" userId="f2e71a8ef1b8f40d" providerId="LiveId" clId="{EE307469-BC86-40D2-828B-13F84BB6F7A5}" dt="2023-11-13T22:19:35.478" v="251" actId="478"/>
          <ac:spMkLst>
            <pc:docMk/>
            <pc:sldMk cId="190801464" sldId="467"/>
            <ac:spMk id="3" creationId="{D7903340-51EB-53CB-AB8C-D67731251507}"/>
          </ac:spMkLst>
        </pc:spChg>
        <pc:spChg chg="add del mod">
          <ac:chgData name="Alexandra Madalina" userId="f2e71a8ef1b8f40d" providerId="LiveId" clId="{EE307469-BC86-40D2-828B-13F84BB6F7A5}" dt="2023-11-13T22:19:35.478" v="251" actId="478"/>
          <ac:spMkLst>
            <pc:docMk/>
            <pc:sldMk cId="190801464" sldId="467"/>
            <ac:spMk id="5" creationId="{220A2969-939D-ACF8-BEC6-047294085711}"/>
          </ac:spMkLst>
        </pc:spChg>
      </pc:sldChg>
      <pc:sldChg chg="del">
        <pc:chgData name="Alexandra Madalina" userId="f2e71a8ef1b8f40d" providerId="LiveId" clId="{EE307469-BC86-40D2-828B-13F84BB6F7A5}" dt="2023-11-13T19:27:03.074" v="50" actId="47"/>
        <pc:sldMkLst>
          <pc:docMk/>
          <pc:sldMk cId="402839147" sldId="467"/>
        </pc:sldMkLst>
      </pc:sldChg>
      <pc:sldChg chg="del">
        <pc:chgData name="Alexandra Madalina" userId="f2e71a8ef1b8f40d" providerId="LiveId" clId="{EE307469-BC86-40D2-828B-13F84BB6F7A5}" dt="2023-11-13T19:27:03.074" v="50" actId="47"/>
        <pc:sldMkLst>
          <pc:docMk/>
          <pc:sldMk cId="1523553561" sldId="468"/>
        </pc:sldMkLst>
      </pc:sldChg>
      <pc:sldChg chg="add del">
        <pc:chgData name="Alexandra Madalina" userId="f2e71a8ef1b8f40d" providerId="LiveId" clId="{EE307469-BC86-40D2-828B-13F84BB6F7A5}" dt="2023-11-13T22:02:23.744" v="238" actId="47"/>
        <pc:sldMkLst>
          <pc:docMk/>
          <pc:sldMk cId="2041548244" sldId="468"/>
        </pc:sldMkLst>
      </pc:sldChg>
      <pc:sldChg chg="del">
        <pc:chgData name="Alexandra Madalina" userId="f2e71a8ef1b8f40d" providerId="LiveId" clId="{EE307469-BC86-40D2-828B-13F84BB6F7A5}" dt="2023-11-13T19:27:03.074" v="50" actId="47"/>
        <pc:sldMkLst>
          <pc:docMk/>
          <pc:sldMk cId="1953783980" sldId="469"/>
        </pc:sldMkLst>
      </pc:sldChg>
      <pc:sldChg chg="add del">
        <pc:chgData name="Alexandra Madalina" userId="f2e71a8ef1b8f40d" providerId="LiveId" clId="{EE307469-BC86-40D2-828B-13F84BB6F7A5}" dt="2023-11-13T21:59:15.908" v="229" actId="47"/>
        <pc:sldMkLst>
          <pc:docMk/>
          <pc:sldMk cId="4050832044" sldId="469"/>
        </pc:sldMkLst>
      </pc:sldChg>
      <pc:sldChg chg="delSp add del mod">
        <pc:chgData name="Alexandra Madalina" userId="f2e71a8ef1b8f40d" providerId="LiveId" clId="{EE307469-BC86-40D2-828B-13F84BB6F7A5}" dt="2023-11-13T22:28:34.405" v="297" actId="47"/>
        <pc:sldMkLst>
          <pc:docMk/>
          <pc:sldMk cId="317553519" sldId="470"/>
        </pc:sldMkLst>
        <pc:picChg chg="del">
          <ac:chgData name="Alexandra Madalina" userId="f2e71a8ef1b8f40d" providerId="LiveId" clId="{EE307469-BC86-40D2-828B-13F84BB6F7A5}" dt="2023-11-13T22:19:55.983" v="254" actId="478"/>
          <ac:picMkLst>
            <pc:docMk/>
            <pc:sldMk cId="317553519" sldId="470"/>
            <ac:picMk id="2" creationId="{00000000-0000-0000-0000-000000000000}"/>
          </ac:picMkLst>
        </pc:picChg>
      </pc:sldChg>
      <pc:sldChg chg="add del">
        <pc:chgData name="Alexandra Madalina" userId="f2e71a8ef1b8f40d" providerId="LiveId" clId="{EE307469-BC86-40D2-828B-13F84BB6F7A5}" dt="2023-11-13T21:54:58.305" v="212" actId="47"/>
        <pc:sldMkLst>
          <pc:docMk/>
          <pc:sldMk cId="1591062961" sldId="470"/>
        </pc:sldMkLst>
      </pc:sldChg>
      <pc:sldChg chg="add del">
        <pc:chgData name="Alexandra Madalina" userId="f2e71a8ef1b8f40d" providerId="LiveId" clId="{EE307469-BC86-40D2-828B-13F84BB6F7A5}" dt="2023-11-13T21:55:28.972" v="215"/>
        <pc:sldMkLst>
          <pc:docMk/>
          <pc:sldMk cId="1809007539" sldId="470"/>
        </pc:sldMkLst>
      </pc:sldChg>
      <pc:sldChg chg="add del">
        <pc:chgData name="Alexandra Madalina" userId="f2e71a8ef1b8f40d" providerId="LiveId" clId="{EE307469-BC86-40D2-828B-13F84BB6F7A5}" dt="2023-11-13T19:27:03.074" v="50" actId="47"/>
        <pc:sldMkLst>
          <pc:docMk/>
          <pc:sldMk cId="3456604053" sldId="470"/>
        </pc:sldMkLst>
      </pc:sldChg>
      <pc:sldChg chg="add del">
        <pc:chgData name="Alexandra Madalina" userId="f2e71a8ef1b8f40d" providerId="LiveId" clId="{EE307469-BC86-40D2-828B-13F84BB6F7A5}" dt="2023-11-13T21:54:20.100" v="209" actId="47"/>
        <pc:sldMkLst>
          <pc:docMk/>
          <pc:sldMk cId="4259109768" sldId="470"/>
        </pc:sldMkLst>
      </pc:sldChg>
      <pc:sldChg chg="add del replId">
        <pc:chgData name="Alexandra Madalina" userId="f2e71a8ef1b8f40d" providerId="LiveId" clId="{EE307469-BC86-40D2-828B-13F84BB6F7A5}" dt="2023-11-13T19:27:03.074" v="50" actId="47"/>
        <pc:sldMkLst>
          <pc:docMk/>
          <pc:sldMk cId="73284476" sldId="471"/>
        </pc:sldMkLst>
      </pc:sldChg>
      <pc:sldChg chg="add">
        <pc:chgData name="Alexandra Madalina" userId="f2e71a8ef1b8f40d" providerId="LiveId" clId="{EE307469-BC86-40D2-828B-13F84BB6F7A5}" dt="2023-11-13T22:23:58.723" v="277"/>
        <pc:sldMkLst>
          <pc:docMk/>
          <pc:sldMk cId="2528844386" sldId="471"/>
        </pc:sldMkLst>
      </pc:sldChg>
      <pc:sldChg chg="new del">
        <pc:chgData name="Alexandra Madalina" userId="f2e71a8ef1b8f40d" providerId="LiveId" clId="{EE307469-BC86-40D2-828B-13F84BB6F7A5}" dt="2023-11-13T22:02:34.190" v="240" actId="47"/>
        <pc:sldMkLst>
          <pc:docMk/>
          <pc:sldMk cId="3667454839" sldId="471"/>
        </pc:sldMkLst>
      </pc:sldChg>
      <pc:sldChg chg="add del replId">
        <pc:chgData name="Alexandra Madalina" userId="f2e71a8ef1b8f40d" providerId="LiveId" clId="{EE307469-BC86-40D2-828B-13F84BB6F7A5}" dt="2023-11-13T19:27:03.074" v="50" actId="47"/>
        <pc:sldMkLst>
          <pc:docMk/>
          <pc:sldMk cId="2893836141" sldId="472"/>
        </pc:sldMkLst>
      </pc:sldChg>
      <pc:sldChg chg="add">
        <pc:chgData name="Alexandra Madalina" userId="f2e71a8ef1b8f40d" providerId="LiveId" clId="{EE307469-BC86-40D2-828B-13F84BB6F7A5}" dt="2023-11-13T22:24:55.986" v="281"/>
        <pc:sldMkLst>
          <pc:docMk/>
          <pc:sldMk cId="3182545256" sldId="472"/>
        </pc:sldMkLst>
      </pc:sldChg>
      <pc:sldChg chg="add">
        <pc:chgData name="Alexandra Madalina" userId="f2e71a8ef1b8f40d" providerId="LiveId" clId="{EE307469-BC86-40D2-828B-13F84BB6F7A5}" dt="2023-11-13T22:25:26.416" v="283"/>
        <pc:sldMkLst>
          <pc:docMk/>
          <pc:sldMk cId="2213173246" sldId="473"/>
        </pc:sldMkLst>
      </pc:sldChg>
      <pc:sldChg chg="add del replId">
        <pc:chgData name="Alexandra Madalina" userId="f2e71a8ef1b8f40d" providerId="LiveId" clId="{EE307469-BC86-40D2-828B-13F84BB6F7A5}" dt="2023-11-13T19:27:03.074" v="50" actId="47"/>
        <pc:sldMkLst>
          <pc:docMk/>
          <pc:sldMk cId="2651834894" sldId="473"/>
        </pc:sldMkLst>
      </pc:sldChg>
      <pc:sldChg chg="add">
        <pc:chgData name="Alexandra Madalina" userId="f2e71a8ef1b8f40d" providerId="LiveId" clId="{EE307469-BC86-40D2-828B-13F84BB6F7A5}" dt="2023-11-13T22:26:40.234" v="285"/>
        <pc:sldMkLst>
          <pc:docMk/>
          <pc:sldMk cId="140055804" sldId="474"/>
        </pc:sldMkLst>
      </pc:sldChg>
      <pc:sldChg chg="add del replId">
        <pc:chgData name="Alexandra Madalina" userId="f2e71a8ef1b8f40d" providerId="LiveId" clId="{EE307469-BC86-40D2-828B-13F84BB6F7A5}" dt="2023-11-13T19:27:03.074" v="50" actId="47"/>
        <pc:sldMkLst>
          <pc:docMk/>
          <pc:sldMk cId="1299239848" sldId="474"/>
        </pc:sldMkLst>
      </pc:sldChg>
      <pc:sldChg chg="add del replId">
        <pc:chgData name="Alexandra Madalina" userId="f2e71a8ef1b8f40d" providerId="LiveId" clId="{EE307469-BC86-40D2-828B-13F84BB6F7A5}" dt="2023-11-13T19:27:03.074" v="50" actId="47"/>
        <pc:sldMkLst>
          <pc:docMk/>
          <pc:sldMk cId="2220460127" sldId="475"/>
        </pc:sldMkLst>
      </pc:sldChg>
      <pc:sldChg chg="add del replId">
        <pc:chgData name="Alexandra Madalina" userId="f2e71a8ef1b8f40d" providerId="LiveId" clId="{EE307469-BC86-40D2-828B-13F84BB6F7A5}" dt="2023-11-13T19:27:03.074" v="50" actId="47"/>
        <pc:sldMkLst>
          <pc:docMk/>
          <pc:sldMk cId="2850787394" sldId="476"/>
        </pc:sldMkLst>
      </pc:sldChg>
      <pc:sldChg chg="add del replId">
        <pc:chgData name="Alexandra Madalina" userId="f2e71a8ef1b8f40d" providerId="LiveId" clId="{EE307469-BC86-40D2-828B-13F84BB6F7A5}" dt="2023-11-13T19:27:03.074" v="50" actId="47"/>
        <pc:sldMkLst>
          <pc:docMk/>
          <pc:sldMk cId="683298269" sldId="477"/>
        </pc:sldMkLst>
      </pc:sldChg>
      <pc:sldMasterChg chg="addSldLayout delSldLayout">
        <pc:chgData name="Alexandra Madalina" userId="f2e71a8ef1b8f40d" providerId="LiveId" clId="{EE307469-BC86-40D2-828B-13F84BB6F7A5}" dt="2023-11-13T22:28:26.204" v="295" actId="47"/>
        <pc:sldMasterMkLst>
          <pc:docMk/>
          <pc:sldMasterMk cId="3564703739" sldId="2147483695"/>
        </pc:sldMasterMkLst>
        <pc:sldLayoutChg chg="add del">
          <pc:chgData name="Alexandra Madalina" userId="f2e71a8ef1b8f40d" providerId="LiveId" clId="{EE307469-BC86-40D2-828B-13F84BB6F7A5}" dt="2023-11-13T22:28:26.204" v="295" actId="47"/>
          <pc:sldLayoutMkLst>
            <pc:docMk/>
            <pc:sldMasterMk cId="3564703739" sldId="2147483695"/>
            <pc:sldLayoutMk cId="2032300975" sldId="2147483707"/>
          </pc:sldLayoutMkLst>
        </pc:sldLayoutChg>
      </pc:sldMasterChg>
      <pc:sldMasterChg chg="del delSldLayout">
        <pc:chgData name="Alexandra Madalina" userId="f2e71a8ef1b8f40d" providerId="LiveId" clId="{EE307469-BC86-40D2-828B-13F84BB6F7A5}" dt="2023-11-13T19:27:03.074" v="50" actId="47"/>
        <pc:sldMasterMkLst>
          <pc:docMk/>
          <pc:sldMasterMk cId="2815454296" sldId="2147483708"/>
        </pc:sldMasterMkLst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1002741133" sldId="2147483709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3143207171" sldId="2147483710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922594516" sldId="2147483711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4263797382" sldId="2147483712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1233202389" sldId="2147483713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2076264432" sldId="2147483714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2483749220" sldId="2147483715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2811389646" sldId="2147483716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2356871161" sldId="2147483717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894044360" sldId="2147483718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2682845819" sldId="2147483719"/>
          </pc:sldLayoutMkLst>
        </pc:sldLayoutChg>
        <pc:sldLayoutChg chg="del">
          <pc:chgData name="Alexandra Madalina" userId="f2e71a8ef1b8f40d" providerId="LiveId" clId="{EE307469-BC86-40D2-828B-13F84BB6F7A5}" dt="2023-11-13T19:27:03.074" v="50" actId="47"/>
          <pc:sldLayoutMkLst>
            <pc:docMk/>
            <pc:sldMasterMk cId="2815454296" sldId="2147483708"/>
            <pc:sldLayoutMk cId="2780012299" sldId="2147483720"/>
          </pc:sldLayoutMkLst>
        </pc:sldLayoutChg>
      </pc:sldMasterChg>
      <pc:sldMasterChg chg="del delSldLayout">
        <pc:chgData name="Alexandra Madalina" userId="f2e71a8ef1b8f40d" providerId="LiveId" clId="{EE307469-BC86-40D2-828B-13F84BB6F7A5}" dt="2023-11-13T19:26:29.991" v="41" actId="2696"/>
        <pc:sldMasterMkLst>
          <pc:docMk/>
          <pc:sldMasterMk cId="3183856826" sldId="2147483721"/>
        </pc:sldMasterMkLst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3755008805" sldId="2147483722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2129198139" sldId="2147483723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35839674" sldId="2147483724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1695790600" sldId="2147483725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3743349330" sldId="2147483726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2859816924" sldId="2147483727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711377095" sldId="2147483728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3759472544" sldId="2147483729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3239799330" sldId="2147483730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4230662428" sldId="2147483731"/>
          </pc:sldLayoutMkLst>
        </pc:sldLayoutChg>
        <pc:sldLayoutChg chg="del">
          <pc:chgData name="Alexandra Madalina" userId="f2e71a8ef1b8f40d" providerId="LiveId" clId="{EE307469-BC86-40D2-828B-13F84BB6F7A5}" dt="2023-11-13T19:26:29.991" v="41" actId="2696"/>
          <pc:sldLayoutMkLst>
            <pc:docMk/>
            <pc:sldMasterMk cId="3183856826" sldId="2147483721"/>
            <pc:sldLayoutMk cId="2160277002" sldId="214748373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348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515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1722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961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732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60392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0870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4658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3039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329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4457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4942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65238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947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0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0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931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6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0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30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3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032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723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01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5.jpe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9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s://www.publicdomainpictures.net/en/view-image.php?image=387961&amp;picture=course-introduction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s://www.publicdomainpictures.net/en/view-image.php?image=387961&amp;picture=course-introduction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s://www.publicdomainpictures.net/en/view-image.php?image=387961&amp;picture=course-introduction" TargetMode="External"/><Relationship Id="rId5" Type="http://schemas.openxmlformats.org/officeDocument/2006/relationships/image" Target="../media/image8.jpg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://www.blogs.hss.ed.ac.uk/pubs-and-publications/2016/10/17/preparing-for-your-literature-review/" TargetMode="External"/><Relationship Id="rId5" Type="http://schemas.openxmlformats.org/officeDocument/2006/relationships/image" Target="../media/image9.jpg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://www.blogs.hss.ed.ac.uk/pubs-and-publications/2016/10/17/preparing-for-your-literature-review/" TargetMode="External"/><Relationship Id="rId5" Type="http://schemas.openxmlformats.org/officeDocument/2006/relationships/image" Target="../media/image9.jpg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://www.blogs.hss.ed.ac.uk/pubs-and-publications/2016/10/17/preparing-for-your-literature-review/" TargetMode="External"/><Relationship Id="rId5" Type="http://schemas.openxmlformats.org/officeDocument/2006/relationships/image" Target="../media/image9.jpg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://www.blogs.hss.ed.ac.uk/pubs-and-publications/2016/10/17/preparing-for-your-literature-review/" TargetMode="External"/><Relationship Id="rId5" Type="http://schemas.openxmlformats.org/officeDocument/2006/relationships/image" Target="../media/image9.jpg"/><Relationship Id="rId4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svg"/><Relationship Id="rId5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svg"/><Relationship Id="rId5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svg"/><Relationship Id="rId5" Type="http://schemas.openxmlformats.org/officeDocument/2006/relationships/image" Target="../media/image6.png"/><Relationship Id="rId4" Type="http://schemas.openxmlformats.org/officeDocument/2006/relationships/image" Target="../media/image11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2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2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igo9digital.com/blog/four-innovative-ways-marriott-is-using-digital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Contemporary theme: Energy Efficiency for Sustainability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Presented by </a:t>
            </a:r>
          </a:p>
          <a:p>
            <a:endParaRPr lang="en-GB" dirty="0"/>
          </a:p>
          <a:p>
            <a:r>
              <a:rPr lang="en-GB" dirty="0"/>
              <a:t>Name : Khalida Miah</a:t>
            </a:r>
          </a:p>
          <a:p>
            <a:r>
              <a:rPr lang="en-GB" dirty="0"/>
              <a:t>Student ID : 2017369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316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Open Book">
            <a:extLst>
              <a:ext uri="{FF2B5EF4-FFF2-40B4-BE49-F238E27FC236}">
                <a16:creationId xmlns:a16="http://schemas.microsoft.com/office/drawing/2014/main" id="{DEFE964D-9F1C-4F69-ADD3-0E1AB324E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677" y="1518185"/>
            <a:ext cx="6377334" cy="489567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Growing Emphasis on Sustainability: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an age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characterised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by heightened environmental awareness and appropriate corporate practices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(Legrand, Chen, and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Laeis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2022)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Kings Arms Hotel: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 famous property exemplifying the hospitality sector's increasing attitude to sustainability (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Akopyan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2017).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Energy Efficiency as a Crucial Aspect: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This investigation narrows its attention to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analysing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energy efficiency measures made by The Kings Arm Hotel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(Robson, 2016)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US" sz="12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66C95-5F63-42FE-82A1-9892005FF6F2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380FB4-9923-4F35-B29C-03779DB31E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15470" y="1540689"/>
            <a:ext cx="4102714" cy="438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61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Open Book">
            <a:extLst>
              <a:ext uri="{FF2B5EF4-FFF2-40B4-BE49-F238E27FC236}">
                <a16:creationId xmlns:a16="http://schemas.microsoft.com/office/drawing/2014/main" id="{DEFE964D-9F1C-4F69-ADD3-0E1AB324E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505" y="1372072"/>
            <a:ext cx="6180061" cy="5067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Window into Hotel Management: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Examining the management's activities and policies exposes the hotel's commitment to sustainability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(Legrand, Henri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Kuokkanen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and Day, 2023)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Potential Challenges: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Despite their determination, budgetary limits and resource availability create significant limitations (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Akopyan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2017).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Forward-Looking Strategies: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Recommendations are offered for future policies to enhance energy efficiency and sustainability (Albuquerque et al., 2020).</a:t>
            </a:r>
          </a:p>
          <a:p>
            <a:endParaRPr lang="en-US" sz="12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66C95-5F63-42FE-82A1-9892005FF6F2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380FB4-9923-4F35-B29C-03779DB31E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15470" y="1554115"/>
            <a:ext cx="4102714" cy="453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844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Open Book">
            <a:extLst>
              <a:ext uri="{FF2B5EF4-FFF2-40B4-BE49-F238E27FC236}">
                <a16:creationId xmlns:a16="http://schemas.microsoft.com/office/drawing/2014/main" id="{DEFE964D-9F1C-4F69-ADD3-0E1AB324E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929" y="1690912"/>
            <a:ext cx="6024637" cy="37497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Sector Blueprint: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results serve as a case study for the larger hotel sector, giving ideas for sustainable adaptation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(Mill, 2012)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Greener Future: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Through this research, The Kings Arms Hotel's endeavors towards sustainability contribute to a more eco-conscious future in hospitality 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20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Arghandewal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66C95-5F63-42FE-82A1-9892005FF6F2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380FB4-9923-4F35-B29C-03779DB31E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15470" y="1540689"/>
            <a:ext cx="4102714" cy="405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699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Open Book">
            <a:extLst>
              <a:ext uri="{FF2B5EF4-FFF2-40B4-BE49-F238E27FC236}">
                <a16:creationId xmlns:a16="http://schemas.microsoft.com/office/drawing/2014/main" id="{DEFE964D-9F1C-4F69-ADD3-0E1AB324E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929" y="1372072"/>
            <a:ext cx="5345368" cy="492973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sustainability concepts, such as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PESTEL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as a fundamental principle for quantifying the hospitality industry's sustainability initiatives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(Robson, 2016)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Examining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CSR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ideas to analyze how hotels link their sustainability objectives with social and environmental obligations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(Legrand, Henri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Kuokkanen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and Day, 2023)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Applying the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RBV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theory to analyze how hotels exploit their particular resources and competencies to enhance sustainable practices 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Sanasasm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Pradhan, and Mohanty, 2022).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66C95-5F63-42FE-82A1-9892005FF6F2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3017677-A433-44FA-BB1C-35FDBEAB2F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71183" y="1525835"/>
            <a:ext cx="4765822" cy="433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9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Open Book">
            <a:extLst>
              <a:ext uri="{FF2B5EF4-FFF2-40B4-BE49-F238E27FC236}">
                <a16:creationId xmlns:a16="http://schemas.microsoft.com/office/drawing/2014/main" id="{DEFE964D-9F1C-4F69-ADD3-0E1AB324E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337" y="1201783"/>
            <a:ext cx="5499463" cy="52512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Analyzing how hotels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interact with stakeholders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(guests, personnel, local communities) in sustainability initiatives, drawing principles from stakeholder theory (Legrand, Sloan, and Chen, 2023).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the implementation of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frameworks like ISO 14001 in the hospitality industry to control environmental consequences efficiently 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Sanasasm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Pradhan, and Mohanty, 2022).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Assessing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notion of a circular economy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its utility in decreasing waste and promoting sustainability within hotel operations 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Akopyan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2017).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66C95-5F63-42FE-82A1-9892005FF6F2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3017677-A433-44FA-BB1C-35FDBEAB2F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58120" y="1344214"/>
            <a:ext cx="4765822" cy="416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545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Open Book">
            <a:extLst>
              <a:ext uri="{FF2B5EF4-FFF2-40B4-BE49-F238E27FC236}">
                <a16:creationId xmlns:a16="http://schemas.microsoft.com/office/drawing/2014/main" id="{DEFE964D-9F1C-4F69-ADD3-0E1AB324E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802" y="1372071"/>
            <a:ext cx="5410683" cy="495035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Exploring ideas of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green marketing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understand how hotels communicate their sustainability initiatives to visitors and the possible influence on consumer behavior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Yuksel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Applying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 investigate how technology adoption, such as smart building systems and energy management, impacts sustainable practices in the hotel business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(Shin, Perdue and Kang, 2019)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Investigating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consumer behavior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theories to understand how sustainability impacts visitor choices, particularly eco-conscious purchase decisions and sustainable travel (Staff and Dulaney, 2015).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66C95-5F63-42FE-82A1-9892005FF6F2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3017677-A433-44FA-BB1C-35FDBEAB2F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71183" y="1372071"/>
            <a:ext cx="4765822" cy="4793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275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Open Book">
            <a:extLst>
              <a:ext uri="{FF2B5EF4-FFF2-40B4-BE49-F238E27FC236}">
                <a16:creationId xmlns:a16="http://schemas.microsoft.com/office/drawing/2014/main" id="{DEFE964D-9F1C-4F69-ADD3-0E1AB324E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713" y="1227909"/>
            <a:ext cx="5499463" cy="492469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Examining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supply chain management theories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analyze how hotels use sustainable factors in supplier selection and procurement methods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Yuksel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2012)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Considering the influence of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national and international legislation,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such as carbon emissions objectives and eco-labeling standards, on sustainability practices in the business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(Shin, Perdue and Kang, 2019)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Drawing on current research papers to include up-to-date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ideas and empirical data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 sustainability trends and best practices in the hospitality industry 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(Summers, 2015)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66C95-5F63-42FE-82A1-9892005FF6F2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3017677-A433-44FA-BB1C-35FDBEAB2F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71183" y="1698171"/>
            <a:ext cx="4765822" cy="359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173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Scales of Justice">
            <a:extLst>
              <a:ext uri="{FF2B5EF4-FFF2-40B4-BE49-F238E27FC236}">
                <a16:creationId xmlns:a16="http://schemas.microsoft.com/office/drawing/2014/main" id="{53025FED-9BCD-4BE9-B74C-707E5FD740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03224" y="1191985"/>
            <a:ext cx="4474029" cy="4474029"/>
          </a:xfrm>
          <a:prstGeom prst="rect">
            <a:avLst/>
          </a:prstGeom>
        </p:spPr>
      </p:pic>
      <p:pic>
        <p:nvPicPr>
          <p:cNvPr id="6" name="Graphic 5" descr="Open Book">
            <a:extLst>
              <a:ext uri="{FF2B5EF4-FFF2-40B4-BE49-F238E27FC236}">
                <a16:creationId xmlns:a16="http://schemas.microsoft.com/office/drawing/2014/main" id="{F64C64D1-E76D-4508-85FC-CD4B88D9E8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71F03A-E866-4AFE-881F-2D23BEFE25C7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Management Action and Response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7E5BC5-4473-47F1-B68A-4D71962D8A30}"/>
              </a:ext>
            </a:extLst>
          </p:cNvPr>
          <p:cNvSpPr txBox="1"/>
          <p:nvPr/>
        </p:nvSpPr>
        <p:spPr>
          <a:xfrm>
            <a:off x="1009106" y="1372072"/>
            <a:ext cx="6044837" cy="4858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undertakes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frequent energy audits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evaluations to identify opportunities for energy efficiency improvement (Tribe, 2009).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management aggressively invests in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energy-efficient technology,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such as LED illumination and sophisticated HVAC systems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(Wahab &amp; Cooper, 2005)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management creates particular energy efficiency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objectives and targets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 lead sustainability initiatives 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(Summers, 2015)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3839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Scales of Justice">
            <a:extLst>
              <a:ext uri="{FF2B5EF4-FFF2-40B4-BE49-F238E27FC236}">
                <a16:creationId xmlns:a16="http://schemas.microsoft.com/office/drawing/2014/main" id="{53025FED-9BCD-4BE9-B74C-707E5FD740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95605" y="1191985"/>
            <a:ext cx="4474029" cy="5012872"/>
          </a:xfrm>
          <a:prstGeom prst="rect">
            <a:avLst/>
          </a:prstGeom>
        </p:spPr>
      </p:pic>
      <p:pic>
        <p:nvPicPr>
          <p:cNvPr id="6" name="Graphic 5" descr="Open Book">
            <a:extLst>
              <a:ext uri="{FF2B5EF4-FFF2-40B4-BE49-F238E27FC236}">
                <a16:creationId xmlns:a16="http://schemas.microsoft.com/office/drawing/2014/main" id="{F64C64D1-E76D-4508-85FC-CD4B88D9E8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71F03A-E866-4AFE-881F-2D23BEFE25C7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Management Action and Response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3FDD1C-842E-49E7-B91E-17DAA1884DDD}"/>
              </a:ext>
            </a:extLst>
          </p:cNvPr>
          <p:cNvSpPr txBox="1"/>
          <p:nvPr/>
        </p:nvSpPr>
        <p:spPr>
          <a:xfrm>
            <a:off x="1201783" y="1191985"/>
            <a:ext cx="6093822" cy="5320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arranges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training sessions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workers to promote knowledge about energy-saving methods and encourages their active engagement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(Hao and Chon, 2021)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Systems for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monitoring and measuring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energy use are in place, allowing data-driven decision-making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(Hilton, 2021)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management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examines the integration of renewable energy sources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like solar panels to diminish dependency on traditional energy systems (Momani et al. 2022). </a:t>
            </a:r>
          </a:p>
        </p:txBody>
      </p:sp>
    </p:spTree>
    <p:extLst>
      <p:ext uri="{BB962C8B-B14F-4D97-AF65-F5344CB8AC3E}">
        <p14:creationId xmlns:p14="http://schemas.microsoft.com/office/powerpoint/2010/main" val="140055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Scales of Justice">
            <a:extLst>
              <a:ext uri="{FF2B5EF4-FFF2-40B4-BE49-F238E27FC236}">
                <a16:creationId xmlns:a16="http://schemas.microsoft.com/office/drawing/2014/main" id="{53025FED-9BCD-4BE9-B74C-707E5FD740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03224" y="1191985"/>
            <a:ext cx="4474029" cy="4474029"/>
          </a:xfrm>
          <a:prstGeom prst="rect">
            <a:avLst/>
          </a:prstGeom>
        </p:spPr>
      </p:pic>
      <p:pic>
        <p:nvPicPr>
          <p:cNvPr id="6" name="Graphic 5" descr="Open Book">
            <a:extLst>
              <a:ext uri="{FF2B5EF4-FFF2-40B4-BE49-F238E27FC236}">
                <a16:creationId xmlns:a16="http://schemas.microsoft.com/office/drawing/2014/main" id="{F64C64D1-E76D-4508-85FC-CD4B88D9E83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71F03A-E866-4AFE-881F-2D23BEFE25C7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Management Action and Response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8E0B50-A72F-4F54-9C14-6C0D1E1AB7AB}"/>
              </a:ext>
            </a:extLst>
          </p:cNvPr>
          <p:cNvSpPr txBox="1"/>
          <p:nvPr/>
        </p:nvSpPr>
        <p:spPr>
          <a:xfrm>
            <a:off x="1201782" y="1372072"/>
            <a:ext cx="5852161" cy="5320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Considerations for Energy-efficient </a:t>
            </a: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building designs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are considered throughout construction and renovations, including utilizing natural illumination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(Timo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Ohnmacht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Priskin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&amp; </a:t>
            </a:r>
            <a:r>
              <a:rPr lang="en-US" sz="2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Jürg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Stettler, 2022)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Guests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are educated about energy-saving measures and exhorted to engage in activities like towel and linen reuse (Tribe, 2009).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Regular sustainability </a:t>
            </a: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reporting displays the hotel's progress in energy efficiency, enhancing transparency and accountability (Momani et al. 2022).</a:t>
            </a:r>
          </a:p>
        </p:txBody>
      </p:sp>
    </p:spTree>
    <p:extLst>
      <p:ext uri="{BB962C8B-B14F-4D97-AF65-F5344CB8AC3E}">
        <p14:creationId xmlns:p14="http://schemas.microsoft.com/office/powerpoint/2010/main" val="2353406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Open Book">
            <a:extLst>
              <a:ext uri="{FF2B5EF4-FFF2-40B4-BE49-F238E27FC236}">
                <a16:creationId xmlns:a16="http://schemas.microsoft.com/office/drawing/2014/main" id="{F64C64D1-E76D-4508-85FC-CD4B88D9E8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71F03A-E866-4AFE-881F-2D23BEFE25C7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Limitations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AC99E3-B330-40F6-98F9-616CEEFDC56E}"/>
              </a:ext>
            </a:extLst>
          </p:cNvPr>
          <p:cNvSpPr txBox="1"/>
          <p:nvPr/>
        </p:nvSpPr>
        <p:spPr>
          <a:xfrm>
            <a:off x="917666" y="796332"/>
            <a:ext cx="6611389" cy="5946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Limited budget 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allocation for sustainability activities may impede the hotel's capacity to engage in costly energy-efficient technology and enhancements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(Hao and Chon, 2021)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availability of specialist personnel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such as energy management experts, may be restricted, making it challenging to conduct complete energy assessments and execute sophisticated energy-saving initiatives 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(Timo </a:t>
            </a:r>
            <a:r>
              <a:rPr lang="en-US" sz="1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Ohnmacht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Priskin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&amp; </a:t>
            </a:r>
            <a:r>
              <a:rPr lang="en-US" sz="1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Jürg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Stettler, 2022)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Striking the equilibrium 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between energy efficiency and visitor convenience may be difficult (</a:t>
            </a:r>
            <a:r>
              <a:rPr lang="en-US" sz="1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Chetioui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Abbar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19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Benabbou</a:t>
            </a:r>
            <a:r>
              <a:rPr lang="en-US" sz="1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2017). Aggressive energy-saving efforts, like as temperature modifications, may decrease visitor enjoyment </a:t>
            </a:r>
            <a:r>
              <a:rPr lang="en-US" sz="19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(McKinnon, 2018)</a:t>
            </a:r>
            <a:r>
              <a:rPr lang="en-US" sz="19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9" name="Graphic 8" descr="Books on Shelf">
            <a:extLst>
              <a:ext uri="{FF2B5EF4-FFF2-40B4-BE49-F238E27FC236}">
                <a16:creationId xmlns:a16="http://schemas.microsoft.com/office/drawing/2014/main" id="{BA0F6AC9-6E4E-464B-B6E0-35EFD191B4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29055" y="1066753"/>
            <a:ext cx="4585342" cy="4585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60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FD88C-EC41-4850-9D1D-676D6AEE0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904" y="1240232"/>
            <a:ext cx="5633782" cy="52781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 and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execute a sustainable procurement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strategy that emphasizes purveyors with eco-friendly processes and products, decreasing the hotel's environmental impact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(Hao, 2021)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Establish guest engagement activities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that promote eco-conscious practices, such as towel and linen reuse, and inform visitors about the hotel's sustainability efforts 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(Hilton, 2021)</a:t>
            </a:r>
            <a:r>
              <a:rPr lang="en-US" sz="1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Continue performing frequent energy audits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discover more opportunities for energy efficiency improvement and establish new energy-saving objectives 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(McKinnon, 2018).</a:t>
            </a:r>
          </a:p>
        </p:txBody>
      </p:sp>
      <p:pic>
        <p:nvPicPr>
          <p:cNvPr id="6" name="Graphic 5" descr="Open Book">
            <a:extLst>
              <a:ext uri="{FF2B5EF4-FFF2-40B4-BE49-F238E27FC236}">
                <a16:creationId xmlns:a16="http://schemas.microsoft.com/office/drawing/2014/main" id="{22EA9D24-8488-4A64-B8A2-294D8D9AAE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0DB6F-B344-46BC-BFF0-F65D96134A77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Future Policy &amp; Management Recommendations </a:t>
            </a:r>
            <a:endParaRPr lang="en-US" sz="6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Graphic 8" descr="Chat">
            <a:extLst>
              <a:ext uri="{FF2B5EF4-FFF2-40B4-BE49-F238E27FC236}">
                <a16:creationId xmlns:a16="http://schemas.microsoft.com/office/drawing/2014/main" id="{2A316517-EEA8-4957-AB2A-FE611A239E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64116" y="1991256"/>
            <a:ext cx="4050407" cy="4050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898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FD88C-EC41-4850-9D1D-676D6AEE0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1782" y="1066753"/>
            <a:ext cx="6139543" cy="552999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Consider </a:t>
            </a:r>
            <a:r>
              <a:rPr lang="en-US" sz="2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renewable energy sources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such as solar panels, to cover a larger quantity of the hotel's energy demands and further minimize dependency on traditional electricity systems 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(Oh et al., 2022)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Strengthen sustainability training programs 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staff, establishing a culture of sustainability knowledge and responsibility across the firm 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(Hao, 2021).</a:t>
            </a:r>
            <a:endParaRPr lang="en-US" sz="45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Pursue recognized sustainability certifications</a:t>
            </a:r>
            <a:r>
              <a:rPr lang="en-US" sz="2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such as Green Key or ISO 14001, to demonstrate the hotel's dedication to sustainability and attract eco-conscious visitors (</a:t>
            </a:r>
            <a:r>
              <a:rPr lang="en-US" sz="2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 </a:t>
            </a:r>
            <a:r>
              <a:rPr lang="en-US" sz="2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Pelsmacker</a:t>
            </a:r>
            <a:r>
              <a:rPr lang="en-US" sz="2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van Tilburg, and </a:t>
            </a:r>
            <a:r>
              <a:rPr lang="en-US" sz="2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Holthof</a:t>
            </a:r>
            <a:r>
              <a:rPr lang="en-US" sz="2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2018).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Graphic 5" descr="Open Book">
            <a:extLst>
              <a:ext uri="{FF2B5EF4-FFF2-40B4-BE49-F238E27FC236}">
                <a16:creationId xmlns:a16="http://schemas.microsoft.com/office/drawing/2014/main" id="{22EA9D24-8488-4A64-B8A2-294D8D9AAE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242" y="-190215"/>
            <a:ext cx="940526" cy="1256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0DB6F-B344-46BC-BFF0-F65D96134A77}"/>
              </a:ext>
            </a:extLst>
          </p:cNvPr>
          <p:cNvSpPr txBox="1"/>
          <p:nvPr/>
        </p:nvSpPr>
        <p:spPr>
          <a:xfrm>
            <a:off x="1201783" y="115104"/>
            <a:ext cx="10834792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Future Policy &amp; Management Recommendations </a:t>
            </a:r>
            <a:endParaRPr lang="en-US" sz="6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Graphic 8" descr="Chat">
            <a:extLst>
              <a:ext uri="{FF2B5EF4-FFF2-40B4-BE49-F238E27FC236}">
                <a16:creationId xmlns:a16="http://schemas.microsoft.com/office/drawing/2014/main" id="{2A316517-EEA8-4957-AB2A-FE611A239E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51053" y="1743243"/>
            <a:ext cx="4050407" cy="4050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62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000DB6F-B344-46BC-BFF0-F65D96134A77}"/>
              </a:ext>
            </a:extLst>
          </p:cNvPr>
          <p:cNvSpPr txBox="1"/>
          <p:nvPr/>
        </p:nvSpPr>
        <p:spPr>
          <a:xfrm>
            <a:off x="0" y="6211669"/>
            <a:ext cx="12192000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endParaRPr lang="en-US" sz="6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87E449-F5B6-41D7-9F9E-B67514E20CA9}"/>
              </a:ext>
            </a:extLst>
          </p:cNvPr>
          <p:cNvSpPr txBox="1"/>
          <p:nvPr/>
        </p:nvSpPr>
        <p:spPr>
          <a:xfrm>
            <a:off x="4167051" y="14369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5DE31-CA02-445B-AE33-497364128004}"/>
              </a:ext>
            </a:extLst>
          </p:cNvPr>
          <p:cNvSpPr txBox="1"/>
          <p:nvPr/>
        </p:nvSpPr>
        <p:spPr>
          <a:xfrm>
            <a:off x="182879" y="119756"/>
            <a:ext cx="21970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111D6B-0211-461B-9EED-DE1300F8B91B}"/>
              </a:ext>
            </a:extLst>
          </p:cNvPr>
          <p:cNvSpPr txBox="1"/>
          <p:nvPr/>
        </p:nvSpPr>
        <p:spPr>
          <a:xfrm>
            <a:off x="91440" y="654586"/>
            <a:ext cx="11665132" cy="5548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Akopyan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(2017).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Marriott Is Marketing Categorically With Relevant Brand Stories To Reach Consumers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AList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https://www.alistdaily.com/strategy/how-marriott-is-marketing-categorically-with-relevant-brand-stories-to-reach-consumers/ [Accessed 18 May 2023].</a:t>
            </a: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Aksoy, L., Choi, S.,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Dogru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Keiningham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Lorenz, M., Rubin, D. and Bruce Tracey, J. (2022). Global trends in hospitality.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Business Research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142.</a:t>
            </a: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Albuquerque, D.D., Shukla, V.K., Verma, A., Tyagi, S.K. and Sharma, P. (2020). Enhancing Sustainable Customer Dining Experience Through QR Code and Geo-Fencing.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2020 International Conference on Computation, Automation and Knowledge Management (ICCAKM)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Arghandewal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(2023).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Everything you need to know about the Marriott Bonvoy rewards program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CNN Underscored. Available at: https://edition.cnn.com/cnn-underscored/travel/marriott-bonvoy-guide [Accessed 19 May 2023].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Chetioui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Abbar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and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Benabbou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Z. (2017). Do CRM dimensions improve Hotels occupancy rates? Evidence from the Moroccan Hospitality Sector.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Management Excellence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9(3).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Pelsmacker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van Tilburg, S. and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Holthof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(2018). Digital marketing strategies, online reviews and hotel performance.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72.</a:t>
            </a:r>
            <a:endParaRPr lang="en-GB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Hao, F. (2021). Acceptance of contactless technology in the hospitality industry: extending the unified theory of acceptance and use of technology 2. </a:t>
            </a:r>
            <a:r>
              <a:rPr lang="en-GB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Asia Pacific Journal of Tourism Research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26(12), pp.1386–1401. </a:t>
            </a:r>
            <a:r>
              <a:rPr lang="en-GB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://doi.org/10.1080/10941665.2021.1984264.</a:t>
            </a:r>
          </a:p>
          <a:p>
            <a:pPr algn="just">
              <a:lnSpc>
                <a:spcPct val="150000"/>
              </a:lnSpc>
            </a:pP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Hao, F. and Chon, K.K.-S. (2021). Contactless service in hospitality: bridging customer equity, experience, delight, satisfaction, and trust. </a:t>
            </a:r>
            <a:r>
              <a:rPr lang="en-GB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ahead-of-print(ahead-of-print). </a:t>
            </a:r>
            <a:r>
              <a:rPr lang="en-GB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://doi.org/10.1108/ijchm-05-2021-0559.</a:t>
            </a:r>
          </a:p>
          <a:p>
            <a:pPr algn="just">
              <a:lnSpc>
                <a:spcPct val="150000"/>
              </a:lnSpc>
            </a:pP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(2021). </a:t>
            </a:r>
            <a:r>
              <a:rPr lang="en-GB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Kensington, Shepherds Bush, Holland Park &amp; Chelsea Hotels | Hilton London Kensington Hotel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Hilton. Available at: https://www.hilton.com/en/hotels/lhrhitw-hilton-london-kensington/.</a:t>
            </a:r>
          </a:p>
          <a:p>
            <a:pPr algn="just">
              <a:lnSpc>
                <a:spcPct val="150000"/>
              </a:lnSpc>
            </a:pP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Islam, J.U., </a:t>
            </a:r>
            <a:r>
              <a:rPr lang="en-GB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Hollebeek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L.D., Rahman, Z., Khan, I. and Rasool, A. (2019). Customer engagement in the </a:t>
            </a:r>
            <a:r>
              <a:rPr lang="en-GB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serv</a:t>
            </a:r>
            <a:endParaRPr lang="en-GB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Legrand, W., Henri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Kuokkanen</a:t>
            </a: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Day, J. (2023). Critical Questions in Sustainability and Hospitality. Taylor &amp; Francis.</a:t>
            </a: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Legrand, W., Sloan, P. and Chen, J.S. (2023). Sustainability in the Hospitality Industry 2nd Ed Principles of Sustainable Operations. Florence Taylor And Francis Ann Arbor, Michigan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Proquest</a:t>
            </a: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McKinnon, T. (2018).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Marriott Uses Tech-Like Facial Recognition to Improve the Customer Experience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Indigo9 Digital Inc. Available at: 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https://www.indigo9digital.com/blog/four-innovative-ways-marriott-is-using-digital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Mill, R. (2012) Resorts Management and Operations (3rd Ed) Wiley, London </a:t>
            </a:r>
            <a:endParaRPr lang="en-US" sz="7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Momani,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Alaa.M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.,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Alsakhnini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Hanaysha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J.R. (2022). Emerging Technologies and their Impact on the Future of Tourism and Hospitality Industry.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Information Systems in the Service Sector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14(1).</a:t>
            </a:r>
            <a:endParaRPr lang="en-US" sz="7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Oh, S., Ji, H., Kim, J., Park, E. and del </a:t>
            </a:r>
            <a:r>
              <a:rPr lang="en-GB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Pobil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A.P. (2022). Deep learning model based on expectation-confirmation theory to predict customer satisfaction in hospitality service. </a:t>
            </a:r>
            <a:r>
              <a:rPr lang="en-GB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Technology &amp; Tourism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24(1), pp.109–126. </a:t>
            </a:r>
            <a:r>
              <a:rPr lang="en-GB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://doi.org/10.1007/s40558-022-00222-z.</a:t>
            </a:r>
          </a:p>
          <a:p>
            <a:pPr algn="just">
              <a:lnSpc>
                <a:spcPct val="150000"/>
              </a:lnSpc>
            </a:pP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Robson, C. (2016) Real World Research, Wiley, Chichester.</a:t>
            </a: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Sanasasm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Pradhan, B. and Mohanty, S. (2022). EMPIRICAL EVIDENCE FROM HOTEL INDUSTRY ON THE DIMENSION OF CUSTOMER RELATIONSHIP MANAGEMENT &amp; THEIR INFLUENCE ON ORGANISATION PERFORMANCE. </a:t>
            </a:r>
            <a:r>
              <a:rPr lang="en-US" sz="700" i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GeoJournal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Tourism and </a:t>
            </a:r>
            <a:r>
              <a:rPr lang="en-US" sz="700" i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Geosites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41(2).</a:t>
            </a: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Staff, W.S.J. and Dulaney, C. (2015). Netflix, Marriott Partnering to Bring Online Streaming to Hotel Rooms.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Wall Street Journal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10 Jun. Available at: https://www.wsj.com/articles/BL-234B-6683 [Accessed 18 May 2023].</a:t>
            </a: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Summers, N. (2015). 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 ordered ‘</a:t>
            </a:r>
            <a:r>
              <a:rPr lang="en-US" sz="700" i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VRoom</a:t>
            </a:r>
            <a:r>
              <a:rPr lang="en-US" sz="7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Service’ in a Marriott hotel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US" sz="7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Engadget</a:t>
            </a:r>
            <a:r>
              <a:rPr lang="en-US" sz="7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https://www.engadget.com/2015-09-28-vroom-service-marriott-hotel.html.</a:t>
            </a:r>
            <a:endParaRPr lang="en-GB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Shin, H., Perdue, R.R. and Kang, J. (2019). Front desk technology innovation in hotels: A managerial perspective. </a:t>
            </a:r>
            <a:r>
              <a:rPr lang="en-GB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74, pp.310–318. </a:t>
            </a:r>
            <a:r>
              <a:rPr lang="en-GB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://doi.org/10.1016/j.tourman.2019.04.004.</a:t>
            </a:r>
          </a:p>
          <a:p>
            <a:pPr algn="just">
              <a:lnSpc>
                <a:spcPct val="150000"/>
              </a:lnSpc>
            </a:pP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Tribe J (2009) Philosophical issues in Tourism (Aspects of Tourism), Channel View </a:t>
            </a:r>
          </a:p>
          <a:p>
            <a:pPr algn="just">
              <a:lnSpc>
                <a:spcPct val="150000"/>
              </a:lnSpc>
            </a:pP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Timo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Ohnmacht</a:t>
            </a: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Priskin</a:t>
            </a: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and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Jürg</a:t>
            </a: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Stettler (2022). Contemporary challenges of climate change, sustainable tourism consumption, and destination competitiveness. Bingley, Uk: Emerald Publishing.</a:t>
            </a:r>
            <a:endParaRPr lang="en-GB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Yuksel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(2012). Developing a Multi-Criteria Decision Making Model for PESTEL Analysis. </a:t>
            </a:r>
            <a:r>
              <a:rPr lang="en-GB" sz="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and Management</a:t>
            </a:r>
            <a:r>
              <a:rPr lang="en-GB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7(24), pp.52–66.</a:t>
            </a:r>
            <a:r>
              <a:rPr lang="en-US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7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Wahab S. &amp; Cooper C, 2005, Tourism in the Age of </a:t>
            </a:r>
            <a:r>
              <a:rPr lang="en-US" sz="7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Globalisation</a:t>
            </a:r>
            <a:r>
              <a:rPr lang="en-US" sz="7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Routledge, Abingdon Journals Annuals of Tourism Research</a:t>
            </a:r>
          </a:p>
        </p:txBody>
      </p:sp>
    </p:spTree>
    <p:extLst>
      <p:ext uri="{BB962C8B-B14F-4D97-AF65-F5344CB8AC3E}">
        <p14:creationId xmlns:p14="http://schemas.microsoft.com/office/powerpoint/2010/main" val="1881225112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Props1.xml><?xml version="1.0" encoding="utf-8"?>
<ds:datastoreItem xmlns:ds="http://schemas.openxmlformats.org/officeDocument/2006/customXml" ds:itemID="{43A733C8-F562-4261-B329-2365D6E464A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4243a2f-f39c-4e43-9810-58f2f548e0d4"/>
    <ds:schemaRef ds:uri="32cf4773-4f40-40c5-b712-949156571374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A96578-F261-47E4-A313-68CB36B4F3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32BBAC-3698-4F05-9D8E-6B64CA681E85}">
  <ds:schemaRefs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32cf4773-4f40-40c5-b712-949156571374"/>
    <ds:schemaRef ds:uri="74243a2f-f39c-4e43-9810-58f2f548e0d4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2093</Words>
  <Application>Microsoft Office PowerPoint</Application>
  <PresentationFormat>Widescreen</PresentationFormat>
  <Paragraphs>97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Arial</vt:lpstr>
      <vt:lpstr>Calibri</vt:lpstr>
      <vt:lpstr>Calibri Light</vt:lpstr>
      <vt:lpstr>Segoe UI</vt:lpstr>
      <vt:lpstr>Times New Roman</vt:lpstr>
      <vt:lpstr>Title Slide 1</vt:lpstr>
      <vt:lpstr>Sub Title 1</vt:lpstr>
      <vt:lpstr>1_Text Break Info Slide 2</vt:lpstr>
      <vt:lpstr>1_Title Slide 1</vt:lpstr>
      <vt:lpstr>Text 1</vt:lpstr>
      <vt:lpstr>Theme1</vt:lpstr>
      <vt:lpstr>Contemporary theme: Energy Efficiency for Sustainability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Alexandra Madalina</cp:lastModifiedBy>
  <cp:revision>27</cp:revision>
  <dcterms:created xsi:type="dcterms:W3CDTF">2023-01-31T21:01:37Z</dcterms:created>
  <dcterms:modified xsi:type="dcterms:W3CDTF">2023-11-13T22:29:17Z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