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8" r:id="rId2"/>
    <p:sldId id="259" r:id="rId3"/>
    <p:sldId id="286" r:id="rId4"/>
    <p:sldId id="262" r:id="rId5"/>
    <p:sldId id="263" r:id="rId6"/>
    <p:sldId id="266" r:id="rId7"/>
    <p:sldId id="283" r:id="rId8"/>
    <p:sldId id="282" r:id="rId9"/>
    <p:sldId id="284" r:id="rId10"/>
    <p:sldId id="268" r:id="rId11"/>
    <p:sldId id="269" r:id="rId12"/>
    <p:sldId id="270" r:id="rId13"/>
    <p:sldId id="285" r:id="rId14"/>
    <p:sldId id="271" r:id="rId15"/>
    <p:sldId id="272" r:id="rId16"/>
    <p:sldId id="273" r:id="rId17"/>
    <p:sldId id="274" r:id="rId18"/>
    <p:sldId id="275" r:id="rId19"/>
    <p:sldId id="278" r:id="rId20"/>
    <p:sldId id="279" r:id="rId21"/>
    <p:sldId id="280" r:id="rId22"/>
    <p:sldId id="287" r:id="rId23"/>
    <p:sldId id="281" r:id="rId24"/>
    <p:sldId id="265" r:id="rId25"/>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494CEE-54E8-02BC-BFFE-9C11987A98A2}" v="8" dt="2022-10-21T11:52:57.054"/>
    <p1510:client id="{6BC69B80-5CD1-A08A-0E92-059D2A0F2644}" v="23" dt="2023-01-18T18:47:19.811"/>
    <p1510:client id="{7E7AAF73-0908-97F0-9AF4-7C93D800EDD7}" v="728" dt="2022-10-21T08:28:18.9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4193" autoAdjust="0"/>
  </p:normalViewPr>
  <p:slideViewPr>
    <p:cSldViewPr snapToGrid="0">
      <p:cViewPr varScale="1">
        <p:scale>
          <a:sx n="46" d="100"/>
          <a:sy n="46" d="100"/>
        </p:scale>
        <p:origin x="165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6BC69B80-5CD1-A08A-0E92-059D2A0F2644}"/>
    <pc:docChg chg="delSld modSld">
      <pc:chgData name="Alison Cooke" userId="S::a.cooke@uwtsd.ac.uk::46c329c9-26b7-4eba-b77b-7474421bfd31" providerId="AD" clId="Web-{6BC69B80-5CD1-A08A-0E92-059D2A0F2644}" dt="2023-01-18T18:47:19.811" v="24" actId="20577"/>
      <pc:docMkLst>
        <pc:docMk/>
      </pc:docMkLst>
      <pc:sldChg chg="modSp">
        <pc:chgData name="Alison Cooke" userId="S::a.cooke@uwtsd.ac.uk::46c329c9-26b7-4eba-b77b-7474421bfd31" providerId="AD" clId="Web-{6BC69B80-5CD1-A08A-0E92-059D2A0F2644}" dt="2023-01-18T18:47:19.811" v="24" actId="20577"/>
        <pc:sldMkLst>
          <pc:docMk/>
          <pc:sldMk cId="1147549936" sldId="258"/>
        </pc:sldMkLst>
        <pc:spChg chg="mod">
          <ac:chgData name="Alison Cooke" userId="S::a.cooke@uwtsd.ac.uk::46c329c9-26b7-4eba-b77b-7474421bfd31" providerId="AD" clId="Web-{6BC69B80-5CD1-A08A-0E92-059D2A0F2644}" dt="2023-01-18T18:47:19.811" v="24" actId="20577"/>
          <ac:spMkLst>
            <pc:docMk/>
            <pc:sldMk cId="1147549936" sldId="258"/>
            <ac:spMk id="2" creationId="{05B5DD68-5BC7-41C7-AD7A-78AE3BA68F00}"/>
          </ac:spMkLst>
        </pc:spChg>
      </pc:sldChg>
      <pc:sldChg chg="modSp">
        <pc:chgData name="Alison Cooke" userId="S::a.cooke@uwtsd.ac.uk::46c329c9-26b7-4eba-b77b-7474421bfd31" providerId="AD" clId="Web-{6BC69B80-5CD1-A08A-0E92-059D2A0F2644}" dt="2023-01-18T18:47:03.264" v="21" actId="1076"/>
        <pc:sldMkLst>
          <pc:docMk/>
          <pc:sldMk cId="2511280831" sldId="259"/>
        </pc:sldMkLst>
        <pc:spChg chg="mod">
          <ac:chgData name="Alison Cooke" userId="S::a.cooke@uwtsd.ac.uk::46c329c9-26b7-4eba-b77b-7474421bfd31" providerId="AD" clId="Web-{6BC69B80-5CD1-A08A-0E92-059D2A0F2644}" dt="2023-01-18T18:46:55.232" v="19" actId="1076"/>
          <ac:spMkLst>
            <pc:docMk/>
            <pc:sldMk cId="2511280831" sldId="259"/>
            <ac:spMk id="3" creationId="{658C690E-5CBE-4BDA-BD72-E432396BE4C6}"/>
          </ac:spMkLst>
        </pc:spChg>
        <pc:spChg chg="mod">
          <ac:chgData name="Alison Cooke" userId="S::a.cooke@uwtsd.ac.uk::46c329c9-26b7-4eba-b77b-7474421bfd31" providerId="AD" clId="Web-{6BC69B80-5CD1-A08A-0E92-059D2A0F2644}" dt="2023-01-18T18:46:52.841" v="18" actId="20577"/>
          <ac:spMkLst>
            <pc:docMk/>
            <pc:sldMk cId="2511280831" sldId="259"/>
            <ac:spMk id="6" creationId="{CE5D857B-B3EB-42A9-9378-BB924DA2D331}"/>
          </ac:spMkLst>
        </pc:spChg>
        <pc:picChg chg="mod">
          <ac:chgData name="Alison Cooke" userId="S::a.cooke@uwtsd.ac.uk::46c329c9-26b7-4eba-b77b-7474421bfd31" providerId="AD" clId="Web-{6BC69B80-5CD1-A08A-0E92-059D2A0F2644}" dt="2023-01-18T18:47:03.264" v="21" actId="1076"/>
          <ac:picMkLst>
            <pc:docMk/>
            <pc:sldMk cId="2511280831" sldId="259"/>
            <ac:picMk id="5" creationId="{DC47AF03-F9D4-3675-99A3-2001DDC7EBCD}"/>
          </ac:picMkLst>
        </pc:picChg>
      </pc:sldChg>
      <pc:sldChg chg="del">
        <pc:chgData name="Alison Cooke" userId="S::a.cooke@uwtsd.ac.uk::46c329c9-26b7-4eba-b77b-7474421bfd31" providerId="AD" clId="Web-{6BC69B80-5CD1-A08A-0E92-059D2A0F2644}" dt="2023-01-18T18:45:44.886" v="0"/>
        <pc:sldMkLst>
          <pc:docMk/>
          <pc:sldMk cId="4152849169" sldId="288"/>
        </pc:sldMkLst>
      </pc:sldChg>
      <pc:sldChg chg="del">
        <pc:chgData name="Alison Cooke" userId="S::a.cooke@uwtsd.ac.uk::46c329c9-26b7-4eba-b77b-7474421bfd31" providerId="AD" clId="Web-{6BC69B80-5CD1-A08A-0E92-059D2A0F2644}" dt="2023-01-18T18:45:48.011" v="1"/>
        <pc:sldMkLst>
          <pc:docMk/>
          <pc:sldMk cId="2528265556" sldId="290"/>
        </pc:sldMkLst>
      </pc:sldChg>
      <pc:sldChg chg="del">
        <pc:chgData name="Alison Cooke" userId="S::a.cooke@uwtsd.ac.uk::46c329c9-26b7-4eba-b77b-7474421bfd31" providerId="AD" clId="Web-{6BC69B80-5CD1-A08A-0E92-059D2A0F2644}" dt="2023-01-18T18:45:51.246" v="2"/>
        <pc:sldMkLst>
          <pc:docMk/>
          <pc:sldMk cId="2681523162" sldId="291"/>
        </pc:sldMkLst>
      </pc:sldChg>
      <pc:sldChg chg="del">
        <pc:chgData name="Alison Cooke" userId="S::a.cooke@uwtsd.ac.uk::46c329c9-26b7-4eba-b77b-7474421bfd31" providerId="AD" clId="Web-{6BC69B80-5CD1-A08A-0E92-059D2A0F2644}" dt="2023-01-18T18:45:54.027" v="3"/>
        <pc:sldMkLst>
          <pc:docMk/>
          <pc:sldMk cId="2928155819" sldId="292"/>
        </pc:sldMkLst>
      </pc:sldChg>
      <pc:sldChg chg="del">
        <pc:chgData name="Alison Cooke" userId="S::a.cooke@uwtsd.ac.uk::46c329c9-26b7-4eba-b77b-7474421bfd31" providerId="AD" clId="Web-{6BC69B80-5CD1-A08A-0E92-059D2A0F2644}" dt="2023-01-18T18:45:57.559" v="4"/>
        <pc:sldMkLst>
          <pc:docMk/>
          <pc:sldMk cId="447966356" sldId="293"/>
        </pc:sldMkLst>
      </pc:sldChg>
      <pc:sldChg chg="del">
        <pc:chgData name="Alison Cooke" userId="S::a.cooke@uwtsd.ac.uk::46c329c9-26b7-4eba-b77b-7474421bfd31" providerId="AD" clId="Web-{6BC69B80-5CD1-A08A-0E92-059D2A0F2644}" dt="2023-01-18T18:46:04.668" v="5"/>
        <pc:sldMkLst>
          <pc:docMk/>
          <pc:sldMk cId="3028769156" sldId="294"/>
        </pc:sldMkLst>
      </pc:sldChg>
      <pc:sldChg chg="del">
        <pc:chgData name="Alison Cooke" userId="S::a.cooke@uwtsd.ac.uk::46c329c9-26b7-4eba-b77b-7474421bfd31" providerId="AD" clId="Web-{6BC69B80-5CD1-A08A-0E92-059D2A0F2644}" dt="2023-01-18T18:46:07.684" v="6"/>
        <pc:sldMkLst>
          <pc:docMk/>
          <pc:sldMk cId="328182036" sldId="295"/>
        </pc:sldMkLst>
      </pc:sldChg>
      <pc:sldChg chg="del">
        <pc:chgData name="Alison Cooke" userId="S::a.cooke@uwtsd.ac.uk::46c329c9-26b7-4eba-b77b-7474421bfd31" providerId="AD" clId="Web-{6BC69B80-5CD1-A08A-0E92-059D2A0F2644}" dt="2023-01-18T18:46:17.137" v="9"/>
        <pc:sldMkLst>
          <pc:docMk/>
          <pc:sldMk cId="1293554018" sldId="296"/>
        </pc:sldMkLst>
      </pc:sldChg>
      <pc:sldChg chg="del">
        <pc:chgData name="Alison Cooke" userId="S::a.cooke@uwtsd.ac.uk::46c329c9-26b7-4eba-b77b-7474421bfd31" providerId="AD" clId="Web-{6BC69B80-5CD1-A08A-0E92-059D2A0F2644}" dt="2023-01-18T18:46:10.871" v="7"/>
        <pc:sldMkLst>
          <pc:docMk/>
          <pc:sldMk cId="3424361145" sldId="297"/>
        </pc:sldMkLst>
      </pc:sldChg>
      <pc:sldChg chg="del">
        <pc:chgData name="Alison Cooke" userId="S::a.cooke@uwtsd.ac.uk::46c329c9-26b7-4eba-b77b-7474421bfd31" providerId="AD" clId="Web-{6BC69B80-5CD1-A08A-0E92-059D2A0F2644}" dt="2023-01-18T18:46:14.043" v="8"/>
        <pc:sldMkLst>
          <pc:docMk/>
          <pc:sldMk cId="2994080952" sldId="298"/>
        </pc:sldMkLst>
      </pc:sldChg>
      <pc:sldChg chg="del">
        <pc:chgData name="Alison Cooke" userId="S::a.cooke@uwtsd.ac.uk::46c329c9-26b7-4eba-b77b-7474421bfd31" providerId="AD" clId="Web-{6BC69B80-5CD1-A08A-0E92-059D2A0F2644}" dt="2023-01-18T18:46:19.653" v="10"/>
        <pc:sldMkLst>
          <pc:docMk/>
          <pc:sldMk cId="1674566632" sldId="299"/>
        </pc:sldMkLst>
      </pc:sldChg>
      <pc:sldChg chg="del">
        <pc:chgData name="Alison Cooke" userId="S::a.cooke@uwtsd.ac.uk::46c329c9-26b7-4eba-b77b-7474421bfd31" providerId="AD" clId="Web-{6BC69B80-5CD1-A08A-0E92-059D2A0F2644}" dt="2023-01-18T18:46:24.497" v="11"/>
        <pc:sldMkLst>
          <pc:docMk/>
          <pc:sldMk cId="1028553698" sldId="300"/>
        </pc:sldMkLst>
      </pc:sldChg>
      <pc:sldChg chg="del">
        <pc:chgData name="Alison Cooke" userId="S::a.cooke@uwtsd.ac.uk::46c329c9-26b7-4eba-b77b-7474421bfd31" providerId="AD" clId="Web-{6BC69B80-5CD1-A08A-0E92-059D2A0F2644}" dt="2023-01-18T18:46:33.028" v="13"/>
        <pc:sldMkLst>
          <pc:docMk/>
          <pc:sldMk cId="3459919437" sldId="301"/>
        </pc:sldMkLst>
      </pc:sldChg>
      <pc:sldChg chg="del">
        <pc:chgData name="Alison Cooke" userId="S::a.cooke@uwtsd.ac.uk::46c329c9-26b7-4eba-b77b-7474421bfd31" providerId="AD" clId="Web-{6BC69B80-5CD1-A08A-0E92-059D2A0F2644}" dt="2023-01-18T18:46:29.372" v="12"/>
        <pc:sldMkLst>
          <pc:docMk/>
          <pc:sldMk cId="2710259165" sldId="302"/>
        </pc:sldMkLst>
      </pc:sldChg>
    </pc:docChg>
  </pc:docChgLst>
  <pc:docChgLst>
    <pc:chgData name="Alison Cooke" userId="S::a.cooke@uwtsd.ac.uk::46c329c9-26b7-4eba-b77b-7474421bfd31" providerId="AD" clId="Web-{7E7AAF73-0908-97F0-9AF4-7C93D800EDD7}"/>
    <pc:docChg chg="modSld">
      <pc:chgData name="Alison Cooke" userId="S::a.cooke@uwtsd.ac.uk::46c329c9-26b7-4eba-b77b-7474421bfd31" providerId="AD" clId="Web-{7E7AAF73-0908-97F0-9AF4-7C93D800EDD7}" dt="2022-10-21T08:28:18.953" v="811" actId="20577"/>
      <pc:docMkLst>
        <pc:docMk/>
      </pc:docMkLst>
      <pc:sldChg chg="addSp delSp modSp">
        <pc:chgData name="Alison Cooke" userId="S::a.cooke@uwtsd.ac.uk::46c329c9-26b7-4eba-b77b-7474421bfd31" providerId="AD" clId="Web-{7E7AAF73-0908-97F0-9AF4-7C93D800EDD7}" dt="2022-10-20T14:27:25.140" v="32" actId="20577"/>
        <pc:sldMkLst>
          <pc:docMk/>
          <pc:sldMk cId="1147549936" sldId="258"/>
        </pc:sldMkLst>
        <pc:spChg chg="mod">
          <ac:chgData name="Alison Cooke" userId="S::a.cooke@uwtsd.ac.uk::46c329c9-26b7-4eba-b77b-7474421bfd31" providerId="AD" clId="Web-{7E7AAF73-0908-97F0-9AF4-7C93D800EDD7}" dt="2022-10-20T14:27:25.140" v="32" actId="20577"/>
          <ac:spMkLst>
            <pc:docMk/>
            <pc:sldMk cId="1147549936" sldId="258"/>
            <ac:spMk id="2" creationId="{05B5DD68-5BC7-41C7-AD7A-78AE3BA68F00}"/>
          </ac:spMkLst>
        </pc:spChg>
        <pc:spChg chg="del mod">
          <ac:chgData name="Alison Cooke" userId="S::a.cooke@uwtsd.ac.uk::46c329c9-26b7-4eba-b77b-7474421bfd31" providerId="AD" clId="Web-{7E7AAF73-0908-97F0-9AF4-7C93D800EDD7}" dt="2022-10-20T14:26:48.077" v="26"/>
          <ac:spMkLst>
            <pc:docMk/>
            <pc:sldMk cId="1147549936" sldId="258"/>
            <ac:spMk id="5" creationId="{96FE8A07-45B3-4401-AEF2-C9368D14EA2F}"/>
          </ac:spMkLst>
        </pc:spChg>
        <pc:spChg chg="add del mod">
          <ac:chgData name="Alison Cooke" userId="S::a.cooke@uwtsd.ac.uk::46c329c9-26b7-4eba-b77b-7474421bfd31" providerId="AD" clId="Web-{7E7AAF73-0908-97F0-9AF4-7C93D800EDD7}" dt="2022-10-20T14:27:10.031" v="30"/>
          <ac:spMkLst>
            <pc:docMk/>
            <pc:sldMk cId="1147549936" sldId="258"/>
            <ac:spMk id="6" creationId="{B8FFC6AC-51B3-EB49-FAAC-FABD76E56844}"/>
          </ac:spMkLst>
        </pc:spChg>
      </pc:sldChg>
      <pc:sldChg chg="addSp delSp modSp mod modClrScheme chgLayout">
        <pc:chgData name="Alison Cooke" userId="S::a.cooke@uwtsd.ac.uk::46c329c9-26b7-4eba-b77b-7474421bfd31" providerId="AD" clId="Web-{7E7AAF73-0908-97F0-9AF4-7C93D800EDD7}" dt="2022-10-20T14:35:51.299" v="117" actId="1076"/>
        <pc:sldMkLst>
          <pc:docMk/>
          <pc:sldMk cId="3451093567" sldId="262"/>
        </pc:sldMkLst>
        <pc:spChg chg="mod ord">
          <ac:chgData name="Alison Cooke" userId="S::a.cooke@uwtsd.ac.uk::46c329c9-26b7-4eba-b77b-7474421bfd31" providerId="AD" clId="Web-{7E7AAF73-0908-97F0-9AF4-7C93D800EDD7}" dt="2022-10-20T14:33:19.809" v="65"/>
          <ac:spMkLst>
            <pc:docMk/>
            <pc:sldMk cId="3451093567" sldId="262"/>
            <ac:spMk id="2" creationId="{85C16B8C-1FDA-47E8-AFB6-BD601E85C419}"/>
          </ac:spMkLst>
        </pc:spChg>
        <pc:spChg chg="add mod ord">
          <ac:chgData name="Alison Cooke" userId="S::a.cooke@uwtsd.ac.uk::46c329c9-26b7-4eba-b77b-7474421bfd31" providerId="AD" clId="Web-{7E7AAF73-0908-97F0-9AF4-7C93D800EDD7}" dt="2022-10-20T14:35:48.533" v="116" actId="20577"/>
          <ac:spMkLst>
            <pc:docMk/>
            <pc:sldMk cId="3451093567" sldId="262"/>
            <ac:spMk id="5" creationId="{C9EE21F9-4547-3A27-22EE-7BA5D98B31DF}"/>
          </ac:spMkLst>
        </pc:spChg>
        <pc:spChg chg="add mod ord">
          <ac:chgData name="Alison Cooke" userId="S::a.cooke@uwtsd.ac.uk::46c329c9-26b7-4eba-b77b-7474421bfd31" providerId="AD" clId="Web-{7E7AAF73-0908-97F0-9AF4-7C93D800EDD7}" dt="2022-10-20T14:34:13.717" v="99" actId="20577"/>
          <ac:spMkLst>
            <pc:docMk/>
            <pc:sldMk cId="3451093567" sldId="262"/>
            <ac:spMk id="103" creationId="{DDE4DC06-248A-B7D1-ED4C-D78684082219}"/>
          </ac:spMkLst>
        </pc:spChg>
        <pc:spChg chg="add mod">
          <ac:chgData name="Alison Cooke" userId="S::a.cooke@uwtsd.ac.uk::46c329c9-26b7-4eba-b77b-7474421bfd31" providerId="AD" clId="Web-{7E7AAF73-0908-97F0-9AF4-7C93D800EDD7}" dt="2022-10-20T14:35:51.299" v="117" actId="1076"/>
          <ac:spMkLst>
            <pc:docMk/>
            <pc:sldMk cId="3451093567" sldId="262"/>
            <ac:spMk id="152" creationId="{59B22543-5FFB-6010-FE1E-010BDB448766}"/>
          </ac:spMkLst>
        </pc:spChg>
        <pc:graphicFrameChg chg="add mod">
          <ac:chgData name="Alison Cooke" userId="S::a.cooke@uwtsd.ac.uk::46c329c9-26b7-4eba-b77b-7474421bfd31" providerId="AD" clId="Web-{7E7AAF73-0908-97F0-9AF4-7C93D800EDD7}" dt="2022-10-20T14:34:28.655" v="103" actId="14100"/>
          <ac:graphicFrameMkLst>
            <pc:docMk/>
            <pc:sldMk cId="3451093567" sldId="262"/>
            <ac:graphicFrameMk id="6" creationId="{133F1CCA-80A6-AFB6-73B1-E0951895FA78}"/>
          </ac:graphicFrameMkLst>
        </pc:graphicFrameChg>
        <pc:picChg chg="del">
          <ac:chgData name="Alison Cooke" userId="S::a.cooke@uwtsd.ac.uk::46c329c9-26b7-4eba-b77b-7474421bfd31" providerId="AD" clId="Web-{7E7AAF73-0908-97F0-9AF4-7C93D800EDD7}" dt="2022-10-20T14:28:09.501" v="42"/>
          <ac:picMkLst>
            <pc:docMk/>
            <pc:sldMk cId="3451093567" sldId="262"/>
            <ac:picMk id="4" creationId="{0695C9B7-5400-4604-90C3-E0B70B245D2B}"/>
          </ac:picMkLst>
        </pc:picChg>
      </pc:sldChg>
      <pc:sldChg chg="modSp modNotes">
        <pc:chgData name="Alison Cooke" userId="S::a.cooke@uwtsd.ac.uk::46c329c9-26b7-4eba-b77b-7474421bfd31" providerId="AD" clId="Web-{7E7AAF73-0908-97F0-9AF4-7C93D800EDD7}" dt="2022-10-20T16:06:19.730" v="476"/>
        <pc:sldMkLst>
          <pc:docMk/>
          <pc:sldMk cId="557783941" sldId="267"/>
        </pc:sldMkLst>
        <pc:spChg chg="mod">
          <ac:chgData name="Alison Cooke" userId="S::a.cooke@uwtsd.ac.uk::46c329c9-26b7-4eba-b77b-7474421bfd31" providerId="AD" clId="Web-{7E7AAF73-0908-97F0-9AF4-7C93D800EDD7}" dt="2022-10-20T16:06:04.463" v="470" actId="20577"/>
          <ac:spMkLst>
            <pc:docMk/>
            <pc:sldMk cId="557783941" sldId="267"/>
            <ac:spMk id="4" creationId="{21E2F9B6-7041-4946-972D-6413C6661143}"/>
          </ac:spMkLst>
        </pc:spChg>
        <pc:spChg chg="mod">
          <ac:chgData name="Alison Cooke" userId="S::a.cooke@uwtsd.ac.uk::46c329c9-26b7-4eba-b77b-7474421bfd31" providerId="AD" clId="Web-{7E7AAF73-0908-97F0-9AF4-7C93D800EDD7}" dt="2022-10-20T16:06:10.589" v="475" actId="20577"/>
          <ac:spMkLst>
            <pc:docMk/>
            <pc:sldMk cId="557783941" sldId="267"/>
            <ac:spMk id="5" creationId="{AD23F09D-037D-4E38-96A6-B765851FB03D}"/>
          </ac:spMkLst>
        </pc:spChg>
      </pc:sldChg>
      <pc:sldChg chg="modSp">
        <pc:chgData name="Alison Cooke" userId="S::a.cooke@uwtsd.ac.uk::46c329c9-26b7-4eba-b77b-7474421bfd31" providerId="AD" clId="Web-{7E7AAF73-0908-97F0-9AF4-7C93D800EDD7}" dt="2022-10-20T16:09:56.768" v="552" actId="20577"/>
        <pc:sldMkLst>
          <pc:docMk/>
          <pc:sldMk cId="2708484396" sldId="269"/>
        </pc:sldMkLst>
        <pc:graphicFrameChg chg="modGraphic">
          <ac:chgData name="Alison Cooke" userId="S::a.cooke@uwtsd.ac.uk::46c329c9-26b7-4eba-b77b-7474421bfd31" providerId="AD" clId="Web-{7E7AAF73-0908-97F0-9AF4-7C93D800EDD7}" dt="2022-10-20T16:09:56.768" v="552" actId="20577"/>
          <ac:graphicFrameMkLst>
            <pc:docMk/>
            <pc:sldMk cId="2708484396" sldId="269"/>
            <ac:graphicFrameMk id="5" creationId="{A94FFD90-7893-492C-B7AE-D898A1DA3F8A}"/>
          </ac:graphicFrameMkLst>
        </pc:graphicFrameChg>
      </pc:sldChg>
      <pc:sldChg chg="modNotes">
        <pc:chgData name="Alison Cooke" userId="S::a.cooke@uwtsd.ac.uk::46c329c9-26b7-4eba-b77b-7474421bfd31" providerId="AD" clId="Web-{7E7AAF73-0908-97F0-9AF4-7C93D800EDD7}" dt="2022-10-20T16:10:39.160" v="567"/>
        <pc:sldMkLst>
          <pc:docMk/>
          <pc:sldMk cId="2031099345" sldId="270"/>
        </pc:sldMkLst>
      </pc:sldChg>
      <pc:sldChg chg="addSp delSp modSp addAnim delAnim modAnim modNotes">
        <pc:chgData name="Alison Cooke" userId="S::a.cooke@uwtsd.ac.uk::46c329c9-26b7-4eba-b77b-7474421bfd31" providerId="AD" clId="Web-{7E7AAF73-0908-97F0-9AF4-7C93D800EDD7}" dt="2022-10-21T08:28:18.953" v="811" actId="20577"/>
        <pc:sldMkLst>
          <pc:docMk/>
          <pc:sldMk cId="4033827698" sldId="271"/>
        </pc:sldMkLst>
        <pc:spChg chg="add mod">
          <ac:chgData name="Alison Cooke" userId="S::a.cooke@uwtsd.ac.uk::46c329c9-26b7-4eba-b77b-7474421bfd31" providerId="AD" clId="Web-{7E7AAF73-0908-97F0-9AF4-7C93D800EDD7}" dt="2022-10-21T08:09:29.133" v="609" actId="20577"/>
          <ac:spMkLst>
            <pc:docMk/>
            <pc:sldMk cId="4033827698" sldId="271"/>
            <ac:spMk id="4" creationId="{2730C95C-18F0-AA3B-1EDE-34112BB42863}"/>
          </ac:spMkLst>
        </pc:spChg>
        <pc:spChg chg="del mod">
          <ac:chgData name="Alison Cooke" userId="S::a.cooke@uwtsd.ac.uk::46c329c9-26b7-4eba-b77b-7474421bfd31" providerId="AD" clId="Web-{7E7AAF73-0908-97F0-9AF4-7C93D800EDD7}" dt="2022-10-21T08:08:45.382" v="596"/>
          <ac:spMkLst>
            <pc:docMk/>
            <pc:sldMk cId="4033827698" sldId="271"/>
            <ac:spMk id="6" creationId="{3B7DC3DB-946C-420D-A9BA-CCE146A16CFA}"/>
          </ac:spMkLst>
        </pc:spChg>
        <pc:spChg chg="mod">
          <ac:chgData name="Alison Cooke" userId="S::a.cooke@uwtsd.ac.uk::46c329c9-26b7-4eba-b77b-7474421bfd31" providerId="AD" clId="Web-{7E7AAF73-0908-97F0-9AF4-7C93D800EDD7}" dt="2022-10-21T08:28:18.953" v="811" actId="20577"/>
          <ac:spMkLst>
            <pc:docMk/>
            <pc:sldMk cId="4033827698" sldId="271"/>
            <ac:spMk id="9" creationId="{28BFC7F1-2B7A-4828-AE60-4A1C9E851CC8}"/>
          </ac:spMkLst>
        </pc:spChg>
      </pc:sldChg>
      <pc:sldChg chg="modSp">
        <pc:chgData name="Alison Cooke" userId="S::a.cooke@uwtsd.ac.uk::46c329c9-26b7-4eba-b77b-7474421bfd31" providerId="AD" clId="Web-{7E7AAF73-0908-97F0-9AF4-7C93D800EDD7}" dt="2022-10-20T16:12:40.696" v="593" actId="20577"/>
        <pc:sldMkLst>
          <pc:docMk/>
          <pc:sldMk cId="2516992303" sldId="281"/>
        </pc:sldMkLst>
        <pc:spChg chg="mod">
          <ac:chgData name="Alison Cooke" userId="S::a.cooke@uwtsd.ac.uk::46c329c9-26b7-4eba-b77b-7474421bfd31" providerId="AD" clId="Web-{7E7AAF73-0908-97F0-9AF4-7C93D800EDD7}" dt="2022-10-20T16:12:40.696" v="593" actId="20577"/>
          <ac:spMkLst>
            <pc:docMk/>
            <pc:sldMk cId="2516992303" sldId="281"/>
            <ac:spMk id="3" creationId="{EB20C446-0C68-412E-B706-BD85068DE46A}"/>
          </ac:spMkLst>
        </pc:spChg>
      </pc:sldChg>
      <pc:sldChg chg="modSp modNotes">
        <pc:chgData name="Alison Cooke" userId="S::a.cooke@uwtsd.ac.uk::46c329c9-26b7-4eba-b77b-7474421bfd31" providerId="AD" clId="Web-{7E7AAF73-0908-97F0-9AF4-7C93D800EDD7}" dt="2022-10-20T16:08:03.671" v="507" actId="20577"/>
        <pc:sldMkLst>
          <pc:docMk/>
          <pc:sldMk cId="367833344" sldId="284"/>
        </pc:sldMkLst>
        <pc:spChg chg="mod">
          <ac:chgData name="Alison Cooke" userId="S::a.cooke@uwtsd.ac.uk::46c329c9-26b7-4eba-b77b-7474421bfd31" providerId="AD" clId="Web-{7E7AAF73-0908-97F0-9AF4-7C93D800EDD7}" dt="2022-10-20T16:08:03.671" v="507" actId="20577"/>
          <ac:spMkLst>
            <pc:docMk/>
            <pc:sldMk cId="367833344" sldId="284"/>
            <ac:spMk id="3" creationId="{4CC2D967-56FB-34CE-EB72-9FAB2E78191A}"/>
          </ac:spMkLst>
        </pc:spChg>
      </pc:sldChg>
    </pc:docChg>
  </pc:docChgLst>
  <pc:docChgLst>
    <pc:chgData name="Alison Cooke" userId="S::a.cooke@uwtsd.ac.uk::46c329c9-26b7-4eba-b77b-7474421bfd31" providerId="AD" clId="Web-{4B494CEE-54E8-02BC-BFFE-9C11987A98A2}"/>
    <pc:docChg chg="modSld">
      <pc:chgData name="Alison Cooke" userId="S::a.cooke@uwtsd.ac.uk::46c329c9-26b7-4eba-b77b-7474421bfd31" providerId="AD" clId="Web-{4B494CEE-54E8-02BC-BFFE-9C11987A98A2}" dt="2022-10-21T11:54:14.479" v="10"/>
      <pc:docMkLst>
        <pc:docMk/>
      </pc:docMkLst>
      <pc:sldChg chg="modNotes">
        <pc:chgData name="Alison Cooke" userId="S::a.cooke@uwtsd.ac.uk::46c329c9-26b7-4eba-b77b-7474421bfd31" providerId="AD" clId="Web-{4B494CEE-54E8-02BC-BFFE-9C11987A98A2}" dt="2022-10-21T11:54:14.479" v="10"/>
        <pc:sldMkLst>
          <pc:docMk/>
          <pc:sldMk cId="506969829" sldId="263"/>
        </pc:sldMkLst>
      </pc:sldChg>
      <pc:sldChg chg="modNotes">
        <pc:chgData name="Alison Cooke" userId="S::a.cooke@uwtsd.ac.uk::46c329c9-26b7-4eba-b77b-7474421bfd31" providerId="AD" clId="Web-{4B494CEE-54E8-02BC-BFFE-9C11987A98A2}" dt="2022-10-21T11:51:54.114" v="0"/>
        <pc:sldMkLst>
          <pc:docMk/>
          <pc:sldMk cId="2031099345" sldId="270"/>
        </pc:sldMkLst>
      </pc:sldChg>
      <pc:sldChg chg="modSp">
        <pc:chgData name="Alison Cooke" userId="S::a.cooke@uwtsd.ac.uk::46c329c9-26b7-4eba-b77b-7474421bfd31" providerId="AD" clId="Web-{4B494CEE-54E8-02BC-BFFE-9C11987A98A2}" dt="2022-10-21T11:52:56.773" v="9" actId="20577"/>
        <pc:sldMkLst>
          <pc:docMk/>
          <pc:sldMk cId="1767349630" sldId="280"/>
        </pc:sldMkLst>
        <pc:spChg chg="mod">
          <ac:chgData name="Alison Cooke" userId="S::a.cooke@uwtsd.ac.uk::46c329c9-26b7-4eba-b77b-7474421bfd31" providerId="AD" clId="Web-{4B494CEE-54E8-02BC-BFFE-9C11987A98A2}" dt="2022-10-21T11:52:56.773" v="9" actId="20577"/>
          <ac:spMkLst>
            <pc:docMk/>
            <pc:sldMk cId="1767349630" sldId="280"/>
            <ac:spMk id="3" creationId="{56752962-EA31-40E2-AA60-172A7C2A3FE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85236E-A614-433D-8570-5B2FCBE54E80}" type="doc">
      <dgm:prSet loTypeId="urn:microsoft.com/office/officeart/2005/8/layout/bProcess3" loCatId="process" qsTypeId="urn:microsoft.com/office/officeart/2005/8/quickstyle/simple1" qsCatId="simple" csTypeId="urn:microsoft.com/office/officeart/2005/8/colors/colorful3" csCatId="colorful" phldr="1"/>
      <dgm:spPr/>
      <dgm:t>
        <a:bodyPr/>
        <a:lstStyle/>
        <a:p>
          <a:endParaRPr lang="en-GB"/>
        </a:p>
      </dgm:t>
    </dgm:pt>
    <dgm:pt modelId="{19657F7E-D84E-48FF-B342-A2A4F2640346}">
      <dgm:prSet phldrT="[Text]"/>
      <dgm:spPr/>
      <dgm:t>
        <a:bodyPr/>
        <a:lstStyle/>
        <a:p>
          <a:r>
            <a:rPr lang="en-GB"/>
            <a:t>Research Question</a:t>
          </a:r>
        </a:p>
      </dgm:t>
    </dgm:pt>
    <dgm:pt modelId="{ACB6E1BD-3E3A-4393-85D0-5C35948A82F2}" type="parTrans" cxnId="{FAF720B1-22F3-4C00-B616-48AD031F2DD4}">
      <dgm:prSet/>
      <dgm:spPr/>
      <dgm:t>
        <a:bodyPr/>
        <a:lstStyle/>
        <a:p>
          <a:endParaRPr lang="en-GB"/>
        </a:p>
      </dgm:t>
    </dgm:pt>
    <dgm:pt modelId="{A5536F43-8061-4A6A-A5B2-5F6C51C49703}" type="sibTrans" cxnId="{FAF720B1-22F3-4C00-B616-48AD031F2DD4}">
      <dgm:prSet/>
      <dgm:spPr/>
      <dgm:t>
        <a:bodyPr/>
        <a:lstStyle/>
        <a:p>
          <a:endParaRPr lang="en-GB"/>
        </a:p>
      </dgm:t>
    </dgm:pt>
    <dgm:pt modelId="{08E72254-E1F5-4020-B060-BCE8AA74178E}">
      <dgm:prSet phldrT="[Text]"/>
      <dgm:spPr/>
      <dgm:t>
        <a:bodyPr/>
        <a:lstStyle/>
        <a:p>
          <a:r>
            <a:rPr lang="en-GB"/>
            <a:t>Background</a:t>
          </a:r>
        </a:p>
      </dgm:t>
    </dgm:pt>
    <dgm:pt modelId="{C612833A-9BFE-4B54-9A88-51CD1EC50840}" type="parTrans" cxnId="{0224B5C6-C39B-4A1A-B58B-6AC5607E9C94}">
      <dgm:prSet/>
      <dgm:spPr/>
      <dgm:t>
        <a:bodyPr/>
        <a:lstStyle/>
        <a:p>
          <a:endParaRPr lang="en-GB"/>
        </a:p>
      </dgm:t>
    </dgm:pt>
    <dgm:pt modelId="{10AFD07D-03CB-43D7-ADBF-A3DE95D89BFE}" type="sibTrans" cxnId="{0224B5C6-C39B-4A1A-B58B-6AC5607E9C94}">
      <dgm:prSet/>
      <dgm:spPr/>
      <dgm:t>
        <a:bodyPr/>
        <a:lstStyle/>
        <a:p>
          <a:endParaRPr lang="en-GB"/>
        </a:p>
      </dgm:t>
    </dgm:pt>
    <dgm:pt modelId="{62572593-E521-4841-BBA6-536F71679C18}">
      <dgm:prSet phldrT="[Text]"/>
      <dgm:spPr/>
      <dgm:t>
        <a:bodyPr/>
        <a:lstStyle/>
        <a:p>
          <a:r>
            <a:rPr lang="en-GB"/>
            <a:t>Literature Review</a:t>
          </a:r>
        </a:p>
      </dgm:t>
    </dgm:pt>
    <dgm:pt modelId="{4EA38BCB-670E-446D-B6E2-B0EE50261616}" type="parTrans" cxnId="{3A6AACA0-0247-446C-AAC0-F3C3E488046B}">
      <dgm:prSet/>
      <dgm:spPr/>
      <dgm:t>
        <a:bodyPr/>
        <a:lstStyle/>
        <a:p>
          <a:endParaRPr lang="en-GB"/>
        </a:p>
      </dgm:t>
    </dgm:pt>
    <dgm:pt modelId="{62E8B409-6472-442E-8486-8FF99373924B}" type="sibTrans" cxnId="{3A6AACA0-0247-446C-AAC0-F3C3E488046B}">
      <dgm:prSet/>
      <dgm:spPr/>
      <dgm:t>
        <a:bodyPr/>
        <a:lstStyle/>
        <a:p>
          <a:endParaRPr lang="en-GB"/>
        </a:p>
      </dgm:t>
    </dgm:pt>
    <dgm:pt modelId="{E987E014-289A-43E0-9F3E-468C94BE9049}">
      <dgm:prSet/>
      <dgm:spPr/>
      <dgm:t>
        <a:bodyPr/>
        <a:lstStyle/>
        <a:p>
          <a:r>
            <a:rPr lang="en-GB"/>
            <a:t>Methodology</a:t>
          </a:r>
        </a:p>
      </dgm:t>
    </dgm:pt>
    <dgm:pt modelId="{FFAF468B-86D4-4057-A065-D75CF12B126D}" type="parTrans" cxnId="{5C69FB41-B2F7-48FC-B24C-73EB02F6B333}">
      <dgm:prSet/>
      <dgm:spPr/>
      <dgm:t>
        <a:bodyPr/>
        <a:lstStyle/>
        <a:p>
          <a:endParaRPr lang="en-GB"/>
        </a:p>
      </dgm:t>
    </dgm:pt>
    <dgm:pt modelId="{714B1397-9925-423E-9803-6008C29E5CBB}" type="sibTrans" cxnId="{5C69FB41-B2F7-48FC-B24C-73EB02F6B333}">
      <dgm:prSet/>
      <dgm:spPr/>
      <dgm:t>
        <a:bodyPr/>
        <a:lstStyle/>
        <a:p>
          <a:endParaRPr lang="en-GB"/>
        </a:p>
      </dgm:t>
    </dgm:pt>
    <dgm:pt modelId="{D928B8E1-18C8-4B27-8CC2-4AF49C647225}">
      <dgm:prSet/>
      <dgm:spPr/>
      <dgm:t>
        <a:bodyPr/>
        <a:lstStyle/>
        <a:p>
          <a:r>
            <a:rPr lang="en-GB"/>
            <a:t>Results</a:t>
          </a:r>
        </a:p>
      </dgm:t>
    </dgm:pt>
    <dgm:pt modelId="{BAEDA73F-E900-49C7-B066-7FA4875E23F6}" type="parTrans" cxnId="{1DFF95D1-1F0E-4ED1-964D-85DBD9206612}">
      <dgm:prSet/>
      <dgm:spPr/>
      <dgm:t>
        <a:bodyPr/>
        <a:lstStyle/>
        <a:p>
          <a:endParaRPr lang="en-GB"/>
        </a:p>
      </dgm:t>
    </dgm:pt>
    <dgm:pt modelId="{AC7720C7-48E0-4E6C-9982-D7653ED7DB8F}" type="sibTrans" cxnId="{1DFF95D1-1F0E-4ED1-964D-85DBD9206612}">
      <dgm:prSet/>
      <dgm:spPr/>
      <dgm:t>
        <a:bodyPr/>
        <a:lstStyle/>
        <a:p>
          <a:endParaRPr lang="en-GB"/>
        </a:p>
      </dgm:t>
    </dgm:pt>
    <dgm:pt modelId="{1EF96A12-B590-4CE1-A87E-1AD75DE29B52}">
      <dgm:prSet/>
      <dgm:spPr/>
      <dgm:t>
        <a:bodyPr/>
        <a:lstStyle/>
        <a:p>
          <a:r>
            <a:rPr lang="en-GB"/>
            <a:t>Evaluation</a:t>
          </a:r>
        </a:p>
      </dgm:t>
    </dgm:pt>
    <dgm:pt modelId="{B2006906-E2AC-4277-9C3A-DB7DB2168C4C}" type="parTrans" cxnId="{5BA2AF0E-38DB-4C9A-B916-34242E177EBC}">
      <dgm:prSet/>
      <dgm:spPr/>
      <dgm:t>
        <a:bodyPr/>
        <a:lstStyle/>
        <a:p>
          <a:endParaRPr lang="en-GB"/>
        </a:p>
      </dgm:t>
    </dgm:pt>
    <dgm:pt modelId="{F05F0298-A67B-4FF3-9081-CCB4E013A197}" type="sibTrans" cxnId="{5BA2AF0E-38DB-4C9A-B916-34242E177EBC}">
      <dgm:prSet/>
      <dgm:spPr/>
      <dgm:t>
        <a:bodyPr/>
        <a:lstStyle/>
        <a:p>
          <a:endParaRPr lang="en-GB"/>
        </a:p>
      </dgm:t>
    </dgm:pt>
    <dgm:pt modelId="{A776333E-7F8C-4EBF-97CB-E588143E0230}">
      <dgm:prSet/>
      <dgm:spPr/>
      <dgm:t>
        <a:bodyPr/>
        <a:lstStyle/>
        <a:p>
          <a:r>
            <a:rPr lang="en-GB"/>
            <a:t>Timeline</a:t>
          </a:r>
        </a:p>
      </dgm:t>
    </dgm:pt>
    <dgm:pt modelId="{279D2C3B-6903-48D1-8650-CC9335B8F679}" type="parTrans" cxnId="{BDC02780-44E1-47B3-B066-E13EAFCA42A2}">
      <dgm:prSet/>
      <dgm:spPr/>
      <dgm:t>
        <a:bodyPr/>
        <a:lstStyle/>
        <a:p>
          <a:endParaRPr lang="en-GB"/>
        </a:p>
      </dgm:t>
    </dgm:pt>
    <dgm:pt modelId="{948BBE75-362C-424E-9EAE-C163EACE1671}" type="sibTrans" cxnId="{BDC02780-44E1-47B3-B066-E13EAFCA42A2}">
      <dgm:prSet/>
      <dgm:spPr/>
      <dgm:t>
        <a:bodyPr/>
        <a:lstStyle/>
        <a:p>
          <a:endParaRPr lang="en-GB"/>
        </a:p>
      </dgm:t>
    </dgm:pt>
    <dgm:pt modelId="{C2B735BD-AF66-4E3E-B2B2-7D9034E76D4D}">
      <dgm:prSet/>
      <dgm:spPr/>
      <dgm:t>
        <a:bodyPr/>
        <a:lstStyle/>
        <a:p>
          <a:r>
            <a:rPr lang="en-GB"/>
            <a:t>References</a:t>
          </a:r>
        </a:p>
      </dgm:t>
    </dgm:pt>
    <dgm:pt modelId="{3D723742-4C5E-433C-A6F8-76B801E31A38}" type="parTrans" cxnId="{6D5D986D-4F34-467E-AD61-85CB0CB15EB3}">
      <dgm:prSet/>
      <dgm:spPr/>
      <dgm:t>
        <a:bodyPr/>
        <a:lstStyle/>
        <a:p>
          <a:endParaRPr lang="en-GB"/>
        </a:p>
      </dgm:t>
    </dgm:pt>
    <dgm:pt modelId="{137E65B7-C41F-4132-81B2-CFEC965C5F58}" type="sibTrans" cxnId="{6D5D986D-4F34-467E-AD61-85CB0CB15EB3}">
      <dgm:prSet/>
      <dgm:spPr/>
      <dgm:t>
        <a:bodyPr/>
        <a:lstStyle/>
        <a:p>
          <a:endParaRPr lang="en-GB"/>
        </a:p>
      </dgm:t>
    </dgm:pt>
    <dgm:pt modelId="{0EBCE923-6774-452A-8AE8-EE5C74FBBA8C}" type="pres">
      <dgm:prSet presAssocID="{DD85236E-A614-433D-8570-5B2FCBE54E80}" presName="Name0" presStyleCnt="0">
        <dgm:presLayoutVars>
          <dgm:dir/>
          <dgm:resizeHandles val="exact"/>
        </dgm:presLayoutVars>
      </dgm:prSet>
      <dgm:spPr/>
    </dgm:pt>
    <dgm:pt modelId="{81C98BFE-05FA-4626-8F2D-222B3DC0C722}" type="pres">
      <dgm:prSet presAssocID="{19657F7E-D84E-48FF-B342-A2A4F2640346}" presName="node" presStyleLbl="node1" presStyleIdx="0" presStyleCnt="8">
        <dgm:presLayoutVars>
          <dgm:bulletEnabled val="1"/>
        </dgm:presLayoutVars>
      </dgm:prSet>
      <dgm:spPr/>
    </dgm:pt>
    <dgm:pt modelId="{21F7A01B-D1B0-4BB6-85EB-0605BBC16B53}" type="pres">
      <dgm:prSet presAssocID="{A5536F43-8061-4A6A-A5B2-5F6C51C49703}" presName="sibTrans" presStyleLbl="sibTrans1D1" presStyleIdx="0" presStyleCnt="7"/>
      <dgm:spPr/>
    </dgm:pt>
    <dgm:pt modelId="{4F1562BD-2546-44F2-8F18-F2213938C348}" type="pres">
      <dgm:prSet presAssocID="{A5536F43-8061-4A6A-A5B2-5F6C51C49703}" presName="connectorText" presStyleLbl="sibTrans1D1" presStyleIdx="0" presStyleCnt="7"/>
      <dgm:spPr/>
    </dgm:pt>
    <dgm:pt modelId="{57EC6082-9940-45E6-B9ED-6E65EA665F3E}" type="pres">
      <dgm:prSet presAssocID="{08E72254-E1F5-4020-B060-BCE8AA74178E}" presName="node" presStyleLbl="node1" presStyleIdx="1" presStyleCnt="8">
        <dgm:presLayoutVars>
          <dgm:bulletEnabled val="1"/>
        </dgm:presLayoutVars>
      </dgm:prSet>
      <dgm:spPr/>
    </dgm:pt>
    <dgm:pt modelId="{60E4E29B-DA7A-4E3E-BCFE-4E96B0B28982}" type="pres">
      <dgm:prSet presAssocID="{10AFD07D-03CB-43D7-ADBF-A3DE95D89BFE}" presName="sibTrans" presStyleLbl="sibTrans1D1" presStyleIdx="1" presStyleCnt="7"/>
      <dgm:spPr/>
    </dgm:pt>
    <dgm:pt modelId="{6D6AC7C2-0803-4B5A-8ABF-5710C1FC19A6}" type="pres">
      <dgm:prSet presAssocID="{10AFD07D-03CB-43D7-ADBF-A3DE95D89BFE}" presName="connectorText" presStyleLbl="sibTrans1D1" presStyleIdx="1" presStyleCnt="7"/>
      <dgm:spPr/>
    </dgm:pt>
    <dgm:pt modelId="{757655A4-1921-4764-B04E-DC9C4BBE6EA1}" type="pres">
      <dgm:prSet presAssocID="{62572593-E521-4841-BBA6-536F71679C18}" presName="node" presStyleLbl="node1" presStyleIdx="2" presStyleCnt="8">
        <dgm:presLayoutVars>
          <dgm:bulletEnabled val="1"/>
        </dgm:presLayoutVars>
      </dgm:prSet>
      <dgm:spPr/>
    </dgm:pt>
    <dgm:pt modelId="{A6013EED-6CA3-4901-9CF5-9EE9DC46CA5F}" type="pres">
      <dgm:prSet presAssocID="{62E8B409-6472-442E-8486-8FF99373924B}" presName="sibTrans" presStyleLbl="sibTrans1D1" presStyleIdx="2" presStyleCnt="7"/>
      <dgm:spPr/>
    </dgm:pt>
    <dgm:pt modelId="{3A6DE9E0-44AF-4682-9C30-EE3DFDAC23A2}" type="pres">
      <dgm:prSet presAssocID="{62E8B409-6472-442E-8486-8FF99373924B}" presName="connectorText" presStyleLbl="sibTrans1D1" presStyleIdx="2" presStyleCnt="7"/>
      <dgm:spPr/>
    </dgm:pt>
    <dgm:pt modelId="{3014BC23-1028-4F39-8530-9A7691071707}" type="pres">
      <dgm:prSet presAssocID="{E987E014-289A-43E0-9F3E-468C94BE9049}" presName="node" presStyleLbl="node1" presStyleIdx="3" presStyleCnt="8">
        <dgm:presLayoutVars>
          <dgm:bulletEnabled val="1"/>
        </dgm:presLayoutVars>
      </dgm:prSet>
      <dgm:spPr/>
    </dgm:pt>
    <dgm:pt modelId="{4E43C57E-0FF1-41C1-8C5B-C110C2BB2446}" type="pres">
      <dgm:prSet presAssocID="{714B1397-9925-423E-9803-6008C29E5CBB}" presName="sibTrans" presStyleLbl="sibTrans1D1" presStyleIdx="3" presStyleCnt="7"/>
      <dgm:spPr/>
    </dgm:pt>
    <dgm:pt modelId="{CD343BE0-C6DD-496B-BD8C-AF61EEC72AEE}" type="pres">
      <dgm:prSet presAssocID="{714B1397-9925-423E-9803-6008C29E5CBB}" presName="connectorText" presStyleLbl="sibTrans1D1" presStyleIdx="3" presStyleCnt="7"/>
      <dgm:spPr/>
    </dgm:pt>
    <dgm:pt modelId="{359C2D96-9A0C-4535-A619-7628556FF6AF}" type="pres">
      <dgm:prSet presAssocID="{D928B8E1-18C8-4B27-8CC2-4AF49C647225}" presName="node" presStyleLbl="node1" presStyleIdx="4" presStyleCnt="8">
        <dgm:presLayoutVars>
          <dgm:bulletEnabled val="1"/>
        </dgm:presLayoutVars>
      </dgm:prSet>
      <dgm:spPr/>
    </dgm:pt>
    <dgm:pt modelId="{86E46210-91AB-40DF-A2EA-05A60A502578}" type="pres">
      <dgm:prSet presAssocID="{AC7720C7-48E0-4E6C-9982-D7653ED7DB8F}" presName="sibTrans" presStyleLbl="sibTrans1D1" presStyleIdx="4" presStyleCnt="7"/>
      <dgm:spPr/>
    </dgm:pt>
    <dgm:pt modelId="{A6501283-9D7A-44D9-8A8D-76E5E2D7CB93}" type="pres">
      <dgm:prSet presAssocID="{AC7720C7-48E0-4E6C-9982-D7653ED7DB8F}" presName="connectorText" presStyleLbl="sibTrans1D1" presStyleIdx="4" presStyleCnt="7"/>
      <dgm:spPr/>
    </dgm:pt>
    <dgm:pt modelId="{0705328C-F04A-42A1-8213-F27D990A0F18}" type="pres">
      <dgm:prSet presAssocID="{1EF96A12-B590-4CE1-A87E-1AD75DE29B52}" presName="node" presStyleLbl="node1" presStyleIdx="5" presStyleCnt="8">
        <dgm:presLayoutVars>
          <dgm:bulletEnabled val="1"/>
        </dgm:presLayoutVars>
      </dgm:prSet>
      <dgm:spPr/>
    </dgm:pt>
    <dgm:pt modelId="{8D027D2A-3115-48C9-8EE9-9C92D9C6BEC0}" type="pres">
      <dgm:prSet presAssocID="{F05F0298-A67B-4FF3-9081-CCB4E013A197}" presName="sibTrans" presStyleLbl="sibTrans1D1" presStyleIdx="5" presStyleCnt="7"/>
      <dgm:spPr/>
    </dgm:pt>
    <dgm:pt modelId="{20E51A95-EC80-4924-9B75-9F3D911BA616}" type="pres">
      <dgm:prSet presAssocID="{F05F0298-A67B-4FF3-9081-CCB4E013A197}" presName="connectorText" presStyleLbl="sibTrans1D1" presStyleIdx="5" presStyleCnt="7"/>
      <dgm:spPr/>
    </dgm:pt>
    <dgm:pt modelId="{127FE8D3-67CE-476C-A4A7-25C387779397}" type="pres">
      <dgm:prSet presAssocID="{A776333E-7F8C-4EBF-97CB-E588143E0230}" presName="node" presStyleLbl="node1" presStyleIdx="6" presStyleCnt="8">
        <dgm:presLayoutVars>
          <dgm:bulletEnabled val="1"/>
        </dgm:presLayoutVars>
      </dgm:prSet>
      <dgm:spPr/>
    </dgm:pt>
    <dgm:pt modelId="{BAB3A507-0BBA-4BEB-9400-F5562A0968AA}" type="pres">
      <dgm:prSet presAssocID="{948BBE75-362C-424E-9EAE-C163EACE1671}" presName="sibTrans" presStyleLbl="sibTrans1D1" presStyleIdx="6" presStyleCnt="7"/>
      <dgm:spPr/>
    </dgm:pt>
    <dgm:pt modelId="{10344CEA-AB99-450F-AC15-59589362041B}" type="pres">
      <dgm:prSet presAssocID="{948BBE75-362C-424E-9EAE-C163EACE1671}" presName="connectorText" presStyleLbl="sibTrans1D1" presStyleIdx="6" presStyleCnt="7"/>
      <dgm:spPr/>
    </dgm:pt>
    <dgm:pt modelId="{1254279A-E2AF-4B05-9CD4-1AB748C55454}" type="pres">
      <dgm:prSet presAssocID="{C2B735BD-AF66-4E3E-B2B2-7D9034E76D4D}" presName="node" presStyleLbl="node1" presStyleIdx="7" presStyleCnt="8">
        <dgm:presLayoutVars>
          <dgm:bulletEnabled val="1"/>
        </dgm:presLayoutVars>
      </dgm:prSet>
      <dgm:spPr/>
    </dgm:pt>
  </dgm:ptLst>
  <dgm:cxnLst>
    <dgm:cxn modelId="{5BA2AF0E-38DB-4C9A-B916-34242E177EBC}" srcId="{DD85236E-A614-433D-8570-5B2FCBE54E80}" destId="{1EF96A12-B590-4CE1-A87E-1AD75DE29B52}" srcOrd="5" destOrd="0" parTransId="{B2006906-E2AC-4277-9C3A-DB7DB2168C4C}" sibTransId="{F05F0298-A67B-4FF3-9081-CCB4E013A197}"/>
    <dgm:cxn modelId="{098CC02B-7103-4116-AF73-42D68B8F016E}" type="presOf" srcId="{AC7720C7-48E0-4E6C-9982-D7653ED7DB8F}" destId="{86E46210-91AB-40DF-A2EA-05A60A502578}" srcOrd="0" destOrd="0" presId="urn:microsoft.com/office/officeart/2005/8/layout/bProcess3"/>
    <dgm:cxn modelId="{A53FB030-406A-48D2-9A58-A2D40F822815}" type="presOf" srcId="{10AFD07D-03CB-43D7-ADBF-A3DE95D89BFE}" destId="{6D6AC7C2-0803-4B5A-8ABF-5710C1FC19A6}" srcOrd="1" destOrd="0" presId="urn:microsoft.com/office/officeart/2005/8/layout/bProcess3"/>
    <dgm:cxn modelId="{1137B331-989E-4049-BF7B-3C30B4F7A5D1}" type="presOf" srcId="{AC7720C7-48E0-4E6C-9982-D7653ED7DB8F}" destId="{A6501283-9D7A-44D9-8A8D-76E5E2D7CB93}" srcOrd="1" destOrd="0" presId="urn:microsoft.com/office/officeart/2005/8/layout/bProcess3"/>
    <dgm:cxn modelId="{465FCA33-6144-4490-AF1F-06CB32D0CF74}" type="presOf" srcId="{19657F7E-D84E-48FF-B342-A2A4F2640346}" destId="{81C98BFE-05FA-4626-8F2D-222B3DC0C722}" srcOrd="0" destOrd="0" presId="urn:microsoft.com/office/officeart/2005/8/layout/bProcess3"/>
    <dgm:cxn modelId="{543B2C37-2D17-4595-B0AB-5781A1F2400E}" type="presOf" srcId="{714B1397-9925-423E-9803-6008C29E5CBB}" destId="{4E43C57E-0FF1-41C1-8C5B-C110C2BB2446}" srcOrd="0" destOrd="0" presId="urn:microsoft.com/office/officeart/2005/8/layout/bProcess3"/>
    <dgm:cxn modelId="{5C69FB41-B2F7-48FC-B24C-73EB02F6B333}" srcId="{DD85236E-A614-433D-8570-5B2FCBE54E80}" destId="{E987E014-289A-43E0-9F3E-468C94BE9049}" srcOrd="3" destOrd="0" parTransId="{FFAF468B-86D4-4057-A065-D75CF12B126D}" sibTransId="{714B1397-9925-423E-9803-6008C29E5CBB}"/>
    <dgm:cxn modelId="{83D80F65-A257-4DAE-B37D-388457375CB5}" type="presOf" srcId="{DD85236E-A614-433D-8570-5B2FCBE54E80}" destId="{0EBCE923-6774-452A-8AE8-EE5C74FBBA8C}" srcOrd="0" destOrd="0" presId="urn:microsoft.com/office/officeart/2005/8/layout/bProcess3"/>
    <dgm:cxn modelId="{20F33248-C88D-420B-8F40-B6CBB59570F0}" type="presOf" srcId="{948BBE75-362C-424E-9EAE-C163EACE1671}" destId="{BAB3A507-0BBA-4BEB-9400-F5562A0968AA}" srcOrd="0" destOrd="0" presId="urn:microsoft.com/office/officeart/2005/8/layout/bProcess3"/>
    <dgm:cxn modelId="{BFFFEC6C-0F84-4D65-82B7-B2ED692B6B77}" type="presOf" srcId="{1EF96A12-B590-4CE1-A87E-1AD75DE29B52}" destId="{0705328C-F04A-42A1-8213-F27D990A0F18}" srcOrd="0" destOrd="0" presId="urn:microsoft.com/office/officeart/2005/8/layout/bProcess3"/>
    <dgm:cxn modelId="{6D5D986D-4F34-467E-AD61-85CB0CB15EB3}" srcId="{DD85236E-A614-433D-8570-5B2FCBE54E80}" destId="{C2B735BD-AF66-4E3E-B2B2-7D9034E76D4D}" srcOrd="7" destOrd="0" parTransId="{3D723742-4C5E-433C-A6F8-76B801E31A38}" sibTransId="{137E65B7-C41F-4132-81B2-CFEC965C5F58}"/>
    <dgm:cxn modelId="{0B556656-441B-466E-BABE-F1A35CD56B04}" type="presOf" srcId="{F05F0298-A67B-4FF3-9081-CCB4E013A197}" destId="{8D027D2A-3115-48C9-8EE9-9C92D9C6BEC0}" srcOrd="0" destOrd="0" presId="urn:microsoft.com/office/officeart/2005/8/layout/bProcess3"/>
    <dgm:cxn modelId="{18537757-6F93-4D35-8005-F4C78689D29E}" type="presOf" srcId="{A5536F43-8061-4A6A-A5B2-5F6C51C49703}" destId="{4F1562BD-2546-44F2-8F18-F2213938C348}" srcOrd="1" destOrd="0" presId="urn:microsoft.com/office/officeart/2005/8/layout/bProcess3"/>
    <dgm:cxn modelId="{BDC02780-44E1-47B3-B066-E13EAFCA42A2}" srcId="{DD85236E-A614-433D-8570-5B2FCBE54E80}" destId="{A776333E-7F8C-4EBF-97CB-E588143E0230}" srcOrd="6" destOrd="0" parTransId="{279D2C3B-6903-48D1-8650-CC9335B8F679}" sibTransId="{948BBE75-362C-424E-9EAE-C163EACE1671}"/>
    <dgm:cxn modelId="{9C4F5182-7E1B-457F-8FA9-EE45B410A51D}" type="presOf" srcId="{62E8B409-6472-442E-8486-8FF99373924B}" destId="{A6013EED-6CA3-4901-9CF5-9EE9DC46CA5F}" srcOrd="0" destOrd="0" presId="urn:microsoft.com/office/officeart/2005/8/layout/bProcess3"/>
    <dgm:cxn modelId="{0BC3C484-CBC3-4ADE-AAC6-68CA9B3109AB}" type="presOf" srcId="{714B1397-9925-423E-9803-6008C29E5CBB}" destId="{CD343BE0-C6DD-496B-BD8C-AF61EEC72AEE}" srcOrd="1" destOrd="0" presId="urn:microsoft.com/office/officeart/2005/8/layout/bProcess3"/>
    <dgm:cxn modelId="{EEEA5C94-6AB5-411D-8E85-938B370937DF}" type="presOf" srcId="{A776333E-7F8C-4EBF-97CB-E588143E0230}" destId="{127FE8D3-67CE-476C-A4A7-25C387779397}" srcOrd="0" destOrd="0" presId="urn:microsoft.com/office/officeart/2005/8/layout/bProcess3"/>
    <dgm:cxn modelId="{31F1089E-41CA-48D6-8269-89D707A226D4}" type="presOf" srcId="{E987E014-289A-43E0-9F3E-468C94BE9049}" destId="{3014BC23-1028-4F39-8530-9A7691071707}" srcOrd="0" destOrd="0" presId="urn:microsoft.com/office/officeart/2005/8/layout/bProcess3"/>
    <dgm:cxn modelId="{FC507B9F-87E7-4BD2-8BAF-B05BBE7196F0}" type="presOf" srcId="{62572593-E521-4841-BBA6-536F71679C18}" destId="{757655A4-1921-4764-B04E-DC9C4BBE6EA1}" srcOrd="0" destOrd="0" presId="urn:microsoft.com/office/officeart/2005/8/layout/bProcess3"/>
    <dgm:cxn modelId="{7C0950A0-3FD0-474B-99A4-811EC2565735}" type="presOf" srcId="{948BBE75-362C-424E-9EAE-C163EACE1671}" destId="{10344CEA-AB99-450F-AC15-59589362041B}" srcOrd="1" destOrd="0" presId="urn:microsoft.com/office/officeart/2005/8/layout/bProcess3"/>
    <dgm:cxn modelId="{3A6AACA0-0247-446C-AAC0-F3C3E488046B}" srcId="{DD85236E-A614-433D-8570-5B2FCBE54E80}" destId="{62572593-E521-4841-BBA6-536F71679C18}" srcOrd="2" destOrd="0" parTransId="{4EA38BCB-670E-446D-B6E2-B0EE50261616}" sibTransId="{62E8B409-6472-442E-8486-8FF99373924B}"/>
    <dgm:cxn modelId="{041B30AD-5BD8-4CE0-9F58-13AF7A1CAEDA}" type="presOf" srcId="{10AFD07D-03CB-43D7-ADBF-A3DE95D89BFE}" destId="{60E4E29B-DA7A-4E3E-BCFE-4E96B0B28982}" srcOrd="0" destOrd="0" presId="urn:microsoft.com/office/officeart/2005/8/layout/bProcess3"/>
    <dgm:cxn modelId="{FAF720B1-22F3-4C00-B616-48AD031F2DD4}" srcId="{DD85236E-A614-433D-8570-5B2FCBE54E80}" destId="{19657F7E-D84E-48FF-B342-A2A4F2640346}" srcOrd="0" destOrd="0" parTransId="{ACB6E1BD-3E3A-4393-85D0-5C35948A82F2}" sibTransId="{A5536F43-8061-4A6A-A5B2-5F6C51C49703}"/>
    <dgm:cxn modelId="{745BB9BE-18DF-4882-97D9-CC705B628EA0}" type="presOf" srcId="{F05F0298-A67B-4FF3-9081-CCB4E013A197}" destId="{20E51A95-EC80-4924-9B75-9F3D911BA616}" srcOrd="1" destOrd="0" presId="urn:microsoft.com/office/officeart/2005/8/layout/bProcess3"/>
    <dgm:cxn modelId="{22667DC1-3953-425E-A91C-A846592B3EE9}" type="presOf" srcId="{C2B735BD-AF66-4E3E-B2B2-7D9034E76D4D}" destId="{1254279A-E2AF-4B05-9CD4-1AB748C55454}" srcOrd="0" destOrd="0" presId="urn:microsoft.com/office/officeart/2005/8/layout/bProcess3"/>
    <dgm:cxn modelId="{0224B5C6-C39B-4A1A-B58B-6AC5607E9C94}" srcId="{DD85236E-A614-433D-8570-5B2FCBE54E80}" destId="{08E72254-E1F5-4020-B060-BCE8AA74178E}" srcOrd="1" destOrd="0" parTransId="{C612833A-9BFE-4B54-9A88-51CD1EC50840}" sibTransId="{10AFD07D-03CB-43D7-ADBF-A3DE95D89BFE}"/>
    <dgm:cxn modelId="{E0C509C9-6CB5-47EF-8910-96FC5B8DD2B7}" type="presOf" srcId="{D928B8E1-18C8-4B27-8CC2-4AF49C647225}" destId="{359C2D96-9A0C-4535-A619-7628556FF6AF}" srcOrd="0" destOrd="0" presId="urn:microsoft.com/office/officeart/2005/8/layout/bProcess3"/>
    <dgm:cxn modelId="{1DFF95D1-1F0E-4ED1-964D-85DBD9206612}" srcId="{DD85236E-A614-433D-8570-5B2FCBE54E80}" destId="{D928B8E1-18C8-4B27-8CC2-4AF49C647225}" srcOrd="4" destOrd="0" parTransId="{BAEDA73F-E900-49C7-B066-7FA4875E23F6}" sibTransId="{AC7720C7-48E0-4E6C-9982-D7653ED7DB8F}"/>
    <dgm:cxn modelId="{26DC96DD-B305-49F7-B54F-55FCBF93FC3D}" type="presOf" srcId="{62E8B409-6472-442E-8486-8FF99373924B}" destId="{3A6DE9E0-44AF-4682-9C30-EE3DFDAC23A2}" srcOrd="1" destOrd="0" presId="urn:microsoft.com/office/officeart/2005/8/layout/bProcess3"/>
    <dgm:cxn modelId="{5632D8E3-7170-49A9-B878-B9470402432D}" type="presOf" srcId="{A5536F43-8061-4A6A-A5B2-5F6C51C49703}" destId="{21F7A01B-D1B0-4BB6-85EB-0605BBC16B53}" srcOrd="0" destOrd="0" presId="urn:microsoft.com/office/officeart/2005/8/layout/bProcess3"/>
    <dgm:cxn modelId="{0FB0C8EC-4113-4F47-BA2E-EB65019B798B}" type="presOf" srcId="{08E72254-E1F5-4020-B060-BCE8AA74178E}" destId="{57EC6082-9940-45E6-B9ED-6E65EA665F3E}" srcOrd="0" destOrd="0" presId="urn:microsoft.com/office/officeart/2005/8/layout/bProcess3"/>
    <dgm:cxn modelId="{8DD9FD59-1C07-454B-9275-B7A1DDC4E44C}" type="presParOf" srcId="{0EBCE923-6774-452A-8AE8-EE5C74FBBA8C}" destId="{81C98BFE-05FA-4626-8F2D-222B3DC0C722}" srcOrd="0" destOrd="0" presId="urn:microsoft.com/office/officeart/2005/8/layout/bProcess3"/>
    <dgm:cxn modelId="{AD151DAA-2879-40CF-933E-F632060FEF88}" type="presParOf" srcId="{0EBCE923-6774-452A-8AE8-EE5C74FBBA8C}" destId="{21F7A01B-D1B0-4BB6-85EB-0605BBC16B53}" srcOrd="1" destOrd="0" presId="urn:microsoft.com/office/officeart/2005/8/layout/bProcess3"/>
    <dgm:cxn modelId="{652FF0B5-9833-42AE-9A08-608C016A5A57}" type="presParOf" srcId="{21F7A01B-D1B0-4BB6-85EB-0605BBC16B53}" destId="{4F1562BD-2546-44F2-8F18-F2213938C348}" srcOrd="0" destOrd="0" presId="urn:microsoft.com/office/officeart/2005/8/layout/bProcess3"/>
    <dgm:cxn modelId="{92CD165E-00DF-48C1-BDD1-E4D9B5C486A6}" type="presParOf" srcId="{0EBCE923-6774-452A-8AE8-EE5C74FBBA8C}" destId="{57EC6082-9940-45E6-B9ED-6E65EA665F3E}" srcOrd="2" destOrd="0" presId="urn:microsoft.com/office/officeart/2005/8/layout/bProcess3"/>
    <dgm:cxn modelId="{46163D01-4415-429A-B0F5-CC362E77C918}" type="presParOf" srcId="{0EBCE923-6774-452A-8AE8-EE5C74FBBA8C}" destId="{60E4E29B-DA7A-4E3E-BCFE-4E96B0B28982}" srcOrd="3" destOrd="0" presId="urn:microsoft.com/office/officeart/2005/8/layout/bProcess3"/>
    <dgm:cxn modelId="{83582748-E868-4226-9EEB-E37217CC6D5E}" type="presParOf" srcId="{60E4E29B-DA7A-4E3E-BCFE-4E96B0B28982}" destId="{6D6AC7C2-0803-4B5A-8ABF-5710C1FC19A6}" srcOrd="0" destOrd="0" presId="urn:microsoft.com/office/officeart/2005/8/layout/bProcess3"/>
    <dgm:cxn modelId="{CBDE0BB9-6D04-418F-909C-09781B4A4739}" type="presParOf" srcId="{0EBCE923-6774-452A-8AE8-EE5C74FBBA8C}" destId="{757655A4-1921-4764-B04E-DC9C4BBE6EA1}" srcOrd="4" destOrd="0" presId="urn:microsoft.com/office/officeart/2005/8/layout/bProcess3"/>
    <dgm:cxn modelId="{C2A58614-1C8F-426E-9D82-7B80ADE76797}" type="presParOf" srcId="{0EBCE923-6774-452A-8AE8-EE5C74FBBA8C}" destId="{A6013EED-6CA3-4901-9CF5-9EE9DC46CA5F}" srcOrd="5" destOrd="0" presId="urn:microsoft.com/office/officeart/2005/8/layout/bProcess3"/>
    <dgm:cxn modelId="{CA6BDE00-643F-4178-888A-FA25A8F9312D}" type="presParOf" srcId="{A6013EED-6CA3-4901-9CF5-9EE9DC46CA5F}" destId="{3A6DE9E0-44AF-4682-9C30-EE3DFDAC23A2}" srcOrd="0" destOrd="0" presId="urn:microsoft.com/office/officeart/2005/8/layout/bProcess3"/>
    <dgm:cxn modelId="{1897AD7B-0C6C-43EE-9F02-D9CCDBF40F87}" type="presParOf" srcId="{0EBCE923-6774-452A-8AE8-EE5C74FBBA8C}" destId="{3014BC23-1028-4F39-8530-9A7691071707}" srcOrd="6" destOrd="0" presId="urn:microsoft.com/office/officeart/2005/8/layout/bProcess3"/>
    <dgm:cxn modelId="{63EE13F9-5400-443E-BFDB-D2DCE45563A5}" type="presParOf" srcId="{0EBCE923-6774-452A-8AE8-EE5C74FBBA8C}" destId="{4E43C57E-0FF1-41C1-8C5B-C110C2BB2446}" srcOrd="7" destOrd="0" presId="urn:microsoft.com/office/officeart/2005/8/layout/bProcess3"/>
    <dgm:cxn modelId="{A1556FBA-B471-4CAB-9695-B3B092B571BA}" type="presParOf" srcId="{4E43C57E-0FF1-41C1-8C5B-C110C2BB2446}" destId="{CD343BE0-C6DD-496B-BD8C-AF61EEC72AEE}" srcOrd="0" destOrd="0" presId="urn:microsoft.com/office/officeart/2005/8/layout/bProcess3"/>
    <dgm:cxn modelId="{9CC37C60-F6C5-4571-B395-49FF33C29AFA}" type="presParOf" srcId="{0EBCE923-6774-452A-8AE8-EE5C74FBBA8C}" destId="{359C2D96-9A0C-4535-A619-7628556FF6AF}" srcOrd="8" destOrd="0" presId="urn:microsoft.com/office/officeart/2005/8/layout/bProcess3"/>
    <dgm:cxn modelId="{EAC24532-F1F0-4688-A96D-BB73B8440D8C}" type="presParOf" srcId="{0EBCE923-6774-452A-8AE8-EE5C74FBBA8C}" destId="{86E46210-91AB-40DF-A2EA-05A60A502578}" srcOrd="9" destOrd="0" presId="urn:microsoft.com/office/officeart/2005/8/layout/bProcess3"/>
    <dgm:cxn modelId="{0B633F0E-8372-46F6-9265-2348B8716921}" type="presParOf" srcId="{86E46210-91AB-40DF-A2EA-05A60A502578}" destId="{A6501283-9D7A-44D9-8A8D-76E5E2D7CB93}" srcOrd="0" destOrd="0" presId="urn:microsoft.com/office/officeart/2005/8/layout/bProcess3"/>
    <dgm:cxn modelId="{F6FC4B9D-ABFE-4647-A74F-F2BB58C188DA}" type="presParOf" srcId="{0EBCE923-6774-452A-8AE8-EE5C74FBBA8C}" destId="{0705328C-F04A-42A1-8213-F27D990A0F18}" srcOrd="10" destOrd="0" presId="urn:microsoft.com/office/officeart/2005/8/layout/bProcess3"/>
    <dgm:cxn modelId="{F458E051-4ED4-4437-9939-5D2F27157579}" type="presParOf" srcId="{0EBCE923-6774-452A-8AE8-EE5C74FBBA8C}" destId="{8D027D2A-3115-48C9-8EE9-9C92D9C6BEC0}" srcOrd="11" destOrd="0" presId="urn:microsoft.com/office/officeart/2005/8/layout/bProcess3"/>
    <dgm:cxn modelId="{3BCB9603-B871-47B3-A114-9AE5D76E23ED}" type="presParOf" srcId="{8D027D2A-3115-48C9-8EE9-9C92D9C6BEC0}" destId="{20E51A95-EC80-4924-9B75-9F3D911BA616}" srcOrd="0" destOrd="0" presId="urn:microsoft.com/office/officeart/2005/8/layout/bProcess3"/>
    <dgm:cxn modelId="{7AABF949-CB25-41C1-89B3-A4AC1F449D90}" type="presParOf" srcId="{0EBCE923-6774-452A-8AE8-EE5C74FBBA8C}" destId="{127FE8D3-67CE-476C-A4A7-25C387779397}" srcOrd="12" destOrd="0" presId="urn:microsoft.com/office/officeart/2005/8/layout/bProcess3"/>
    <dgm:cxn modelId="{97355BB3-3B75-47DF-80F5-42A05EEECDB1}" type="presParOf" srcId="{0EBCE923-6774-452A-8AE8-EE5C74FBBA8C}" destId="{BAB3A507-0BBA-4BEB-9400-F5562A0968AA}" srcOrd="13" destOrd="0" presId="urn:microsoft.com/office/officeart/2005/8/layout/bProcess3"/>
    <dgm:cxn modelId="{C45445CA-8429-4F6C-9841-618159047E83}" type="presParOf" srcId="{BAB3A507-0BBA-4BEB-9400-F5562A0968AA}" destId="{10344CEA-AB99-450F-AC15-59589362041B}" srcOrd="0" destOrd="0" presId="urn:microsoft.com/office/officeart/2005/8/layout/bProcess3"/>
    <dgm:cxn modelId="{4B0BBE27-E034-41E9-86AF-F913B13625B8}" type="presParOf" srcId="{0EBCE923-6774-452A-8AE8-EE5C74FBBA8C}" destId="{1254279A-E2AF-4B05-9CD4-1AB748C55454}" srcOrd="14"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39B114-D5C4-4E8D-ACF5-1976107C0087}" type="doc">
      <dgm:prSet loTypeId="urn:microsoft.com/office/officeart/2005/8/layout/hProcess9" loCatId="process" qsTypeId="urn:microsoft.com/office/officeart/2005/8/quickstyle/simple1" qsCatId="simple" csTypeId="urn:microsoft.com/office/officeart/2005/8/colors/colorful3" csCatId="colorful" phldr="1"/>
      <dgm:spPr/>
    </dgm:pt>
    <dgm:pt modelId="{CD5A16FC-912B-466D-A1F7-817402281C95}">
      <dgm:prSet phldrT="[Text]"/>
      <dgm:spPr/>
      <dgm:t>
        <a:bodyPr/>
        <a:lstStyle/>
        <a:p>
          <a:r>
            <a:rPr lang="en-GB" dirty="0"/>
            <a:t>Chose a subject area</a:t>
          </a:r>
        </a:p>
      </dgm:t>
    </dgm:pt>
    <dgm:pt modelId="{6B6178B7-1E72-4FF6-8180-B24C6327597E}" type="parTrans" cxnId="{A4330240-7712-4FC3-990E-5EA03202B236}">
      <dgm:prSet/>
      <dgm:spPr/>
      <dgm:t>
        <a:bodyPr/>
        <a:lstStyle/>
        <a:p>
          <a:endParaRPr lang="en-GB"/>
        </a:p>
      </dgm:t>
    </dgm:pt>
    <dgm:pt modelId="{7F6A004E-F343-47E7-92D3-66B4B63CB95F}" type="sibTrans" cxnId="{A4330240-7712-4FC3-990E-5EA03202B236}">
      <dgm:prSet/>
      <dgm:spPr/>
      <dgm:t>
        <a:bodyPr/>
        <a:lstStyle/>
        <a:p>
          <a:endParaRPr lang="en-GB"/>
        </a:p>
      </dgm:t>
    </dgm:pt>
    <dgm:pt modelId="{3C4CEF62-A6BF-4E88-B9A6-D816AD7365BB}">
      <dgm:prSet phldrT="[Text]"/>
      <dgm:spPr/>
      <dgm:t>
        <a:bodyPr/>
        <a:lstStyle/>
        <a:p>
          <a:r>
            <a:rPr lang="en-GB" dirty="0"/>
            <a:t>Focus on aspect worth researching</a:t>
          </a:r>
        </a:p>
      </dgm:t>
    </dgm:pt>
    <dgm:pt modelId="{65291522-0946-48A3-B805-1C16280F9B8F}" type="parTrans" cxnId="{9D2552A6-D055-41D5-A0CC-BD590B4AA549}">
      <dgm:prSet/>
      <dgm:spPr/>
      <dgm:t>
        <a:bodyPr/>
        <a:lstStyle/>
        <a:p>
          <a:endParaRPr lang="en-GB"/>
        </a:p>
      </dgm:t>
    </dgm:pt>
    <dgm:pt modelId="{AE7EAF00-4407-4CDF-A5EC-EFE9ACC64A7F}" type="sibTrans" cxnId="{9D2552A6-D055-41D5-A0CC-BD590B4AA549}">
      <dgm:prSet/>
      <dgm:spPr/>
      <dgm:t>
        <a:bodyPr/>
        <a:lstStyle/>
        <a:p>
          <a:endParaRPr lang="en-GB"/>
        </a:p>
      </dgm:t>
    </dgm:pt>
    <dgm:pt modelId="{45D38919-20B2-4268-BE30-6C937FAE652F}">
      <dgm:prSet phldrT="[Text]"/>
      <dgm:spPr/>
      <dgm:t>
        <a:bodyPr/>
        <a:lstStyle/>
        <a:p>
          <a:r>
            <a:rPr lang="en-GB" dirty="0"/>
            <a:t>Communicate it in writing</a:t>
          </a:r>
        </a:p>
      </dgm:t>
    </dgm:pt>
    <dgm:pt modelId="{5B04769A-DA8C-4C5D-9570-5477DF2211BD}" type="parTrans" cxnId="{964591DF-E41E-4427-9BED-76CAC56FD128}">
      <dgm:prSet/>
      <dgm:spPr/>
      <dgm:t>
        <a:bodyPr/>
        <a:lstStyle/>
        <a:p>
          <a:endParaRPr lang="en-GB"/>
        </a:p>
      </dgm:t>
    </dgm:pt>
    <dgm:pt modelId="{AA257645-AED0-4FE4-8209-A56113FDE392}" type="sibTrans" cxnId="{964591DF-E41E-4427-9BED-76CAC56FD128}">
      <dgm:prSet/>
      <dgm:spPr/>
      <dgm:t>
        <a:bodyPr/>
        <a:lstStyle/>
        <a:p>
          <a:endParaRPr lang="en-GB"/>
        </a:p>
      </dgm:t>
    </dgm:pt>
    <dgm:pt modelId="{93928941-E3CC-4D83-955C-497D738E21CD}">
      <dgm:prSet phldrT="[Text]"/>
      <dgm:spPr/>
      <dgm:t>
        <a:bodyPr/>
        <a:lstStyle/>
        <a:p>
          <a:r>
            <a:rPr lang="en-GB" dirty="0"/>
            <a:t>General</a:t>
          </a:r>
        </a:p>
        <a:p>
          <a:r>
            <a:rPr lang="en-GB" dirty="0"/>
            <a:t>Specific</a:t>
          </a:r>
        </a:p>
        <a:p>
          <a:r>
            <a:rPr lang="en-GB" dirty="0"/>
            <a:t>Title</a:t>
          </a:r>
        </a:p>
      </dgm:t>
    </dgm:pt>
    <dgm:pt modelId="{42F3334F-EB1A-41CA-AE4C-41A9836B2071}" type="parTrans" cxnId="{A9D4FF8B-9366-452F-87F6-54D2AF9FD2F7}">
      <dgm:prSet/>
      <dgm:spPr/>
      <dgm:t>
        <a:bodyPr/>
        <a:lstStyle/>
        <a:p>
          <a:endParaRPr lang="en-GB"/>
        </a:p>
      </dgm:t>
    </dgm:pt>
    <dgm:pt modelId="{F67B3F72-F12C-42D9-8E06-2F8DA5DB1EB7}" type="sibTrans" cxnId="{A9D4FF8B-9366-452F-87F6-54D2AF9FD2F7}">
      <dgm:prSet/>
      <dgm:spPr/>
      <dgm:t>
        <a:bodyPr/>
        <a:lstStyle/>
        <a:p>
          <a:endParaRPr lang="en-GB"/>
        </a:p>
      </dgm:t>
    </dgm:pt>
    <dgm:pt modelId="{480E3D76-39A1-40C3-9033-7B75E153AAF3}" type="pres">
      <dgm:prSet presAssocID="{E039B114-D5C4-4E8D-ACF5-1976107C0087}" presName="CompostProcess" presStyleCnt="0">
        <dgm:presLayoutVars>
          <dgm:dir/>
          <dgm:resizeHandles val="exact"/>
        </dgm:presLayoutVars>
      </dgm:prSet>
      <dgm:spPr/>
    </dgm:pt>
    <dgm:pt modelId="{A08319F9-1C27-43C0-B667-DC205147EDCE}" type="pres">
      <dgm:prSet presAssocID="{E039B114-D5C4-4E8D-ACF5-1976107C0087}" presName="arrow" presStyleLbl="bgShp" presStyleIdx="0" presStyleCnt="1"/>
      <dgm:spPr/>
    </dgm:pt>
    <dgm:pt modelId="{1AE2C7D8-8D70-41A2-9BA6-8AAF191FB0B3}" type="pres">
      <dgm:prSet presAssocID="{E039B114-D5C4-4E8D-ACF5-1976107C0087}" presName="linearProcess" presStyleCnt="0"/>
      <dgm:spPr/>
    </dgm:pt>
    <dgm:pt modelId="{96BA86F2-4975-4434-8ACE-6CC49DE11935}" type="pres">
      <dgm:prSet presAssocID="{CD5A16FC-912B-466D-A1F7-817402281C95}" presName="textNode" presStyleLbl="node1" presStyleIdx="0" presStyleCnt="4">
        <dgm:presLayoutVars>
          <dgm:bulletEnabled val="1"/>
        </dgm:presLayoutVars>
      </dgm:prSet>
      <dgm:spPr/>
    </dgm:pt>
    <dgm:pt modelId="{0990326E-30B1-41DE-BD27-BF857B7019B4}" type="pres">
      <dgm:prSet presAssocID="{7F6A004E-F343-47E7-92D3-66B4B63CB95F}" presName="sibTrans" presStyleCnt="0"/>
      <dgm:spPr/>
    </dgm:pt>
    <dgm:pt modelId="{CE9152DC-BC1D-49F4-9137-2C62BA915772}" type="pres">
      <dgm:prSet presAssocID="{3C4CEF62-A6BF-4E88-B9A6-D816AD7365BB}" presName="textNode" presStyleLbl="node1" presStyleIdx="1" presStyleCnt="4">
        <dgm:presLayoutVars>
          <dgm:bulletEnabled val="1"/>
        </dgm:presLayoutVars>
      </dgm:prSet>
      <dgm:spPr/>
    </dgm:pt>
    <dgm:pt modelId="{4D26104D-4D1A-422E-A2D4-D9EDCAE04344}" type="pres">
      <dgm:prSet presAssocID="{AE7EAF00-4407-4CDF-A5EC-EFE9ACC64A7F}" presName="sibTrans" presStyleCnt="0"/>
      <dgm:spPr/>
    </dgm:pt>
    <dgm:pt modelId="{E10360EF-A120-43C8-B5C0-65B6B78A94AB}" type="pres">
      <dgm:prSet presAssocID="{45D38919-20B2-4268-BE30-6C937FAE652F}" presName="textNode" presStyleLbl="node1" presStyleIdx="2" presStyleCnt="4">
        <dgm:presLayoutVars>
          <dgm:bulletEnabled val="1"/>
        </dgm:presLayoutVars>
      </dgm:prSet>
      <dgm:spPr/>
    </dgm:pt>
    <dgm:pt modelId="{B7FE156A-C711-4F11-8F21-02621012A070}" type="pres">
      <dgm:prSet presAssocID="{AA257645-AED0-4FE4-8209-A56113FDE392}" presName="sibTrans" presStyleCnt="0"/>
      <dgm:spPr/>
    </dgm:pt>
    <dgm:pt modelId="{AE7C9777-7EC2-4268-98F9-6B1885695AFD}" type="pres">
      <dgm:prSet presAssocID="{93928941-E3CC-4D83-955C-497D738E21CD}" presName="textNode" presStyleLbl="node1" presStyleIdx="3" presStyleCnt="4">
        <dgm:presLayoutVars>
          <dgm:bulletEnabled val="1"/>
        </dgm:presLayoutVars>
      </dgm:prSet>
      <dgm:spPr/>
    </dgm:pt>
  </dgm:ptLst>
  <dgm:cxnLst>
    <dgm:cxn modelId="{2F73D024-64D1-487F-BD06-596BDFB1769C}" type="presOf" srcId="{93928941-E3CC-4D83-955C-497D738E21CD}" destId="{AE7C9777-7EC2-4268-98F9-6B1885695AFD}" srcOrd="0" destOrd="0" presId="urn:microsoft.com/office/officeart/2005/8/layout/hProcess9"/>
    <dgm:cxn modelId="{A4330240-7712-4FC3-990E-5EA03202B236}" srcId="{E039B114-D5C4-4E8D-ACF5-1976107C0087}" destId="{CD5A16FC-912B-466D-A1F7-817402281C95}" srcOrd="0" destOrd="0" parTransId="{6B6178B7-1E72-4FF6-8180-B24C6327597E}" sibTransId="{7F6A004E-F343-47E7-92D3-66B4B63CB95F}"/>
    <dgm:cxn modelId="{96A94F8A-CCAD-41A5-93BE-09A286CD34CB}" type="presOf" srcId="{E039B114-D5C4-4E8D-ACF5-1976107C0087}" destId="{480E3D76-39A1-40C3-9033-7B75E153AAF3}" srcOrd="0" destOrd="0" presId="urn:microsoft.com/office/officeart/2005/8/layout/hProcess9"/>
    <dgm:cxn modelId="{A9D4FF8B-9366-452F-87F6-54D2AF9FD2F7}" srcId="{E039B114-D5C4-4E8D-ACF5-1976107C0087}" destId="{93928941-E3CC-4D83-955C-497D738E21CD}" srcOrd="3" destOrd="0" parTransId="{42F3334F-EB1A-41CA-AE4C-41A9836B2071}" sibTransId="{F67B3F72-F12C-42D9-8E06-2F8DA5DB1EB7}"/>
    <dgm:cxn modelId="{82B68895-8001-49EC-8C20-93A12A72F6A4}" type="presOf" srcId="{45D38919-20B2-4268-BE30-6C937FAE652F}" destId="{E10360EF-A120-43C8-B5C0-65B6B78A94AB}" srcOrd="0" destOrd="0" presId="urn:microsoft.com/office/officeart/2005/8/layout/hProcess9"/>
    <dgm:cxn modelId="{9D2552A6-D055-41D5-A0CC-BD590B4AA549}" srcId="{E039B114-D5C4-4E8D-ACF5-1976107C0087}" destId="{3C4CEF62-A6BF-4E88-B9A6-D816AD7365BB}" srcOrd="1" destOrd="0" parTransId="{65291522-0946-48A3-B805-1C16280F9B8F}" sibTransId="{AE7EAF00-4407-4CDF-A5EC-EFE9ACC64A7F}"/>
    <dgm:cxn modelId="{48CCDEB5-A7F5-484B-A6FF-B8A501A4A0AE}" type="presOf" srcId="{3C4CEF62-A6BF-4E88-B9A6-D816AD7365BB}" destId="{CE9152DC-BC1D-49F4-9137-2C62BA915772}" srcOrd="0" destOrd="0" presId="urn:microsoft.com/office/officeart/2005/8/layout/hProcess9"/>
    <dgm:cxn modelId="{964591DF-E41E-4427-9BED-76CAC56FD128}" srcId="{E039B114-D5C4-4E8D-ACF5-1976107C0087}" destId="{45D38919-20B2-4268-BE30-6C937FAE652F}" srcOrd="2" destOrd="0" parTransId="{5B04769A-DA8C-4C5D-9570-5477DF2211BD}" sibTransId="{AA257645-AED0-4FE4-8209-A56113FDE392}"/>
    <dgm:cxn modelId="{FB7468F6-3DCC-4572-A8A3-FDA815ACE815}" type="presOf" srcId="{CD5A16FC-912B-466D-A1F7-817402281C95}" destId="{96BA86F2-4975-4434-8ACE-6CC49DE11935}" srcOrd="0" destOrd="0" presId="urn:microsoft.com/office/officeart/2005/8/layout/hProcess9"/>
    <dgm:cxn modelId="{2EAB2A19-DF7B-4719-B330-B53C07BC42B4}" type="presParOf" srcId="{480E3D76-39A1-40C3-9033-7B75E153AAF3}" destId="{A08319F9-1C27-43C0-B667-DC205147EDCE}" srcOrd="0" destOrd="0" presId="urn:microsoft.com/office/officeart/2005/8/layout/hProcess9"/>
    <dgm:cxn modelId="{B94203EC-B519-4A25-8F83-FE9FD0D1C0C0}" type="presParOf" srcId="{480E3D76-39A1-40C3-9033-7B75E153AAF3}" destId="{1AE2C7D8-8D70-41A2-9BA6-8AAF191FB0B3}" srcOrd="1" destOrd="0" presId="urn:microsoft.com/office/officeart/2005/8/layout/hProcess9"/>
    <dgm:cxn modelId="{28F2171D-E9D3-4CAE-BD70-7CB9A067724F}" type="presParOf" srcId="{1AE2C7D8-8D70-41A2-9BA6-8AAF191FB0B3}" destId="{96BA86F2-4975-4434-8ACE-6CC49DE11935}" srcOrd="0" destOrd="0" presId="urn:microsoft.com/office/officeart/2005/8/layout/hProcess9"/>
    <dgm:cxn modelId="{3D2F6C25-2752-4683-A218-FCF4DED60A70}" type="presParOf" srcId="{1AE2C7D8-8D70-41A2-9BA6-8AAF191FB0B3}" destId="{0990326E-30B1-41DE-BD27-BF857B7019B4}" srcOrd="1" destOrd="0" presId="urn:microsoft.com/office/officeart/2005/8/layout/hProcess9"/>
    <dgm:cxn modelId="{27A91FDC-7F1B-4033-B48D-4431F2A6094E}" type="presParOf" srcId="{1AE2C7D8-8D70-41A2-9BA6-8AAF191FB0B3}" destId="{CE9152DC-BC1D-49F4-9137-2C62BA915772}" srcOrd="2" destOrd="0" presId="urn:microsoft.com/office/officeart/2005/8/layout/hProcess9"/>
    <dgm:cxn modelId="{12C899EB-64BE-494E-84AE-33B0711B229F}" type="presParOf" srcId="{1AE2C7D8-8D70-41A2-9BA6-8AAF191FB0B3}" destId="{4D26104D-4D1A-422E-A2D4-D9EDCAE04344}" srcOrd="3" destOrd="0" presId="urn:microsoft.com/office/officeart/2005/8/layout/hProcess9"/>
    <dgm:cxn modelId="{3E4DEF91-48A3-45F5-8330-F984D00C5470}" type="presParOf" srcId="{1AE2C7D8-8D70-41A2-9BA6-8AAF191FB0B3}" destId="{E10360EF-A120-43C8-B5C0-65B6B78A94AB}" srcOrd="4" destOrd="0" presId="urn:microsoft.com/office/officeart/2005/8/layout/hProcess9"/>
    <dgm:cxn modelId="{1FE0F880-60CE-4BBA-B91A-E8B6FDA388A3}" type="presParOf" srcId="{1AE2C7D8-8D70-41A2-9BA6-8AAF191FB0B3}" destId="{B7FE156A-C711-4F11-8F21-02621012A070}" srcOrd="5" destOrd="0" presId="urn:microsoft.com/office/officeart/2005/8/layout/hProcess9"/>
    <dgm:cxn modelId="{95A52F45-0487-4F02-9E85-807AFBDB570A}" type="presParOf" srcId="{1AE2C7D8-8D70-41A2-9BA6-8AAF191FB0B3}" destId="{AE7C9777-7EC2-4268-98F9-6B1885695AFD}"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A3A9714-1625-42C2-928B-BA7083324D85}" type="doc">
      <dgm:prSet loTypeId="urn:microsoft.com/office/officeart/2005/8/layout/cycle6" loCatId="relationship" qsTypeId="urn:microsoft.com/office/officeart/2005/8/quickstyle/simple1" qsCatId="simple" csTypeId="urn:microsoft.com/office/officeart/2005/8/colors/colorful3" csCatId="colorful" phldr="1"/>
      <dgm:spPr/>
    </dgm:pt>
    <dgm:pt modelId="{BDCC1579-3879-444D-9549-84EDC724EBE3}">
      <dgm:prSet phldrT="[Text]"/>
      <dgm:spPr/>
      <dgm:t>
        <a:bodyPr/>
        <a:lstStyle/>
        <a:p>
          <a:r>
            <a:rPr lang="en-GB" b="1" dirty="0"/>
            <a:t>BRIEFLY Explain the general topic area</a:t>
          </a:r>
        </a:p>
      </dgm:t>
    </dgm:pt>
    <dgm:pt modelId="{B276E676-D9F4-45B1-B985-D94F1B2B82B2}" type="parTrans" cxnId="{493B6BE7-EC43-4573-8BF5-FA5DCB512DA8}">
      <dgm:prSet/>
      <dgm:spPr/>
      <dgm:t>
        <a:bodyPr/>
        <a:lstStyle/>
        <a:p>
          <a:endParaRPr lang="en-GB"/>
        </a:p>
      </dgm:t>
    </dgm:pt>
    <dgm:pt modelId="{08B588AD-F647-418F-94E1-9F3EDB7E04B3}" type="sibTrans" cxnId="{493B6BE7-EC43-4573-8BF5-FA5DCB512DA8}">
      <dgm:prSet/>
      <dgm:spPr/>
      <dgm:t>
        <a:bodyPr/>
        <a:lstStyle/>
        <a:p>
          <a:endParaRPr lang="en-GB"/>
        </a:p>
      </dgm:t>
    </dgm:pt>
    <dgm:pt modelId="{E2F771F8-6FA5-4B68-A059-499C6A42CB7D}">
      <dgm:prSet phldrT="[Text]"/>
      <dgm:spPr/>
      <dgm:t>
        <a:bodyPr/>
        <a:lstStyle/>
        <a:p>
          <a:r>
            <a:rPr lang="en-GB" b="1" dirty="0"/>
            <a:t>Introduce the specific area that interests you</a:t>
          </a:r>
        </a:p>
      </dgm:t>
    </dgm:pt>
    <dgm:pt modelId="{55A4EB50-A7E7-4066-95E2-21467231B965}" type="parTrans" cxnId="{2AAC4BB4-559A-4A3E-9E05-EAC70E9A93B1}">
      <dgm:prSet/>
      <dgm:spPr/>
      <dgm:t>
        <a:bodyPr/>
        <a:lstStyle/>
        <a:p>
          <a:endParaRPr lang="en-GB"/>
        </a:p>
      </dgm:t>
    </dgm:pt>
    <dgm:pt modelId="{A68B82F5-AE18-4C67-8CB1-BBB97A9DC2D7}" type="sibTrans" cxnId="{2AAC4BB4-559A-4A3E-9E05-EAC70E9A93B1}">
      <dgm:prSet/>
      <dgm:spPr/>
      <dgm:t>
        <a:bodyPr/>
        <a:lstStyle/>
        <a:p>
          <a:endParaRPr lang="en-GB"/>
        </a:p>
      </dgm:t>
    </dgm:pt>
    <dgm:pt modelId="{20C7B2BF-7640-402F-982B-C5109AD4E603}">
      <dgm:prSet phldrT="[Text]"/>
      <dgm:spPr/>
      <dgm:t>
        <a:bodyPr/>
        <a:lstStyle/>
        <a:p>
          <a:r>
            <a:rPr lang="en-GB" b="1" dirty="0"/>
            <a:t>Explain why you have chosen to research the topic </a:t>
          </a:r>
        </a:p>
      </dgm:t>
    </dgm:pt>
    <dgm:pt modelId="{18097D19-6FC9-4C01-A119-15F843226348}" type="parTrans" cxnId="{DAAA9EE4-30AC-4352-9D6A-FFDA72B239D5}">
      <dgm:prSet/>
      <dgm:spPr/>
      <dgm:t>
        <a:bodyPr/>
        <a:lstStyle/>
        <a:p>
          <a:endParaRPr lang="en-GB"/>
        </a:p>
      </dgm:t>
    </dgm:pt>
    <dgm:pt modelId="{70B5CA88-0DCA-433A-8598-CC3905854110}" type="sibTrans" cxnId="{DAAA9EE4-30AC-4352-9D6A-FFDA72B239D5}">
      <dgm:prSet/>
      <dgm:spPr/>
      <dgm:t>
        <a:bodyPr/>
        <a:lstStyle/>
        <a:p>
          <a:endParaRPr lang="en-GB"/>
        </a:p>
      </dgm:t>
    </dgm:pt>
    <dgm:pt modelId="{D5DDFCF0-56B4-4D6C-8DE5-9C9E94596A55}" type="pres">
      <dgm:prSet presAssocID="{BA3A9714-1625-42C2-928B-BA7083324D85}" presName="cycle" presStyleCnt="0">
        <dgm:presLayoutVars>
          <dgm:dir/>
          <dgm:resizeHandles val="exact"/>
        </dgm:presLayoutVars>
      </dgm:prSet>
      <dgm:spPr/>
    </dgm:pt>
    <dgm:pt modelId="{108FCD7C-9F21-42B7-B9ED-A727E0B75438}" type="pres">
      <dgm:prSet presAssocID="{BDCC1579-3879-444D-9549-84EDC724EBE3}" presName="node" presStyleLbl="node1" presStyleIdx="0" presStyleCnt="3">
        <dgm:presLayoutVars>
          <dgm:bulletEnabled val="1"/>
        </dgm:presLayoutVars>
      </dgm:prSet>
      <dgm:spPr/>
    </dgm:pt>
    <dgm:pt modelId="{2D7B2EB4-C5A6-4B12-AAD2-E3B4C4F80FD0}" type="pres">
      <dgm:prSet presAssocID="{BDCC1579-3879-444D-9549-84EDC724EBE3}" presName="spNode" presStyleCnt="0"/>
      <dgm:spPr/>
    </dgm:pt>
    <dgm:pt modelId="{8BF06B49-B675-466C-B808-4F5D9BAA1BB1}" type="pres">
      <dgm:prSet presAssocID="{08B588AD-F647-418F-94E1-9F3EDB7E04B3}" presName="sibTrans" presStyleLbl="sibTrans1D1" presStyleIdx="0" presStyleCnt="3"/>
      <dgm:spPr/>
    </dgm:pt>
    <dgm:pt modelId="{27C0C216-819F-4E47-9FD0-1E8D8C1A7524}" type="pres">
      <dgm:prSet presAssocID="{E2F771F8-6FA5-4B68-A059-499C6A42CB7D}" presName="node" presStyleLbl="node1" presStyleIdx="1" presStyleCnt="3">
        <dgm:presLayoutVars>
          <dgm:bulletEnabled val="1"/>
        </dgm:presLayoutVars>
      </dgm:prSet>
      <dgm:spPr/>
    </dgm:pt>
    <dgm:pt modelId="{214BDAA5-2E60-4CF0-BFC1-A39E1E1FC528}" type="pres">
      <dgm:prSet presAssocID="{E2F771F8-6FA5-4B68-A059-499C6A42CB7D}" presName="spNode" presStyleCnt="0"/>
      <dgm:spPr/>
    </dgm:pt>
    <dgm:pt modelId="{69A3F3CF-8EBD-4C41-B5FC-FFEFD41CBD30}" type="pres">
      <dgm:prSet presAssocID="{A68B82F5-AE18-4C67-8CB1-BBB97A9DC2D7}" presName="sibTrans" presStyleLbl="sibTrans1D1" presStyleIdx="1" presStyleCnt="3"/>
      <dgm:spPr/>
    </dgm:pt>
    <dgm:pt modelId="{5A46658F-3432-4A67-BCF2-CF60405E7D21}" type="pres">
      <dgm:prSet presAssocID="{20C7B2BF-7640-402F-982B-C5109AD4E603}" presName="node" presStyleLbl="node1" presStyleIdx="2" presStyleCnt="3">
        <dgm:presLayoutVars>
          <dgm:bulletEnabled val="1"/>
        </dgm:presLayoutVars>
      </dgm:prSet>
      <dgm:spPr/>
    </dgm:pt>
    <dgm:pt modelId="{59B043C2-64D1-4310-9492-193E61519B44}" type="pres">
      <dgm:prSet presAssocID="{20C7B2BF-7640-402F-982B-C5109AD4E603}" presName="spNode" presStyleCnt="0"/>
      <dgm:spPr/>
    </dgm:pt>
    <dgm:pt modelId="{A6AB4BED-98D8-4997-919B-4AD6EFC09629}" type="pres">
      <dgm:prSet presAssocID="{70B5CA88-0DCA-433A-8598-CC3905854110}" presName="sibTrans" presStyleLbl="sibTrans1D1" presStyleIdx="2" presStyleCnt="3"/>
      <dgm:spPr/>
    </dgm:pt>
  </dgm:ptLst>
  <dgm:cxnLst>
    <dgm:cxn modelId="{4D80AE04-1F02-4DBD-B6F2-C40019BAD350}" type="presOf" srcId="{20C7B2BF-7640-402F-982B-C5109AD4E603}" destId="{5A46658F-3432-4A67-BCF2-CF60405E7D21}" srcOrd="0" destOrd="0" presId="urn:microsoft.com/office/officeart/2005/8/layout/cycle6"/>
    <dgm:cxn modelId="{EFD6496D-A92C-4ADC-8C95-248A0F7E031F}" type="presOf" srcId="{70B5CA88-0DCA-433A-8598-CC3905854110}" destId="{A6AB4BED-98D8-4997-919B-4AD6EFC09629}" srcOrd="0" destOrd="0" presId="urn:microsoft.com/office/officeart/2005/8/layout/cycle6"/>
    <dgm:cxn modelId="{23D5CE6D-4BD2-4A5F-92F9-90A1E2E52D51}" type="presOf" srcId="{E2F771F8-6FA5-4B68-A059-499C6A42CB7D}" destId="{27C0C216-819F-4E47-9FD0-1E8D8C1A7524}" srcOrd="0" destOrd="0" presId="urn:microsoft.com/office/officeart/2005/8/layout/cycle6"/>
    <dgm:cxn modelId="{2B009595-D0AF-4AEC-8383-509253E0FE86}" type="presOf" srcId="{BDCC1579-3879-444D-9549-84EDC724EBE3}" destId="{108FCD7C-9F21-42B7-B9ED-A727E0B75438}" srcOrd="0" destOrd="0" presId="urn:microsoft.com/office/officeart/2005/8/layout/cycle6"/>
    <dgm:cxn modelId="{18F9F3AF-330B-45F6-8641-B25A3E885D05}" type="presOf" srcId="{A68B82F5-AE18-4C67-8CB1-BBB97A9DC2D7}" destId="{69A3F3CF-8EBD-4C41-B5FC-FFEFD41CBD30}" srcOrd="0" destOrd="0" presId="urn:microsoft.com/office/officeart/2005/8/layout/cycle6"/>
    <dgm:cxn modelId="{2AAC4BB4-559A-4A3E-9E05-EAC70E9A93B1}" srcId="{BA3A9714-1625-42C2-928B-BA7083324D85}" destId="{E2F771F8-6FA5-4B68-A059-499C6A42CB7D}" srcOrd="1" destOrd="0" parTransId="{55A4EB50-A7E7-4066-95E2-21467231B965}" sibTransId="{A68B82F5-AE18-4C67-8CB1-BBB97A9DC2D7}"/>
    <dgm:cxn modelId="{0D2CCFD7-926B-40A3-8DDF-618A682F001C}" type="presOf" srcId="{08B588AD-F647-418F-94E1-9F3EDB7E04B3}" destId="{8BF06B49-B675-466C-B808-4F5D9BAA1BB1}" srcOrd="0" destOrd="0" presId="urn:microsoft.com/office/officeart/2005/8/layout/cycle6"/>
    <dgm:cxn modelId="{DAAA9EE4-30AC-4352-9D6A-FFDA72B239D5}" srcId="{BA3A9714-1625-42C2-928B-BA7083324D85}" destId="{20C7B2BF-7640-402F-982B-C5109AD4E603}" srcOrd="2" destOrd="0" parTransId="{18097D19-6FC9-4C01-A119-15F843226348}" sibTransId="{70B5CA88-0DCA-433A-8598-CC3905854110}"/>
    <dgm:cxn modelId="{493B6BE7-EC43-4573-8BF5-FA5DCB512DA8}" srcId="{BA3A9714-1625-42C2-928B-BA7083324D85}" destId="{BDCC1579-3879-444D-9549-84EDC724EBE3}" srcOrd="0" destOrd="0" parTransId="{B276E676-D9F4-45B1-B985-D94F1B2B82B2}" sibTransId="{08B588AD-F647-418F-94E1-9F3EDB7E04B3}"/>
    <dgm:cxn modelId="{B3A641EF-ABA6-44A4-BE0D-834A30D32939}" type="presOf" srcId="{BA3A9714-1625-42C2-928B-BA7083324D85}" destId="{D5DDFCF0-56B4-4D6C-8DE5-9C9E94596A55}" srcOrd="0" destOrd="0" presId="urn:microsoft.com/office/officeart/2005/8/layout/cycle6"/>
    <dgm:cxn modelId="{F82BF342-7576-44B4-B8C9-530F752B6ABC}" type="presParOf" srcId="{D5DDFCF0-56B4-4D6C-8DE5-9C9E94596A55}" destId="{108FCD7C-9F21-42B7-B9ED-A727E0B75438}" srcOrd="0" destOrd="0" presId="urn:microsoft.com/office/officeart/2005/8/layout/cycle6"/>
    <dgm:cxn modelId="{7A6A44E8-1F6F-47AC-BA66-C289B66312FB}" type="presParOf" srcId="{D5DDFCF0-56B4-4D6C-8DE5-9C9E94596A55}" destId="{2D7B2EB4-C5A6-4B12-AAD2-E3B4C4F80FD0}" srcOrd="1" destOrd="0" presId="urn:microsoft.com/office/officeart/2005/8/layout/cycle6"/>
    <dgm:cxn modelId="{80AEF4F9-6E44-4464-BACA-926661BECB62}" type="presParOf" srcId="{D5DDFCF0-56B4-4D6C-8DE5-9C9E94596A55}" destId="{8BF06B49-B675-466C-B808-4F5D9BAA1BB1}" srcOrd="2" destOrd="0" presId="urn:microsoft.com/office/officeart/2005/8/layout/cycle6"/>
    <dgm:cxn modelId="{561616A2-3C1D-4607-8820-ABF58C5B5B24}" type="presParOf" srcId="{D5DDFCF0-56B4-4D6C-8DE5-9C9E94596A55}" destId="{27C0C216-819F-4E47-9FD0-1E8D8C1A7524}" srcOrd="3" destOrd="0" presId="urn:microsoft.com/office/officeart/2005/8/layout/cycle6"/>
    <dgm:cxn modelId="{5C2C2DCE-A07F-4838-86BD-68FB6F2F60D0}" type="presParOf" srcId="{D5DDFCF0-56B4-4D6C-8DE5-9C9E94596A55}" destId="{214BDAA5-2E60-4CF0-BFC1-A39E1E1FC528}" srcOrd="4" destOrd="0" presId="urn:microsoft.com/office/officeart/2005/8/layout/cycle6"/>
    <dgm:cxn modelId="{082E421B-A2CF-414E-8835-D5260BC75376}" type="presParOf" srcId="{D5DDFCF0-56B4-4D6C-8DE5-9C9E94596A55}" destId="{69A3F3CF-8EBD-4C41-B5FC-FFEFD41CBD30}" srcOrd="5" destOrd="0" presId="urn:microsoft.com/office/officeart/2005/8/layout/cycle6"/>
    <dgm:cxn modelId="{34834784-8103-45E4-BD39-5B0D1AE3258C}" type="presParOf" srcId="{D5DDFCF0-56B4-4D6C-8DE5-9C9E94596A55}" destId="{5A46658F-3432-4A67-BCF2-CF60405E7D21}" srcOrd="6" destOrd="0" presId="urn:microsoft.com/office/officeart/2005/8/layout/cycle6"/>
    <dgm:cxn modelId="{344B8D5E-2015-4D92-8D9B-7310CDD90DB6}" type="presParOf" srcId="{D5DDFCF0-56B4-4D6C-8DE5-9C9E94596A55}" destId="{59B043C2-64D1-4310-9492-193E61519B44}" srcOrd="7" destOrd="0" presId="urn:microsoft.com/office/officeart/2005/8/layout/cycle6"/>
    <dgm:cxn modelId="{5ED4D2A4-4DCE-448C-B127-5E23151EC76A}" type="presParOf" srcId="{D5DDFCF0-56B4-4D6C-8DE5-9C9E94596A55}" destId="{A6AB4BED-98D8-4997-919B-4AD6EFC09629}" srcOrd="8"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4.xml><?xml version="1.0" encoding="utf-8"?>
<dgm:dataModel xmlns:dgm="http://schemas.openxmlformats.org/drawingml/2006/diagram" xmlns:a="http://schemas.openxmlformats.org/drawingml/2006/main">
  <dgm:ptLst>
    <dgm:pt modelId="{74377D1C-BCC0-4E7E-83D5-680419D6E5F7}" type="doc">
      <dgm:prSet loTypeId="urn:microsoft.com/office/officeart/2005/8/layout/bProcess3" loCatId="process" qsTypeId="urn:microsoft.com/office/officeart/2005/8/quickstyle/3d1" qsCatId="3D" csTypeId="urn:microsoft.com/office/officeart/2005/8/colors/colorful3" csCatId="colorful" phldr="1"/>
      <dgm:spPr/>
      <dgm:t>
        <a:bodyPr/>
        <a:lstStyle/>
        <a:p>
          <a:endParaRPr lang="en-GB"/>
        </a:p>
      </dgm:t>
    </dgm:pt>
    <dgm:pt modelId="{22343965-9263-4B42-9E87-3EFFB58EEEDB}">
      <dgm:prSet phldrT="[Text]" custT="1"/>
      <dgm:spPr/>
      <dgm:t>
        <a:bodyPr/>
        <a:lstStyle/>
        <a:p>
          <a:pPr algn="ctr" rtl="0"/>
          <a:r>
            <a:rPr lang="en-GB" sz="1600" b="1" dirty="0"/>
            <a:t>Step 1 –</a:t>
          </a:r>
          <a:r>
            <a:rPr lang="en-GB" sz="1600" b="1" dirty="0">
              <a:latin typeface="Myriad Pro"/>
            </a:rPr>
            <a:t> </a:t>
          </a:r>
          <a:r>
            <a:rPr lang="en-GB" sz="1600" b="1" dirty="0"/>
            <a:t> research area</a:t>
          </a:r>
        </a:p>
      </dgm:t>
    </dgm:pt>
    <dgm:pt modelId="{C89DE801-264F-47C4-BF7A-F701AB740EC3}" type="parTrans" cxnId="{3D809ADD-075F-43F9-A7BE-79E60F020B57}">
      <dgm:prSet/>
      <dgm:spPr/>
      <dgm:t>
        <a:bodyPr/>
        <a:lstStyle/>
        <a:p>
          <a:endParaRPr lang="en-GB"/>
        </a:p>
      </dgm:t>
    </dgm:pt>
    <dgm:pt modelId="{C54AD269-E1BF-4968-9C57-9F0DEEBB6837}" type="sibTrans" cxnId="{3D809ADD-075F-43F9-A7BE-79E60F020B57}">
      <dgm:prSet/>
      <dgm:spPr/>
      <dgm:t>
        <a:bodyPr/>
        <a:lstStyle/>
        <a:p>
          <a:endParaRPr lang="en-GB"/>
        </a:p>
      </dgm:t>
    </dgm:pt>
    <dgm:pt modelId="{A304DDFB-2456-4AF4-9446-F288F64DF9F0}">
      <dgm:prSet phldrT="[Text]" custT="1"/>
      <dgm:spPr/>
      <dgm:t>
        <a:bodyPr/>
        <a:lstStyle/>
        <a:p>
          <a:pPr rtl="0"/>
          <a:r>
            <a:rPr lang="en-GB" sz="1600" b="1" dirty="0"/>
            <a:t>Step 2 -</a:t>
          </a:r>
          <a:r>
            <a:rPr lang="en-GB" sz="1600" b="1" dirty="0">
              <a:latin typeface="Myriad Pro"/>
            </a:rPr>
            <a:t> </a:t>
          </a:r>
          <a:r>
            <a:rPr lang="en-GB" sz="1600" b="1" dirty="0"/>
            <a:t> Add other words to clarify the focus of your research</a:t>
          </a:r>
          <a:r>
            <a:rPr lang="en-GB" sz="1600" b="1" dirty="0">
              <a:latin typeface="Myriad Pro"/>
            </a:rPr>
            <a:t> – what you want to achieve</a:t>
          </a:r>
          <a:endParaRPr lang="en-GB" sz="1600" b="1" dirty="0"/>
        </a:p>
      </dgm:t>
    </dgm:pt>
    <dgm:pt modelId="{B3011CCF-5337-4BA8-8233-4C3FC0B67C69}" type="parTrans" cxnId="{2135C377-9370-4FED-8756-91BFF6E2B5BE}">
      <dgm:prSet/>
      <dgm:spPr/>
      <dgm:t>
        <a:bodyPr/>
        <a:lstStyle/>
        <a:p>
          <a:endParaRPr lang="en-GB"/>
        </a:p>
      </dgm:t>
    </dgm:pt>
    <dgm:pt modelId="{231768D3-3DA6-484F-98A6-B9D838F6BA6F}" type="sibTrans" cxnId="{2135C377-9370-4FED-8756-91BFF6E2B5BE}">
      <dgm:prSet/>
      <dgm:spPr/>
      <dgm:t>
        <a:bodyPr/>
        <a:lstStyle/>
        <a:p>
          <a:endParaRPr lang="en-GB"/>
        </a:p>
      </dgm:t>
    </dgm:pt>
    <dgm:pt modelId="{E9675A3E-2081-4AD3-8F92-DE543A30AA94}">
      <dgm:prSet phldrT="[Text]" custT="1"/>
      <dgm:spPr/>
      <dgm:t>
        <a:bodyPr/>
        <a:lstStyle/>
        <a:p>
          <a:r>
            <a:rPr lang="en-GB" sz="1600" b="1" dirty="0"/>
            <a:t>Step 3 – Connect the words to form a sentence</a:t>
          </a:r>
        </a:p>
      </dgm:t>
    </dgm:pt>
    <dgm:pt modelId="{C299D435-7639-4706-A5CF-8D9E8F823769}" type="parTrans" cxnId="{7B122F35-9467-49CA-9134-AE8D5F892729}">
      <dgm:prSet/>
      <dgm:spPr/>
      <dgm:t>
        <a:bodyPr/>
        <a:lstStyle/>
        <a:p>
          <a:endParaRPr lang="en-GB"/>
        </a:p>
      </dgm:t>
    </dgm:pt>
    <dgm:pt modelId="{B8D2C8EB-2692-41F0-88B9-BA07E16E55CE}" type="sibTrans" cxnId="{7B122F35-9467-49CA-9134-AE8D5F892729}">
      <dgm:prSet/>
      <dgm:spPr/>
      <dgm:t>
        <a:bodyPr/>
        <a:lstStyle/>
        <a:p>
          <a:endParaRPr lang="en-GB"/>
        </a:p>
      </dgm:t>
    </dgm:pt>
    <dgm:pt modelId="{D93B0754-66E8-4541-934B-E86024687FA2}">
      <dgm:prSet/>
      <dgm:spPr/>
      <dgm:t>
        <a:bodyPr/>
        <a:lstStyle/>
        <a:p>
          <a:r>
            <a:rPr lang="en-GB" b="1" dirty="0"/>
            <a:t>Step 4 – Convert this sentence into a formal research </a:t>
          </a:r>
          <a:r>
            <a:rPr lang="en-GB" b="1" dirty="0">
              <a:latin typeface="Myriad Pro"/>
            </a:rPr>
            <a:t>aim</a:t>
          </a:r>
          <a:endParaRPr lang="en-GB" b="1" dirty="0"/>
        </a:p>
      </dgm:t>
    </dgm:pt>
    <dgm:pt modelId="{FAC43F3C-8F05-430A-A6C0-CEE527E25A58}" type="parTrans" cxnId="{6B1B467A-3F7F-46CB-BC92-67AC849B3E33}">
      <dgm:prSet/>
      <dgm:spPr/>
      <dgm:t>
        <a:bodyPr/>
        <a:lstStyle/>
        <a:p>
          <a:endParaRPr lang="en-GB"/>
        </a:p>
      </dgm:t>
    </dgm:pt>
    <dgm:pt modelId="{1822F2DA-CA90-4C81-8D66-EE447684089D}" type="sibTrans" cxnId="{6B1B467A-3F7F-46CB-BC92-67AC849B3E33}">
      <dgm:prSet/>
      <dgm:spPr/>
      <dgm:t>
        <a:bodyPr/>
        <a:lstStyle/>
        <a:p>
          <a:endParaRPr lang="en-GB"/>
        </a:p>
      </dgm:t>
    </dgm:pt>
    <dgm:pt modelId="{900494A4-204D-4CCA-87E9-9294052748F9}" type="pres">
      <dgm:prSet presAssocID="{74377D1C-BCC0-4E7E-83D5-680419D6E5F7}" presName="Name0" presStyleCnt="0">
        <dgm:presLayoutVars>
          <dgm:dir/>
          <dgm:resizeHandles val="exact"/>
        </dgm:presLayoutVars>
      </dgm:prSet>
      <dgm:spPr/>
    </dgm:pt>
    <dgm:pt modelId="{9B41A4AA-3538-405D-8A12-566A61D54141}" type="pres">
      <dgm:prSet presAssocID="{22343965-9263-4B42-9E87-3EFFB58EEEDB}" presName="node" presStyleLbl="node1" presStyleIdx="0" presStyleCnt="4">
        <dgm:presLayoutVars>
          <dgm:bulletEnabled val="1"/>
        </dgm:presLayoutVars>
      </dgm:prSet>
      <dgm:spPr/>
    </dgm:pt>
    <dgm:pt modelId="{BC03D8F6-F97B-4BF0-BF96-D3A3AD40AC80}" type="pres">
      <dgm:prSet presAssocID="{C54AD269-E1BF-4968-9C57-9F0DEEBB6837}" presName="sibTrans" presStyleLbl="sibTrans1D1" presStyleIdx="0" presStyleCnt="3"/>
      <dgm:spPr/>
    </dgm:pt>
    <dgm:pt modelId="{A5A78794-8CD3-418E-9188-FA0D0804C3F2}" type="pres">
      <dgm:prSet presAssocID="{C54AD269-E1BF-4968-9C57-9F0DEEBB6837}" presName="connectorText" presStyleLbl="sibTrans1D1" presStyleIdx="0" presStyleCnt="3"/>
      <dgm:spPr/>
    </dgm:pt>
    <dgm:pt modelId="{9F9D52C4-36C7-457C-9E8D-7AC22B63C149}" type="pres">
      <dgm:prSet presAssocID="{A304DDFB-2456-4AF4-9446-F288F64DF9F0}" presName="node" presStyleLbl="node1" presStyleIdx="1" presStyleCnt="4">
        <dgm:presLayoutVars>
          <dgm:bulletEnabled val="1"/>
        </dgm:presLayoutVars>
      </dgm:prSet>
      <dgm:spPr/>
    </dgm:pt>
    <dgm:pt modelId="{4AD83E7A-3270-4118-B1D9-D55735ECF665}" type="pres">
      <dgm:prSet presAssocID="{231768D3-3DA6-484F-98A6-B9D838F6BA6F}" presName="sibTrans" presStyleLbl="sibTrans1D1" presStyleIdx="1" presStyleCnt="3"/>
      <dgm:spPr/>
    </dgm:pt>
    <dgm:pt modelId="{EE9AC6E9-F9CC-446C-B895-59883CAE0750}" type="pres">
      <dgm:prSet presAssocID="{231768D3-3DA6-484F-98A6-B9D838F6BA6F}" presName="connectorText" presStyleLbl="sibTrans1D1" presStyleIdx="1" presStyleCnt="3"/>
      <dgm:spPr/>
    </dgm:pt>
    <dgm:pt modelId="{BD3A1922-2D79-4366-BB13-B4B96FD5D7DA}" type="pres">
      <dgm:prSet presAssocID="{E9675A3E-2081-4AD3-8F92-DE543A30AA94}" presName="node" presStyleLbl="node1" presStyleIdx="2" presStyleCnt="4">
        <dgm:presLayoutVars>
          <dgm:bulletEnabled val="1"/>
        </dgm:presLayoutVars>
      </dgm:prSet>
      <dgm:spPr/>
    </dgm:pt>
    <dgm:pt modelId="{1E4EF120-D7DB-41FE-B268-BA9393B78C5B}" type="pres">
      <dgm:prSet presAssocID="{B8D2C8EB-2692-41F0-88B9-BA07E16E55CE}" presName="sibTrans" presStyleLbl="sibTrans1D1" presStyleIdx="2" presStyleCnt="3"/>
      <dgm:spPr/>
    </dgm:pt>
    <dgm:pt modelId="{F7CD0CEC-1C8D-44F9-879F-CE9C04787701}" type="pres">
      <dgm:prSet presAssocID="{B8D2C8EB-2692-41F0-88B9-BA07E16E55CE}" presName="connectorText" presStyleLbl="sibTrans1D1" presStyleIdx="2" presStyleCnt="3"/>
      <dgm:spPr/>
    </dgm:pt>
    <dgm:pt modelId="{9A666494-C63C-4329-83E7-2A01703F323C}" type="pres">
      <dgm:prSet presAssocID="{D93B0754-66E8-4541-934B-E86024687FA2}" presName="node" presStyleLbl="node1" presStyleIdx="3" presStyleCnt="4">
        <dgm:presLayoutVars>
          <dgm:bulletEnabled val="1"/>
        </dgm:presLayoutVars>
      </dgm:prSet>
      <dgm:spPr/>
    </dgm:pt>
  </dgm:ptLst>
  <dgm:cxnLst>
    <dgm:cxn modelId="{E47F350C-62F9-4467-B8C5-B71FA1066473}" type="presOf" srcId="{D93B0754-66E8-4541-934B-E86024687FA2}" destId="{9A666494-C63C-4329-83E7-2A01703F323C}" srcOrd="0" destOrd="0" presId="urn:microsoft.com/office/officeart/2005/8/layout/bProcess3"/>
    <dgm:cxn modelId="{7B122F35-9467-49CA-9134-AE8D5F892729}" srcId="{74377D1C-BCC0-4E7E-83D5-680419D6E5F7}" destId="{E9675A3E-2081-4AD3-8F92-DE543A30AA94}" srcOrd="2" destOrd="0" parTransId="{C299D435-7639-4706-A5CF-8D9E8F823769}" sibTransId="{B8D2C8EB-2692-41F0-88B9-BA07E16E55CE}"/>
    <dgm:cxn modelId="{1C1C554F-E53F-473E-A676-3CEFC971EF1B}" type="presOf" srcId="{B8D2C8EB-2692-41F0-88B9-BA07E16E55CE}" destId="{1E4EF120-D7DB-41FE-B268-BA9393B78C5B}" srcOrd="0" destOrd="0" presId="urn:microsoft.com/office/officeart/2005/8/layout/bProcess3"/>
    <dgm:cxn modelId="{A4530F70-A85E-4C32-B5B3-902E1BB7CE45}" type="presOf" srcId="{B8D2C8EB-2692-41F0-88B9-BA07E16E55CE}" destId="{F7CD0CEC-1C8D-44F9-879F-CE9C04787701}" srcOrd="1" destOrd="0" presId="urn:microsoft.com/office/officeart/2005/8/layout/bProcess3"/>
    <dgm:cxn modelId="{2135C377-9370-4FED-8756-91BFF6E2B5BE}" srcId="{74377D1C-BCC0-4E7E-83D5-680419D6E5F7}" destId="{A304DDFB-2456-4AF4-9446-F288F64DF9F0}" srcOrd="1" destOrd="0" parTransId="{B3011CCF-5337-4BA8-8233-4C3FC0B67C69}" sibTransId="{231768D3-3DA6-484F-98A6-B9D838F6BA6F}"/>
    <dgm:cxn modelId="{6B1B467A-3F7F-46CB-BC92-67AC849B3E33}" srcId="{74377D1C-BCC0-4E7E-83D5-680419D6E5F7}" destId="{D93B0754-66E8-4541-934B-E86024687FA2}" srcOrd="3" destOrd="0" parTransId="{FAC43F3C-8F05-430A-A6C0-CEE527E25A58}" sibTransId="{1822F2DA-CA90-4C81-8D66-EE447684089D}"/>
    <dgm:cxn modelId="{C1C49A8F-4E26-420C-A760-055D34663C11}" type="presOf" srcId="{E9675A3E-2081-4AD3-8F92-DE543A30AA94}" destId="{BD3A1922-2D79-4366-BB13-B4B96FD5D7DA}" srcOrd="0" destOrd="0" presId="urn:microsoft.com/office/officeart/2005/8/layout/bProcess3"/>
    <dgm:cxn modelId="{7FF7C7B1-DE29-4A4E-81B3-FF6ACEF20ACD}" type="presOf" srcId="{231768D3-3DA6-484F-98A6-B9D838F6BA6F}" destId="{4AD83E7A-3270-4118-B1D9-D55735ECF665}" srcOrd="0" destOrd="0" presId="urn:microsoft.com/office/officeart/2005/8/layout/bProcess3"/>
    <dgm:cxn modelId="{30698DBC-86F9-4210-9809-3F13C927610E}" type="presOf" srcId="{C54AD269-E1BF-4968-9C57-9F0DEEBB6837}" destId="{BC03D8F6-F97B-4BF0-BF96-D3A3AD40AC80}" srcOrd="0" destOrd="0" presId="urn:microsoft.com/office/officeart/2005/8/layout/bProcess3"/>
    <dgm:cxn modelId="{9ABC3AC9-625B-4359-B984-BF5E71937D40}" type="presOf" srcId="{C54AD269-E1BF-4968-9C57-9F0DEEBB6837}" destId="{A5A78794-8CD3-418E-9188-FA0D0804C3F2}" srcOrd="1" destOrd="0" presId="urn:microsoft.com/office/officeart/2005/8/layout/bProcess3"/>
    <dgm:cxn modelId="{19D484D4-207A-42E9-BF23-927F7125BAFF}" type="presOf" srcId="{231768D3-3DA6-484F-98A6-B9D838F6BA6F}" destId="{EE9AC6E9-F9CC-446C-B895-59883CAE0750}" srcOrd="1" destOrd="0" presId="urn:microsoft.com/office/officeart/2005/8/layout/bProcess3"/>
    <dgm:cxn modelId="{066C4CD8-E47D-4C96-8503-1C73AFA67580}" type="presOf" srcId="{A304DDFB-2456-4AF4-9446-F288F64DF9F0}" destId="{9F9D52C4-36C7-457C-9E8D-7AC22B63C149}" srcOrd="0" destOrd="0" presId="urn:microsoft.com/office/officeart/2005/8/layout/bProcess3"/>
    <dgm:cxn modelId="{3D809ADD-075F-43F9-A7BE-79E60F020B57}" srcId="{74377D1C-BCC0-4E7E-83D5-680419D6E5F7}" destId="{22343965-9263-4B42-9E87-3EFFB58EEEDB}" srcOrd="0" destOrd="0" parTransId="{C89DE801-264F-47C4-BF7A-F701AB740EC3}" sibTransId="{C54AD269-E1BF-4968-9C57-9F0DEEBB6837}"/>
    <dgm:cxn modelId="{EE3DEAF0-EB57-4E27-B0FB-6CD0A427ACAA}" type="presOf" srcId="{22343965-9263-4B42-9E87-3EFFB58EEEDB}" destId="{9B41A4AA-3538-405D-8A12-566A61D54141}" srcOrd="0" destOrd="0" presId="urn:microsoft.com/office/officeart/2005/8/layout/bProcess3"/>
    <dgm:cxn modelId="{A772F3FE-6A13-47A9-A637-D38DCB643E0B}" type="presOf" srcId="{74377D1C-BCC0-4E7E-83D5-680419D6E5F7}" destId="{900494A4-204D-4CCA-87E9-9294052748F9}" srcOrd="0" destOrd="0" presId="urn:microsoft.com/office/officeart/2005/8/layout/bProcess3"/>
    <dgm:cxn modelId="{A99F0957-0773-4F90-948A-68AC848261B3}" type="presParOf" srcId="{900494A4-204D-4CCA-87E9-9294052748F9}" destId="{9B41A4AA-3538-405D-8A12-566A61D54141}" srcOrd="0" destOrd="0" presId="urn:microsoft.com/office/officeart/2005/8/layout/bProcess3"/>
    <dgm:cxn modelId="{907C3636-7CBC-45B2-8EB0-384AC3D73F21}" type="presParOf" srcId="{900494A4-204D-4CCA-87E9-9294052748F9}" destId="{BC03D8F6-F97B-4BF0-BF96-D3A3AD40AC80}" srcOrd="1" destOrd="0" presId="urn:microsoft.com/office/officeart/2005/8/layout/bProcess3"/>
    <dgm:cxn modelId="{6EFF5694-52E0-49B1-85F4-1E57234327ED}" type="presParOf" srcId="{BC03D8F6-F97B-4BF0-BF96-D3A3AD40AC80}" destId="{A5A78794-8CD3-418E-9188-FA0D0804C3F2}" srcOrd="0" destOrd="0" presId="urn:microsoft.com/office/officeart/2005/8/layout/bProcess3"/>
    <dgm:cxn modelId="{D2D9CA60-7673-4883-9DF2-7B31216630F9}" type="presParOf" srcId="{900494A4-204D-4CCA-87E9-9294052748F9}" destId="{9F9D52C4-36C7-457C-9E8D-7AC22B63C149}" srcOrd="2" destOrd="0" presId="urn:microsoft.com/office/officeart/2005/8/layout/bProcess3"/>
    <dgm:cxn modelId="{DAA0290D-D57E-451F-A69B-B1A2421D1824}" type="presParOf" srcId="{900494A4-204D-4CCA-87E9-9294052748F9}" destId="{4AD83E7A-3270-4118-B1D9-D55735ECF665}" srcOrd="3" destOrd="0" presId="urn:microsoft.com/office/officeart/2005/8/layout/bProcess3"/>
    <dgm:cxn modelId="{D6785728-D42C-489C-B484-C4CA5C6BE1C6}" type="presParOf" srcId="{4AD83E7A-3270-4118-B1D9-D55735ECF665}" destId="{EE9AC6E9-F9CC-446C-B895-59883CAE0750}" srcOrd="0" destOrd="0" presId="urn:microsoft.com/office/officeart/2005/8/layout/bProcess3"/>
    <dgm:cxn modelId="{0EB72E4B-B957-4BC8-B390-821E7CE36604}" type="presParOf" srcId="{900494A4-204D-4CCA-87E9-9294052748F9}" destId="{BD3A1922-2D79-4366-BB13-B4B96FD5D7DA}" srcOrd="4" destOrd="0" presId="urn:microsoft.com/office/officeart/2005/8/layout/bProcess3"/>
    <dgm:cxn modelId="{8D2EA6BD-05C1-498F-A73D-C392A14FACA0}" type="presParOf" srcId="{900494A4-204D-4CCA-87E9-9294052748F9}" destId="{1E4EF120-D7DB-41FE-B268-BA9393B78C5B}" srcOrd="5" destOrd="0" presId="urn:microsoft.com/office/officeart/2005/8/layout/bProcess3"/>
    <dgm:cxn modelId="{B1D40E99-74E1-4510-961B-4E2970EE34E3}" type="presParOf" srcId="{1E4EF120-D7DB-41FE-B268-BA9393B78C5B}" destId="{F7CD0CEC-1C8D-44F9-879F-CE9C04787701}" srcOrd="0" destOrd="0" presId="urn:microsoft.com/office/officeart/2005/8/layout/bProcess3"/>
    <dgm:cxn modelId="{AF58861A-04EE-4906-BBF6-A01EA379D34A}" type="presParOf" srcId="{900494A4-204D-4CCA-87E9-9294052748F9}" destId="{9A666494-C63C-4329-83E7-2A01703F323C}" srcOrd="6"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768DEAD-664F-4322-BE72-C10796F5C48C}" type="doc">
      <dgm:prSet loTypeId="urn:microsoft.com/office/officeart/2005/8/layout/radial1" loCatId="cycle" qsTypeId="urn:microsoft.com/office/officeart/2005/8/quickstyle/simple2" qsCatId="simple" csTypeId="urn:microsoft.com/office/officeart/2005/8/colors/colorful4" csCatId="colorful" phldr="1"/>
      <dgm:spPr/>
      <dgm:t>
        <a:bodyPr/>
        <a:lstStyle/>
        <a:p>
          <a:endParaRPr lang="en-GB"/>
        </a:p>
      </dgm:t>
    </dgm:pt>
    <dgm:pt modelId="{9DF31B37-A11D-4280-9CF1-558D0D521429}">
      <dgm:prSet phldrT="[Text]"/>
      <dgm:spPr/>
      <dgm:t>
        <a:bodyPr/>
        <a:lstStyle/>
        <a:p>
          <a:r>
            <a:rPr lang="en-GB" b="1" dirty="0"/>
            <a:t>Key words</a:t>
          </a:r>
        </a:p>
      </dgm:t>
    </dgm:pt>
    <dgm:pt modelId="{BFE0D424-4DC9-4A42-AD3A-6AF1781BC66D}" type="parTrans" cxnId="{B0BA9030-DCF0-4D25-93C5-EC3E08226F7F}">
      <dgm:prSet/>
      <dgm:spPr/>
      <dgm:t>
        <a:bodyPr/>
        <a:lstStyle/>
        <a:p>
          <a:endParaRPr lang="en-GB"/>
        </a:p>
      </dgm:t>
    </dgm:pt>
    <dgm:pt modelId="{8A2DCE14-6C64-4914-8882-261DE984CDCB}" type="sibTrans" cxnId="{B0BA9030-DCF0-4D25-93C5-EC3E08226F7F}">
      <dgm:prSet/>
      <dgm:spPr/>
      <dgm:t>
        <a:bodyPr/>
        <a:lstStyle/>
        <a:p>
          <a:endParaRPr lang="en-GB"/>
        </a:p>
      </dgm:t>
    </dgm:pt>
    <dgm:pt modelId="{4B62BD8D-491B-4287-BA0B-DF8FB09B62AA}">
      <dgm:prSet phldrT="[Text]"/>
      <dgm:spPr/>
      <dgm:t>
        <a:bodyPr/>
        <a:lstStyle/>
        <a:p>
          <a:r>
            <a:rPr lang="en-GB" dirty="0"/>
            <a:t>Identify</a:t>
          </a:r>
        </a:p>
      </dgm:t>
    </dgm:pt>
    <dgm:pt modelId="{0C2D558E-03B5-4EA9-85EB-EBB923707CDC}" type="sibTrans" cxnId="{E6614203-7205-452D-90F7-AE4FA85B064E}">
      <dgm:prSet/>
      <dgm:spPr/>
      <dgm:t>
        <a:bodyPr/>
        <a:lstStyle/>
        <a:p>
          <a:endParaRPr lang="en-GB"/>
        </a:p>
      </dgm:t>
    </dgm:pt>
    <dgm:pt modelId="{2D96F11D-6974-4DBC-B2A8-57181F9900E9}" type="parTrans" cxnId="{E6614203-7205-452D-90F7-AE4FA85B064E}">
      <dgm:prSet/>
      <dgm:spPr/>
      <dgm:t>
        <a:bodyPr/>
        <a:lstStyle/>
        <a:p>
          <a:endParaRPr lang="en-GB"/>
        </a:p>
      </dgm:t>
    </dgm:pt>
    <dgm:pt modelId="{3ADA7433-0CBF-4B22-9408-A2F41D5AEA3E}">
      <dgm:prSet phldrT="[Text]"/>
      <dgm:spPr/>
      <dgm:t>
        <a:bodyPr/>
        <a:lstStyle/>
        <a:p>
          <a:r>
            <a:rPr lang="en-GB" dirty="0"/>
            <a:t>Assess</a:t>
          </a:r>
        </a:p>
      </dgm:t>
    </dgm:pt>
    <dgm:pt modelId="{3F1CF5FE-16B0-4B4E-AC29-59AAFCC33779}" type="sibTrans" cxnId="{1DCCC25F-4B74-41DD-B15A-C197590558A9}">
      <dgm:prSet/>
      <dgm:spPr/>
      <dgm:t>
        <a:bodyPr/>
        <a:lstStyle/>
        <a:p>
          <a:endParaRPr lang="en-GB"/>
        </a:p>
      </dgm:t>
    </dgm:pt>
    <dgm:pt modelId="{33CC57A2-8249-45BE-B89C-A71D5063EB56}" type="parTrans" cxnId="{1DCCC25F-4B74-41DD-B15A-C197590558A9}">
      <dgm:prSet/>
      <dgm:spPr/>
      <dgm:t>
        <a:bodyPr/>
        <a:lstStyle/>
        <a:p>
          <a:endParaRPr lang="en-GB"/>
        </a:p>
      </dgm:t>
    </dgm:pt>
    <dgm:pt modelId="{E04F532E-90E5-4223-8D58-45156488CD4E}">
      <dgm:prSet phldrT="[Text]"/>
      <dgm:spPr/>
      <dgm:t>
        <a:bodyPr/>
        <a:lstStyle/>
        <a:p>
          <a:r>
            <a:rPr lang="en-GB" dirty="0"/>
            <a:t>Evaluate</a:t>
          </a:r>
        </a:p>
      </dgm:t>
    </dgm:pt>
    <dgm:pt modelId="{452B922F-8404-47FB-B3C3-7F0022B533DB}" type="sibTrans" cxnId="{15638FDB-A0D1-4626-A2B2-93D065AEFBD5}">
      <dgm:prSet/>
      <dgm:spPr/>
      <dgm:t>
        <a:bodyPr/>
        <a:lstStyle/>
        <a:p>
          <a:endParaRPr lang="en-GB"/>
        </a:p>
      </dgm:t>
    </dgm:pt>
    <dgm:pt modelId="{B09A4F67-2A39-49C0-BFCE-651A3F903217}" type="parTrans" cxnId="{15638FDB-A0D1-4626-A2B2-93D065AEFBD5}">
      <dgm:prSet/>
      <dgm:spPr/>
      <dgm:t>
        <a:bodyPr/>
        <a:lstStyle/>
        <a:p>
          <a:endParaRPr lang="en-GB"/>
        </a:p>
      </dgm:t>
    </dgm:pt>
    <dgm:pt modelId="{BD083F22-D07C-409C-A00E-2C2811E33055}">
      <dgm:prSet phldrT="[Text]"/>
      <dgm:spPr/>
      <dgm:t>
        <a:bodyPr/>
        <a:lstStyle/>
        <a:p>
          <a:r>
            <a:rPr lang="en-GB" dirty="0"/>
            <a:t>Explore</a:t>
          </a:r>
        </a:p>
      </dgm:t>
    </dgm:pt>
    <dgm:pt modelId="{0B7A37EA-DA5F-4AF1-BE2F-A1E69C51A68E}" type="sibTrans" cxnId="{9106EDD8-74A6-4913-A687-9D9CAD953590}">
      <dgm:prSet/>
      <dgm:spPr/>
      <dgm:t>
        <a:bodyPr/>
        <a:lstStyle/>
        <a:p>
          <a:endParaRPr lang="en-GB"/>
        </a:p>
      </dgm:t>
    </dgm:pt>
    <dgm:pt modelId="{E93B3BE2-12F1-404A-B0AE-D528CC7E51DD}" type="parTrans" cxnId="{9106EDD8-74A6-4913-A687-9D9CAD953590}">
      <dgm:prSet/>
      <dgm:spPr/>
      <dgm:t>
        <a:bodyPr/>
        <a:lstStyle/>
        <a:p>
          <a:endParaRPr lang="en-GB"/>
        </a:p>
      </dgm:t>
    </dgm:pt>
    <dgm:pt modelId="{0B9DFB84-C484-4C7C-828D-9BB0894EB588}">
      <dgm:prSet phldrT="[Text]"/>
      <dgm:spPr/>
      <dgm:t>
        <a:bodyPr/>
        <a:lstStyle/>
        <a:p>
          <a:r>
            <a:rPr lang="en-GB" dirty="0"/>
            <a:t>Outline</a:t>
          </a:r>
        </a:p>
      </dgm:t>
    </dgm:pt>
    <dgm:pt modelId="{50024C56-82AF-449C-A4B7-392E68E9C04B}" type="sibTrans" cxnId="{37996FAE-5F93-4FD7-9BA2-724AA0678A74}">
      <dgm:prSet/>
      <dgm:spPr/>
      <dgm:t>
        <a:bodyPr/>
        <a:lstStyle/>
        <a:p>
          <a:endParaRPr lang="en-GB"/>
        </a:p>
      </dgm:t>
    </dgm:pt>
    <dgm:pt modelId="{285D92E1-C91F-48E3-92C7-9802CFD20AB4}" type="parTrans" cxnId="{37996FAE-5F93-4FD7-9BA2-724AA0678A74}">
      <dgm:prSet/>
      <dgm:spPr/>
      <dgm:t>
        <a:bodyPr/>
        <a:lstStyle/>
        <a:p>
          <a:endParaRPr lang="en-GB"/>
        </a:p>
      </dgm:t>
    </dgm:pt>
    <dgm:pt modelId="{7DCEE537-0114-42FB-85F9-8B83521FAC4A}">
      <dgm:prSet phldrT="[Text]"/>
      <dgm:spPr/>
      <dgm:t>
        <a:bodyPr/>
        <a:lstStyle/>
        <a:p>
          <a:r>
            <a:rPr lang="en-GB" dirty="0"/>
            <a:t>Discuss</a:t>
          </a:r>
        </a:p>
      </dgm:t>
    </dgm:pt>
    <dgm:pt modelId="{D95F094E-FEA8-47D0-8332-A0D9B9EBC20B}" type="sibTrans" cxnId="{24FA9B0C-BFF3-467F-9D8E-ABA3B59C0100}">
      <dgm:prSet/>
      <dgm:spPr/>
      <dgm:t>
        <a:bodyPr/>
        <a:lstStyle/>
        <a:p>
          <a:endParaRPr lang="en-GB"/>
        </a:p>
      </dgm:t>
    </dgm:pt>
    <dgm:pt modelId="{22BDC6F3-1FD1-4811-9BCD-66EAD0EF662D}" type="parTrans" cxnId="{24FA9B0C-BFF3-467F-9D8E-ABA3B59C0100}">
      <dgm:prSet/>
      <dgm:spPr/>
      <dgm:t>
        <a:bodyPr/>
        <a:lstStyle/>
        <a:p>
          <a:endParaRPr lang="en-GB"/>
        </a:p>
      </dgm:t>
    </dgm:pt>
    <dgm:pt modelId="{B7E93479-94BC-4FDF-A1B9-7D7544FDDE61}">
      <dgm:prSet/>
      <dgm:spPr/>
      <dgm:t>
        <a:bodyPr/>
        <a:lstStyle/>
        <a:p>
          <a:r>
            <a:rPr lang="en-GB" dirty="0"/>
            <a:t>Analyse</a:t>
          </a:r>
        </a:p>
      </dgm:t>
    </dgm:pt>
    <dgm:pt modelId="{AA8321B7-9BF0-47D6-984F-95C870606A21}" type="parTrans" cxnId="{3A81BF52-70DD-47A8-B8E5-9581E26EDE62}">
      <dgm:prSet/>
      <dgm:spPr/>
      <dgm:t>
        <a:bodyPr/>
        <a:lstStyle/>
        <a:p>
          <a:endParaRPr lang="en-GB"/>
        </a:p>
      </dgm:t>
    </dgm:pt>
    <dgm:pt modelId="{6C9D1AD3-2983-4080-8935-9B537F2CABA0}" type="sibTrans" cxnId="{3A81BF52-70DD-47A8-B8E5-9581E26EDE62}">
      <dgm:prSet/>
      <dgm:spPr/>
      <dgm:t>
        <a:bodyPr/>
        <a:lstStyle/>
        <a:p>
          <a:endParaRPr lang="en-GB"/>
        </a:p>
      </dgm:t>
    </dgm:pt>
    <dgm:pt modelId="{CA30BE9F-4ECC-420F-B96A-7D883BA53E39}" type="pres">
      <dgm:prSet presAssocID="{0768DEAD-664F-4322-BE72-C10796F5C48C}" presName="cycle" presStyleCnt="0">
        <dgm:presLayoutVars>
          <dgm:chMax val="1"/>
          <dgm:dir/>
          <dgm:animLvl val="ctr"/>
          <dgm:resizeHandles val="exact"/>
        </dgm:presLayoutVars>
      </dgm:prSet>
      <dgm:spPr/>
    </dgm:pt>
    <dgm:pt modelId="{1FDFC93C-4CCA-4BC2-BD71-A7A7E9CE348E}" type="pres">
      <dgm:prSet presAssocID="{9DF31B37-A11D-4280-9CF1-558D0D521429}" presName="centerShape" presStyleLbl="node0" presStyleIdx="0" presStyleCnt="1"/>
      <dgm:spPr/>
    </dgm:pt>
    <dgm:pt modelId="{E5127B1B-7455-48D9-97AA-3996B61A5F4C}" type="pres">
      <dgm:prSet presAssocID="{2D96F11D-6974-4DBC-B2A8-57181F9900E9}" presName="Name9" presStyleLbl="parChTrans1D2" presStyleIdx="0" presStyleCnt="7"/>
      <dgm:spPr/>
    </dgm:pt>
    <dgm:pt modelId="{95860ABE-92FB-4E3B-952A-A44AC1D0308E}" type="pres">
      <dgm:prSet presAssocID="{2D96F11D-6974-4DBC-B2A8-57181F9900E9}" presName="connTx" presStyleLbl="parChTrans1D2" presStyleIdx="0" presStyleCnt="7"/>
      <dgm:spPr/>
    </dgm:pt>
    <dgm:pt modelId="{0FD48667-50C9-4452-A7A8-7E240ACE3F20}" type="pres">
      <dgm:prSet presAssocID="{4B62BD8D-491B-4287-BA0B-DF8FB09B62AA}" presName="node" presStyleLbl="node1" presStyleIdx="0" presStyleCnt="7">
        <dgm:presLayoutVars>
          <dgm:bulletEnabled val="1"/>
        </dgm:presLayoutVars>
      </dgm:prSet>
      <dgm:spPr/>
    </dgm:pt>
    <dgm:pt modelId="{4454CFBD-B097-4122-BE0B-5FC8CF3908B3}" type="pres">
      <dgm:prSet presAssocID="{33CC57A2-8249-45BE-B89C-A71D5063EB56}" presName="Name9" presStyleLbl="parChTrans1D2" presStyleIdx="1" presStyleCnt="7"/>
      <dgm:spPr/>
    </dgm:pt>
    <dgm:pt modelId="{7B0D42F7-9B98-4E08-81BA-2D082690F7B4}" type="pres">
      <dgm:prSet presAssocID="{33CC57A2-8249-45BE-B89C-A71D5063EB56}" presName="connTx" presStyleLbl="parChTrans1D2" presStyleIdx="1" presStyleCnt="7"/>
      <dgm:spPr/>
    </dgm:pt>
    <dgm:pt modelId="{6F8D86FE-D6BD-463A-966F-1E8096E051B2}" type="pres">
      <dgm:prSet presAssocID="{3ADA7433-0CBF-4B22-9408-A2F41D5AEA3E}" presName="node" presStyleLbl="node1" presStyleIdx="1" presStyleCnt="7">
        <dgm:presLayoutVars>
          <dgm:bulletEnabled val="1"/>
        </dgm:presLayoutVars>
      </dgm:prSet>
      <dgm:spPr/>
    </dgm:pt>
    <dgm:pt modelId="{19B2FD52-0B49-4BAB-998B-F1F94D89B0AF}" type="pres">
      <dgm:prSet presAssocID="{B09A4F67-2A39-49C0-BFCE-651A3F903217}" presName="Name9" presStyleLbl="parChTrans1D2" presStyleIdx="2" presStyleCnt="7"/>
      <dgm:spPr/>
    </dgm:pt>
    <dgm:pt modelId="{89CB2050-5F9B-4559-AFCE-BACB6FC57A83}" type="pres">
      <dgm:prSet presAssocID="{B09A4F67-2A39-49C0-BFCE-651A3F903217}" presName="connTx" presStyleLbl="parChTrans1D2" presStyleIdx="2" presStyleCnt="7"/>
      <dgm:spPr/>
    </dgm:pt>
    <dgm:pt modelId="{BD253985-38D4-4ED2-BB06-4C0121E6F25D}" type="pres">
      <dgm:prSet presAssocID="{E04F532E-90E5-4223-8D58-45156488CD4E}" presName="node" presStyleLbl="node1" presStyleIdx="2" presStyleCnt="7">
        <dgm:presLayoutVars>
          <dgm:bulletEnabled val="1"/>
        </dgm:presLayoutVars>
      </dgm:prSet>
      <dgm:spPr/>
    </dgm:pt>
    <dgm:pt modelId="{06C40D67-DA45-4B9A-AFE4-BFC859CE61EC}" type="pres">
      <dgm:prSet presAssocID="{E93B3BE2-12F1-404A-B0AE-D528CC7E51DD}" presName="Name9" presStyleLbl="parChTrans1D2" presStyleIdx="3" presStyleCnt="7"/>
      <dgm:spPr/>
    </dgm:pt>
    <dgm:pt modelId="{F91A4333-145E-4C08-B570-0BCCEA8DEEB7}" type="pres">
      <dgm:prSet presAssocID="{E93B3BE2-12F1-404A-B0AE-D528CC7E51DD}" presName="connTx" presStyleLbl="parChTrans1D2" presStyleIdx="3" presStyleCnt="7"/>
      <dgm:spPr/>
    </dgm:pt>
    <dgm:pt modelId="{1F923B4F-4A19-4762-8E94-8295C16EA0C3}" type="pres">
      <dgm:prSet presAssocID="{BD083F22-D07C-409C-A00E-2C2811E33055}" presName="node" presStyleLbl="node1" presStyleIdx="3" presStyleCnt="7">
        <dgm:presLayoutVars>
          <dgm:bulletEnabled val="1"/>
        </dgm:presLayoutVars>
      </dgm:prSet>
      <dgm:spPr/>
    </dgm:pt>
    <dgm:pt modelId="{610EBAE9-1DD5-4DDD-877D-7F94802D282B}" type="pres">
      <dgm:prSet presAssocID="{285D92E1-C91F-48E3-92C7-9802CFD20AB4}" presName="Name9" presStyleLbl="parChTrans1D2" presStyleIdx="4" presStyleCnt="7"/>
      <dgm:spPr/>
    </dgm:pt>
    <dgm:pt modelId="{CF0AC073-37FF-4149-B9E9-F5496520A99D}" type="pres">
      <dgm:prSet presAssocID="{285D92E1-C91F-48E3-92C7-9802CFD20AB4}" presName="connTx" presStyleLbl="parChTrans1D2" presStyleIdx="4" presStyleCnt="7"/>
      <dgm:spPr/>
    </dgm:pt>
    <dgm:pt modelId="{A680B663-72AC-42FE-B169-8C2C4235622C}" type="pres">
      <dgm:prSet presAssocID="{0B9DFB84-C484-4C7C-828D-9BB0894EB588}" presName="node" presStyleLbl="node1" presStyleIdx="4" presStyleCnt="7">
        <dgm:presLayoutVars>
          <dgm:bulletEnabled val="1"/>
        </dgm:presLayoutVars>
      </dgm:prSet>
      <dgm:spPr/>
    </dgm:pt>
    <dgm:pt modelId="{F8A299F0-9C66-4458-914B-0A21C0FBCF02}" type="pres">
      <dgm:prSet presAssocID="{22BDC6F3-1FD1-4811-9BCD-66EAD0EF662D}" presName="Name9" presStyleLbl="parChTrans1D2" presStyleIdx="5" presStyleCnt="7"/>
      <dgm:spPr/>
    </dgm:pt>
    <dgm:pt modelId="{C5F7DFC4-9917-407A-AC99-F56E00F290B9}" type="pres">
      <dgm:prSet presAssocID="{22BDC6F3-1FD1-4811-9BCD-66EAD0EF662D}" presName="connTx" presStyleLbl="parChTrans1D2" presStyleIdx="5" presStyleCnt="7"/>
      <dgm:spPr/>
    </dgm:pt>
    <dgm:pt modelId="{D7F0A00C-ECFC-4E7F-8A0A-F4FFC6ED3601}" type="pres">
      <dgm:prSet presAssocID="{7DCEE537-0114-42FB-85F9-8B83521FAC4A}" presName="node" presStyleLbl="node1" presStyleIdx="5" presStyleCnt="7">
        <dgm:presLayoutVars>
          <dgm:bulletEnabled val="1"/>
        </dgm:presLayoutVars>
      </dgm:prSet>
      <dgm:spPr/>
    </dgm:pt>
    <dgm:pt modelId="{EEE4DBDF-9000-41AB-80ED-147B66D8E155}" type="pres">
      <dgm:prSet presAssocID="{AA8321B7-9BF0-47D6-984F-95C870606A21}" presName="Name9" presStyleLbl="parChTrans1D2" presStyleIdx="6" presStyleCnt="7"/>
      <dgm:spPr/>
    </dgm:pt>
    <dgm:pt modelId="{1BBE3DF8-4D36-45C1-9723-D84EDE8D337B}" type="pres">
      <dgm:prSet presAssocID="{AA8321B7-9BF0-47D6-984F-95C870606A21}" presName="connTx" presStyleLbl="parChTrans1D2" presStyleIdx="6" presStyleCnt="7"/>
      <dgm:spPr/>
    </dgm:pt>
    <dgm:pt modelId="{490116A9-592C-4A04-8381-854EC88E9E1D}" type="pres">
      <dgm:prSet presAssocID="{B7E93479-94BC-4FDF-A1B9-7D7544FDDE61}" presName="node" presStyleLbl="node1" presStyleIdx="6" presStyleCnt="7">
        <dgm:presLayoutVars>
          <dgm:bulletEnabled val="1"/>
        </dgm:presLayoutVars>
      </dgm:prSet>
      <dgm:spPr/>
    </dgm:pt>
  </dgm:ptLst>
  <dgm:cxnLst>
    <dgm:cxn modelId="{8C366402-194F-4EAA-9328-F32003728487}" type="presOf" srcId="{0768DEAD-664F-4322-BE72-C10796F5C48C}" destId="{CA30BE9F-4ECC-420F-B96A-7D883BA53E39}" srcOrd="0" destOrd="0" presId="urn:microsoft.com/office/officeart/2005/8/layout/radial1"/>
    <dgm:cxn modelId="{E6614203-7205-452D-90F7-AE4FA85B064E}" srcId="{9DF31B37-A11D-4280-9CF1-558D0D521429}" destId="{4B62BD8D-491B-4287-BA0B-DF8FB09B62AA}" srcOrd="0" destOrd="0" parTransId="{2D96F11D-6974-4DBC-B2A8-57181F9900E9}" sibTransId="{0C2D558E-03B5-4EA9-85EB-EBB923707CDC}"/>
    <dgm:cxn modelId="{EA86D604-A260-490D-8E1D-468EBC982421}" type="presOf" srcId="{E04F532E-90E5-4223-8D58-45156488CD4E}" destId="{BD253985-38D4-4ED2-BB06-4C0121E6F25D}" srcOrd="0" destOrd="0" presId="urn:microsoft.com/office/officeart/2005/8/layout/radial1"/>
    <dgm:cxn modelId="{24FA9B0C-BFF3-467F-9D8E-ABA3B59C0100}" srcId="{9DF31B37-A11D-4280-9CF1-558D0D521429}" destId="{7DCEE537-0114-42FB-85F9-8B83521FAC4A}" srcOrd="5" destOrd="0" parTransId="{22BDC6F3-1FD1-4811-9BCD-66EAD0EF662D}" sibTransId="{D95F094E-FEA8-47D0-8332-A0D9B9EBC20B}"/>
    <dgm:cxn modelId="{06276C15-FEBB-4554-A0C8-79FB18AF0EE1}" type="presOf" srcId="{E93B3BE2-12F1-404A-B0AE-D528CC7E51DD}" destId="{06C40D67-DA45-4B9A-AFE4-BFC859CE61EC}" srcOrd="0" destOrd="0" presId="urn:microsoft.com/office/officeart/2005/8/layout/radial1"/>
    <dgm:cxn modelId="{A1C7831A-E32A-4F7C-86F8-E1E377D65ED6}" type="presOf" srcId="{BD083F22-D07C-409C-A00E-2C2811E33055}" destId="{1F923B4F-4A19-4762-8E94-8295C16EA0C3}" srcOrd="0" destOrd="0" presId="urn:microsoft.com/office/officeart/2005/8/layout/radial1"/>
    <dgm:cxn modelId="{A627302A-5B47-48ED-BF86-8E76B8CCF94D}" type="presOf" srcId="{22BDC6F3-1FD1-4811-9BCD-66EAD0EF662D}" destId="{C5F7DFC4-9917-407A-AC99-F56E00F290B9}" srcOrd="1" destOrd="0" presId="urn:microsoft.com/office/officeart/2005/8/layout/radial1"/>
    <dgm:cxn modelId="{39F27E2E-8A59-4A8E-ABB9-6B66C5F6E932}" type="presOf" srcId="{9DF31B37-A11D-4280-9CF1-558D0D521429}" destId="{1FDFC93C-4CCA-4BC2-BD71-A7A7E9CE348E}" srcOrd="0" destOrd="0" presId="urn:microsoft.com/office/officeart/2005/8/layout/radial1"/>
    <dgm:cxn modelId="{B0BA9030-DCF0-4D25-93C5-EC3E08226F7F}" srcId="{0768DEAD-664F-4322-BE72-C10796F5C48C}" destId="{9DF31B37-A11D-4280-9CF1-558D0D521429}" srcOrd="0" destOrd="0" parTransId="{BFE0D424-4DC9-4A42-AD3A-6AF1781BC66D}" sibTransId="{8A2DCE14-6C64-4914-8882-261DE984CDCB}"/>
    <dgm:cxn modelId="{E4D7D836-1A86-47B2-843B-071803FCCF85}" type="presOf" srcId="{AA8321B7-9BF0-47D6-984F-95C870606A21}" destId="{EEE4DBDF-9000-41AB-80ED-147B66D8E155}" srcOrd="0" destOrd="0" presId="urn:microsoft.com/office/officeart/2005/8/layout/radial1"/>
    <dgm:cxn modelId="{2AEE705F-EA6F-4D0C-AF61-1CCB9C4ECFC2}" type="presOf" srcId="{22BDC6F3-1FD1-4811-9BCD-66EAD0EF662D}" destId="{F8A299F0-9C66-4458-914B-0A21C0FBCF02}" srcOrd="0" destOrd="0" presId="urn:microsoft.com/office/officeart/2005/8/layout/radial1"/>
    <dgm:cxn modelId="{1DCCC25F-4B74-41DD-B15A-C197590558A9}" srcId="{9DF31B37-A11D-4280-9CF1-558D0D521429}" destId="{3ADA7433-0CBF-4B22-9408-A2F41D5AEA3E}" srcOrd="1" destOrd="0" parTransId="{33CC57A2-8249-45BE-B89C-A71D5063EB56}" sibTransId="{3F1CF5FE-16B0-4B4E-AC29-59AAFCC33779}"/>
    <dgm:cxn modelId="{96614A61-E59E-4ED3-AC51-6D6B695F3542}" type="presOf" srcId="{2D96F11D-6974-4DBC-B2A8-57181F9900E9}" destId="{95860ABE-92FB-4E3B-952A-A44AC1D0308E}" srcOrd="1" destOrd="0" presId="urn:microsoft.com/office/officeart/2005/8/layout/radial1"/>
    <dgm:cxn modelId="{38446D63-3D9F-423B-9DA1-FB69273632E3}" type="presOf" srcId="{B09A4F67-2A39-49C0-BFCE-651A3F903217}" destId="{19B2FD52-0B49-4BAB-998B-F1F94D89B0AF}" srcOrd="0" destOrd="0" presId="urn:microsoft.com/office/officeart/2005/8/layout/radial1"/>
    <dgm:cxn modelId="{B606B547-4CDB-4D9B-A0F9-92E459C1896E}" type="presOf" srcId="{3ADA7433-0CBF-4B22-9408-A2F41D5AEA3E}" destId="{6F8D86FE-D6BD-463A-966F-1E8096E051B2}" srcOrd="0" destOrd="0" presId="urn:microsoft.com/office/officeart/2005/8/layout/radial1"/>
    <dgm:cxn modelId="{3DDE3848-B622-4DE6-B72B-B48FFF884944}" type="presOf" srcId="{E93B3BE2-12F1-404A-B0AE-D528CC7E51DD}" destId="{F91A4333-145E-4C08-B570-0BCCEA8DEEB7}" srcOrd="1" destOrd="0" presId="urn:microsoft.com/office/officeart/2005/8/layout/radial1"/>
    <dgm:cxn modelId="{BCE7166E-1349-419F-A9AF-D06E3AB1121D}" type="presOf" srcId="{33CC57A2-8249-45BE-B89C-A71D5063EB56}" destId="{7B0D42F7-9B98-4E08-81BA-2D082690F7B4}" srcOrd="1" destOrd="0" presId="urn:microsoft.com/office/officeart/2005/8/layout/radial1"/>
    <dgm:cxn modelId="{3A81BF52-70DD-47A8-B8E5-9581E26EDE62}" srcId="{9DF31B37-A11D-4280-9CF1-558D0D521429}" destId="{B7E93479-94BC-4FDF-A1B9-7D7544FDDE61}" srcOrd="6" destOrd="0" parTransId="{AA8321B7-9BF0-47D6-984F-95C870606A21}" sibTransId="{6C9D1AD3-2983-4080-8935-9B537F2CABA0}"/>
    <dgm:cxn modelId="{F3404873-B205-43E6-B074-23F4BBCA8F11}" type="presOf" srcId="{B09A4F67-2A39-49C0-BFCE-651A3F903217}" destId="{89CB2050-5F9B-4559-AFCE-BACB6FC57A83}" srcOrd="1" destOrd="0" presId="urn:microsoft.com/office/officeart/2005/8/layout/radial1"/>
    <dgm:cxn modelId="{D137578E-620A-4481-BDC4-6AD40AED0138}" type="presOf" srcId="{4B62BD8D-491B-4287-BA0B-DF8FB09B62AA}" destId="{0FD48667-50C9-4452-A7A8-7E240ACE3F20}" srcOrd="0" destOrd="0" presId="urn:microsoft.com/office/officeart/2005/8/layout/radial1"/>
    <dgm:cxn modelId="{B6778A8F-0CE5-4B5C-A208-761ABA3DB631}" type="presOf" srcId="{2D96F11D-6974-4DBC-B2A8-57181F9900E9}" destId="{E5127B1B-7455-48D9-97AA-3996B61A5F4C}" srcOrd="0" destOrd="0" presId="urn:microsoft.com/office/officeart/2005/8/layout/radial1"/>
    <dgm:cxn modelId="{6B15F38F-C0F0-47BC-8C5B-0E0A075DFE32}" type="presOf" srcId="{AA8321B7-9BF0-47D6-984F-95C870606A21}" destId="{1BBE3DF8-4D36-45C1-9723-D84EDE8D337B}" srcOrd="1" destOrd="0" presId="urn:microsoft.com/office/officeart/2005/8/layout/radial1"/>
    <dgm:cxn modelId="{37996FAE-5F93-4FD7-9BA2-724AA0678A74}" srcId="{9DF31B37-A11D-4280-9CF1-558D0D521429}" destId="{0B9DFB84-C484-4C7C-828D-9BB0894EB588}" srcOrd="4" destOrd="0" parTransId="{285D92E1-C91F-48E3-92C7-9802CFD20AB4}" sibTransId="{50024C56-82AF-449C-A4B7-392E68E9C04B}"/>
    <dgm:cxn modelId="{FE69A7BE-9966-46A6-AE55-5DD4E17CF60B}" type="presOf" srcId="{7DCEE537-0114-42FB-85F9-8B83521FAC4A}" destId="{D7F0A00C-ECFC-4E7F-8A0A-F4FFC6ED3601}" srcOrd="0" destOrd="0" presId="urn:microsoft.com/office/officeart/2005/8/layout/radial1"/>
    <dgm:cxn modelId="{169109C0-936F-4F87-A203-F7D0BF437454}" type="presOf" srcId="{B7E93479-94BC-4FDF-A1B9-7D7544FDDE61}" destId="{490116A9-592C-4A04-8381-854EC88E9E1D}" srcOrd="0" destOrd="0" presId="urn:microsoft.com/office/officeart/2005/8/layout/radial1"/>
    <dgm:cxn modelId="{3F9751CF-9A04-4025-BF09-B693E181FB1F}" type="presOf" srcId="{285D92E1-C91F-48E3-92C7-9802CFD20AB4}" destId="{610EBAE9-1DD5-4DDD-877D-7F94802D282B}" srcOrd="0" destOrd="0" presId="urn:microsoft.com/office/officeart/2005/8/layout/radial1"/>
    <dgm:cxn modelId="{26DE6CD3-3481-42A0-9BA4-7D234B633E5B}" type="presOf" srcId="{33CC57A2-8249-45BE-B89C-A71D5063EB56}" destId="{4454CFBD-B097-4122-BE0B-5FC8CF3908B3}" srcOrd="0" destOrd="0" presId="urn:microsoft.com/office/officeart/2005/8/layout/radial1"/>
    <dgm:cxn modelId="{9106EDD8-74A6-4913-A687-9D9CAD953590}" srcId="{9DF31B37-A11D-4280-9CF1-558D0D521429}" destId="{BD083F22-D07C-409C-A00E-2C2811E33055}" srcOrd="3" destOrd="0" parTransId="{E93B3BE2-12F1-404A-B0AE-D528CC7E51DD}" sibTransId="{0B7A37EA-DA5F-4AF1-BE2F-A1E69C51A68E}"/>
    <dgm:cxn modelId="{B19F64DA-1722-4F44-8C8C-AAA4FB6882E5}" type="presOf" srcId="{0B9DFB84-C484-4C7C-828D-9BB0894EB588}" destId="{A680B663-72AC-42FE-B169-8C2C4235622C}" srcOrd="0" destOrd="0" presId="urn:microsoft.com/office/officeart/2005/8/layout/radial1"/>
    <dgm:cxn modelId="{15638FDB-A0D1-4626-A2B2-93D065AEFBD5}" srcId="{9DF31B37-A11D-4280-9CF1-558D0D521429}" destId="{E04F532E-90E5-4223-8D58-45156488CD4E}" srcOrd="2" destOrd="0" parTransId="{B09A4F67-2A39-49C0-BFCE-651A3F903217}" sibTransId="{452B922F-8404-47FB-B3C3-7F0022B533DB}"/>
    <dgm:cxn modelId="{41175BE3-B455-4B61-A7F8-EA69B1D3B194}" type="presOf" srcId="{285D92E1-C91F-48E3-92C7-9802CFD20AB4}" destId="{CF0AC073-37FF-4149-B9E9-F5496520A99D}" srcOrd="1" destOrd="0" presId="urn:microsoft.com/office/officeart/2005/8/layout/radial1"/>
    <dgm:cxn modelId="{BCADB5B5-87A7-42AD-8EF4-CD6D099CEC2B}" type="presParOf" srcId="{CA30BE9F-4ECC-420F-B96A-7D883BA53E39}" destId="{1FDFC93C-4CCA-4BC2-BD71-A7A7E9CE348E}" srcOrd="0" destOrd="0" presId="urn:microsoft.com/office/officeart/2005/8/layout/radial1"/>
    <dgm:cxn modelId="{E362B132-5036-4322-A22C-32176514EA47}" type="presParOf" srcId="{CA30BE9F-4ECC-420F-B96A-7D883BA53E39}" destId="{E5127B1B-7455-48D9-97AA-3996B61A5F4C}" srcOrd="1" destOrd="0" presId="urn:microsoft.com/office/officeart/2005/8/layout/radial1"/>
    <dgm:cxn modelId="{D7148D9C-D4B6-4050-97AC-8DCD3A29C471}" type="presParOf" srcId="{E5127B1B-7455-48D9-97AA-3996B61A5F4C}" destId="{95860ABE-92FB-4E3B-952A-A44AC1D0308E}" srcOrd="0" destOrd="0" presId="urn:microsoft.com/office/officeart/2005/8/layout/radial1"/>
    <dgm:cxn modelId="{7B914F25-177B-4EC6-8C02-EC09ACE5CC9E}" type="presParOf" srcId="{CA30BE9F-4ECC-420F-B96A-7D883BA53E39}" destId="{0FD48667-50C9-4452-A7A8-7E240ACE3F20}" srcOrd="2" destOrd="0" presId="urn:microsoft.com/office/officeart/2005/8/layout/radial1"/>
    <dgm:cxn modelId="{C85AFFC3-2CC6-4034-B593-FEA07CE4AC44}" type="presParOf" srcId="{CA30BE9F-4ECC-420F-B96A-7D883BA53E39}" destId="{4454CFBD-B097-4122-BE0B-5FC8CF3908B3}" srcOrd="3" destOrd="0" presId="urn:microsoft.com/office/officeart/2005/8/layout/radial1"/>
    <dgm:cxn modelId="{41D38EB5-F42E-42D4-BF28-E4E16460FBD9}" type="presParOf" srcId="{4454CFBD-B097-4122-BE0B-5FC8CF3908B3}" destId="{7B0D42F7-9B98-4E08-81BA-2D082690F7B4}" srcOrd="0" destOrd="0" presId="urn:microsoft.com/office/officeart/2005/8/layout/radial1"/>
    <dgm:cxn modelId="{5A4AC0E3-D896-46FE-B8E3-6EE0E27043E2}" type="presParOf" srcId="{CA30BE9F-4ECC-420F-B96A-7D883BA53E39}" destId="{6F8D86FE-D6BD-463A-966F-1E8096E051B2}" srcOrd="4" destOrd="0" presId="urn:microsoft.com/office/officeart/2005/8/layout/radial1"/>
    <dgm:cxn modelId="{B38D8A68-022A-4F33-B3D5-C64E0A14F939}" type="presParOf" srcId="{CA30BE9F-4ECC-420F-B96A-7D883BA53E39}" destId="{19B2FD52-0B49-4BAB-998B-F1F94D89B0AF}" srcOrd="5" destOrd="0" presId="urn:microsoft.com/office/officeart/2005/8/layout/radial1"/>
    <dgm:cxn modelId="{66D7F780-521A-4804-85C1-0F1DF72071B0}" type="presParOf" srcId="{19B2FD52-0B49-4BAB-998B-F1F94D89B0AF}" destId="{89CB2050-5F9B-4559-AFCE-BACB6FC57A83}" srcOrd="0" destOrd="0" presId="urn:microsoft.com/office/officeart/2005/8/layout/radial1"/>
    <dgm:cxn modelId="{83247D2E-D509-4092-B6DD-0F7DAC0D0DD3}" type="presParOf" srcId="{CA30BE9F-4ECC-420F-B96A-7D883BA53E39}" destId="{BD253985-38D4-4ED2-BB06-4C0121E6F25D}" srcOrd="6" destOrd="0" presId="urn:microsoft.com/office/officeart/2005/8/layout/radial1"/>
    <dgm:cxn modelId="{F4607F74-AC66-4F10-9F01-C579EC8A324B}" type="presParOf" srcId="{CA30BE9F-4ECC-420F-B96A-7D883BA53E39}" destId="{06C40D67-DA45-4B9A-AFE4-BFC859CE61EC}" srcOrd="7" destOrd="0" presId="urn:microsoft.com/office/officeart/2005/8/layout/radial1"/>
    <dgm:cxn modelId="{89B69160-1C71-4D05-8920-4DDA3ED88181}" type="presParOf" srcId="{06C40D67-DA45-4B9A-AFE4-BFC859CE61EC}" destId="{F91A4333-145E-4C08-B570-0BCCEA8DEEB7}" srcOrd="0" destOrd="0" presId="urn:microsoft.com/office/officeart/2005/8/layout/radial1"/>
    <dgm:cxn modelId="{76346240-F9C5-453B-8AB5-8C5CCE3021E2}" type="presParOf" srcId="{CA30BE9F-4ECC-420F-B96A-7D883BA53E39}" destId="{1F923B4F-4A19-4762-8E94-8295C16EA0C3}" srcOrd="8" destOrd="0" presId="urn:microsoft.com/office/officeart/2005/8/layout/radial1"/>
    <dgm:cxn modelId="{49471076-46F1-4BF4-A113-DD5CAF18D000}" type="presParOf" srcId="{CA30BE9F-4ECC-420F-B96A-7D883BA53E39}" destId="{610EBAE9-1DD5-4DDD-877D-7F94802D282B}" srcOrd="9" destOrd="0" presId="urn:microsoft.com/office/officeart/2005/8/layout/radial1"/>
    <dgm:cxn modelId="{9604D6AE-B02D-4F42-A3FA-B15054B7F682}" type="presParOf" srcId="{610EBAE9-1DD5-4DDD-877D-7F94802D282B}" destId="{CF0AC073-37FF-4149-B9E9-F5496520A99D}" srcOrd="0" destOrd="0" presId="urn:microsoft.com/office/officeart/2005/8/layout/radial1"/>
    <dgm:cxn modelId="{31C68B7B-37B3-4E1C-9CB0-F0C19F9FA736}" type="presParOf" srcId="{CA30BE9F-4ECC-420F-B96A-7D883BA53E39}" destId="{A680B663-72AC-42FE-B169-8C2C4235622C}" srcOrd="10" destOrd="0" presId="urn:microsoft.com/office/officeart/2005/8/layout/radial1"/>
    <dgm:cxn modelId="{2EE4290A-DBBE-4B81-8AF9-F3764199B916}" type="presParOf" srcId="{CA30BE9F-4ECC-420F-B96A-7D883BA53E39}" destId="{F8A299F0-9C66-4458-914B-0A21C0FBCF02}" srcOrd="11" destOrd="0" presId="urn:microsoft.com/office/officeart/2005/8/layout/radial1"/>
    <dgm:cxn modelId="{89D03122-93C9-4117-9E85-961AFD653653}" type="presParOf" srcId="{F8A299F0-9C66-4458-914B-0A21C0FBCF02}" destId="{C5F7DFC4-9917-407A-AC99-F56E00F290B9}" srcOrd="0" destOrd="0" presId="urn:microsoft.com/office/officeart/2005/8/layout/radial1"/>
    <dgm:cxn modelId="{5B1F8E3E-A108-49C8-B690-EA1FB48E8614}" type="presParOf" srcId="{CA30BE9F-4ECC-420F-B96A-7D883BA53E39}" destId="{D7F0A00C-ECFC-4E7F-8A0A-F4FFC6ED3601}" srcOrd="12" destOrd="0" presId="urn:microsoft.com/office/officeart/2005/8/layout/radial1"/>
    <dgm:cxn modelId="{96DF7157-0508-4D6E-AE6C-7138A3FF025D}" type="presParOf" srcId="{CA30BE9F-4ECC-420F-B96A-7D883BA53E39}" destId="{EEE4DBDF-9000-41AB-80ED-147B66D8E155}" srcOrd="13" destOrd="0" presId="urn:microsoft.com/office/officeart/2005/8/layout/radial1"/>
    <dgm:cxn modelId="{64279039-213D-4A78-970D-92E3C94E6E69}" type="presParOf" srcId="{EEE4DBDF-9000-41AB-80ED-147B66D8E155}" destId="{1BBE3DF8-4D36-45C1-9723-D84EDE8D337B}" srcOrd="0" destOrd="0" presId="urn:microsoft.com/office/officeart/2005/8/layout/radial1"/>
    <dgm:cxn modelId="{50BFA8E0-44F3-412A-AA8C-3302882D635C}" type="presParOf" srcId="{CA30BE9F-4ECC-420F-B96A-7D883BA53E39}" destId="{490116A9-592C-4A04-8381-854EC88E9E1D}" srcOrd="14"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62B1EBE-11DB-40A3-A4BC-53705968CF64}" type="doc">
      <dgm:prSet loTypeId="urn:microsoft.com/office/officeart/2008/layout/VerticalCurvedList" loCatId="list" qsTypeId="urn:microsoft.com/office/officeart/2005/8/quickstyle/simple1" qsCatId="simple" csTypeId="urn:microsoft.com/office/officeart/2005/8/colors/colorful3" csCatId="colorful" phldr="1"/>
      <dgm:spPr/>
    </dgm:pt>
    <dgm:pt modelId="{AB5D5069-5B35-4C01-9FC3-CC8C777D496D}">
      <dgm:prSet phldrT="[Text]"/>
      <dgm:spPr/>
      <dgm:t>
        <a:bodyPr/>
        <a:lstStyle/>
        <a:p>
          <a:r>
            <a:rPr lang="en-GB" dirty="0">
              <a:solidFill>
                <a:schemeClr val="tx1"/>
              </a:solidFill>
            </a:rPr>
            <a:t>Words</a:t>
          </a:r>
        </a:p>
      </dgm:t>
    </dgm:pt>
    <dgm:pt modelId="{EEB38388-16F3-42DD-83ED-0D3CEA104C31}" type="parTrans" cxnId="{35F1711E-6E61-4EF1-BCD6-6038455C2EB8}">
      <dgm:prSet/>
      <dgm:spPr/>
      <dgm:t>
        <a:bodyPr/>
        <a:lstStyle/>
        <a:p>
          <a:endParaRPr lang="en-GB"/>
        </a:p>
      </dgm:t>
    </dgm:pt>
    <dgm:pt modelId="{75DBCB72-2CA7-43E0-A6DD-BE32150906AC}" type="sibTrans" cxnId="{35F1711E-6E61-4EF1-BCD6-6038455C2EB8}">
      <dgm:prSet/>
      <dgm:spPr/>
      <dgm:t>
        <a:bodyPr/>
        <a:lstStyle/>
        <a:p>
          <a:endParaRPr lang="en-GB"/>
        </a:p>
      </dgm:t>
    </dgm:pt>
    <dgm:pt modelId="{6DFC26DF-1A95-46B6-989A-B8E39772788B}">
      <dgm:prSet phldrT="[Text]"/>
      <dgm:spPr/>
      <dgm:t>
        <a:bodyPr/>
        <a:lstStyle/>
        <a:p>
          <a:r>
            <a:rPr lang="en-GB" dirty="0">
              <a:solidFill>
                <a:schemeClr val="tx1"/>
              </a:solidFill>
            </a:rPr>
            <a:t>Focus</a:t>
          </a:r>
        </a:p>
      </dgm:t>
    </dgm:pt>
    <dgm:pt modelId="{017CEB48-BEB0-420D-88DD-E8BC37ED002E}" type="parTrans" cxnId="{64E0A4EF-5E86-420C-A6B0-2F6EE2AD5414}">
      <dgm:prSet/>
      <dgm:spPr/>
      <dgm:t>
        <a:bodyPr/>
        <a:lstStyle/>
        <a:p>
          <a:endParaRPr lang="en-GB"/>
        </a:p>
      </dgm:t>
    </dgm:pt>
    <dgm:pt modelId="{D27CF244-EECE-4251-A3A9-AA7464180ECC}" type="sibTrans" cxnId="{64E0A4EF-5E86-420C-A6B0-2F6EE2AD5414}">
      <dgm:prSet/>
      <dgm:spPr/>
      <dgm:t>
        <a:bodyPr/>
        <a:lstStyle/>
        <a:p>
          <a:endParaRPr lang="en-GB"/>
        </a:p>
      </dgm:t>
    </dgm:pt>
    <dgm:pt modelId="{0DF392A7-9234-49F5-8A9A-2A6B85F87301}">
      <dgm:prSet phldrT="[Text]"/>
      <dgm:spPr/>
      <dgm:t>
        <a:bodyPr/>
        <a:lstStyle/>
        <a:p>
          <a:r>
            <a:rPr lang="en-GB" dirty="0">
              <a:solidFill>
                <a:schemeClr val="tx1"/>
              </a:solidFill>
            </a:rPr>
            <a:t>Purpose</a:t>
          </a:r>
        </a:p>
      </dgm:t>
    </dgm:pt>
    <dgm:pt modelId="{EB22EBA5-0D03-46A9-AC34-C32B42F32F99}" type="parTrans" cxnId="{3EFE2A31-9714-4AA6-A9A1-3BE8449A0389}">
      <dgm:prSet/>
      <dgm:spPr/>
      <dgm:t>
        <a:bodyPr/>
        <a:lstStyle/>
        <a:p>
          <a:endParaRPr lang="en-GB"/>
        </a:p>
      </dgm:t>
    </dgm:pt>
    <dgm:pt modelId="{D356E97B-0753-4094-9884-D96875055778}" type="sibTrans" cxnId="{3EFE2A31-9714-4AA6-A9A1-3BE8449A0389}">
      <dgm:prSet/>
      <dgm:spPr/>
      <dgm:t>
        <a:bodyPr/>
        <a:lstStyle/>
        <a:p>
          <a:endParaRPr lang="en-GB"/>
        </a:p>
      </dgm:t>
    </dgm:pt>
    <dgm:pt modelId="{AD332DF2-DF12-48FA-9628-9957B3C0E55D}">
      <dgm:prSet/>
      <dgm:spPr/>
      <dgm:t>
        <a:bodyPr/>
        <a:lstStyle/>
        <a:p>
          <a:r>
            <a:rPr lang="en-GB" dirty="0">
              <a:solidFill>
                <a:schemeClr val="tx1"/>
              </a:solidFill>
            </a:rPr>
            <a:t>Presentation</a:t>
          </a:r>
        </a:p>
      </dgm:t>
    </dgm:pt>
    <dgm:pt modelId="{3E7B6345-40EA-484A-9E5D-0149FDB636CB}" type="parTrans" cxnId="{60D066E4-656B-4C38-B12A-175FE8C69086}">
      <dgm:prSet/>
      <dgm:spPr/>
      <dgm:t>
        <a:bodyPr/>
        <a:lstStyle/>
        <a:p>
          <a:endParaRPr lang="en-GB"/>
        </a:p>
      </dgm:t>
    </dgm:pt>
    <dgm:pt modelId="{F15192E8-6627-4494-B10B-2D34907BE2CF}" type="sibTrans" cxnId="{60D066E4-656B-4C38-B12A-175FE8C69086}">
      <dgm:prSet/>
      <dgm:spPr/>
      <dgm:t>
        <a:bodyPr/>
        <a:lstStyle/>
        <a:p>
          <a:endParaRPr lang="en-GB"/>
        </a:p>
      </dgm:t>
    </dgm:pt>
    <dgm:pt modelId="{8933B591-B8A7-4434-A87A-F9395354BB12}" type="pres">
      <dgm:prSet presAssocID="{062B1EBE-11DB-40A3-A4BC-53705968CF64}" presName="Name0" presStyleCnt="0">
        <dgm:presLayoutVars>
          <dgm:chMax val="7"/>
          <dgm:chPref val="7"/>
          <dgm:dir/>
        </dgm:presLayoutVars>
      </dgm:prSet>
      <dgm:spPr/>
    </dgm:pt>
    <dgm:pt modelId="{0FD57211-E847-48ED-9A07-124E87D46F4B}" type="pres">
      <dgm:prSet presAssocID="{062B1EBE-11DB-40A3-A4BC-53705968CF64}" presName="Name1" presStyleCnt="0"/>
      <dgm:spPr/>
    </dgm:pt>
    <dgm:pt modelId="{719385E4-6244-4859-8ACE-6C7E84EB0EDC}" type="pres">
      <dgm:prSet presAssocID="{062B1EBE-11DB-40A3-A4BC-53705968CF64}" presName="cycle" presStyleCnt="0"/>
      <dgm:spPr/>
    </dgm:pt>
    <dgm:pt modelId="{ACCC755B-4672-4048-9586-BD637A3839D8}" type="pres">
      <dgm:prSet presAssocID="{062B1EBE-11DB-40A3-A4BC-53705968CF64}" presName="srcNode" presStyleLbl="node1" presStyleIdx="0" presStyleCnt="4"/>
      <dgm:spPr/>
    </dgm:pt>
    <dgm:pt modelId="{3BEB0ADA-81EA-4709-9C6E-DE5212A9ABA5}" type="pres">
      <dgm:prSet presAssocID="{062B1EBE-11DB-40A3-A4BC-53705968CF64}" presName="conn" presStyleLbl="parChTrans1D2" presStyleIdx="0" presStyleCnt="1"/>
      <dgm:spPr/>
    </dgm:pt>
    <dgm:pt modelId="{D6048617-0494-45E1-AE1D-BE83E2E82E04}" type="pres">
      <dgm:prSet presAssocID="{062B1EBE-11DB-40A3-A4BC-53705968CF64}" presName="extraNode" presStyleLbl="node1" presStyleIdx="0" presStyleCnt="4"/>
      <dgm:spPr/>
    </dgm:pt>
    <dgm:pt modelId="{8D6F22C8-0564-4197-A70C-91F315809584}" type="pres">
      <dgm:prSet presAssocID="{062B1EBE-11DB-40A3-A4BC-53705968CF64}" presName="dstNode" presStyleLbl="node1" presStyleIdx="0" presStyleCnt="4"/>
      <dgm:spPr/>
    </dgm:pt>
    <dgm:pt modelId="{19817707-3E44-4DA2-BF42-87672BF58870}" type="pres">
      <dgm:prSet presAssocID="{AB5D5069-5B35-4C01-9FC3-CC8C777D496D}" presName="text_1" presStyleLbl="node1" presStyleIdx="0" presStyleCnt="4">
        <dgm:presLayoutVars>
          <dgm:bulletEnabled val="1"/>
        </dgm:presLayoutVars>
      </dgm:prSet>
      <dgm:spPr/>
    </dgm:pt>
    <dgm:pt modelId="{D8B968C0-D396-4FF7-8D44-E23EF11E6D1C}" type="pres">
      <dgm:prSet presAssocID="{AB5D5069-5B35-4C01-9FC3-CC8C777D496D}" presName="accent_1" presStyleCnt="0"/>
      <dgm:spPr/>
    </dgm:pt>
    <dgm:pt modelId="{2A986AC1-1DF6-4ED3-87E1-870035DA7B0A}" type="pres">
      <dgm:prSet presAssocID="{AB5D5069-5B35-4C01-9FC3-CC8C777D496D}" presName="accentRepeatNode" presStyleLbl="solidFgAcc1" presStyleIdx="0" presStyleCnt="4"/>
      <dgm:spPr/>
    </dgm:pt>
    <dgm:pt modelId="{2029C914-C327-406F-B1FF-433D7EB69764}" type="pres">
      <dgm:prSet presAssocID="{6DFC26DF-1A95-46B6-989A-B8E39772788B}" presName="text_2" presStyleLbl="node1" presStyleIdx="1" presStyleCnt="4">
        <dgm:presLayoutVars>
          <dgm:bulletEnabled val="1"/>
        </dgm:presLayoutVars>
      </dgm:prSet>
      <dgm:spPr/>
    </dgm:pt>
    <dgm:pt modelId="{2614FA9D-47E7-464F-BBD8-6AE25B33E3C6}" type="pres">
      <dgm:prSet presAssocID="{6DFC26DF-1A95-46B6-989A-B8E39772788B}" presName="accent_2" presStyleCnt="0"/>
      <dgm:spPr/>
    </dgm:pt>
    <dgm:pt modelId="{89924382-D4AA-4ABF-A20D-8251DD8486B5}" type="pres">
      <dgm:prSet presAssocID="{6DFC26DF-1A95-46B6-989A-B8E39772788B}" presName="accentRepeatNode" presStyleLbl="solidFgAcc1" presStyleIdx="1" presStyleCnt="4"/>
      <dgm:spPr/>
    </dgm:pt>
    <dgm:pt modelId="{801FAADE-8D77-4216-8AFA-450A02F341F9}" type="pres">
      <dgm:prSet presAssocID="{0DF392A7-9234-49F5-8A9A-2A6B85F87301}" presName="text_3" presStyleLbl="node1" presStyleIdx="2" presStyleCnt="4">
        <dgm:presLayoutVars>
          <dgm:bulletEnabled val="1"/>
        </dgm:presLayoutVars>
      </dgm:prSet>
      <dgm:spPr/>
    </dgm:pt>
    <dgm:pt modelId="{AFB1B304-4F94-49FE-B1B2-614957E3F718}" type="pres">
      <dgm:prSet presAssocID="{0DF392A7-9234-49F5-8A9A-2A6B85F87301}" presName="accent_3" presStyleCnt="0"/>
      <dgm:spPr/>
    </dgm:pt>
    <dgm:pt modelId="{79C7B555-ECA9-4501-8BAC-86898E2ABA1B}" type="pres">
      <dgm:prSet presAssocID="{0DF392A7-9234-49F5-8A9A-2A6B85F87301}" presName="accentRepeatNode" presStyleLbl="solidFgAcc1" presStyleIdx="2" presStyleCnt="4"/>
      <dgm:spPr/>
    </dgm:pt>
    <dgm:pt modelId="{DAEB19B3-0DA6-41EA-AFEB-B2413E903E4D}" type="pres">
      <dgm:prSet presAssocID="{AD332DF2-DF12-48FA-9628-9957B3C0E55D}" presName="text_4" presStyleLbl="node1" presStyleIdx="3" presStyleCnt="4">
        <dgm:presLayoutVars>
          <dgm:bulletEnabled val="1"/>
        </dgm:presLayoutVars>
      </dgm:prSet>
      <dgm:spPr/>
    </dgm:pt>
    <dgm:pt modelId="{32671C93-3466-4873-B167-79D4A412DA72}" type="pres">
      <dgm:prSet presAssocID="{AD332DF2-DF12-48FA-9628-9957B3C0E55D}" presName="accent_4" presStyleCnt="0"/>
      <dgm:spPr/>
    </dgm:pt>
    <dgm:pt modelId="{7148AE33-2D7C-472E-8AD6-126C88324829}" type="pres">
      <dgm:prSet presAssocID="{AD332DF2-DF12-48FA-9628-9957B3C0E55D}" presName="accentRepeatNode" presStyleLbl="solidFgAcc1" presStyleIdx="3" presStyleCnt="4"/>
      <dgm:spPr/>
    </dgm:pt>
  </dgm:ptLst>
  <dgm:cxnLst>
    <dgm:cxn modelId="{F6B82306-E05B-4B72-A2FB-2C0673251195}" type="presOf" srcId="{0DF392A7-9234-49F5-8A9A-2A6B85F87301}" destId="{801FAADE-8D77-4216-8AFA-450A02F341F9}" srcOrd="0" destOrd="0" presId="urn:microsoft.com/office/officeart/2008/layout/VerticalCurvedList"/>
    <dgm:cxn modelId="{A16D3B0C-4356-46CC-996B-2A5470DC3929}" type="presOf" srcId="{75DBCB72-2CA7-43E0-A6DD-BE32150906AC}" destId="{3BEB0ADA-81EA-4709-9C6E-DE5212A9ABA5}" srcOrd="0" destOrd="0" presId="urn:microsoft.com/office/officeart/2008/layout/VerticalCurvedList"/>
    <dgm:cxn modelId="{35F1711E-6E61-4EF1-BCD6-6038455C2EB8}" srcId="{062B1EBE-11DB-40A3-A4BC-53705968CF64}" destId="{AB5D5069-5B35-4C01-9FC3-CC8C777D496D}" srcOrd="0" destOrd="0" parTransId="{EEB38388-16F3-42DD-83ED-0D3CEA104C31}" sibTransId="{75DBCB72-2CA7-43E0-A6DD-BE32150906AC}"/>
    <dgm:cxn modelId="{3EFE2A31-9714-4AA6-A9A1-3BE8449A0389}" srcId="{062B1EBE-11DB-40A3-A4BC-53705968CF64}" destId="{0DF392A7-9234-49F5-8A9A-2A6B85F87301}" srcOrd="2" destOrd="0" parTransId="{EB22EBA5-0D03-46A9-AC34-C32B42F32F99}" sibTransId="{D356E97B-0753-4094-9884-D96875055778}"/>
    <dgm:cxn modelId="{EE01F548-A504-4812-81CF-B46216BC995D}" type="presOf" srcId="{AD332DF2-DF12-48FA-9628-9957B3C0E55D}" destId="{DAEB19B3-0DA6-41EA-AFEB-B2413E903E4D}" srcOrd="0" destOrd="0" presId="urn:microsoft.com/office/officeart/2008/layout/VerticalCurvedList"/>
    <dgm:cxn modelId="{31FB3A7D-F4E2-45A1-B025-D66FD0D100E9}" type="presOf" srcId="{6DFC26DF-1A95-46B6-989A-B8E39772788B}" destId="{2029C914-C327-406F-B1FF-433D7EB69764}" srcOrd="0" destOrd="0" presId="urn:microsoft.com/office/officeart/2008/layout/VerticalCurvedList"/>
    <dgm:cxn modelId="{15529C8A-070F-4E33-AEB6-FC01935B2673}" type="presOf" srcId="{AB5D5069-5B35-4C01-9FC3-CC8C777D496D}" destId="{19817707-3E44-4DA2-BF42-87672BF58870}" srcOrd="0" destOrd="0" presId="urn:microsoft.com/office/officeart/2008/layout/VerticalCurvedList"/>
    <dgm:cxn modelId="{60D066E4-656B-4C38-B12A-175FE8C69086}" srcId="{062B1EBE-11DB-40A3-A4BC-53705968CF64}" destId="{AD332DF2-DF12-48FA-9628-9957B3C0E55D}" srcOrd="3" destOrd="0" parTransId="{3E7B6345-40EA-484A-9E5D-0149FDB636CB}" sibTransId="{F15192E8-6627-4494-B10B-2D34907BE2CF}"/>
    <dgm:cxn modelId="{234D6EE5-2078-4AF6-88EC-5437E11F32C4}" type="presOf" srcId="{062B1EBE-11DB-40A3-A4BC-53705968CF64}" destId="{8933B591-B8A7-4434-A87A-F9395354BB12}" srcOrd="0" destOrd="0" presId="urn:microsoft.com/office/officeart/2008/layout/VerticalCurvedList"/>
    <dgm:cxn modelId="{64E0A4EF-5E86-420C-A6B0-2F6EE2AD5414}" srcId="{062B1EBE-11DB-40A3-A4BC-53705968CF64}" destId="{6DFC26DF-1A95-46B6-989A-B8E39772788B}" srcOrd="1" destOrd="0" parTransId="{017CEB48-BEB0-420D-88DD-E8BC37ED002E}" sibTransId="{D27CF244-EECE-4251-A3A9-AA7464180ECC}"/>
    <dgm:cxn modelId="{7C95B295-77B3-450F-AB6D-194AA1DF47CE}" type="presParOf" srcId="{8933B591-B8A7-4434-A87A-F9395354BB12}" destId="{0FD57211-E847-48ED-9A07-124E87D46F4B}" srcOrd="0" destOrd="0" presId="urn:microsoft.com/office/officeart/2008/layout/VerticalCurvedList"/>
    <dgm:cxn modelId="{C495203A-FC12-4F7B-A7E4-BE220EC0E212}" type="presParOf" srcId="{0FD57211-E847-48ED-9A07-124E87D46F4B}" destId="{719385E4-6244-4859-8ACE-6C7E84EB0EDC}" srcOrd="0" destOrd="0" presId="urn:microsoft.com/office/officeart/2008/layout/VerticalCurvedList"/>
    <dgm:cxn modelId="{98CD0EE3-6B2F-45E4-A55C-5967DCC81373}" type="presParOf" srcId="{719385E4-6244-4859-8ACE-6C7E84EB0EDC}" destId="{ACCC755B-4672-4048-9586-BD637A3839D8}" srcOrd="0" destOrd="0" presId="urn:microsoft.com/office/officeart/2008/layout/VerticalCurvedList"/>
    <dgm:cxn modelId="{E748390A-0E25-4F28-9C9B-17DA8BDF64A4}" type="presParOf" srcId="{719385E4-6244-4859-8ACE-6C7E84EB0EDC}" destId="{3BEB0ADA-81EA-4709-9C6E-DE5212A9ABA5}" srcOrd="1" destOrd="0" presId="urn:microsoft.com/office/officeart/2008/layout/VerticalCurvedList"/>
    <dgm:cxn modelId="{CEE5CBEE-E769-4231-8A58-4A3DDBDC826E}" type="presParOf" srcId="{719385E4-6244-4859-8ACE-6C7E84EB0EDC}" destId="{D6048617-0494-45E1-AE1D-BE83E2E82E04}" srcOrd="2" destOrd="0" presId="urn:microsoft.com/office/officeart/2008/layout/VerticalCurvedList"/>
    <dgm:cxn modelId="{E94AF861-1839-493C-970D-9DCDB2847564}" type="presParOf" srcId="{719385E4-6244-4859-8ACE-6C7E84EB0EDC}" destId="{8D6F22C8-0564-4197-A70C-91F315809584}" srcOrd="3" destOrd="0" presId="urn:microsoft.com/office/officeart/2008/layout/VerticalCurvedList"/>
    <dgm:cxn modelId="{1BCAAFC3-91DB-4D09-98BE-8656F0AC6DF3}" type="presParOf" srcId="{0FD57211-E847-48ED-9A07-124E87D46F4B}" destId="{19817707-3E44-4DA2-BF42-87672BF58870}" srcOrd="1" destOrd="0" presId="urn:microsoft.com/office/officeart/2008/layout/VerticalCurvedList"/>
    <dgm:cxn modelId="{50672F9D-B38D-49F8-9C7A-596AD8E1481E}" type="presParOf" srcId="{0FD57211-E847-48ED-9A07-124E87D46F4B}" destId="{D8B968C0-D396-4FF7-8D44-E23EF11E6D1C}" srcOrd="2" destOrd="0" presId="urn:microsoft.com/office/officeart/2008/layout/VerticalCurvedList"/>
    <dgm:cxn modelId="{A1F8747A-70E0-4628-A941-17649053FF91}" type="presParOf" srcId="{D8B968C0-D396-4FF7-8D44-E23EF11E6D1C}" destId="{2A986AC1-1DF6-4ED3-87E1-870035DA7B0A}" srcOrd="0" destOrd="0" presId="urn:microsoft.com/office/officeart/2008/layout/VerticalCurvedList"/>
    <dgm:cxn modelId="{4FC1E2E4-5B5D-471C-8722-47C3FE725693}" type="presParOf" srcId="{0FD57211-E847-48ED-9A07-124E87D46F4B}" destId="{2029C914-C327-406F-B1FF-433D7EB69764}" srcOrd="3" destOrd="0" presId="urn:microsoft.com/office/officeart/2008/layout/VerticalCurvedList"/>
    <dgm:cxn modelId="{DD0F56C0-13F8-42F7-ACD9-B60428B244EB}" type="presParOf" srcId="{0FD57211-E847-48ED-9A07-124E87D46F4B}" destId="{2614FA9D-47E7-464F-BBD8-6AE25B33E3C6}" srcOrd="4" destOrd="0" presId="urn:microsoft.com/office/officeart/2008/layout/VerticalCurvedList"/>
    <dgm:cxn modelId="{9F1A750A-F06E-4AEC-95F6-29B0A5836252}" type="presParOf" srcId="{2614FA9D-47E7-464F-BBD8-6AE25B33E3C6}" destId="{89924382-D4AA-4ABF-A20D-8251DD8486B5}" srcOrd="0" destOrd="0" presId="urn:microsoft.com/office/officeart/2008/layout/VerticalCurvedList"/>
    <dgm:cxn modelId="{740DB06A-AC1F-4B2B-A54B-7BB4585957C2}" type="presParOf" srcId="{0FD57211-E847-48ED-9A07-124E87D46F4B}" destId="{801FAADE-8D77-4216-8AFA-450A02F341F9}" srcOrd="5" destOrd="0" presId="urn:microsoft.com/office/officeart/2008/layout/VerticalCurvedList"/>
    <dgm:cxn modelId="{2F50AAED-CDE5-41A9-AF2A-5EA77B16FD45}" type="presParOf" srcId="{0FD57211-E847-48ED-9A07-124E87D46F4B}" destId="{AFB1B304-4F94-49FE-B1B2-614957E3F718}" srcOrd="6" destOrd="0" presId="urn:microsoft.com/office/officeart/2008/layout/VerticalCurvedList"/>
    <dgm:cxn modelId="{D6C962D2-445E-4544-9292-EA46EB48312B}" type="presParOf" srcId="{AFB1B304-4F94-49FE-B1B2-614957E3F718}" destId="{79C7B555-ECA9-4501-8BAC-86898E2ABA1B}" srcOrd="0" destOrd="0" presId="urn:microsoft.com/office/officeart/2008/layout/VerticalCurvedList"/>
    <dgm:cxn modelId="{DE94428E-03D5-4B15-9009-261454674752}" type="presParOf" srcId="{0FD57211-E847-48ED-9A07-124E87D46F4B}" destId="{DAEB19B3-0DA6-41EA-AFEB-B2413E903E4D}" srcOrd="7" destOrd="0" presId="urn:microsoft.com/office/officeart/2008/layout/VerticalCurvedList"/>
    <dgm:cxn modelId="{E08837AA-E38C-49A9-B198-46A1754794A3}" type="presParOf" srcId="{0FD57211-E847-48ED-9A07-124E87D46F4B}" destId="{32671C93-3466-4873-B167-79D4A412DA72}" srcOrd="8" destOrd="0" presId="urn:microsoft.com/office/officeart/2008/layout/VerticalCurvedList"/>
    <dgm:cxn modelId="{5622DE56-7E85-411A-A189-8AEF5B00B195}" type="presParOf" srcId="{32671C93-3466-4873-B167-79D4A412DA72}" destId="{7148AE33-2D7C-472E-8AD6-126C88324829}"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86401FB-D765-439B-8440-EC57981761F2}" type="doc">
      <dgm:prSet loTypeId="urn:microsoft.com/office/officeart/2005/8/layout/pyramid2" loCatId="pyramid" qsTypeId="urn:microsoft.com/office/officeart/2005/8/quickstyle/simple1" qsCatId="simple" csTypeId="urn:microsoft.com/office/officeart/2005/8/colors/colorful3" csCatId="colorful" phldr="1"/>
      <dgm:spPr/>
    </dgm:pt>
    <dgm:pt modelId="{3183A75D-249A-427C-9E1F-DE5A05A7C6DA}">
      <dgm:prSet phldrT="[Text]"/>
      <dgm:spPr/>
      <dgm:t>
        <a:bodyPr/>
        <a:lstStyle/>
        <a:p>
          <a:r>
            <a:rPr lang="en-GB" dirty="0"/>
            <a:t>1</a:t>
          </a:r>
          <a:r>
            <a:rPr lang="en-GB" baseline="30000" dirty="0"/>
            <a:t>st</a:t>
          </a:r>
          <a:r>
            <a:rPr lang="en-GB" dirty="0"/>
            <a:t> Objective</a:t>
          </a:r>
        </a:p>
      </dgm:t>
    </dgm:pt>
    <dgm:pt modelId="{8A6862DE-3DB5-4F36-B67F-094D712F1834}" type="parTrans" cxnId="{AA0FA951-425F-478D-BA08-6EBA92E6F3A1}">
      <dgm:prSet/>
      <dgm:spPr/>
      <dgm:t>
        <a:bodyPr/>
        <a:lstStyle/>
        <a:p>
          <a:endParaRPr lang="en-GB"/>
        </a:p>
      </dgm:t>
    </dgm:pt>
    <dgm:pt modelId="{954CCCB7-805E-4A0A-A9F6-971CA97A9168}" type="sibTrans" cxnId="{AA0FA951-425F-478D-BA08-6EBA92E6F3A1}">
      <dgm:prSet/>
      <dgm:spPr/>
      <dgm:t>
        <a:bodyPr/>
        <a:lstStyle/>
        <a:p>
          <a:endParaRPr lang="en-GB"/>
        </a:p>
      </dgm:t>
    </dgm:pt>
    <dgm:pt modelId="{D339F408-101E-45C0-8BB9-AB1A8B9C6532}">
      <dgm:prSet phldrT="[Text]"/>
      <dgm:spPr/>
      <dgm:t>
        <a:bodyPr/>
        <a:lstStyle/>
        <a:p>
          <a:r>
            <a:rPr lang="en-GB" dirty="0"/>
            <a:t>2</a:t>
          </a:r>
          <a:r>
            <a:rPr lang="en-GB" baseline="30000" dirty="0"/>
            <a:t>nd</a:t>
          </a:r>
          <a:r>
            <a:rPr lang="en-GB" dirty="0"/>
            <a:t> + objectives</a:t>
          </a:r>
        </a:p>
      </dgm:t>
    </dgm:pt>
    <dgm:pt modelId="{06B5D9A4-A099-4750-B027-53B1078AB7C1}" type="parTrans" cxnId="{0B08A998-F5F0-42B3-AFA6-2CBAC8CE4782}">
      <dgm:prSet/>
      <dgm:spPr/>
      <dgm:t>
        <a:bodyPr/>
        <a:lstStyle/>
        <a:p>
          <a:endParaRPr lang="en-GB"/>
        </a:p>
      </dgm:t>
    </dgm:pt>
    <dgm:pt modelId="{703B692A-B845-491F-BCEE-47B675B33445}" type="sibTrans" cxnId="{0B08A998-F5F0-42B3-AFA6-2CBAC8CE4782}">
      <dgm:prSet/>
      <dgm:spPr/>
      <dgm:t>
        <a:bodyPr/>
        <a:lstStyle/>
        <a:p>
          <a:endParaRPr lang="en-GB"/>
        </a:p>
      </dgm:t>
    </dgm:pt>
    <dgm:pt modelId="{905A3CAB-811B-4106-A8B8-6F8EBF6CB9D0}">
      <dgm:prSet phldrT="[Text]"/>
      <dgm:spPr/>
      <dgm:t>
        <a:bodyPr/>
        <a:lstStyle/>
        <a:p>
          <a:r>
            <a:rPr lang="en-GB" dirty="0"/>
            <a:t>Final objective</a:t>
          </a:r>
        </a:p>
      </dgm:t>
    </dgm:pt>
    <dgm:pt modelId="{29055B74-099C-4C2D-A907-83C2B8B2353D}" type="parTrans" cxnId="{C84015E1-5E92-43E5-B84E-2416BE962284}">
      <dgm:prSet/>
      <dgm:spPr/>
      <dgm:t>
        <a:bodyPr/>
        <a:lstStyle/>
        <a:p>
          <a:endParaRPr lang="en-GB"/>
        </a:p>
      </dgm:t>
    </dgm:pt>
    <dgm:pt modelId="{44C9333A-8EAC-434D-8C20-1BD0108E43B5}" type="sibTrans" cxnId="{C84015E1-5E92-43E5-B84E-2416BE962284}">
      <dgm:prSet/>
      <dgm:spPr/>
      <dgm:t>
        <a:bodyPr/>
        <a:lstStyle/>
        <a:p>
          <a:endParaRPr lang="en-GB"/>
        </a:p>
      </dgm:t>
    </dgm:pt>
    <dgm:pt modelId="{DB939937-AF3A-4D9D-8EC5-6271F29AFE02}" type="pres">
      <dgm:prSet presAssocID="{D86401FB-D765-439B-8440-EC57981761F2}" presName="compositeShape" presStyleCnt="0">
        <dgm:presLayoutVars>
          <dgm:dir/>
          <dgm:resizeHandles/>
        </dgm:presLayoutVars>
      </dgm:prSet>
      <dgm:spPr/>
    </dgm:pt>
    <dgm:pt modelId="{3E9CA43C-13A0-4359-A90A-2E9EFC6A0084}" type="pres">
      <dgm:prSet presAssocID="{D86401FB-D765-439B-8440-EC57981761F2}" presName="pyramid" presStyleLbl="node1" presStyleIdx="0" presStyleCnt="1" custLinFactNeighborX="1491" custLinFactNeighborY="-12388"/>
      <dgm:spPr/>
    </dgm:pt>
    <dgm:pt modelId="{4B90CD09-4726-476C-9B4C-9ECCA0724F13}" type="pres">
      <dgm:prSet presAssocID="{D86401FB-D765-439B-8440-EC57981761F2}" presName="theList" presStyleCnt="0"/>
      <dgm:spPr/>
    </dgm:pt>
    <dgm:pt modelId="{E6E2D908-0C95-4F3D-8943-F132E0902FD0}" type="pres">
      <dgm:prSet presAssocID="{3183A75D-249A-427C-9E1F-DE5A05A7C6DA}" presName="aNode" presStyleLbl="fgAcc1" presStyleIdx="0" presStyleCnt="3">
        <dgm:presLayoutVars>
          <dgm:bulletEnabled val="1"/>
        </dgm:presLayoutVars>
      </dgm:prSet>
      <dgm:spPr/>
    </dgm:pt>
    <dgm:pt modelId="{3CF2731A-B8E9-4319-91CA-51D4ECEE439B}" type="pres">
      <dgm:prSet presAssocID="{3183A75D-249A-427C-9E1F-DE5A05A7C6DA}" presName="aSpace" presStyleCnt="0"/>
      <dgm:spPr/>
    </dgm:pt>
    <dgm:pt modelId="{6BAC3853-349A-45DD-AF2E-FAC7A28ED8EE}" type="pres">
      <dgm:prSet presAssocID="{D339F408-101E-45C0-8BB9-AB1A8B9C6532}" presName="aNode" presStyleLbl="fgAcc1" presStyleIdx="1" presStyleCnt="3">
        <dgm:presLayoutVars>
          <dgm:bulletEnabled val="1"/>
        </dgm:presLayoutVars>
      </dgm:prSet>
      <dgm:spPr/>
    </dgm:pt>
    <dgm:pt modelId="{A501F780-8E32-4C47-9360-2578196C0577}" type="pres">
      <dgm:prSet presAssocID="{D339F408-101E-45C0-8BB9-AB1A8B9C6532}" presName="aSpace" presStyleCnt="0"/>
      <dgm:spPr/>
    </dgm:pt>
    <dgm:pt modelId="{76D42B7A-38BE-4461-8921-6F00B4BA0394}" type="pres">
      <dgm:prSet presAssocID="{905A3CAB-811B-4106-A8B8-6F8EBF6CB9D0}" presName="aNode" presStyleLbl="fgAcc1" presStyleIdx="2" presStyleCnt="3">
        <dgm:presLayoutVars>
          <dgm:bulletEnabled val="1"/>
        </dgm:presLayoutVars>
      </dgm:prSet>
      <dgm:spPr/>
    </dgm:pt>
    <dgm:pt modelId="{F6931EA0-4336-4F7D-A37F-E29F0F68AE35}" type="pres">
      <dgm:prSet presAssocID="{905A3CAB-811B-4106-A8B8-6F8EBF6CB9D0}" presName="aSpace" presStyleCnt="0"/>
      <dgm:spPr/>
    </dgm:pt>
  </dgm:ptLst>
  <dgm:cxnLst>
    <dgm:cxn modelId="{9A96486B-1E1E-4C58-85CC-4393F0871542}" type="presOf" srcId="{3183A75D-249A-427C-9E1F-DE5A05A7C6DA}" destId="{E6E2D908-0C95-4F3D-8943-F132E0902FD0}" srcOrd="0" destOrd="0" presId="urn:microsoft.com/office/officeart/2005/8/layout/pyramid2"/>
    <dgm:cxn modelId="{AA0FA951-425F-478D-BA08-6EBA92E6F3A1}" srcId="{D86401FB-D765-439B-8440-EC57981761F2}" destId="{3183A75D-249A-427C-9E1F-DE5A05A7C6DA}" srcOrd="0" destOrd="0" parTransId="{8A6862DE-3DB5-4F36-B67F-094D712F1834}" sibTransId="{954CCCB7-805E-4A0A-A9F6-971CA97A9168}"/>
    <dgm:cxn modelId="{0B08A998-F5F0-42B3-AFA6-2CBAC8CE4782}" srcId="{D86401FB-D765-439B-8440-EC57981761F2}" destId="{D339F408-101E-45C0-8BB9-AB1A8B9C6532}" srcOrd="1" destOrd="0" parTransId="{06B5D9A4-A099-4750-B027-53B1078AB7C1}" sibTransId="{703B692A-B845-491F-BCEE-47B675B33445}"/>
    <dgm:cxn modelId="{5F2967A3-29D1-4A1F-AB67-0DF1AE27F580}" type="presOf" srcId="{D339F408-101E-45C0-8BB9-AB1A8B9C6532}" destId="{6BAC3853-349A-45DD-AF2E-FAC7A28ED8EE}" srcOrd="0" destOrd="0" presId="urn:microsoft.com/office/officeart/2005/8/layout/pyramid2"/>
    <dgm:cxn modelId="{EB6FD2C0-BC98-4361-9403-F10F3A3227BF}" type="presOf" srcId="{D86401FB-D765-439B-8440-EC57981761F2}" destId="{DB939937-AF3A-4D9D-8EC5-6271F29AFE02}" srcOrd="0" destOrd="0" presId="urn:microsoft.com/office/officeart/2005/8/layout/pyramid2"/>
    <dgm:cxn modelId="{CB35E9DF-5C0C-43EC-98FA-E396B2A166D3}" type="presOf" srcId="{905A3CAB-811B-4106-A8B8-6F8EBF6CB9D0}" destId="{76D42B7A-38BE-4461-8921-6F00B4BA0394}" srcOrd="0" destOrd="0" presId="urn:microsoft.com/office/officeart/2005/8/layout/pyramid2"/>
    <dgm:cxn modelId="{C84015E1-5E92-43E5-B84E-2416BE962284}" srcId="{D86401FB-D765-439B-8440-EC57981761F2}" destId="{905A3CAB-811B-4106-A8B8-6F8EBF6CB9D0}" srcOrd="2" destOrd="0" parTransId="{29055B74-099C-4C2D-A907-83C2B8B2353D}" sibTransId="{44C9333A-8EAC-434D-8C20-1BD0108E43B5}"/>
    <dgm:cxn modelId="{1CDF4BA2-6C52-4EA8-978A-9FD4B0CC1F56}" type="presParOf" srcId="{DB939937-AF3A-4D9D-8EC5-6271F29AFE02}" destId="{3E9CA43C-13A0-4359-A90A-2E9EFC6A0084}" srcOrd="0" destOrd="0" presId="urn:microsoft.com/office/officeart/2005/8/layout/pyramid2"/>
    <dgm:cxn modelId="{7E17FF4F-1B6C-4BAE-B00B-ED4305A050CB}" type="presParOf" srcId="{DB939937-AF3A-4D9D-8EC5-6271F29AFE02}" destId="{4B90CD09-4726-476C-9B4C-9ECCA0724F13}" srcOrd="1" destOrd="0" presId="urn:microsoft.com/office/officeart/2005/8/layout/pyramid2"/>
    <dgm:cxn modelId="{59B8B301-5F9C-49A1-B57A-888F00973524}" type="presParOf" srcId="{4B90CD09-4726-476C-9B4C-9ECCA0724F13}" destId="{E6E2D908-0C95-4F3D-8943-F132E0902FD0}" srcOrd="0" destOrd="0" presId="urn:microsoft.com/office/officeart/2005/8/layout/pyramid2"/>
    <dgm:cxn modelId="{F6DE08E7-284A-4B75-BDEA-87A682943500}" type="presParOf" srcId="{4B90CD09-4726-476C-9B4C-9ECCA0724F13}" destId="{3CF2731A-B8E9-4319-91CA-51D4ECEE439B}" srcOrd="1" destOrd="0" presId="urn:microsoft.com/office/officeart/2005/8/layout/pyramid2"/>
    <dgm:cxn modelId="{CBEC06F1-D5F7-4B74-9B64-53C2DB00F41F}" type="presParOf" srcId="{4B90CD09-4726-476C-9B4C-9ECCA0724F13}" destId="{6BAC3853-349A-45DD-AF2E-FAC7A28ED8EE}" srcOrd="2" destOrd="0" presId="urn:microsoft.com/office/officeart/2005/8/layout/pyramid2"/>
    <dgm:cxn modelId="{5DFDCB03-CB90-46CD-81F1-6885452DDC15}" type="presParOf" srcId="{4B90CD09-4726-476C-9B4C-9ECCA0724F13}" destId="{A501F780-8E32-4C47-9360-2578196C0577}" srcOrd="3" destOrd="0" presId="urn:microsoft.com/office/officeart/2005/8/layout/pyramid2"/>
    <dgm:cxn modelId="{7D2DBDE2-809C-4033-BECB-637C99A06F24}" type="presParOf" srcId="{4B90CD09-4726-476C-9B4C-9ECCA0724F13}" destId="{76D42B7A-38BE-4461-8921-6F00B4BA0394}" srcOrd="4" destOrd="0" presId="urn:microsoft.com/office/officeart/2005/8/layout/pyramid2"/>
    <dgm:cxn modelId="{31D6A744-3C78-4D9C-BD78-D27898E768EB}" type="presParOf" srcId="{4B90CD09-4726-476C-9B4C-9ECCA0724F13}" destId="{F6931EA0-4336-4F7D-A37F-E29F0F68AE35}"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146E71C-91C0-455B-9A09-B68CD7678C1D}" type="doc">
      <dgm:prSet loTypeId="urn:microsoft.com/office/officeart/2005/8/layout/arrow5" loCatId="relationship" qsTypeId="urn:microsoft.com/office/officeart/2005/8/quickstyle/3d6" qsCatId="3D" csTypeId="urn:microsoft.com/office/officeart/2005/8/colors/colorful3" csCatId="colorful" phldr="1"/>
      <dgm:spPr/>
      <dgm:t>
        <a:bodyPr/>
        <a:lstStyle/>
        <a:p>
          <a:endParaRPr lang="en-GB"/>
        </a:p>
      </dgm:t>
    </dgm:pt>
    <dgm:pt modelId="{7CFCBF03-EAE5-4E6B-A8D0-4612A290762A}">
      <dgm:prSet phldrT="[Text]"/>
      <dgm:spPr/>
      <dgm:t>
        <a:bodyPr/>
        <a:lstStyle/>
        <a:p>
          <a:r>
            <a:rPr lang="en-GB" b="1" dirty="0"/>
            <a:t>Collecting empirical data</a:t>
          </a:r>
        </a:p>
      </dgm:t>
    </dgm:pt>
    <dgm:pt modelId="{838A1956-F183-4F0C-B661-DE9A18BA4AA6}" type="parTrans" cxnId="{2CA0D044-F56C-48CA-AE57-AD4C50E0A235}">
      <dgm:prSet/>
      <dgm:spPr/>
      <dgm:t>
        <a:bodyPr/>
        <a:lstStyle/>
        <a:p>
          <a:endParaRPr lang="en-GB"/>
        </a:p>
      </dgm:t>
    </dgm:pt>
    <dgm:pt modelId="{06E74DA2-698C-40B0-BC31-23D2D41F30EC}" type="sibTrans" cxnId="{2CA0D044-F56C-48CA-AE57-AD4C50E0A235}">
      <dgm:prSet/>
      <dgm:spPr/>
      <dgm:t>
        <a:bodyPr/>
        <a:lstStyle/>
        <a:p>
          <a:endParaRPr lang="en-GB"/>
        </a:p>
      </dgm:t>
    </dgm:pt>
    <dgm:pt modelId="{4A08F6CF-4262-4CCD-844A-63DD670AC42E}">
      <dgm:prSet phldrT="[Text]"/>
      <dgm:spPr/>
      <dgm:t>
        <a:bodyPr/>
        <a:lstStyle/>
        <a:p>
          <a:r>
            <a:rPr lang="en-GB" b="1" dirty="0"/>
            <a:t>Literature review</a:t>
          </a:r>
        </a:p>
      </dgm:t>
    </dgm:pt>
    <dgm:pt modelId="{431B2E51-280F-4808-B21B-C3A916361949}" type="parTrans" cxnId="{DF37C444-45C5-48C7-961C-0E3DBD152992}">
      <dgm:prSet/>
      <dgm:spPr/>
      <dgm:t>
        <a:bodyPr/>
        <a:lstStyle/>
        <a:p>
          <a:endParaRPr lang="en-GB"/>
        </a:p>
      </dgm:t>
    </dgm:pt>
    <dgm:pt modelId="{A370C5C6-298D-4EA9-86FF-A2EFB33BDAFE}" type="sibTrans" cxnId="{DF37C444-45C5-48C7-961C-0E3DBD152992}">
      <dgm:prSet/>
      <dgm:spPr/>
      <dgm:t>
        <a:bodyPr/>
        <a:lstStyle/>
        <a:p>
          <a:endParaRPr lang="en-GB"/>
        </a:p>
      </dgm:t>
    </dgm:pt>
    <dgm:pt modelId="{966F8C23-2B33-4D90-9962-6DA3D7044B89}" type="pres">
      <dgm:prSet presAssocID="{B146E71C-91C0-455B-9A09-B68CD7678C1D}" presName="diagram" presStyleCnt="0">
        <dgm:presLayoutVars>
          <dgm:dir/>
          <dgm:resizeHandles val="exact"/>
        </dgm:presLayoutVars>
      </dgm:prSet>
      <dgm:spPr/>
    </dgm:pt>
    <dgm:pt modelId="{1ACD43FF-44A3-4157-BB5C-7EF14AF27C8F}" type="pres">
      <dgm:prSet presAssocID="{7CFCBF03-EAE5-4E6B-A8D0-4612A290762A}" presName="arrow" presStyleLbl="node1" presStyleIdx="0" presStyleCnt="2">
        <dgm:presLayoutVars>
          <dgm:bulletEnabled val="1"/>
        </dgm:presLayoutVars>
      </dgm:prSet>
      <dgm:spPr/>
    </dgm:pt>
    <dgm:pt modelId="{7B890F18-D3EA-4ACF-8A00-9B63C413C921}" type="pres">
      <dgm:prSet presAssocID="{4A08F6CF-4262-4CCD-844A-63DD670AC42E}" presName="arrow" presStyleLbl="node1" presStyleIdx="1" presStyleCnt="2">
        <dgm:presLayoutVars>
          <dgm:bulletEnabled val="1"/>
        </dgm:presLayoutVars>
      </dgm:prSet>
      <dgm:spPr/>
    </dgm:pt>
  </dgm:ptLst>
  <dgm:cxnLst>
    <dgm:cxn modelId="{C5437939-9480-48C1-AB92-35B4235F39A7}" type="presOf" srcId="{B146E71C-91C0-455B-9A09-B68CD7678C1D}" destId="{966F8C23-2B33-4D90-9962-6DA3D7044B89}" srcOrd="0" destOrd="0" presId="urn:microsoft.com/office/officeart/2005/8/layout/arrow5"/>
    <dgm:cxn modelId="{0798C061-5F2C-4E71-8DFB-720DC4111587}" type="presOf" srcId="{4A08F6CF-4262-4CCD-844A-63DD670AC42E}" destId="{7B890F18-D3EA-4ACF-8A00-9B63C413C921}" srcOrd="0" destOrd="0" presId="urn:microsoft.com/office/officeart/2005/8/layout/arrow5"/>
    <dgm:cxn modelId="{DF37C444-45C5-48C7-961C-0E3DBD152992}" srcId="{B146E71C-91C0-455B-9A09-B68CD7678C1D}" destId="{4A08F6CF-4262-4CCD-844A-63DD670AC42E}" srcOrd="1" destOrd="0" parTransId="{431B2E51-280F-4808-B21B-C3A916361949}" sibTransId="{A370C5C6-298D-4EA9-86FF-A2EFB33BDAFE}"/>
    <dgm:cxn modelId="{2CA0D044-F56C-48CA-AE57-AD4C50E0A235}" srcId="{B146E71C-91C0-455B-9A09-B68CD7678C1D}" destId="{7CFCBF03-EAE5-4E6B-A8D0-4612A290762A}" srcOrd="0" destOrd="0" parTransId="{838A1956-F183-4F0C-B661-DE9A18BA4AA6}" sibTransId="{06E74DA2-698C-40B0-BC31-23D2D41F30EC}"/>
    <dgm:cxn modelId="{DFBF309D-02B5-4476-A4A2-24043E3E4C25}" type="presOf" srcId="{7CFCBF03-EAE5-4E6B-A8D0-4612A290762A}" destId="{1ACD43FF-44A3-4157-BB5C-7EF14AF27C8F}" srcOrd="0" destOrd="0" presId="urn:microsoft.com/office/officeart/2005/8/layout/arrow5"/>
    <dgm:cxn modelId="{BFE8E34B-9F4D-4110-85E8-23BF9C4BA1ED}" type="presParOf" srcId="{966F8C23-2B33-4D90-9962-6DA3D7044B89}" destId="{1ACD43FF-44A3-4157-BB5C-7EF14AF27C8F}" srcOrd="0" destOrd="0" presId="urn:microsoft.com/office/officeart/2005/8/layout/arrow5"/>
    <dgm:cxn modelId="{B02B22B7-ED64-4FF9-9FD8-B50DE7288D55}" type="presParOf" srcId="{966F8C23-2B33-4D90-9962-6DA3D7044B89}" destId="{7B890F18-D3EA-4ACF-8A00-9B63C413C921}"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4F0F875-BCCD-4CB7-92FF-AF9C67CFF1D7}" type="doc">
      <dgm:prSet loTypeId="urn:microsoft.com/office/officeart/2005/8/layout/radial4" loCatId="relationship" qsTypeId="urn:microsoft.com/office/officeart/2005/8/quickstyle/3d1" qsCatId="3D" csTypeId="urn:microsoft.com/office/officeart/2005/8/colors/colorful4" csCatId="colorful" phldr="1"/>
      <dgm:spPr/>
      <dgm:t>
        <a:bodyPr/>
        <a:lstStyle/>
        <a:p>
          <a:endParaRPr lang="en-GB"/>
        </a:p>
      </dgm:t>
    </dgm:pt>
    <dgm:pt modelId="{439F6F3C-3568-4125-AFB2-5DB213D0C995}">
      <dgm:prSet phldrT="[Text]"/>
      <dgm:spPr/>
      <dgm:t>
        <a:bodyPr/>
        <a:lstStyle/>
        <a:p>
          <a:r>
            <a:rPr lang="en-GB" dirty="0"/>
            <a:t>Research Ethics</a:t>
          </a:r>
        </a:p>
      </dgm:t>
    </dgm:pt>
    <dgm:pt modelId="{A319D264-CABD-4203-8472-7E5C9A020DD0}" type="parTrans" cxnId="{E281C417-03D5-4503-A47F-4809C6F727E1}">
      <dgm:prSet/>
      <dgm:spPr/>
      <dgm:t>
        <a:bodyPr/>
        <a:lstStyle/>
        <a:p>
          <a:endParaRPr lang="en-GB"/>
        </a:p>
      </dgm:t>
    </dgm:pt>
    <dgm:pt modelId="{49A6EE7F-416F-4CB8-A971-D0D361EEFDDC}" type="sibTrans" cxnId="{E281C417-03D5-4503-A47F-4809C6F727E1}">
      <dgm:prSet/>
      <dgm:spPr/>
      <dgm:t>
        <a:bodyPr/>
        <a:lstStyle/>
        <a:p>
          <a:endParaRPr lang="en-GB"/>
        </a:p>
      </dgm:t>
    </dgm:pt>
    <dgm:pt modelId="{17D328B8-2969-4726-9020-9449559ED4FF}">
      <dgm:prSet phldrT="[Text]"/>
      <dgm:spPr/>
      <dgm:t>
        <a:bodyPr/>
        <a:lstStyle/>
        <a:p>
          <a:r>
            <a:rPr lang="en-GB" dirty="0"/>
            <a:t>Transparency</a:t>
          </a:r>
        </a:p>
      </dgm:t>
    </dgm:pt>
    <dgm:pt modelId="{8D054EC4-C388-4194-B678-ABCF5A0174DD}" type="parTrans" cxnId="{A89D7642-2369-46AC-A04C-453B54D83136}">
      <dgm:prSet/>
      <dgm:spPr/>
      <dgm:t>
        <a:bodyPr/>
        <a:lstStyle/>
        <a:p>
          <a:endParaRPr lang="en-GB"/>
        </a:p>
      </dgm:t>
    </dgm:pt>
    <dgm:pt modelId="{A8938C20-E7AE-4151-A200-D0B753143D4E}" type="sibTrans" cxnId="{A89D7642-2369-46AC-A04C-453B54D83136}">
      <dgm:prSet/>
      <dgm:spPr/>
      <dgm:t>
        <a:bodyPr/>
        <a:lstStyle/>
        <a:p>
          <a:endParaRPr lang="en-GB"/>
        </a:p>
      </dgm:t>
    </dgm:pt>
    <dgm:pt modelId="{29A970A5-1DAA-4288-B5EE-21F42922B9EE}">
      <dgm:prSet phldrT="[Text]"/>
      <dgm:spPr/>
      <dgm:t>
        <a:bodyPr/>
        <a:lstStyle/>
        <a:p>
          <a:r>
            <a:rPr lang="en-GB" dirty="0"/>
            <a:t>Confidentiality</a:t>
          </a:r>
        </a:p>
      </dgm:t>
    </dgm:pt>
    <dgm:pt modelId="{E8FB1A42-0344-48EA-ACEE-77CB2E71F144}" type="parTrans" cxnId="{0DDEA7EC-DDE3-4070-A2FD-18CA08966ED5}">
      <dgm:prSet/>
      <dgm:spPr/>
      <dgm:t>
        <a:bodyPr/>
        <a:lstStyle/>
        <a:p>
          <a:endParaRPr lang="en-GB"/>
        </a:p>
      </dgm:t>
    </dgm:pt>
    <dgm:pt modelId="{C46C2D0B-A028-47E4-A66E-013EFF4A3AB3}" type="sibTrans" cxnId="{0DDEA7EC-DDE3-4070-A2FD-18CA08966ED5}">
      <dgm:prSet/>
      <dgm:spPr/>
      <dgm:t>
        <a:bodyPr/>
        <a:lstStyle/>
        <a:p>
          <a:endParaRPr lang="en-GB"/>
        </a:p>
      </dgm:t>
    </dgm:pt>
    <dgm:pt modelId="{7470C2B8-3977-42C8-9D14-FA04B743E3C5}">
      <dgm:prSet phldrT="[Text]"/>
      <dgm:spPr/>
      <dgm:t>
        <a:bodyPr/>
        <a:lstStyle/>
        <a:p>
          <a:r>
            <a:rPr lang="en-GB" dirty="0"/>
            <a:t>Voluntary</a:t>
          </a:r>
        </a:p>
      </dgm:t>
    </dgm:pt>
    <dgm:pt modelId="{454ED46F-724D-469E-BA0D-18CE60370883}" type="parTrans" cxnId="{28D84A41-9F01-419F-A55A-FFB96AB2DC25}">
      <dgm:prSet/>
      <dgm:spPr/>
      <dgm:t>
        <a:bodyPr/>
        <a:lstStyle/>
        <a:p>
          <a:endParaRPr lang="en-GB"/>
        </a:p>
      </dgm:t>
    </dgm:pt>
    <dgm:pt modelId="{FDF61CB2-C1D2-41CF-AAA9-D49CA7580C98}" type="sibTrans" cxnId="{28D84A41-9F01-419F-A55A-FFB96AB2DC25}">
      <dgm:prSet/>
      <dgm:spPr/>
      <dgm:t>
        <a:bodyPr/>
        <a:lstStyle/>
        <a:p>
          <a:endParaRPr lang="en-GB"/>
        </a:p>
      </dgm:t>
    </dgm:pt>
    <dgm:pt modelId="{7CFE1A74-5A44-42C2-BF20-81106CBCF275}">
      <dgm:prSet/>
      <dgm:spPr/>
      <dgm:t>
        <a:bodyPr/>
        <a:lstStyle/>
        <a:p>
          <a:r>
            <a:rPr lang="en-GB" dirty="0"/>
            <a:t>Do no harm</a:t>
          </a:r>
        </a:p>
      </dgm:t>
    </dgm:pt>
    <dgm:pt modelId="{595878C5-B1E6-4569-BA54-8FBEC8271B3F}" type="parTrans" cxnId="{CED72826-1C0B-4E5A-8B77-F8129E1619E5}">
      <dgm:prSet/>
      <dgm:spPr/>
    </dgm:pt>
    <dgm:pt modelId="{0B25839E-3578-4EAB-A42F-BED2E316E86E}" type="sibTrans" cxnId="{CED72826-1C0B-4E5A-8B77-F8129E1619E5}">
      <dgm:prSet/>
      <dgm:spPr/>
    </dgm:pt>
    <dgm:pt modelId="{13B86D87-FC1F-44A8-AEDD-0EC2DF50E636}">
      <dgm:prSet/>
      <dgm:spPr/>
      <dgm:t>
        <a:bodyPr/>
        <a:lstStyle/>
        <a:p>
          <a:r>
            <a:rPr lang="en-GB" dirty="0"/>
            <a:t>Impartial</a:t>
          </a:r>
        </a:p>
      </dgm:t>
    </dgm:pt>
    <dgm:pt modelId="{3B0B80A6-05FC-4AD8-8B79-77C6F72F05A4}" type="parTrans" cxnId="{929232AE-D27F-47EF-BB29-DBC2EFDADF03}">
      <dgm:prSet/>
      <dgm:spPr/>
    </dgm:pt>
    <dgm:pt modelId="{09FEACB4-9E29-436A-896E-4BF7EA94C667}" type="sibTrans" cxnId="{929232AE-D27F-47EF-BB29-DBC2EFDADF03}">
      <dgm:prSet/>
      <dgm:spPr/>
    </dgm:pt>
    <dgm:pt modelId="{3B24A47A-28FA-4D38-9E1E-E7BA17C437AA}" type="pres">
      <dgm:prSet presAssocID="{B4F0F875-BCCD-4CB7-92FF-AF9C67CFF1D7}" presName="cycle" presStyleCnt="0">
        <dgm:presLayoutVars>
          <dgm:chMax val="1"/>
          <dgm:dir/>
          <dgm:animLvl val="ctr"/>
          <dgm:resizeHandles val="exact"/>
        </dgm:presLayoutVars>
      </dgm:prSet>
      <dgm:spPr/>
    </dgm:pt>
    <dgm:pt modelId="{75FCE0D5-2C3B-42C9-B378-D2510E30706C}" type="pres">
      <dgm:prSet presAssocID="{439F6F3C-3568-4125-AFB2-5DB213D0C995}" presName="centerShape" presStyleLbl="node0" presStyleIdx="0" presStyleCnt="1"/>
      <dgm:spPr/>
    </dgm:pt>
    <dgm:pt modelId="{74302B00-2B9E-4AF6-8B23-BA4AE2CC9028}" type="pres">
      <dgm:prSet presAssocID="{8D054EC4-C388-4194-B678-ABCF5A0174DD}" presName="parTrans" presStyleLbl="bgSibTrans2D1" presStyleIdx="0" presStyleCnt="5"/>
      <dgm:spPr/>
    </dgm:pt>
    <dgm:pt modelId="{C127F6C8-1F39-4CE7-8DE7-F70D708A3B87}" type="pres">
      <dgm:prSet presAssocID="{17D328B8-2969-4726-9020-9449559ED4FF}" presName="node" presStyleLbl="node1" presStyleIdx="0" presStyleCnt="5">
        <dgm:presLayoutVars>
          <dgm:bulletEnabled val="1"/>
        </dgm:presLayoutVars>
      </dgm:prSet>
      <dgm:spPr/>
    </dgm:pt>
    <dgm:pt modelId="{4A3A0960-77F8-40E8-BBB5-32923C1BF32F}" type="pres">
      <dgm:prSet presAssocID="{E8FB1A42-0344-48EA-ACEE-77CB2E71F144}" presName="parTrans" presStyleLbl="bgSibTrans2D1" presStyleIdx="1" presStyleCnt="5"/>
      <dgm:spPr/>
    </dgm:pt>
    <dgm:pt modelId="{098CB7E5-B274-423B-91D9-3987C5F09B75}" type="pres">
      <dgm:prSet presAssocID="{29A970A5-1DAA-4288-B5EE-21F42922B9EE}" presName="node" presStyleLbl="node1" presStyleIdx="1" presStyleCnt="5">
        <dgm:presLayoutVars>
          <dgm:bulletEnabled val="1"/>
        </dgm:presLayoutVars>
      </dgm:prSet>
      <dgm:spPr/>
    </dgm:pt>
    <dgm:pt modelId="{D326F3A8-502C-4DB0-8C4D-7EE60889585E}" type="pres">
      <dgm:prSet presAssocID="{454ED46F-724D-469E-BA0D-18CE60370883}" presName="parTrans" presStyleLbl="bgSibTrans2D1" presStyleIdx="2" presStyleCnt="5"/>
      <dgm:spPr/>
    </dgm:pt>
    <dgm:pt modelId="{BF760B94-A2C5-4D72-8860-A43BA0298179}" type="pres">
      <dgm:prSet presAssocID="{7470C2B8-3977-42C8-9D14-FA04B743E3C5}" presName="node" presStyleLbl="node1" presStyleIdx="2" presStyleCnt="5">
        <dgm:presLayoutVars>
          <dgm:bulletEnabled val="1"/>
        </dgm:presLayoutVars>
      </dgm:prSet>
      <dgm:spPr/>
    </dgm:pt>
    <dgm:pt modelId="{F7305B21-2AFF-495F-9A45-492BFB61BB89}" type="pres">
      <dgm:prSet presAssocID="{595878C5-B1E6-4569-BA54-8FBEC8271B3F}" presName="parTrans" presStyleLbl="bgSibTrans2D1" presStyleIdx="3" presStyleCnt="5"/>
      <dgm:spPr/>
    </dgm:pt>
    <dgm:pt modelId="{6816B50A-9A4A-4482-8C12-5DDD3B606B93}" type="pres">
      <dgm:prSet presAssocID="{7CFE1A74-5A44-42C2-BF20-81106CBCF275}" presName="node" presStyleLbl="node1" presStyleIdx="3" presStyleCnt="5">
        <dgm:presLayoutVars>
          <dgm:bulletEnabled val="1"/>
        </dgm:presLayoutVars>
      </dgm:prSet>
      <dgm:spPr/>
    </dgm:pt>
    <dgm:pt modelId="{96BB194D-4BFB-49F5-A30A-65916B7D64F7}" type="pres">
      <dgm:prSet presAssocID="{3B0B80A6-05FC-4AD8-8B79-77C6F72F05A4}" presName="parTrans" presStyleLbl="bgSibTrans2D1" presStyleIdx="4" presStyleCnt="5"/>
      <dgm:spPr/>
    </dgm:pt>
    <dgm:pt modelId="{D82CF4D7-0A95-49B1-8C5A-032CA6AAD3EA}" type="pres">
      <dgm:prSet presAssocID="{13B86D87-FC1F-44A8-AEDD-0EC2DF50E636}" presName="node" presStyleLbl="node1" presStyleIdx="4" presStyleCnt="5">
        <dgm:presLayoutVars>
          <dgm:bulletEnabled val="1"/>
        </dgm:presLayoutVars>
      </dgm:prSet>
      <dgm:spPr/>
    </dgm:pt>
  </dgm:ptLst>
  <dgm:cxnLst>
    <dgm:cxn modelId="{BD56EF05-A588-4FEB-9986-D7810A2D347A}" type="presOf" srcId="{3B0B80A6-05FC-4AD8-8B79-77C6F72F05A4}" destId="{96BB194D-4BFB-49F5-A30A-65916B7D64F7}" srcOrd="0" destOrd="0" presId="urn:microsoft.com/office/officeart/2005/8/layout/radial4"/>
    <dgm:cxn modelId="{893CA112-C138-44F1-9A1A-EFA0DDF5504E}" type="presOf" srcId="{595878C5-B1E6-4569-BA54-8FBEC8271B3F}" destId="{F7305B21-2AFF-495F-9A45-492BFB61BB89}" srcOrd="0" destOrd="0" presId="urn:microsoft.com/office/officeart/2005/8/layout/radial4"/>
    <dgm:cxn modelId="{E281C417-03D5-4503-A47F-4809C6F727E1}" srcId="{B4F0F875-BCCD-4CB7-92FF-AF9C67CFF1D7}" destId="{439F6F3C-3568-4125-AFB2-5DB213D0C995}" srcOrd="0" destOrd="0" parTransId="{A319D264-CABD-4203-8472-7E5C9A020DD0}" sibTransId="{49A6EE7F-416F-4CB8-A971-D0D361EEFDDC}"/>
    <dgm:cxn modelId="{30C75423-95E2-4745-93AB-5760D99AB123}" type="presOf" srcId="{8D054EC4-C388-4194-B678-ABCF5A0174DD}" destId="{74302B00-2B9E-4AF6-8B23-BA4AE2CC9028}" srcOrd="0" destOrd="0" presId="urn:microsoft.com/office/officeart/2005/8/layout/radial4"/>
    <dgm:cxn modelId="{CED72826-1C0B-4E5A-8B77-F8129E1619E5}" srcId="{439F6F3C-3568-4125-AFB2-5DB213D0C995}" destId="{7CFE1A74-5A44-42C2-BF20-81106CBCF275}" srcOrd="3" destOrd="0" parTransId="{595878C5-B1E6-4569-BA54-8FBEC8271B3F}" sibTransId="{0B25839E-3578-4EAB-A42F-BED2E316E86E}"/>
    <dgm:cxn modelId="{C8C6D035-F1D7-4049-B77F-3C337633EB15}" type="presOf" srcId="{454ED46F-724D-469E-BA0D-18CE60370883}" destId="{D326F3A8-502C-4DB0-8C4D-7EE60889585E}" srcOrd="0" destOrd="0" presId="urn:microsoft.com/office/officeart/2005/8/layout/radial4"/>
    <dgm:cxn modelId="{FF5FB238-3002-420E-894B-3A1B3501922E}" type="presOf" srcId="{29A970A5-1DAA-4288-B5EE-21F42922B9EE}" destId="{098CB7E5-B274-423B-91D9-3987C5F09B75}" srcOrd="0" destOrd="0" presId="urn:microsoft.com/office/officeart/2005/8/layout/radial4"/>
    <dgm:cxn modelId="{28D84A41-9F01-419F-A55A-FFB96AB2DC25}" srcId="{439F6F3C-3568-4125-AFB2-5DB213D0C995}" destId="{7470C2B8-3977-42C8-9D14-FA04B743E3C5}" srcOrd="2" destOrd="0" parTransId="{454ED46F-724D-469E-BA0D-18CE60370883}" sibTransId="{FDF61CB2-C1D2-41CF-AAA9-D49CA7580C98}"/>
    <dgm:cxn modelId="{A89D7642-2369-46AC-A04C-453B54D83136}" srcId="{439F6F3C-3568-4125-AFB2-5DB213D0C995}" destId="{17D328B8-2969-4726-9020-9449559ED4FF}" srcOrd="0" destOrd="0" parTransId="{8D054EC4-C388-4194-B678-ABCF5A0174DD}" sibTransId="{A8938C20-E7AE-4151-A200-D0B753143D4E}"/>
    <dgm:cxn modelId="{F2BF4C55-D4CB-4FB1-A343-EE88CDD8742A}" type="presOf" srcId="{17D328B8-2969-4726-9020-9449559ED4FF}" destId="{C127F6C8-1F39-4CE7-8DE7-F70D708A3B87}" srcOrd="0" destOrd="0" presId="urn:microsoft.com/office/officeart/2005/8/layout/radial4"/>
    <dgm:cxn modelId="{B9804E75-9369-4C6E-9C48-C7B50514D3AA}" type="presOf" srcId="{E8FB1A42-0344-48EA-ACEE-77CB2E71F144}" destId="{4A3A0960-77F8-40E8-BBB5-32923C1BF32F}" srcOrd="0" destOrd="0" presId="urn:microsoft.com/office/officeart/2005/8/layout/radial4"/>
    <dgm:cxn modelId="{D9151B7D-1B7B-4AA4-937F-242B082184AC}" type="presOf" srcId="{7CFE1A74-5A44-42C2-BF20-81106CBCF275}" destId="{6816B50A-9A4A-4482-8C12-5DDD3B606B93}" srcOrd="0" destOrd="0" presId="urn:microsoft.com/office/officeart/2005/8/layout/radial4"/>
    <dgm:cxn modelId="{19C57C81-33C8-4596-9824-8791ABC186E0}" type="presOf" srcId="{B4F0F875-BCCD-4CB7-92FF-AF9C67CFF1D7}" destId="{3B24A47A-28FA-4D38-9E1E-E7BA17C437AA}" srcOrd="0" destOrd="0" presId="urn:microsoft.com/office/officeart/2005/8/layout/radial4"/>
    <dgm:cxn modelId="{958BBA85-5721-4961-9D25-CD6A720EB05F}" type="presOf" srcId="{7470C2B8-3977-42C8-9D14-FA04B743E3C5}" destId="{BF760B94-A2C5-4D72-8860-A43BA0298179}" srcOrd="0" destOrd="0" presId="urn:microsoft.com/office/officeart/2005/8/layout/radial4"/>
    <dgm:cxn modelId="{E07A86AA-679E-4B7A-BBB3-1AE8AFA31059}" type="presOf" srcId="{439F6F3C-3568-4125-AFB2-5DB213D0C995}" destId="{75FCE0D5-2C3B-42C9-B378-D2510E30706C}" srcOrd="0" destOrd="0" presId="urn:microsoft.com/office/officeart/2005/8/layout/radial4"/>
    <dgm:cxn modelId="{686D3FAD-8BF7-4250-B6E6-A28E7ABB8BF0}" type="presOf" srcId="{13B86D87-FC1F-44A8-AEDD-0EC2DF50E636}" destId="{D82CF4D7-0A95-49B1-8C5A-032CA6AAD3EA}" srcOrd="0" destOrd="0" presId="urn:microsoft.com/office/officeart/2005/8/layout/radial4"/>
    <dgm:cxn modelId="{929232AE-D27F-47EF-BB29-DBC2EFDADF03}" srcId="{439F6F3C-3568-4125-AFB2-5DB213D0C995}" destId="{13B86D87-FC1F-44A8-AEDD-0EC2DF50E636}" srcOrd="4" destOrd="0" parTransId="{3B0B80A6-05FC-4AD8-8B79-77C6F72F05A4}" sibTransId="{09FEACB4-9E29-436A-896E-4BF7EA94C667}"/>
    <dgm:cxn modelId="{0DDEA7EC-DDE3-4070-A2FD-18CA08966ED5}" srcId="{439F6F3C-3568-4125-AFB2-5DB213D0C995}" destId="{29A970A5-1DAA-4288-B5EE-21F42922B9EE}" srcOrd="1" destOrd="0" parTransId="{E8FB1A42-0344-48EA-ACEE-77CB2E71F144}" sibTransId="{C46C2D0B-A028-47E4-A66E-013EFF4A3AB3}"/>
    <dgm:cxn modelId="{DDBE01AA-E524-498A-A8FC-3EA9FA95797C}" type="presParOf" srcId="{3B24A47A-28FA-4D38-9E1E-E7BA17C437AA}" destId="{75FCE0D5-2C3B-42C9-B378-D2510E30706C}" srcOrd="0" destOrd="0" presId="urn:microsoft.com/office/officeart/2005/8/layout/radial4"/>
    <dgm:cxn modelId="{5F3BA6DA-DCF7-4808-B4E6-1CF8F6E7242E}" type="presParOf" srcId="{3B24A47A-28FA-4D38-9E1E-E7BA17C437AA}" destId="{74302B00-2B9E-4AF6-8B23-BA4AE2CC9028}" srcOrd="1" destOrd="0" presId="urn:microsoft.com/office/officeart/2005/8/layout/radial4"/>
    <dgm:cxn modelId="{C527B92C-FE4A-4FED-97D2-B545E33F7A74}" type="presParOf" srcId="{3B24A47A-28FA-4D38-9E1E-E7BA17C437AA}" destId="{C127F6C8-1F39-4CE7-8DE7-F70D708A3B87}" srcOrd="2" destOrd="0" presId="urn:microsoft.com/office/officeart/2005/8/layout/radial4"/>
    <dgm:cxn modelId="{11D2E535-1D01-49E9-8778-DE3C1F9EF3D3}" type="presParOf" srcId="{3B24A47A-28FA-4D38-9E1E-E7BA17C437AA}" destId="{4A3A0960-77F8-40E8-BBB5-32923C1BF32F}" srcOrd="3" destOrd="0" presId="urn:microsoft.com/office/officeart/2005/8/layout/radial4"/>
    <dgm:cxn modelId="{BF77CBC9-2F9A-432E-B0E6-0A37C70432BB}" type="presParOf" srcId="{3B24A47A-28FA-4D38-9E1E-E7BA17C437AA}" destId="{098CB7E5-B274-423B-91D9-3987C5F09B75}" srcOrd="4" destOrd="0" presId="urn:microsoft.com/office/officeart/2005/8/layout/radial4"/>
    <dgm:cxn modelId="{90C5AF6C-9963-4AF3-A187-96418BD998BA}" type="presParOf" srcId="{3B24A47A-28FA-4D38-9E1E-E7BA17C437AA}" destId="{D326F3A8-502C-4DB0-8C4D-7EE60889585E}" srcOrd="5" destOrd="0" presId="urn:microsoft.com/office/officeart/2005/8/layout/radial4"/>
    <dgm:cxn modelId="{AD5FC5E5-A9F5-42F3-9A4E-3ABEEA53DFFC}" type="presParOf" srcId="{3B24A47A-28FA-4D38-9E1E-E7BA17C437AA}" destId="{BF760B94-A2C5-4D72-8860-A43BA0298179}" srcOrd="6" destOrd="0" presId="urn:microsoft.com/office/officeart/2005/8/layout/radial4"/>
    <dgm:cxn modelId="{C3162C08-0AD9-4AB6-8C42-7A41299CE0FD}" type="presParOf" srcId="{3B24A47A-28FA-4D38-9E1E-E7BA17C437AA}" destId="{F7305B21-2AFF-495F-9A45-492BFB61BB89}" srcOrd="7" destOrd="0" presId="urn:microsoft.com/office/officeart/2005/8/layout/radial4"/>
    <dgm:cxn modelId="{240A4EE7-52C4-43BA-9C8F-6B8B65E917D6}" type="presParOf" srcId="{3B24A47A-28FA-4D38-9E1E-E7BA17C437AA}" destId="{6816B50A-9A4A-4482-8C12-5DDD3B606B93}" srcOrd="8" destOrd="0" presId="urn:microsoft.com/office/officeart/2005/8/layout/radial4"/>
    <dgm:cxn modelId="{B5C59824-4736-400F-B770-8585DB7A18EA}" type="presParOf" srcId="{3B24A47A-28FA-4D38-9E1E-E7BA17C437AA}" destId="{96BB194D-4BFB-49F5-A30A-65916B7D64F7}" srcOrd="9" destOrd="0" presId="urn:microsoft.com/office/officeart/2005/8/layout/radial4"/>
    <dgm:cxn modelId="{E65D7759-E4C4-461C-BCD6-1C9C8C19641C}" type="presParOf" srcId="{3B24A47A-28FA-4D38-9E1E-E7BA17C437AA}" destId="{D82CF4D7-0A95-49B1-8C5A-032CA6AAD3EA}" srcOrd="10"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F7A01B-D1B0-4BB6-85EB-0605BBC16B53}">
      <dsp:nvSpPr>
        <dsp:cNvPr id="0" name=""/>
        <dsp:cNvSpPr/>
      </dsp:nvSpPr>
      <dsp:spPr>
        <a:xfrm>
          <a:off x="1347123" y="645700"/>
          <a:ext cx="278830" cy="91440"/>
        </a:xfrm>
        <a:custGeom>
          <a:avLst/>
          <a:gdLst/>
          <a:ahLst/>
          <a:cxnLst/>
          <a:rect l="0" t="0" r="0" b="0"/>
          <a:pathLst>
            <a:path>
              <a:moveTo>
                <a:pt x="0" y="45720"/>
              </a:moveTo>
              <a:lnTo>
                <a:pt x="278830"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478802" y="689873"/>
        <a:ext cx="15471" cy="3094"/>
      </dsp:txXfrm>
    </dsp:sp>
    <dsp:sp modelId="{81C98BFE-05FA-4626-8F2D-222B3DC0C722}">
      <dsp:nvSpPr>
        <dsp:cNvPr id="0" name=""/>
        <dsp:cNvSpPr/>
      </dsp:nvSpPr>
      <dsp:spPr>
        <a:xfrm>
          <a:off x="3573" y="287816"/>
          <a:ext cx="1345349" cy="807209"/>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Research Question</a:t>
          </a:r>
        </a:p>
      </dsp:txBody>
      <dsp:txXfrm>
        <a:off x="3573" y="287816"/>
        <a:ext cx="1345349" cy="807209"/>
      </dsp:txXfrm>
    </dsp:sp>
    <dsp:sp modelId="{60E4E29B-DA7A-4E3E-BCFE-4E96B0B28982}">
      <dsp:nvSpPr>
        <dsp:cNvPr id="0" name=""/>
        <dsp:cNvSpPr/>
      </dsp:nvSpPr>
      <dsp:spPr>
        <a:xfrm>
          <a:off x="3001903" y="645700"/>
          <a:ext cx="278830" cy="91440"/>
        </a:xfrm>
        <a:custGeom>
          <a:avLst/>
          <a:gdLst/>
          <a:ahLst/>
          <a:cxnLst/>
          <a:rect l="0" t="0" r="0" b="0"/>
          <a:pathLst>
            <a:path>
              <a:moveTo>
                <a:pt x="0" y="45720"/>
              </a:moveTo>
              <a:lnTo>
                <a:pt x="278830" y="45720"/>
              </a:lnTo>
            </a:path>
          </a:pathLst>
        </a:custGeom>
        <a:noFill/>
        <a:ln w="9525" cap="flat" cmpd="sng" algn="ctr">
          <a:solidFill>
            <a:schemeClr val="accent3">
              <a:hueOff val="1875044"/>
              <a:satOff val="-2813"/>
              <a:lumOff val="-45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133582" y="689873"/>
        <a:ext cx="15471" cy="3094"/>
      </dsp:txXfrm>
    </dsp:sp>
    <dsp:sp modelId="{57EC6082-9940-45E6-B9ED-6E65EA665F3E}">
      <dsp:nvSpPr>
        <dsp:cNvPr id="0" name=""/>
        <dsp:cNvSpPr/>
      </dsp:nvSpPr>
      <dsp:spPr>
        <a:xfrm>
          <a:off x="1658353" y="287816"/>
          <a:ext cx="1345349" cy="807209"/>
        </a:xfrm>
        <a:prstGeom prst="rect">
          <a:avLst/>
        </a:prstGeom>
        <a:solidFill>
          <a:schemeClr val="accent3">
            <a:hueOff val="1607181"/>
            <a:satOff val="-2411"/>
            <a:lumOff val="-39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Background</a:t>
          </a:r>
        </a:p>
      </dsp:txBody>
      <dsp:txXfrm>
        <a:off x="1658353" y="287816"/>
        <a:ext cx="1345349" cy="807209"/>
      </dsp:txXfrm>
    </dsp:sp>
    <dsp:sp modelId="{A6013EED-6CA3-4901-9CF5-9EE9DC46CA5F}">
      <dsp:nvSpPr>
        <dsp:cNvPr id="0" name=""/>
        <dsp:cNvSpPr/>
      </dsp:nvSpPr>
      <dsp:spPr>
        <a:xfrm>
          <a:off x="676248" y="1093225"/>
          <a:ext cx="3309559" cy="278830"/>
        </a:xfrm>
        <a:custGeom>
          <a:avLst/>
          <a:gdLst/>
          <a:ahLst/>
          <a:cxnLst/>
          <a:rect l="0" t="0" r="0" b="0"/>
          <a:pathLst>
            <a:path>
              <a:moveTo>
                <a:pt x="3309559" y="0"/>
              </a:moveTo>
              <a:lnTo>
                <a:pt x="3309559" y="156515"/>
              </a:lnTo>
              <a:lnTo>
                <a:pt x="0" y="156515"/>
              </a:lnTo>
              <a:lnTo>
                <a:pt x="0" y="278830"/>
              </a:lnTo>
            </a:path>
          </a:pathLst>
        </a:custGeom>
        <a:noFill/>
        <a:ln w="9525" cap="flat" cmpd="sng" algn="ctr">
          <a:solidFill>
            <a:schemeClr val="accent3">
              <a:hueOff val="3750088"/>
              <a:satOff val="-5627"/>
              <a:lumOff val="-91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247928" y="1231093"/>
        <a:ext cx="166199" cy="3094"/>
      </dsp:txXfrm>
    </dsp:sp>
    <dsp:sp modelId="{757655A4-1921-4764-B04E-DC9C4BBE6EA1}">
      <dsp:nvSpPr>
        <dsp:cNvPr id="0" name=""/>
        <dsp:cNvSpPr/>
      </dsp:nvSpPr>
      <dsp:spPr>
        <a:xfrm>
          <a:off x="3313133" y="287816"/>
          <a:ext cx="1345349" cy="807209"/>
        </a:xfrm>
        <a:prstGeom prst="rect">
          <a:avLst/>
        </a:prstGeom>
        <a:solidFill>
          <a:schemeClr val="accent3">
            <a:hueOff val="3214361"/>
            <a:satOff val="-4823"/>
            <a:lumOff val="-78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Literature Review</a:t>
          </a:r>
        </a:p>
      </dsp:txBody>
      <dsp:txXfrm>
        <a:off x="3313133" y="287816"/>
        <a:ext cx="1345349" cy="807209"/>
      </dsp:txXfrm>
    </dsp:sp>
    <dsp:sp modelId="{4E43C57E-0FF1-41C1-8C5B-C110C2BB2446}">
      <dsp:nvSpPr>
        <dsp:cNvPr id="0" name=""/>
        <dsp:cNvSpPr/>
      </dsp:nvSpPr>
      <dsp:spPr>
        <a:xfrm>
          <a:off x="1347123" y="1762341"/>
          <a:ext cx="278830" cy="91440"/>
        </a:xfrm>
        <a:custGeom>
          <a:avLst/>
          <a:gdLst/>
          <a:ahLst/>
          <a:cxnLst/>
          <a:rect l="0" t="0" r="0" b="0"/>
          <a:pathLst>
            <a:path>
              <a:moveTo>
                <a:pt x="0" y="45720"/>
              </a:moveTo>
              <a:lnTo>
                <a:pt x="278830" y="45720"/>
              </a:lnTo>
            </a:path>
          </a:pathLst>
        </a:custGeom>
        <a:noFill/>
        <a:ln w="9525" cap="flat" cmpd="sng" algn="ctr">
          <a:solidFill>
            <a:schemeClr val="accent3">
              <a:hueOff val="5625132"/>
              <a:satOff val="-8440"/>
              <a:lumOff val="-137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478802" y="1806513"/>
        <a:ext cx="15471" cy="3094"/>
      </dsp:txXfrm>
    </dsp:sp>
    <dsp:sp modelId="{3014BC23-1028-4F39-8530-9A7691071707}">
      <dsp:nvSpPr>
        <dsp:cNvPr id="0" name=""/>
        <dsp:cNvSpPr/>
      </dsp:nvSpPr>
      <dsp:spPr>
        <a:xfrm>
          <a:off x="3573" y="1404456"/>
          <a:ext cx="1345349" cy="807209"/>
        </a:xfrm>
        <a:prstGeom prst="rect">
          <a:avLst/>
        </a:prstGeom>
        <a:solidFill>
          <a:schemeClr val="accent3">
            <a:hueOff val="4821541"/>
            <a:satOff val="-7234"/>
            <a:lumOff val="-11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Methodology</a:t>
          </a:r>
        </a:p>
      </dsp:txBody>
      <dsp:txXfrm>
        <a:off x="3573" y="1404456"/>
        <a:ext cx="1345349" cy="807209"/>
      </dsp:txXfrm>
    </dsp:sp>
    <dsp:sp modelId="{86E46210-91AB-40DF-A2EA-05A60A502578}">
      <dsp:nvSpPr>
        <dsp:cNvPr id="0" name=""/>
        <dsp:cNvSpPr/>
      </dsp:nvSpPr>
      <dsp:spPr>
        <a:xfrm>
          <a:off x="3001903" y="1762341"/>
          <a:ext cx="278830" cy="91440"/>
        </a:xfrm>
        <a:custGeom>
          <a:avLst/>
          <a:gdLst/>
          <a:ahLst/>
          <a:cxnLst/>
          <a:rect l="0" t="0" r="0" b="0"/>
          <a:pathLst>
            <a:path>
              <a:moveTo>
                <a:pt x="0" y="45720"/>
              </a:moveTo>
              <a:lnTo>
                <a:pt x="278830" y="45720"/>
              </a:lnTo>
            </a:path>
          </a:pathLst>
        </a:custGeom>
        <a:noFill/>
        <a:ln w="9525" cap="flat" cmpd="sng" algn="ctr">
          <a:solidFill>
            <a:schemeClr val="accent3">
              <a:hueOff val="7500176"/>
              <a:satOff val="-11253"/>
              <a:lumOff val="-183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133582" y="1806513"/>
        <a:ext cx="15471" cy="3094"/>
      </dsp:txXfrm>
    </dsp:sp>
    <dsp:sp modelId="{359C2D96-9A0C-4535-A619-7628556FF6AF}">
      <dsp:nvSpPr>
        <dsp:cNvPr id="0" name=""/>
        <dsp:cNvSpPr/>
      </dsp:nvSpPr>
      <dsp:spPr>
        <a:xfrm>
          <a:off x="1658353" y="1404456"/>
          <a:ext cx="1345349" cy="807209"/>
        </a:xfrm>
        <a:prstGeom prst="rect">
          <a:avLst/>
        </a:prstGeom>
        <a:solidFill>
          <a:schemeClr val="accent3">
            <a:hueOff val="6428722"/>
            <a:satOff val="-9646"/>
            <a:lumOff val="-156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Results</a:t>
          </a:r>
        </a:p>
      </dsp:txBody>
      <dsp:txXfrm>
        <a:off x="1658353" y="1404456"/>
        <a:ext cx="1345349" cy="807209"/>
      </dsp:txXfrm>
    </dsp:sp>
    <dsp:sp modelId="{8D027D2A-3115-48C9-8EE9-9C92D9C6BEC0}">
      <dsp:nvSpPr>
        <dsp:cNvPr id="0" name=""/>
        <dsp:cNvSpPr/>
      </dsp:nvSpPr>
      <dsp:spPr>
        <a:xfrm>
          <a:off x="676248" y="2209865"/>
          <a:ext cx="3309559" cy="278830"/>
        </a:xfrm>
        <a:custGeom>
          <a:avLst/>
          <a:gdLst/>
          <a:ahLst/>
          <a:cxnLst/>
          <a:rect l="0" t="0" r="0" b="0"/>
          <a:pathLst>
            <a:path>
              <a:moveTo>
                <a:pt x="3309559" y="0"/>
              </a:moveTo>
              <a:lnTo>
                <a:pt x="3309559" y="156515"/>
              </a:lnTo>
              <a:lnTo>
                <a:pt x="0" y="156515"/>
              </a:lnTo>
              <a:lnTo>
                <a:pt x="0" y="278830"/>
              </a:lnTo>
            </a:path>
          </a:pathLst>
        </a:custGeom>
        <a:noFill/>
        <a:ln w="9525" cap="flat" cmpd="sng" algn="ctr">
          <a:solidFill>
            <a:schemeClr val="accent3">
              <a:hueOff val="9375220"/>
              <a:satOff val="-14067"/>
              <a:lumOff val="-2288"/>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247928" y="2347733"/>
        <a:ext cx="166199" cy="3094"/>
      </dsp:txXfrm>
    </dsp:sp>
    <dsp:sp modelId="{0705328C-F04A-42A1-8213-F27D990A0F18}">
      <dsp:nvSpPr>
        <dsp:cNvPr id="0" name=""/>
        <dsp:cNvSpPr/>
      </dsp:nvSpPr>
      <dsp:spPr>
        <a:xfrm>
          <a:off x="3313133" y="1404456"/>
          <a:ext cx="1345349" cy="807209"/>
        </a:xfrm>
        <a:prstGeom prst="rect">
          <a:avLst/>
        </a:prstGeom>
        <a:solidFill>
          <a:schemeClr val="accent3">
            <a:hueOff val="8035903"/>
            <a:satOff val="-12057"/>
            <a:lumOff val="-196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Evaluation</a:t>
          </a:r>
        </a:p>
      </dsp:txBody>
      <dsp:txXfrm>
        <a:off x="3313133" y="1404456"/>
        <a:ext cx="1345349" cy="807209"/>
      </dsp:txXfrm>
    </dsp:sp>
    <dsp:sp modelId="{BAB3A507-0BBA-4BEB-9400-F5562A0968AA}">
      <dsp:nvSpPr>
        <dsp:cNvPr id="0" name=""/>
        <dsp:cNvSpPr/>
      </dsp:nvSpPr>
      <dsp:spPr>
        <a:xfrm>
          <a:off x="1347123" y="2878981"/>
          <a:ext cx="278830" cy="91440"/>
        </a:xfrm>
        <a:custGeom>
          <a:avLst/>
          <a:gdLst/>
          <a:ahLst/>
          <a:cxnLst/>
          <a:rect l="0" t="0" r="0" b="0"/>
          <a:pathLst>
            <a:path>
              <a:moveTo>
                <a:pt x="0" y="45720"/>
              </a:moveTo>
              <a:lnTo>
                <a:pt x="278830" y="45720"/>
              </a:lnTo>
            </a:path>
          </a:pathLst>
        </a:custGeom>
        <a:noFill/>
        <a:ln w="9525" cap="flat" cmpd="sng" algn="ctr">
          <a:solidFill>
            <a:schemeClr val="accent3">
              <a:hueOff val="11250264"/>
              <a:satOff val="-16880"/>
              <a:lumOff val="-2745"/>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478802" y="2923153"/>
        <a:ext cx="15471" cy="3094"/>
      </dsp:txXfrm>
    </dsp:sp>
    <dsp:sp modelId="{127FE8D3-67CE-476C-A4A7-25C387779397}">
      <dsp:nvSpPr>
        <dsp:cNvPr id="0" name=""/>
        <dsp:cNvSpPr/>
      </dsp:nvSpPr>
      <dsp:spPr>
        <a:xfrm>
          <a:off x="3573" y="2521096"/>
          <a:ext cx="1345349" cy="807209"/>
        </a:xfrm>
        <a:prstGeom prst="rect">
          <a:avLst/>
        </a:prstGeom>
        <a:solidFill>
          <a:schemeClr val="accent3">
            <a:hueOff val="9643083"/>
            <a:satOff val="-14469"/>
            <a:lumOff val="-235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Timeline</a:t>
          </a:r>
        </a:p>
      </dsp:txBody>
      <dsp:txXfrm>
        <a:off x="3573" y="2521096"/>
        <a:ext cx="1345349" cy="807209"/>
      </dsp:txXfrm>
    </dsp:sp>
    <dsp:sp modelId="{1254279A-E2AF-4B05-9CD4-1AB748C55454}">
      <dsp:nvSpPr>
        <dsp:cNvPr id="0" name=""/>
        <dsp:cNvSpPr/>
      </dsp:nvSpPr>
      <dsp:spPr>
        <a:xfrm>
          <a:off x="1658353" y="2521096"/>
          <a:ext cx="1345349" cy="807209"/>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kern="1200"/>
            <a:t>References</a:t>
          </a:r>
        </a:p>
      </dsp:txBody>
      <dsp:txXfrm>
        <a:off x="1658353" y="2521096"/>
        <a:ext cx="1345349" cy="8072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319F9-1C27-43C0-B667-DC205147EDCE}">
      <dsp:nvSpPr>
        <dsp:cNvPr id="0" name=""/>
        <dsp:cNvSpPr/>
      </dsp:nvSpPr>
      <dsp:spPr>
        <a:xfrm>
          <a:off x="822959" y="0"/>
          <a:ext cx="9326880" cy="391636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BA86F2-4975-4434-8ACE-6CC49DE11935}">
      <dsp:nvSpPr>
        <dsp:cNvPr id="0" name=""/>
        <dsp:cNvSpPr/>
      </dsp:nvSpPr>
      <dsp:spPr>
        <a:xfrm>
          <a:off x="5491" y="1174908"/>
          <a:ext cx="2641401" cy="156654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Chose a subject area</a:t>
          </a:r>
        </a:p>
      </dsp:txBody>
      <dsp:txXfrm>
        <a:off x="81963" y="1251380"/>
        <a:ext cx="2488457" cy="1413601"/>
      </dsp:txXfrm>
    </dsp:sp>
    <dsp:sp modelId="{CE9152DC-BC1D-49F4-9137-2C62BA915772}">
      <dsp:nvSpPr>
        <dsp:cNvPr id="0" name=""/>
        <dsp:cNvSpPr/>
      </dsp:nvSpPr>
      <dsp:spPr>
        <a:xfrm>
          <a:off x="2778963" y="1174908"/>
          <a:ext cx="2641401" cy="1566545"/>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Focus on aspect worth researching</a:t>
          </a:r>
        </a:p>
      </dsp:txBody>
      <dsp:txXfrm>
        <a:off x="2855435" y="1251380"/>
        <a:ext cx="2488457" cy="1413601"/>
      </dsp:txXfrm>
    </dsp:sp>
    <dsp:sp modelId="{E10360EF-A120-43C8-B5C0-65B6B78A94AB}">
      <dsp:nvSpPr>
        <dsp:cNvPr id="0" name=""/>
        <dsp:cNvSpPr/>
      </dsp:nvSpPr>
      <dsp:spPr>
        <a:xfrm>
          <a:off x="5552435" y="1174908"/>
          <a:ext cx="2641401" cy="1566545"/>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Communicate it in writing</a:t>
          </a:r>
        </a:p>
      </dsp:txBody>
      <dsp:txXfrm>
        <a:off x="5628907" y="1251380"/>
        <a:ext cx="2488457" cy="1413601"/>
      </dsp:txXfrm>
    </dsp:sp>
    <dsp:sp modelId="{AE7C9777-7EC2-4268-98F9-6B1885695AFD}">
      <dsp:nvSpPr>
        <dsp:cNvPr id="0" name=""/>
        <dsp:cNvSpPr/>
      </dsp:nvSpPr>
      <dsp:spPr>
        <a:xfrm>
          <a:off x="8325906" y="1174908"/>
          <a:ext cx="2641401" cy="156654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General</a:t>
          </a:r>
        </a:p>
        <a:p>
          <a:pPr marL="0" lvl="0" indent="0" algn="ctr" defTabSz="933450">
            <a:lnSpc>
              <a:spcPct val="90000"/>
            </a:lnSpc>
            <a:spcBef>
              <a:spcPct val="0"/>
            </a:spcBef>
            <a:spcAft>
              <a:spcPct val="35000"/>
            </a:spcAft>
            <a:buNone/>
          </a:pPr>
          <a:r>
            <a:rPr lang="en-GB" sz="2100" kern="1200" dirty="0"/>
            <a:t>Specific</a:t>
          </a:r>
        </a:p>
        <a:p>
          <a:pPr marL="0" lvl="0" indent="0" algn="ctr" defTabSz="933450">
            <a:lnSpc>
              <a:spcPct val="90000"/>
            </a:lnSpc>
            <a:spcBef>
              <a:spcPct val="0"/>
            </a:spcBef>
            <a:spcAft>
              <a:spcPct val="35000"/>
            </a:spcAft>
            <a:buNone/>
          </a:pPr>
          <a:r>
            <a:rPr lang="en-GB" sz="2100" kern="1200" dirty="0"/>
            <a:t>Title</a:t>
          </a:r>
        </a:p>
      </dsp:txBody>
      <dsp:txXfrm>
        <a:off x="8402378" y="1251380"/>
        <a:ext cx="2488457" cy="14136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8FCD7C-9F21-42B7-B9ED-A727E0B75438}">
      <dsp:nvSpPr>
        <dsp:cNvPr id="0" name=""/>
        <dsp:cNvSpPr/>
      </dsp:nvSpPr>
      <dsp:spPr>
        <a:xfrm>
          <a:off x="1777404" y="318"/>
          <a:ext cx="1829990" cy="1189493"/>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t>BRIEFLY Explain the general topic area</a:t>
          </a:r>
        </a:p>
      </dsp:txBody>
      <dsp:txXfrm>
        <a:off x="1835470" y="58384"/>
        <a:ext cx="1713858" cy="1073361"/>
      </dsp:txXfrm>
    </dsp:sp>
    <dsp:sp modelId="{8BF06B49-B675-466C-B808-4F5D9BAA1BB1}">
      <dsp:nvSpPr>
        <dsp:cNvPr id="0" name=""/>
        <dsp:cNvSpPr/>
      </dsp:nvSpPr>
      <dsp:spPr>
        <a:xfrm>
          <a:off x="1105197" y="595065"/>
          <a:ext cx="3174405" cy="3174405"/>
        </a:xfrm>
        <a:custGeom>
          <a:avLst/>
          <a:gdLst/>
          <a:ahLst/>
          <a:cxnLst/>
          <a:rect l="0" t="0" r="0" b="0"/>
          <a:pathLst>
            <a:path>
              <a:moveTo>
                <a:pt x="2515507" y="299777"/>
              </a:moveTo>
              <a:arcTo wR="1587202" hR="1587202" stAng="18347621" swAng="3648808"/>
            </a:path>
          </a:pathLst>
        </a:custGeom>
        <a:noFill/>
        <a:ln w="9525" cap="flat" cmpd="sng" algn="ctr">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7C0C216-819F-4E47-9FD0-1E8D8C1A7524}">
      <dsp:nvSpPr>
        <dsp:cNvPr id="0" name=""/>
        <dsp:cNvSpPr/>
      </dsp:nvSpPr>
      <dsp:spPr>
        <a:xfrm>
          <a:off x="3151962" y="2381122"/>
          <a:ext cx="1829990" cy="1189493"/>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t>Introduce the specific area that interests you</a:t>
          </a:r>
        </a:p>
      </dsp:txBody>
      <dsp:txXfrm>
        <a:off x="3210028" y="2439188"/>
        <a:ext cx="1713858" cy="1073361"/>
      </dsp:txXfrm>
    </dsp:sp>
    <dsp:sp modelId="{69A3F3CF-8EBD-4C41-B5FC-FFEFD41CBD30}">
      <dsp:nvSpPr>
        <dsp:cNvPr id="0" name=""/>
        <dsp:cNvSpPr/>
      </dsp:nvSpPr>
      <dsp:spPr>
        <a:xfrm>
          <a:off x="1105197" y="595065"/>
          <a:ext cx="3174405" cy="3174405"/>
        </a:xfrm>
        <a:custGeom>
          <a:avLst/>
          <a:gdLst/>
          <a:ahLst/>
          <a:cxnLst/>
          <a:rect l="0" t="0" r="0" b="0"/>
          <a:pathLst>
            <a:path>
              <a:moveTo>
                <a:pt x="2342931" y="2982942"/>
              </a:moveTo>
              <a:arcTo wR="1587202" hR="1587202" stAng="3693989" swAng="3412022"/>
            </a:path>
          </a:pathLst>
        </a:custGeom>
        <a:noFill/>
        <a:ln w="9525" cap="flat" cmpd="sng" algn="ctr">
          <a:solidFill>
            <a:schemeClr val="accent3">
              <a:hueOff val="5625132"/>
              <a:satOff val="-8440"/>
              <a:lumOff val="-1373"/>
              <a:alphaOff val="0"/>
            </a:schemeClr>
          </a:solidFill>
          <a:prstDash val="solid"/>
        </a:ln>
        <a:effectLst/>
      </dsp:spPr>
      <dsp:style>
        <a:lnRef idx="1">
          <a:scrgbClr r="0" g="0" b="0"/>
        </a:lnRef>
        <a:fillRef idx="0">
          <a:scrgbClr r="0" g="0" b="0"/>
        </a:fillRef>
        <a:effectRef idx="0">
          <a:scrgbClr r="0" g="0" b="0"/>
        </a:effectRef>
        <a:fontRef idx="minor"/>
      </dsp:style>
    </dsp:sp>
    <dsp:sp modelId="{5A46658F-3432-4A67-BCF2-CF60405E7D21}">
      <dsp:nvSpPr>
        <dsp:cNvPr id="0" name=""/>
        <dsp:cNvSpPr/>
      </dsp:nvSpPr>
      <dsp:spPr>
        <a:xfrm>
          <a:off x="402846" y="2381122"/>
          <a:ext cx="1829990" cy="1189493"/>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kern="1200" dirty="0"/>
            <a:t>Explain why you have chosen to research the topic </a:t>
          </a:r>
        </a:p>
      </dsp:txBody>
      <dsp:txXfrm>
        <a:off x="460912" y="2439188"/>
        <a:ext cx="1713858" cy="1073361"/>
      </dsp:txXfrm>
    </dsp:sp>
    <dsp:sp modelId="{A6AB4BED-98D8-4997-919B-4AD6EFC09629}">
      <dsp:nvSpPr>
        <dsp:cNvPr id="0" name=""/>
        <dsp:cNvSpPr/>
      </dsp:nvSpPr>
      <dsp:spPr>
        <a:xfrm>
          <a:off x="1105197" y="595065"/>
          <a:ext cx="3174405" cy="3174405"/>
        </a:xfrm>
        <a:custGeom>
          <a:avLst/>
          <a:gdLst/>
          <a:ahLst/>
          <a:cxnLst/>
          <a:rect l="0" t="0" r="0" b="0"/>
          <a:pathLst>
            <a:path>
              <a:moveTo>
                <a:pt x="10541" y="1769828"/>
              </a:moveTo>
              <a:arcTo wR="1587202" hR="1587202" stAng="10403571" swAng="3648808"/>
            </a:path>
          </a:pathLst>
        </a:custGeom>
        <a:noFill/>
        <a:ln w="9525" cap="flat" cmpd="sng" algn="ctr">
          <a:solidFill>
            <a:schemeClr val="accent3">
              <a:hueOff val="11250264"/>
              <a:satOff val="-16880"/>
              <a:lumOff val="-2745"/>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03D8F6-F97B-4BF0-BF96-D3A3AD40AC80}">
      <dsp:nvSpPr>
        <dsp:cNvPr id="0" name=""/>
        <dsp:cNvSpPr/>
      </dsp:nvSpPr>
      <dsp:spPr>
        <a:xfrm>
          <a:off x="2413025" y="947290"/>
          <a:ext cx="524549" cy="91440"/>
        </a:xfrm>
        <a:custGeom>
          <a:avLst/>
          <a:gdLst/>
          <a:ahLst/>
          <a:cxnLst/>
          <a:rect l="0" t="0" r="0" b="0"/>
          <a:pathLst>
            <a:path>
              <a:moveTo>
                <a:pt x="0" y="45720"/>
              </a:moveTo>
              <a:lnTo>
                <a:pt x="524549" y="45720"/>
              </a:lnTo>
            </a:path>
          </a:pathLst>
        </a:custGeom>
        <a:noFill/>
        <a:ln w="9525" cap="flat" cmpd="sng" algn="ctr">
          <a:solidFill>
            <a:schemeClr val="accent3">
              <a:hueOff val="0"/>
              <a:satOff val="0"/>
              <a:lumOff val="0"/>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61421" y="990235"/>
        <a:ext cx="27757" cy="5551"/>
      </dsp:txXfrm>
    </dsp:sp>
    <dsp:sp modelId="{9B41A4AA-3538-405D-8A12-566A61D54141}">
      <dsp:nvSpPr>
        <dsp:cNvPr id="0" name=""/>
        <dsp:cNvSpPr/>
      </dsp:nvSpPr>
      <dsp:spPr>
        <a:xfrm>
          <a:off x="1130" y="268902"/>
          <a:ext cx="2413694" cy="1448216"/>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b="1" kern="1200" dirty="0"/>
            <a:t>Step 1 –</a:t>
          </a:r>
          <a:r>
            <a:rPr lang="en-GB" sz="1600" b="1" kern="1200" dirty="0">
              <a:latin typeface="Myriad Pro"/>
            </a:rPr>
            <a:t> </a:t>
          </a:r>
          <a:r>
            <a:rPr lang="en-GB" sz="1600" b="1" kern="1200" dirty="0"/>
            <a:t> research area</a:t>
          </a:r>
        </a:p>
      </dsp:txBody>
      <dsp:txXfrm>
        <a:off x="1130" y="268902"/>
        <a:ext cx="2413694" cy="1448216"/>
      </dsp:txXfrm>
    </dsp:sp>
    <dsp:sp modelId="{4AD83E7A-3270-4118-B1D9-D55735ECF665}">
      <dsp:nvSpPr>
        <dsp:cNvPr id="0" name=""/>
        <dsp:cNvSpPr/>
      </dsp:nvSpPr>
      <dsp:spPr>
        <a:xfrm>
          <a:off x="1207977" y="1715319"/>
          <a:ext cx="2968844" cy="524549"/>
        </a:xfrm>
        <a:custGeom>
          <a:avLst/>
          <a:gdLst/>
          <a:ahLst/>
          <a:cxnLst/>
          <a:rect l="0" t="0" r="0" b="0"/>
          <a:pathLst>
            <a:path>
              <a:moveTo>
                <a:pt x="2968844" y="0"/>
              </a:moveTo>
              <a:lnTo>
                <a:pt x="2968844" y="279374"/>
              </a:lnTo>
              <a:lnTo>
                <a:pt x="0" y="279374"/>
              </a:lnTo>
              <a:lnTo>
                <a:pt x="0" y="524549"/>
              </a:lnTo>
            </a:path>
          </a:pathLst>
        </a:custGeom>
        <a:noFill/>
        <a:ln w="9525" cap="flat" cmpd="sng" algn="ctr">
          <a:solidFill>
            <a:schemeClr val="accent3">
              <a:hueOff val="5625132"/>
              <a:satOff val="-8440"/>
              <a:lumOff val="-1373"/>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16892" y="1974818"/>
        <a:ext cx="151015" cy="5551"/>
      </dsp:txXfrm>
    </dsp:sp>
    <dsp:sp modelId="{9F9D52C4-36C7-457C-9E8D-7AC22B63C149}">
      <dsp:nvSpPr>
        <dsp:cNvPr id="0" name=""/>
        <dsp:cNvSpPr/>
      </dsp:nvSpPr>
      <dsp:spPr>
        <a:xfrm>
          <a:off x="2969974" y="268902"/>
          <a:ext cx="2413694" cy="1448216"/>
        </a:xfrm>
        <a:prstGeom prst="rect">
          <a:avLst/>
        </a:prstGeom>
        <a:gradFill rotWithShape="0">
          <a:gsLst>
            <a:gs pos="0">
              <a:schemeClr val="accent3">
                <a:hueOff val="3750088"/>
                <a:satOff val="-5627"/>
                <a:lumOff val="-915"/>
                <a:alphaOff val="0"/>
                <a:shade val="51000"/>
                <a:satMod val="130000"/>
              </a:schemeClr>
            </a:gs>
            <a:gs pos="80000">
              <a:schemeClr val="accent3">
                <a:hueOff val="3750088"/>
                <a:satOff val="-5627"/>
                <a:lumOff val="-915"/>
                <a:alphaOff val="0"/>
                <a:shade val="93000"/>
                <a:satMod val="130000"/>
              </a:schemeClr>
            </a:gs>
            <a:gs pos="100000">
              <a:schemeClr val="accent3">
                <a:hueOff val="3750088"/>
                <a:satOff val="-5627"/>
                <a:lumOff val="-91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rtl="0">
            <a:lnSpc>
              <a:spcPct val="90000"/>
            </a:lnSpc>
            <a:spcBef>
              <a:spcPct val="0"/>
            </a:spcBef>
            <a:spcAft>
              <a:spcPct val="35000"/>
            </a:spcAft>
            <a:buNone/>
          </a:pPr>
          <a:r>
            <a:rPr lang="en-GB" sz="1600" b="1" kern="1200" dirty="0"/>
            <a:t>Step 2 -</a:t>
          </a:r>
          <a:r>
            <a:rPr lang="en-GB" sz="1600" b="1" kern="1200" dirty="0">
              <a:latin typeface="Myriad Pro"/>
            </a:rPr>
            <a:t> </a:t>
          </a:r>
          <a:r>
            <a:rPr lang="en-GB" sz="1600" b="1" kern="1200" dirty="0"/>
            <a:t> Add other words to clarify the focus of your research</a:t>
          </a:r>
          <a:r>
            <a:rPr lang="en-GB" sz="1600" b="1" kern="1200" dirty="0">
              <a:latin typeface="Myriad Pro"/>
            </a:rPr>
            <a:t> – what you want to achieve</a:t>
          </a:r>
          <a:endParaRPr lang="en-GB" sz="1600" b="1" kern="1200" dirty="0"/>
        </a:p>
      </dsp:txBody>
      <dsp:txXfrm>
        <a:off x="2969974" y="268902"/>
        <a:ext cx="2413694" cy="1448216"/>
      </dsp:txXfrm>
    </dsp:sp>
    <dsp:sp modelId="{1E4EF120-D7DB-41FE-B268-BA9393B78C5B}">
      <dsp:nvSpPr>
        <dsp:cNvPr id="0" name=""/>
        <dsp:cNvSpPr/>
      </dsp:nvSpPr>
      <dsp:spPr>
        <a:xfrm>
          <a:off x="2413025" y="2950657"/>
          <a:ext cx="524549" cy="91440"/>
        </a:xfrm>
        <a:custGeom>
          <a:avLst/>
          <a:gdLst/>
          <a:ahLst/>
          <a:cxnLst/>
          <a:rect l="0" t="0" r="0" b="0"/>
          <a:pathLst>
            <a:path>
              <a:moveTo>
                <a:pt x="0" y="45720"/>
              </a:moveTo>
              <a:lnTo>
                <a:pt x="524549" y="45720"/>
              </a:lnTo>
            </a:path>
          </a:pathLst>
        </a:custGeom>
        <a:noFill/>
        <a:ln w="9525" cap="flat" cmpd="sng" algn="ctr">
          <a:solidFill>
            <a:schemeClr val="accent3">
              <a:hueOff val="11250264"/>
              <a:satOff val="-16880"/>
              <a:lumOff val="-2745"/>
              <a:alphaOff val="0"/>
            </a:schemeClr>
          </a:solidFill>
          <a:prstDash val="solid"/>
          <a:tailEnd type="arrow"/>
        </a:ln>
        <a:effectLst/>
        <a:scene3d>
          <a:camera prst="orthographicFront"/>
          <a:lightRig rig="flat" dir="t"/>
        </a:scene3d>
        <a:sp3d z="-40000" prstMaterial="matte"/>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61421" y="2993601"/>
        <a:ext cx="27757" cy="5551"/>
      </dsp:txXfrm>
    </dsp:sp>
    <dsp:sp modelId="{BD3A1922-2D79-4366-BB13-B4B96FD5D7DA}">
      <dsp:nvSpPr>
        <dsp:cNvPr id="0" name=""/>
        <dsp:cNvSpPr/>
      </dsp:nvSpPr>
      <dsp:spPr>
        <a:xfrm>
          <a:off x="1130" y="2272268"/>
          <a:ext cx="2413694" cy="1448216"/>
        </a:xfrm>
        <a:prstGeom prst="rect">
          <a:avLst/>
        </a:prstGeom>
        <a:gradFill rotWithShape="0">
          <a:gsLst>
            <a:gs pos="0">
              <a:schemeClr val="accent3">
                <a:hueOff val="7500176"/>
                <a:satOff val="-11253"/>
                <a:lumOff val="-1830"/>
                <a:alphaOff val="0"/>
                <a:shade val="51000"/>
                <a:satMod val="130000"/>
              </a:schemeClr>
            </a:gs>
            <a:gs pos="80000">
              <a:schemeClr val="accent3">
                <a:hueOff val="7500176"/>
                <a:satOff val="-11253"/>
                <a:lumOff val="-1830"/>
                <a:alphaOff val="0"/>
                <a:shade val="93000"/>
                <a:satMod val="130000"/>
              </a:schemeClr>
            </a:gs>
            <a:gs pos="100000">
              <a:schemeClr val="accent3">
                <a:hueOff val="7500176"/>
                <a:satOff val="-11253"/>
                <a:lumOff val="-183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dirty="0"/>
            <a:t>Step 3 – Connect the words to form a sentence</a:t>
          </a:r>
        </a:p>
      </dsp:txBody>
      <dsp:txXfrm>
        <a:off x="1130" y="2272268"/>
        <a:ext cx="2413694" cy="1448216"/>
      </dsp:txXfrm>
    </dsp:sp>
    <dsp:sp modelId="{9A666494-C63C-4329-83E7-2A01703F323C}">
      <dsp:nvSpPr>
        <dsp:cNvPr id="0" name=""/>
        <dsp:cNvSpPr/>
      </dsp:nvSpPr>
      <dsp:spPr>
        <a:xfrm>
          <a:off x="2969974" y="2272268"/>
          <a:ext cx="2413694" cy="1448216"/>
        </a:xfrm>
        <a:prstGeom prst="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1" kern="1200" dirty="0"/>
            <a:t>Step 4 – Convert this sentence into a formal research </a:t>
          </a:r>
          <a:r>
            <a:rPr lang="en-GB" sz="1900" b="1" kern="1200" dirty="0">
              <a:latin typeface="Myriad Pro"/>
            </a:rPr>
            <a:t>aim</a:t>
          </a:r>
          <a:endParaRPr lang="en-GB" sz="1900" b="1" kern="1200" dirty="0"/>
        </a:p>
      </dsp:txBody>
      <dsp:txXfrm>
        <a:off x="2969974" y="2272268"/>
        <a:ext cx="2413694" cy="144821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DFC93C-4CCA-4BC2-BD71-A7A7E9CE348E}">
      <dsp:nvSpPr>
        <dsp:cNvPr id="0" name=""/>
        <dsp:cNvSpPr/>
      </dsp:nvSpPr>
      <dsp:spPr>
        <a:xfrm>
          <a:off x="2178475" y="1557122"/>
          <a:ext cx="1027849" cy="1027849"/>
        </a:xfrm>
        <a:prstGeom prst="ellipse">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065" tIns="12065" rIns="12065" bIns="12065" numCol="1" spcCol="1270" anchor="ctr" anchorCtr="0">
          <a:noAutofit/>
        </a:bodyPr>
        <a:lstStyle/>
        <a:p>
          <a:pPr marL="0" lvl="0" indent="0" algn="ctr" defTabSz="844550">
            <a:lnSpc>
              <a:spcPct val="90000"/>
            </a:lnSpc>
            <a:spcBef>
              <a:spcPct val="0"/>
            </a:spcBef>
            <a:spcAft>
              <a:spcPct val="35000"/>
            </a:spcAft>
            <a:buNone/>
          </a:pPr>
          <a:r>
            <a:rPr lang="en-GB" sz="1900" b="1" kern="1200" dirty="0"/>
            <a:t>Key words</a:t>
          </a:r>
        </a:p>
      </dsp:txBody>
      <dsp:txXfrm>
        <a:off x="2329000" y="1707647"/>
        <a:ext cx="726799" cy="726799"/>
      </dsp:txXfrm>
    </dsp:sp>
    <dsp:sp modelId="{E5127B1B-7455-48D9-97AA-3996B61A5F4C}">
      <dsp:nvSpPr>
        <dsp:cNvPr id="0" name=""/>
        <dsp:cNvSpPr/>
      </dsp:nvSpPr>
      <dsp:spPr>
        <a:xfrm rot="16200000">
          <a:off x="2435316" y="1282860"/>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79545" y="1287185"/>
        <a:ext cx="25708" cy="25708"/>
      </dsp:txXfrm>
    </dsp:sp>
    <dsp:sp modelId="{0FD48667-50C9-4452-A7A8-7E240ACE3F20}">
      <dsp:nvSpPr>
        <dsp:cNvPr id="0" name=""/>
        <dsp:cNvSpPr/>
      </dsp:nvSpPr>
      <dsp:spPr>
        <a:xfrm>
          <a:off x="2178475" y="15106"/>
          <a:ext cx="1027849" cy="1027849"/>
        </a:xfrm>
        <a:prstGeom prst="ellipse">
          <a:avLst/>
        </a:prstGeom>
        <a:solidFill>
          <a:schemeClr val="accent4">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Identify</a:t>
          </a:r>
        </a:p>
      </dsp:txBody>
      <dsp:txXfrm>
        <a:off x="2329000" y="165631"/>
        <a:ext cx="726799" cy="726799"/>
      </dsp:txXfrm>
    </dsp:sp>
    <dsp:sp modelId="{4454CFBD-B097-4122-BE0B-5FC8CF3908B3}">
      <dsp:nvSpPr>
        <dsp:cNvPr id="0" name=""/>
        <dsp:cNvSpPr/>
      </dsp:nvSpPr>
      <dsp:spPr>
        <a:xfrm rot="19285714">
          <a:off x="3038115" y="1573152"/>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282344" y="1577477"/>
        <a:ext cx="25708" cy="25708"/>
      </dsp:txXfrm>
    </dsp:sp>
    <dsp:sp modelId="{6F8D86FE-D6BD-463A-966F-1E8096E051B2}">
      <dsp:nvSpPr>
        <dsp:cNvPr id="0" name=""/>
        <dsp:cNvSpPr/>
      </dsp:nvSpPr>
      <dsp:spPr>
        <a:xfrm>
          <a:off x="3384071" y="595691"/>
          <a:ext cx="1027849" cy="1027849"/>
        </a:xfrm>
        <a:prstGeom prst="ellipse">
          <a:avLst/>
        </a:prstGeom>
        <a:solidFill>
          <a:schemeClr val="accent4">
            <a:hueOff val="-744128"/>
            <a:satOff val="4483"/>
            <a:lumOff val="359"/>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Assess</a:t>
          </a:r>
        </a:p>
      </dsp:txBody>
      <dsp:txXfrm>
        <a:off x="3534596" y="746216"/>
        <a:ext cx="726799" cy="726799"/>
      </dsp:txXfrm>
    </dsp:sp>
    <dsp:sp modelId="{19B2FD52-0B49-4BAB-998B-F1F94D89B0AF}">
      <dsp:nvSpPr>
        <dsp:cNvPr id="0" name=""/>
        <dsp:cNvSpPr/>
      </dsp:nvSpPr>
      <dsp:spPr>
        <a:xfrm rot="771429">
          <a:off x="3186994" y="2225434"/>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431223" y="2229759"/>
        <a:ext cx="25708" cy="25708"/>
      </dsp:txXfrm>
    </dsp:sp>
    <dsp:sp modelId="{BD253985-38D4-4ED2-BB06-4C0121E6F25D}">
      <dsp:nvSpPr>
        <dsp:cNvPr id="0" name=""/>
        <dsp:cNvSpPr/>
      </dsp:nvSpPr>
      <dsp:spPr>
        <a:xfrm>
          <a:off x="3681829" y="1900253"/>
          <a:ext cx="1027849" cy="1027849"/>
        </a:xfrm>
        <a:prstGeom prst="ellipse">
          <a:avLst/>
        </a:prstGeom>
        <a:solidFill>
          <a:schemeClr val="accent4">
            <a:hueOff val="-1488257"/>
            <a:satOff val="8966"/>
            <a:lumOff val="719"/>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Evaluate</a:t>
          </a:r>
        </a:p>
      </dsp:txBody>
      <dsp:txXfrm>
        <a:off x="3832354" y="2050778"/>
        <a:ext cx="726799" cy="726799"/>
      </dsp:txXfrm>
    </dsp:sp>
    <dsp:sp modelId="{06C40D67-DA45-4B9A-AFE4-BFC859CE61EC}">
      <dsp:nvSpPr>
        <dsp:cNvPr id="0" name=""/>
        <dsp:cNvSpPr/>
      </dsp:nvSpPr>
      <dsp:spPr>
        <a:xfrm rot="3857143">
          <a:off x="2769844" y="2748522"/>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014073" y="2752847"/>
        <a:ext cx="25708" cy="25708"/>
      </dsp:txXfrm>
    </dsp:sp>
    <dsp:sp modelId="{1F923B4F-4A19-4762-8E94-8295C16EA0C3}">
      <dsp:nvSpPr>
        <dsp:cNvPr id="0" name=""/>
        <dsp:cNvSpPr/>
      </dsp:nvSpPr>
      <dsp:spPr>
        <a:xfrm>
          <a:off x="2847530" y="2946431"/>
          <a:ext cx="1027849" cy="1027849"/>
        </a:xfrm>
        <a:prstGeom prst="ellipse">
          <a:avLst/>
        </a:prstGeom>
        <a:solidFill>
          <a:schemeClr val="accent4">
            <a:hueOff val="-2232385"/>
            <a:satOff val="13449"/>
            <a:lumOff val="107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Explore</a:t>
          </a:r>
        </a:p>
      </dsp:txBody>
      <dsp:txXfrm>
        <a:off x="2998055" y="3096956"/>
        <a:ext cx="726799" cy="726799"/>
      </dsp:txXfrm>
    </dsp:sp>
    <dsp:sp modelId="{610EBAE9-1DD5-4DDD-877D-7F94802D282B}">
      <dsp:nvSpPr>
        <dsp:cNvPr id="0" name=""/>
        <dsp:cNvSpPr/>
      </dsp:nvSpPr>
      <dsp:spPr>
        <a:xfrm rot="6942857">
          <a:off x="2100788" y="2748522"/>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345017" y="2752847"/>
        <a:ext cx="25708" cy="25708"/>
      </dsp:txXfrm>
    </dsp:sp>
    <dsp:sp modelId="{A680B663-72AC-42FE-B169-8C2C4235622C}">
      <dsp:nvSpPr>
        <dsp:cNvPr id="0" name=""/>
        <dsp:cNvSpPr/>
      </dsp:nvSpPr>
      <dsp:spPr>
        <a:xfrm>
          <a:off x="1509419" y="2946431"/>
          <a:ext cx="1027849" cy="1027849"/>
        </a:xfrm>
        <a:prstGeom prst="ellipse">
          <a:avLst/>
        </a:prstGeom>
        <a:solidFill>
          <a:schemeClr val="accent4">
            <a:hueOff val="-2976513"/>
            <a:satOff val="17933"/>
            <a:lumOff val="1437"/>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Outline</a:t>
          </a:r>
        </a:p>
      </dsp:txBody>
      <dsp:txXfrm>
        <a:off x="1659944" y="3096956"/>
        <a:ext cx="726799" cy="726799"/>
      </dsp:txXfrm>
    </dsp:sp>
    <dsp:sp modelId="{F8A299F0-9C66-4458-914B-0A21C0FBCF02}">
      <dsp:nvSpPr>
        <dsp:cNvPr id="0" name=""/>
        <dsp:cNvSpPr/>
      </dsp:nvSpPr>
      <dsp:spPr>
        <a:xfrm rot="10028571">
          <a:off x="1683639" y="2225434"/>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1927868" y="2229759"/>
        <a:ext cx="25708" cy="25708"/>
      </dsp:txXfrm>
    </dsp:sp>
    <dsp:sp modelId="{D7F0A00C-ECFC-4E7F-8A0A-F4FFC6ED3601}">
      <dsp:nvSpPr>
        <dsp:cNvPr id="0" name=""/>
        <dsp:cNvSpPr/>
      </dsp:nvSpPr>
      <dsp:spPr>
        <a:xfrm>
          <a:off x="675120" y="1900253"/>
          <a:ext cx="1027849" cy="1027849"/>
        </a:xfrm>
        <a:prstGeom prst="ellipse">
          <a:avLst/>
        </a:prstGeom>
        <a:solidFill>
          <a:schemeClr val="accent4">
            <a:hueOff val="-3720641"/>
            <a:satOff val="22416"/>
            <a:lumOff val="1797"/>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Discuss</a:t>
          </a:r>
        </a:p>
      </dsp:txBody>
      <dsp:txXfrm>
        <a:off x="825645" y="2050778"/>
        <a:ext cx="726799" cy="726799"/>
      </dsp:txXfrm>
    </dsp:sp>
    <dsp:sp modelId="{EEE4DBDF-9000-41AB-80ED-147B66D8E155}">
      <dsp:nvSpPr>
        <dsp:cNvPr id="0" name=""/>
        <dsp:cNvSpPr/>
      </dsp:nvSpPr>
      <dsp:spPr>
        <a:xfrm rot="13114286">
          <a:off x="1832518" y="1573152"/>
          <a:ext cx="514166" cy="34358"/>
        </a:xfrm>
        <a:custGeom>
          <a:avLst/>
          <a:gdLst/>
          <a:ahLst/>
          <a:cxnLst/>
          <a:rect l="0" t="0" r="0" b="0"/>
          <a:pathLst>
            <a:path>
              <a:moveTo>
                <a:pt x="0" y="17179"/>
              </a:moveTo>
              <a:lnTo>
                <a:pt x="514166" y="17179"/>
              </a:lnTo>
            </a:path>
          </a:pathLst>
        </a:custGeom>
        <a:noFill/>
        <a:ln w="2540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2076747" y="1577477"/>
        <a:ext cx="25708" cy="25708"/>
      </dsp:txXfrm>
    </dsp:sp>
    <dsp:sp modelId="{490116A9-592C-4A04-8381-854EC88E9E1D}">
      <dsp:nvSpPr>
        <dsp:cNvPr id="0" name=""/>
        <dsp:cNvSpPr/>
      </dsp:nvSpPr>
      <dsp:spPr>
        <a:xfrm>
          <a:off x="972878" y="595691"/>
          <a:ext cx="1027849" cy="1027849"/>
        </a:xfrm>
        <a:prstGeom prst="ellipse">
          <a:avLst/>
        </a:prstGeom>
        <a:solidFill>
          <a:schemeClr val="accent4">
            <a:hueOff val="-4464770"/>
            <a:satOff val="26899"/>
            <a:lumOff val="2156"/>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GB" sz="1500" kern="1200" dirty="0"/>
            <a:t>Analyse</a:t>
          </a:r>
        </a:p>
      </dsp:txBody>
      <dsp:txXfrm>
        <a:off x="1123403" y="746216"/>
        <a:ext cx="726799" cy="72679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EB0ADA-81EA-4709-9C6E-DE5212A9ABA5}">
      <dsp:nvSpPr>
        <dsp:cNvPr id="0" name=""/>
        <dsp:cNvSpPr/>
      </dsp:nvSpPr>
      <dsp:spPr>
        <a:xfrm>
          <a:off x="-4848614" y="-743065"/>
          <a:ext cx="5774881" cy="5774881"/>
        </a:xfrm>
        <a:prstGeom prst="blockArc">
          <a:avLst>
            <a:gd name="adj1" fmla="val 18900000"/>
            <a:gd name="adj2" fmla="val 2700000"/>
            <a:gd name="adj3" fmla="val 374"/>
          </a:avLst>
        </a:pr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9817707-3E44-4DA2-BF42-87672BF58870}">
      <dsp:nvSpPr>
        <dsp:cNvPr id="0" name=""/>
        <dsp:cNvSpPr/>
      </dsp:nvSpPr>
      <dsp:spPr>
        <a:xfrm>
          <a:off x="485077" y="329719"/>
          <a:ext cx="6859131" cy="659781"/>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3702"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tx1"/>
              </a:solidFill>
            </a:rPr>
            <a:t>Words</a:t>
          </a:r>
        </a:p>
      </dsp:txBody>
      <dsp:txXfrm>
        <a:off x="485077" y="329719"/>
        <a:ext cx="6859131" cy="659781"/>
      </dsp:txXfrm>
    </dsp:sp>
    <dsp:sp modelId="{2A986AC1-1DF6-4ED3-87E1-870035DA7B0A}">
      <dsp:nvSpPr>
        <dsp:cNvPr id="0" name=""/>
        <dsp:cNvSpPr/>
      </dsp:nvSpPr>
      <dsp:spPr>
        <a:xfrm>
          <a:off x="72713" y="247246"/>
          <a:ext cx="824726" cy="824726"/>
        </a:xfrm>
        <a:prstGeom prst="ellipse">
          <a:avLst/>
        </a:prstGeom>
        <a:solidFill>
          <a:schemeClr val="lt1">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029C914-C327-406F-B1FF-433D7EB69764}">
      <dsp:nvSpPr>
        <dsp:cNvPr id="0" name=""/>
        <dsp:cNvSpPr/>
      </dsp:nvSpPr>
      <dsp:spPr>
        <a:xfrm>
          <a:off x="863345" y="1319562"/>
          <a:ext cx="6480863" cy="659781"/>
        </a:xfrm>
        <a:prstGeom prst="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3702"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tx1"/>
              </a:solidFill>
            </a:rPr>
            <a:t>Focus</a:t>
          </a:r>
        </a:p>
      </dsp:txBody>
      <dsp:txXfrm>
        <a:off x="863345" y="1319562"/>
        <a:ext cx="6480863" cy="659781"/>
      </dsp:txXfrm>
    </dsp:sp>
    <dsp:sp modelId="{89924382-D4AA-4ABF-A20D-8251DD8486B5}">
      <dsp:nvSpPr>
        <dsp:cNvPr id="0" name=""/>
        <dsp:cNvSpPr/>
      </dsp:nvSpPr>
      <dsp:spPr>
        <a:xfrm>
          <a:off x="450981" y="1237090"/>
          <a:ext cx="824726" cy="824726"/>
        </a:xfrm>
        <a:prstGeom prst="ellipse">
          <a:avLst/>
        </a:prstGeom>
        <a:solidFill>
          <a:schemeClr val="lt1">
            <a:hueOff val="0"/>
            <a:satOff val="0"/>
            <a:lumOff val="0"/>
            <a:alphaOff val="0"/>
          </a:schemeClr>
        </a:solidFill>
        <a:ln w="25400" cap="flat" cmpd="sng" algn="ctr">
          <a:solidFill>
            <a:schemeClr val="accent3">
              <a:hueOff val="3750088"/>
              <a:satOff val="-5627"/>
              <a:lumOff val="-915"/>
              <a:alphaOff val="0"/>
            </a:schemeClr>
          </a:solidFill>
          <a:prstDash val="solid"/>
        </a:ln>
        <a:effectLst/>
      </dsp:spPr>
      <dsp:style>
        <a:lnRef idx="2">
          <a:scrgbClr r="0" g="0" b="0"/>
        </a:lnRef>
        <a:fillRef idx="1">
          <a:scrgbClr r="0" g="0" b="0"/>
        </a:fillRef>
        <a:effectRef idx="0">
          <a:scrgbClr r="0" g="0" b="0"/>
        </a:effectRef>
        <a:fontRef idx="minor"/>
      </dsp:style>
    </dsp:sp>
    <dsp:sp modelId="{801FAADE-8D77-4216-8AFA-450A02F341F9}">
      <dsp:nvSpPr>
        <dsp:cNvPr id="0" name=""/>
        <dsp:cNvSpPr/>
      </dsp:nvSpPr>
      <dsp:spPr>
        <a:xfrm>
          <a:off x="863345" y="2309406"/>
          <a:ext cx="6480863" cy="659781"/>
        </a:xfrm>
        <a:prstGeom prst="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3702"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tx1"/>
              </a:solidFill>
            </a:rPr>
            <a:t>Purpose</a:t>
          </a:r>
        </a:p>
      </dsp:txBody>
      <dsp:txXfrm>
        <a:off x="863345" y="2309406"/>
        <a:ext cx="6480863" cy="659781"/>
      </dsp:txXfrm>
    </dsp:sp>
    <dsp:sp modelId="{79C7B555-ECA9-4501-8BAC-86898E2ABA1B}">
      <dsp:nvSpPr>
        <dsp:cNvPr id="0" name=""/>
        <dsp:cNvSpPr/>
      </dsp:nvSpPr>
      <dsp:spPr>
        <a:xfrm>
          <a:off x="450981" y="2226933"/>
          <a:ext cx="824726" cy="824726"/>
        </a:xfrm>
        <a:prstGeom prst="ellipse">
          <a:avLst/>
        </a:prstGeom>
        <a:solidFill>
          <a:schemeClr val="lt1">
            <a:hueOff val="0"/>
            <a:satOff val="0"/>
            <a:lumOff val="0"/>
            <a:alphaOff val="0"/>
          </a:schemeClr>
        </a:solidFill>
        <a:ln w="25400" cap="flat" cmpd="sng" algn="ctr">
          <a:solidFill>
            <a:schemeClr val="accent3">
              <a:hueOff val="7500176"/>
              <a:satOff val="-11253"/>
              <a:lumOff val="-1830"/>
              <a:alphaOff val="0"/>
            </a:schemeClr>
          </a:solidFill>
          <a:prstDash val="solid"/>
        </a:ln>
        <a:effectLst/>
      </dsp:spPr>
      <dsp:style>
        <a:lnRef idx="2">
          <a:scrgbClr r="0" g="0" b="0"/>
        </a:lnRef>
        <a:fillRef idx="1">
          <a:scrgbClr r="0" g="0" b="0"/>
        </a:fillRef>
        <a:effectRef idx="0">
          <a:scrgbClr r="0" g="0" b="0"/>
        </a:effectRef>
        <a:fontRef idx="minor"/>
      </dsp:style>
    </dsp:sp>
    <dsp:sp modelId="{DAEB19B3-0DA6-41EA-AFEB-B2413E903E4D}">
      <dsp:nvSpPr>
        <dsp:cNvPr id="0" name=""/>
        <dsp:cNvSpPr/>
      </dsp:nvSpPr>
      <dsp:spPr>
        <a:xfrm>
          <a:off x="485077" y="3299250"/>
          <a:ext cx="6859131" cy="659781"/>
        </a:xfrm>
        <a:prstGeom prst="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23702"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olidFill>
                <a:schemeClr val="tx1"/>
              </a:solidFill>
            </a:rPr>
            <a:t>Presentation</a:t>
          </a:r>
        </a:p>
      </dsp:txBody>
      <dsp:txXfrm>
        <a:off x="485077" y="3299250"/>
        <a:ext cx="6859131" cy="659781"/>
      </dsp:txXfrm>
    </dsp:sp>
    <dsp:sp modelId="{7148AE33-2D7C-472E-8AD6-126C88324829}">
      <dsp:nvSpPr>
        <dsp:cNvPr id="0" name=""/>
        <dsp:cNvSpPr/>
      </dsp:nvSpPr>
      <dsp:spPr>
        <a:xfrm>
          <a:off x="72713" y="3216777"/>
          <a:ext cx="824726" cy="824726"/>
        </a:xfrm>
        <a:prstGeom prst="ellipse">
          <a:avLst/>
        </a:prstGeom>
        <a:solidFill>
          <a:schemeClr val="lt1">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9CA43C-13A0-4359-A90A-2E9EFC6A0084}">
      <dsp:nvSpPr>
        <dsp:cNvPr id="0" name=""/>
        <dsp:cNvSpPr/>
      </dsp:nvSpPr>
      <dsp:spPr>
        <a:xfrm>
          <a:off x="154881" y="0"/>
          <a:ext cx="2017761" cy="2017761"/>
        </a:xfrm>
        <a:prstGeom prst="triangl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E2D908-0C95-4F3D-8943-F132E0902FD0}">
      <dsp:nvSpPr>
        <dsp:cNvPr id="0" name=""/>
        <dsp:cNvSpPr/>
      </dsp:nvSpPr>
      <dsp:spPr>
        <a:xfrm>
          <a:off x="1133676" y="202859"/>
          <a:ext cx="1311544" cy="477641"/>
        </a:xfrm>
        <a:prstGeom prst="round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1</a:t>
          </a:r>
          <a:r>
            <a:rPr lang="en-GB" sz="1300" kern="1200" baseline="30000" dirty="0"/>
            <a:t>st</a:t>
          </a:r>
          <a:r>
            <a:rPr lang="en-GB" sz="1300" kern="1200" dirty="0"/>
            <a:t> Objective</a:t>
          </a:r>
        </a:p>
      </dsp:txBody>
      <dsp:txXfrm>
        <a:off x="1156993" y="226176"/>
        <a:ext cx="1264910" cy="431007"/>
      </dsp:txXfrm>
    </dsp:sp>
    <dsp:sp modelId="{6BAC3853-349A-45DD-AF2E-FAC7A28ED8EE}">
      <dsp:nvSpPr>
        <dsp:cNvPr id="0" name=""/>
        <dsp:cNvSpPr/>
      </dsp:nvSpPr>
      <dsp:spPr>
        <a:xfrm>
          <a:off x="1133676" y="740206"/>
          <a:ext cx="1311544" cy="477641"/>
        </a:xfrm>
        <a:prstGeom prst="roundRect">
          <a:avLst/>
        </a:prstGeom>
        <a:solidFill>
          <a:schemeClr val="lt1">
            <a:alpha val="90000"/>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2</a:t>
          </a:r>
          <a:r>
            <a:rPr lang="en-GB" sz="1300" kern="1200" baseline="30000" dirty="0"/>
            <a:t>nd</a:t>
          </a:r>
          <a:r>
            <a:rPr lang="en-GB" sz="1300" kern="1200" dirty="0"/>
            <a:t> + objectives</a:t>
          </a:r>
        </a:p>
      </dsp:txBody>
      <dsp:txXfrm>
        <a:off x="1156993" y="763523"/>
        <a:ext cx="1264910" cy="431007"/>
      </dsp:txXfrm>
    </dsp:sp>
    <dsp:sp modelId="{76D42B7A-38BE-4461-8921-6F00B4BA0394}">
      <dsp:nvSpPr>
        <dsp:cNvPr id="0" name=""/>
        <dsp:cNvSpPr/>
      </dsp:nvSpPr>
      <dsp:spPr>
        <a:xfrm>
          <a:off x="1133676" y="1277554"/>
          <a:ext cx="1311544" cy="477641"/>
        </a:xfrm>
        <a:prstGeom prst="round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Final objective</a:t>
          </a:r>
        </a:p>
      </dsp:txBody>
      <dsp:txXfrm>
        <a:off x="1156993" y="1300871"/>
        <a:ext cx="1264910" cy="43100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CD43FF-44A3-4157-BB5C-7EF14AF27C8F}">
      <dsp:nvSpPr>
        <dsp:cNvPr id="0" name=""/>
        <dsp:cNvSpPr/>
      </dsp:nvSpPr>
      <dsp:spPr>
        <a:xfrm rot="16200000">
          <a:off x="1024" y="697135"/>
          <a:ext cx="2595116" cy="2595116"/>
        </a:xfrm>
        <a:prstGeom prst="downArrow">
          <a:avLst>
            <a:gd name="adj1" fmla="val 50000"/>
            <a:gd name="adj2" fmla="val 35000"/>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1" kern="1200" dirty="0"/>
            <a:t>Collecting empirical data</a:t>
          </a:r>
        </a:p>
      </dsp:txBody>
      <dsp:txXfrm rot="5400000">
        <a:off x="1025" y="1345913"/>
        <a:ext cx="2140971" cy="1297558"/>
      </dsp:txXfrm>
    </dsp:sp>
    <dsp:sp modelId="{7B890F18-D3EA-4ACF-8A00-9B63C413C921}">
      <dsp:nvSpPr>
        <dsp:cNvPr id="0" name=""/>
        <dsp:cNvSpPr/>
      </dsp:nvSpPr>
      <dsp:spPr>
        <a:xfrm rot="5400000">
          <a:off x="2788659" y="697135"/>
          <a:ext cx="2595116" cy="2595116"/>
        </a:xfrm>
        <a:prstGeom prst="downArrow">
          <a:avLst>
            <a:gd name="adj1" fmla="val 50000"/>
            <a:gd name="adj2" fmla="val 35000"/>
          </a:avLst>
        </a:prstGeom>
        <a:solidFill>
          <a:schemeClr val="accent3">
            <a:hueOff val="11250264"/>
            <a:satOff val="-16880"/>
            <a:lumOff val="-2745"/>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1" kern="1200" dirty="0"/>
            <a:t>Literature review</a:t>
          </a:r>
        </a:p>
      </dsp:txBody>
      <dsp:txXfrm rot="-5400000">
        <a:off x="3242805" y="1345914"/>
        <a:ext cx="2140971" cy="129755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FCE0D5-2C3B-42C9-B378-D2510E30706C}">
      <dsp:nvSpPr>
        <dsp:cNvPr id="0" name=""/>
        <dsp:cNvSpPr/>
      </dsp:nvSpPr>
      <dsp:spPr>
        <a:xfrm>
          <a:off x="4653153" y="2249405"/>
          <a:ext cx="1666493" cy="1666493"/>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dirty="0"/>
            <a:t>Research Ethics</a:t>
          </a:r>
        </a:p>
      </dsp:txBody>
      <dsp:txXfrm>
        <a:off x="4897205" y="2493457"/>
        <a:ext cx="1178389" cy="1178389"/>
      </dsp:txXfrm>
    </dsp:sp>
    <dsp:sp modelId="{74302B00-2B9E-4AF6-8B23-BA4AE2CC9028}">
      <dsp:nvSpPr>
        <dsp:cNvPr id="0" name=""/>
        <dsp:cNvSpPr/>
      </dsp:nvSpPr>
      <dsp:spPr>
        <a:xfrm rot="10800000">
          <a:off x="3037477" y="2845177"/>
          <a:ext cx="1526812" cy="474950"/>
        </a:xfrm>
        <a:prstGeom prst="leftArrow">
          <a:avLst>
            <a:gd name="adj1" fmla="val 60000"/>
            <a:gd name="adj2" fmla="val 5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C127F6C8-1F39-4CE7-8DE7-F70D708A3B87}">
      <dsp:nvSpPr>
        <dsp:cNvPr id="0" name=""/>
        <dsp:cNvSpPr/>
      </dsp:nvSpPr>
      <dsp:spPr>
        <a:xfrm>
          <a:off x="2245893" y="2449385"/>
          <a:ext cx="1583169" cy="1266535"/>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Transparency</a:t>
          </a:r>
        </a:p>
      </dsp:txBody>
      <dsp:txXfrm>
        <a:off x="2282989" y="2486481"/>
        <a:ext cx="1508977" cy="1192343"/>
      </dsp:txXfrm>
    </dsp:sp>
    <dsp:sp modelId="{4A3A0960-77F8-40E8-BBB5-32923C1BF32F}">
      <dsp:nvSpPr>
        <dsp:cNvPr id="0" name=""/>
        <dsp:cNvSpPr/>
      </dsp:nvSpPr>
      <dsp:spPr>
        <a:xfrm rot="13500000">
          <a:off x="3531154" y="1653337"/>
          <a:ext cx="1526812" cy="474950"/>
        </a:xfrm>
        <a:prstGeom prst="leftArrow">
          <a:avLst>
            <a:gd name="adj1" fmla="val 60000"/>
            <a:gd name="adj2" fmla="val 5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098CB7E5-B274-423B-91D9-3987C5F09B75}">
      <dsp:nvSpPr>
        <dsp:cNvPr id="0" name=""/>
        <dsp:cNvSpPr/>
      </dsp:nvSpPr>
      <dsp:spPr>
        <a:xfrm>
          <a:off x="2963165" y="717735"/>
          <a:ext cx="1583169" cy="1266535"/>
        </a:xfrm>
        <a:prstGeom prst="roundRect">
          <a:avLst>
            <a:gd name="adj" fmla="val 1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Confidentiality</a:t>
          </a:r>
        </a:p>
      </dsp:txBody>
      <dsp:txXfrm>
        <a:off x="3000261" y="754831"/>
        <a:ext cx="1508977" cy="1192343"/>
      </dsp:txXfrm>
    </dsp:sp>
    <dsp:sp modelId="{D326F3A8-502C-4DB0-8C4D-7EE60889585E}">
      <dsp:nvSpPr>
        <dsp:cNvPr id="0" name=""/>
        <dsp:cNvSpPr/>
      </dsp:nvSpPr>
      <dsp:spPr>
        <a:xfrm rot="16200000">
          <a:off x="4722993" y="1159661"/>
          <a:ext cx="1526812" cy="474950"/>
        </a:xfrm>
        <a:prstGeom prst="leftArrow">
          <a:avLst>
            <a:gd name="adj1" fmla="val 60000"/>
            <a:gd name="adj2" fmla="val 5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BF760B94-A2C5-4D72-8860-A43BA0298179}">
      <dsp:nvSpPr>
        <dsp:cNvPr id="0" name=""/>
        <dsp:cNvSpPr/>
      </dsp:nvSpPr>
      <dsp:spPr>
        <a:xfrm>
          <a:off x="4694815" y="463"/>
          <a:ext cx="1583169" cy="1266535"/>
        </a:xfrm>
        <a:prstGeom prst="roundRect">
          <a:avLst>
            <a:gd name="adj" fmla="val 1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Voluntary</a:t>
          </a:r>
        </a:p>
      </dsp:txBody>
      <dsp:txXfrm>
        <a:off x="4731911" y="37559"/>
        <a:ext cx="1508977" cy="1192343"/>
      </dsp:txXfrm>
    </dsp:sp>
    <dsp:sp modelId="{F7305B21-2AFF-495F-9A45-492BFB61BB89}">
      <dsp:nvSpPr>
        <dsp:cNvPr id="0" name=""/>
        <dsp:cNvSpPr/>
      </dsp:nvSpPr>
      <dsp:spPr>
        <a:xfrm rot="18900000">
          <a:off x="5914833" y="1653337"/>
          <a:ext cx="1526812" cy="474950"/>
        </a:xfrm>
        <a:prstGeom prst="leftArrow">
          <a:avLst>
            <a:gd name="adj1" fmla="val 60000"/>
            <a:gd name="adj2" fmla="val 5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6816B50A-9A4A-4482-8C12-5DDD3B606B93}">
      <dsp:nvSpPr>
        <dsp:cNvPr id="0" name=""/>
        <dsp:cNvSpPr/>
      </dsp:nvSpPr>
      <dsp:spPr>
        <a:xfrm>
          <a:off x="6426464" y="717735"/>
          <a:ext cx="1583169" cy="1266535"/>
        </a:xfrm>
        <a:prstGeom prst="roundRect">
          <a:avLst>
            <a:gd name="adj" fmla="val 1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Do no harm</a:t>
          </a:r>
        </a:p>
      </dsp:txBody>
      <dsp:txXfrm>
        <a:off x="6463560" y="754831"/>
        <a:ext cx="1508977" cy="1192343"/>
      </dsp:txXfrm>
    </dsp:sp>
    <dsp:sp modelId="{96BB194D-4BFB-49F5-A30A-65916B7D64F7}">
      <dsp:nvSpPr>
        <dsp:cNvPr id="0" name=""/>
        <dsp:cNvSpPr/>
      </dsp:nvSpPr>
      <dsp:spPr>
        <a:xfrm>
          <a:off x="6408509" y="2845177"/>
          <a:ext cx="1526812" cy="474950"/>
        </a:xfrm>
        <a:prstGeom prst="leftArrow">
          <a:avLst>
            <a:gd name="adj1" fmla="val 60000"/>
            <a:gd name="adj2" fmla="val 5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D82CF4D7-0A95-49B1-8C5A-032CA6AAD3EA}">
      <dsp:nvSpPr>
        <dsp:cNvPr id="0" name=""/>
        <dsp:cNvSpPr/>
      </dsp:nvSpPr>
      <dsp:spPr>
        <a:xfrm>
          <a:off x="7143737" y="2449385"/>
          <a:ext cx="1583169" cy="1266535"/>
        </a:xfrm>
        <a:prstGeom prst="roundRect">
          <a:avLst>
            <a:gd name="adj" fmla="val 1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Impartial</a:t>
          </a:r>
        </a:p>
      </dsp:txBody>
      <dsp:txXfrm>
        <a:off x="7180833" y="2486481"/>
        <a:ext cx="1508977" cy="1192343"/>
      </dsp:txXfrm>
    </dsp:sp>
  </dsp:spTree>
</dsp:drawing>
</file>

<file path=ppt/diagrams/layout1.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A4BDD37-A329-47E8-BF86-D458012D0B0E}" type="datetimeFigureOut">
              <a:rPr lang="en-GB" smtClean="0"/>
              <a:t>18/01/2023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2639387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recap on what was discussed in your previous lesson regarding your dissertation proposal?</a:t>
            </a:r>
          </a:p>
          <a:p>
            <a:endParaRPr lang="en-GB" b="1" dirty="0"/>
          </a:p>
          <a:p>
            <a:pPr marL="228600" indent="-228600">
              <a:buAutoNum type="arabicPeriod"/>
            </a:pPr>
            <a:r>
              <a:rPr lang="en-GB" b="1" dirty="0"/>
              <a:t>Why do you need to write a proposal?</a:t>
            </a:r>
          </a:p>
          <a:p>
            <a:pPr marL="457200" lvl="1" indent="0">
              <a:buNone/>
            </a:pPr>
            <a:r>
              <a:rPr lang="en-GB" dirty="0"/>
              <a:t>Part of the assessment process</a:t>
            </a:r>
          </a:p>
          <a:p>
            <a:pPr marL="457200" lvl="1" indent="0">
              <a:buNone/>
            </a:pPr>
            <a:r>
              <a:rPr lang="en-GB" dirty="0"/>
              <a:t>Determines if your research meets academic standards</a:t>
            </a:r>
          </a:p>
          <a:p>
            <a:pPr marL="457200" lvl="1" indent="0">
              <a:buNone/>
            </a:pPr>
            <a:r>
              <a:rPr lang="en-GB" dirty="0"/>
              <a:t>To provide you with support</a:t>
            </a:r>
          </a:p>
          <a:p>
            <a:pPr marL="457200" lvl="1" indent="0">
              <a:buNone/>
            </a:pPr>
            <a:r>
              <a:rPr lang="en-GB" dirty="0"/>
              <a:t>To highlight any ethical issues early so that they can be addressed</a:t>
            </a:r>
          </a:p>
          <a:p>
            <a:pPr marL="457200" lvl="1" indent="0">
              <a:buNone/>
            </a:pPr>
            <a:endParaRPr lang="en-GB" dirty="0"/>
          </a:p>
          <a:p>
            <a:pPr marL="0" lvl="0" indent="0">
              <a:buNone/>
            </a:pPr>
            <a:r>
              <a:rPr lang="en-GB" b="1" dirty="0"/>
              <a:t>2. What does the proposal contain – what are the different sections that you will have to write about?</a:t>
            </a:r>
          </a:p>
          <a:p>
            <a:pPr marL="457200" lvl="1" indent="0">
              <a:buNone/>
            </a:pP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1988985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9866305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proposal document has a specific role to play</a:t>
            </a:r>
          </a:p>
          <a:p>
            <a:pPr marL="228600" indent="-228600">
              <a:buAutoNum type="arabicPeriod"/>
            </a:pPr>
            <a:r>
              <a:rPr lang="en-GB" dirty="0"/>
              <a:t>It allows you to assign your dissertation a working title</a:t>
            </a:r>
          </a:p>
          <a:p>
            <a:r>
              <a:rPr lang="en-GB" dirty="0"/>
              <a:t>2. It provides some background information</a:t>
            </a:r>
            <a:r>
              <a:rPr lang="en-GB" sz="1200" dirty="0"/>
              <a:t> on the area that interests you or intrigues you, including a brief rationale as to why you want to focus on a particular aspect of the Subject area</a:t>
            </a:r>
          </a:p>
          <a:p>
            <a:r>
              <a:rPr lang="en-GB" sz="1200" dirty="0"/>
              <a:t>3. It Identifies the overall aim of your research (i.e. what you are trying to achieve)</a:t>
            </a:r>
          </a:p>
          <a:p>
            <a:r>
              <a:rPr lang="en-GB" sz="1200" dirty="0"/>
              <a:t>4. Allows you to Specify the individual objectives required to help you achieve your research aim</a:t>
            </a:r>
          </a:p>
          <a:p>
            <a:r>
              <a:rPr lang="en-GB" sz="1200" dirty="0"/>
              <a:t>5. You are able to Outline how you will carry out your research (i.e. your methodology and methods e.g. survey, case study, questionnaires, interviews etc)</a:t>
            </a:r>
          </a:p>
          <a:p>
            <a:r>
              <a:rPr lang="en-GB" sz="1200" dirty="0"/>
              <a:t>6. Provides and early Indication of  whether or not ethical issues arise from the proposal and if so how you are going to address them to meet the University’s standards. You’ll also have to submit a separate Ethics form.</a:t>
            </a:r>
          </a:p>
          <a:p>
            <a:r>
              <a:rPr lang="en-GB" sz="1200" dirty="0"/>
              <a:t>7. List the literature referred to in producing the proposal ( Ref list/bibliography)</a:t>
            </a:r>
          </a:p>
          <a:p>
            <a:endParaRPr lang="en-GB" sz="1200" dirty="0"/>
          </a:p>
          <a:p>
            <a:endParaRPr lang="en-GB" sz="1200" dirty="0"/>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6582286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Main task of your proposal is to clarify whatever it is that you propose to research.</a:t>
            </a:r>
          </a:p>
          <a:p>
            <a:endParaRPr lang="en-GB" dirty="0"/>
          </a:p>
          <a:p>
            <a:r>
              <a:rPr lang="en-GB" dirty="0"/>
              <a:t>So where do you start?</a:t>
            </a:r>
          </a:p>
          <a:p>
            <a:endParaRPr lang="en-GB" dirty="0"/>
          </a:p>
          <a:p>
            <a:r>
              <a:rPr lang="en-GB" dirty="0"/>
              <a:t>At the beginning…….</a:t>
            </a:r>
          </a:p>
          <a:p>
            <a:pPr marL="228600" indent="-228600">
              <a:buAutoNum type="arabicPeriod"/>
            </a:pPr>
            <a:r>
              <a:rPr lang="en-GB" dirty="0"/>
              <a:t>Pick a subject area that you are interested in /grabs your attention/relevant to your work and course – some of you already have</a:t>
            </a:r>
          </a:p>
          <a:p>
            <a:pPr marL="228600" indent="-228600">
              <a:buAutoNum type="arabicPeriod"/>
            </a:pPr>
            <a:r>
              <a:rPr lang="en-GB" dirty="0"/>
              <a:t>You then need to </a:t>
            </a:r>
            <a:r>
              <a:rPr lang="en-GB" b="1" dirty="0"/>
              <a:t>focus on a particular aspect </a:t>
            </a:r>
            <a:r>
              <a:rPr lang="en-GB" dirty="0"/>
              <a:t>of that subject area that you think is worth researching – don’t go too wide on your subject area</a:t>
            </a:r>
          </a:p>
          <a:p>
            <a:pPr marL="228600" indent="-228600">
              <a:buAutoNum type="arabicPeriod"/>
            </a:pPr>
            <a:r>
              <a:rPr lang="en-GB" dirty="0"/>
              <a:t>You need to then communicate your ideas in writing using the template given to you</a:t>
            </a:r>
          </a:p>
          <a:p>
            <a:pPr marL="228600" indent="-228600">
              <a:buAutoNum type="arabicPeriod"/>
            </a:pPr>
            <a:endParaRPr lang="en-GB" dirty="0"/>
          </a:p>
          <a:p>
            <a:pPr marL="0" indent="0">
              <a:buNone/>
            </a:pPr>
            <a:r>
              <a:rPr lang="en-GB" dirty="0"/>
              <a:t>To  achieve research focus :</a:t>
            </a:r>
          </a:p>
          <a:p>
            <a:pPr marL="228600" indent="-228600">
              <a:buAutoNum type="arabicPeriod"/>
            </a:pPr>
            <a:r>
              <a:rPr lang="en-GB" dirty="0"/>
              <a:t>Think of the subject areas in general terms</a:t>
            </a:r>
          </a:p>
          <a:p>
            <a:pPr marL="228600" indent="-228600">
              <a:buAutoNum type="arabicPeriod"/>
            </a:pPr>
            <a:r>
              <a:rPr lang="en-GB" dirty="0"/>
              <a:t>Then home in on a particular aspect of that subject</a:t>
            </a:r>
          </a:p>
          <a:p>
            <a:pPr marL="228600" indent="-228600">
              <a:buAutoNum type="arabicPeriod"/>
            </a:pPr>
            <a:r>
              <a:rPr lang="en-GB" dirty="0"/>
              <a:t>Do some background reading/research to see if it is worth studying – see how much information you can find on the subject? Is there a lot or hardly any? Are there any gaps that your research will close?</a:t>
            </a:r>
          </a:p>
          <a:p>
            <a:pPr marL="228600" indent="-228600">
              <a:buAutoNum type="arabicPeriod"/>
            </a:pPr>
            <a:endParaRPr lang="en-GB" dirty="0"/>
          </a:p>
          <a:p>
            <a:pPr marL="0" indent="0">
              <a:buNone/>
            </a:pPr>
            <a:r>
              <a:rPr lang="en-GB" dirty="0"/>
              <a:t>Your title should concisely provide the reader with an understanding/overview/the gist of what you are researching in your dissertation</a:t>
            </a:r>
          </a:p>
          <a:p>
            <a:pPr marL="0" indent="0">
              <a:buNone/>
            </a:pPr>
            <a:r>
              <a:rPr lang="en-GB" dirty="0"/>
              <a:t>Think in general terms of your topic</a:t>
            </a:r>
          </a:p>
          <a:p>
            <a:pPr marL="0" indent="0">
              <a:buNone/>
            </a:pPr>
            <a:r>
              <a:rPr lang="en-GB" dirty="0"/>
              <a:t>Identify the aspect of that topic that you want to concentrate on</a:t>
            </a:r>
          </a:p>
          <a:p>
            <a:pPr marL="0" indent="0">
              <a:buNone/>
            </a:pPr>
            <a:r>
              <a:rPr lang="en-GB" dirty="0"/>
              <a:t>Bring them both together to start compiling your Title</a:t>
            </a:r>
          </a:p>
          <a:p>
            <a:pPr marL="0" indent="0">
              <a:buNone/>
            </a:pPr>
            <a:r>
              <a:rPr lang="en-GB" dirty="0"/>
              <a:t>GENERAL – SPECIFIC - TITLE</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7405918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research title – which may be a question or written as a statement of intention should be………</a:t>
            </a:r>
          </a:p>
          <a:p>
            <a:endParaRPr lang="en-GB" dirty="0"/>
          </a:p>
          <a:p>
            <a:pPr marL="171450" indent="-171450">
              <a:buFont typeface="Arial" panose="020B0604020202020204" pitchFamily="34" charset="0"/>
              <a:buChar char="•"/>
            </a:pPr>
            <a:r>
              <a:rPr lang="en-GB" dirty="0"/>
              <a:t>Clear – it provides enough specifics that your reader can easily understand its purpose without needing additional explanation</a:t>
            </a:r>
          </a:p>
          <a:p>
            <a:pPr marL="171450" indent="-171450">
              <a:buFont typeface="Arial" panose="020B0604020202020204" pitchFamily="34" charset="0"/>
              <a:buChar char="•"/>
            </a:pPr>
            <a:r>
              <a:rPr lang="en-GB" dirty="0"/>
              <a:t>Focused – it is narrow enough that it can be answered thoroughly in the word count and time that you have</a:t>
            </a:r>
          </a:p>
          <a:p>
            <a:pPr marL="171450" indent="-171450">
              <a:buFont typeface="Arial" panose="020B0604020202020204" pitchFamily="34" charset="0"/>
              <a:buChar char="•"/>
            </a:pPr>
            <a:r>
              <a:rPr lang="en-GB" dirty="0"/>
              <a:t>Concise – it is expressed in the fewest possible words</a:t>
            </a:r>
          </a:p>
          <a:p>
            <a:pPr marL="171450" indent="-171450">
              <a:buFont typeface="Arial" panose="020B0604020202020204" pitchFamily="34" charset="0"/>
              <a:buChar char="•"/>
            </a:pPr>
            <a:r>
              <a:rPr lang="en-GB" dirty="0"/>
              <a:t>Complex – it is not answerable with a simple yes/no but requires analysis of ideas and sources prior to you compiling a concluding answer</a:t>
            </a:r>
          </a:p>
          <a:p>
            <a:pPr marL="171450" indent="-171450">
              <a:buFont typeface="Arial" panose="020B0604020202020204" pitchFamily="34" charset="0"/>
              <a:buChar char="•"/>
            </a:pPr>
            <a:r>
              <a:rPr lang="en-GB" dirty="0"/>
              <a:t>Arguable – its potential answers are open to debate by others rather than accepted facts</a:t>
            </a:r>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28505406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look at this research question</a:t>
            </a:r>
          </a:p>
          <a:p>
            <a:endParaRPr lang="en-GB" dirty="0"/>
          </a:p>
          <a:p>
            <a:r>
              <a:rPr lang="en-GB" dirty="0"/>
              <a:t>What do you think?</a:t>
            </a:r>
          </a:p>
          <a:p>
            <a:r>
              <a:rPr lang="en-GB" dirty="0"/>
              <a:t>What would you change and why?</a:t>
            </a:r>
          </a:p>
          <a:p>
            <a:endParaRPr lang="en-GB" dirty="0"/>
          </a:p>
          <a:p>
            <a:r>
              <a:rPr lang="en-GB" dirty="0"/>
              <a:t>Break it down – social networking  - which ones? </a:t>
            </a:r>
          </a:p>
          <a:p>
            <a:r>
              <a:rPr lang="en-GB" dirty="0"/>
              <a:t>Harm – what type of harm? </a:t>
            </a:r>
          </a:p>
          <a:p>
            <a:r>
              <a:rPr lang="en-GB" dirty="0"/>
              <a:t>To whom? – children/adults/gender/age groups/ other groups/ organisations etc </a:t>
            </a:r>
            <a:r>
              <a:rPr lang="en-GB" dirty="0" err="1"/>
              <a:t>etc</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19400617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GB" dirty="0">
              <a:cs typeface="Calibri"/>
            </a:endParaRPr>
          </a:p>
          <a:p>
            <a:pPr marL="0" indent="0">
              <a:buNone/>
            </a:pP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32550188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1.Background reading </a:t>
            </a:r>
            <a:r>
              <a:rPr lang="en-GB" dirty="0"/>
              <a:t>– support why you want to research your chosen area if asked by your supervisor. What have you found from your initial research? What are the gaps in literature/source material? How much information is there out there ?</a:t>
            </a:r>
          </a:p>
          <a:p>
            <a:endParaRPr lang="en-GB" dirty="0"/>
          </a:p>
          <a:p>
            <a:pPr marL="228600" indent="-228600">
              <a:buAutoNum type="arabicPeriod" startAt="2"/>
            </a:pPr>
            <a:r>
              <a:rPr lang="en-GB" dirty="0"/>
              <a:t>This is not a comprehensive review of literature on your topic – that will come in your final document. </a:t>
            </a:r>
          </a:p>
          <a:p>
            <a:pPr marL="228600" indent="-228600">
              <a:buAutoNum type="arabicPeriod" startAt="2"/>
            </a:pPr>
            <a:r>
              <a:rPr lang="en-GB" dirty="0"/>
              <a:t>You only have about 500 words here so be brief and focused about what you are saying and make sure that you reference your sources using Harvard. This is not a requirement to write about the history of your subject – be focused on what you want to research only. Remember to justify your proposal and the need to research your topic</a:t>
            </a:r>
          </a:p>
          <a:p>
            <a:pPr marL="228600" indent="-228600">
              <a:buAutoNum type="arabicPeriod" startAt="2"/>
            </a:pP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2583678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will it do?</a:t>
            </a:r>
          </a:p>
          <a:p>
            <a:r>
              <a:rPr lang="en-GB" dirty="0"/>
              <a:t>What do you want it to achieve</a:t>
            </a:r>
          </a:p>
          <a:p>
            <a:r>
              <a:rPr lang="en-GB" dirty="0"/>
              <a:t>What is its purpose</a:t>
            </a:r>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5837159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realise or address your overall research aim , you have to list your objectives to show how you will get there in other words the steps that you will take to meet your research aim</a:t>
            </a:r>
          </a:p>
          <a:p>
            <a:endParaRPr lang="en-GB" dirty="0"/>
          </a:p>
          <a:p>
            <a:r>
              <a:rPr lang="en-GB" dirty="0"/>
              <a:t>Important to consider the key words - NOUNS that you use as these will influence the depth of study that you propose to carry out.</a:t>
            </a:r>
          </a:p>
          <a:p>
            <a:r>
              <a:rPr lang="en-GB" dirty="0"/>
              <a:t>e.g. Identify, evaluate, explore, formulate. A noun is a word of action</a:t>
            </a:r>
            <a:endParaRPr lang="en-GB" dirty="0">
              <a:cs typeface="Calibri"/>
            </a:endParaRPr>
          </a:p>
          <a:p>
            <a:r>
              <a:rPr lang="en-GB" dirty="0"/>
              <a:t> </a:t>
            </a:r>
          </a:p>
          <a:p>
            <a:r>
              <a:rPr lang="en-GB" dirty="0"/>
              <a:t>Which of these words will require more work than others?</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24198556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The way they are </a:t>
            </a:r>
            <a:r>
              <a:rPr lang="en-GB" b="1" dirty="0"/>
              <a:t>worded</a:t>
            </a:r>
            <a:r>
              <a:rPr lang="en-GB" dirty="0"/>
              <a:t> are different : </a:t>
            </a:r>
          </a:p>
          <a:p>
            <a:r>
              <a:rPr lang="en-GB" dirty="0"/>
              <a:t>Aim is wide , while objectives are specific, narrow tasks</a:t>
            </a:r>
          </a:p>
          <a:p>
            <a:pPr marL="0" indent="0">
              <a:buNone/>
            </a:pPr>
            <a:endParaRPr lang="en-GB" dirty="0"/>
          </a:p>
          <a:p>
            <a:pPr marL="0" indent="0">
              <a:buNone/>
            </a:pPr>
            <a:r>
              <a:rPr lang="en-GB" dirty="0"/>
              <a:t>2. The </a:t>
            </a:r>
            <a:r>
              <a:rPr lang="en-GB" b="1" dirty="0"/>
              <a:t>focus</a:t>
            </a:r>
            <a:r>
              <a:rPr lang="en-GB" dirty="0"/>
              <a:t> of them are different </a:t>
            </a:r>
          </a:p>
          <a:p>
            <a:pPr marL="0" indent="0">
              <a:buNone/>
            </a:pPr>
            <a:r>
              <a:rPr lang="en-GB" dirty="0"/>
              <a:t>Aim focuses on overall purpose; objectives focus on how to achieve that purpose</a:t>
            </a:r>
          </a:p>
          <a:p>
            <a:pPr marL="0" indent="0">
              <a:buNone/>
            </a:pPr>
            <a:endParaRPr lang="en-GB" dirty="0"/>
          </a:p>
          <a:p>
            <a:pPr marL="0" indent="0">
              <a:buNone/>
            </a:pPr>
            <a:r>
              <a:rPr lang="en-GB" dirty="0"/>
              <a:t>3. The </a:t>
            </a:r>
            <a:r>
              <a:rPr lang="en-GB" b="1" dirty="0"/>
              <a:t>purpose</a:t>
            </a:r>
            <a:r>
              <a:rPr lang="en-GB" dirty="0"/>
              <a:t> of the two are different</a:t>
            </a:r>
          </a:p>
          <a:p>
            <a:pPr marL="0" indent="0">
              <a:buNone/>
            </a:pPr>
            <a:r>
              <a:rPr lang="en-GB" dirty="0"/>
              <a:t>Research aims are concerned with the overall findings of the research, which are long term; objectives serve to define short term aims of the research</a:t>
            </a:r>
          </a:p>
          <a:p>
            <a:pPr marL="0" indent="0">
              <a:buNone/>
            </a:pPr>
            <a:endParaRPr lang="en-GB" dirty="0"/>
          </a:p>
          <a:p>
            <a:pPr marL="0" indent="0">
              <a:buNone/>
            </a:pPr>
            <a:r>
              <a:rPr lang="en-GB" dirty="0"/>
              <a:t>4. They are </a:t>
            </a:r>
            <a:r>
              <a:rPr lang="en-GB" b="1" dirty="0"/>
              <a:t>presented</a:t>
            </a:r>
            <a:r>
              <a:rPr lang="en-GB" dirty="0"/>
              <a:t> differently</a:t>
            </a:r>
          </a:p>
          <a:p>
            <a:pPr marL="0" indent="0">
              <a:buNone/>
            </a:pPr>
            <a:r>
              <a:rPr lang="en-GB" dirty="0"/>
              <a:t>Research AIMS are written in a sentence or small paragraph; objectives are written in a list</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34634883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an example of the Aim and Objectives for a dissertation </a:t>
            </a:r>
          </a:p>
          <a:p>
            <a:endParaRPr lang="en-GB" dirty="0"/>
          </a:p>
          <a:p>
            <a:r>
              <a:rPr lang="en-GB" dirty="0"/>
              <a:t>Note the Key words used in the objectives ( highlighted in blue) – how deep do you think the research had to be ?</a:t>
            </a:r>
          </a:p>
          <a:p>
            <a:r>
              <a:rPr lang="en-GB" dirty="0"/>
              <a:t>Ask yourself are they ‘doable’ in the time that you have and the literature that is available to you in your chosen topic area?</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37858593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34556202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4371415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25670754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19508416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we mean by ‘Ethics’?</a:t>
            </a:r>
          </a:p>
          <a:p>
            <a:endParaRPr lang="en-GB" dirty="0"/>
          </a:p>
          <a:p>
            <a:endParaRPr lang="en-GB" dirty="0"/>
          </a:p>
          <a:p>
            <a:r>
              <a:rPr lang="en-GB" dirty="0"/>
              <a:t>What about ‘Research Ethics’?</a:t>
            </a:r>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36890784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Can you remember what the 5 core principles are of research?</a:t>
            </a:r>
          </a:p>
          <a:p>
            <a:endParaRPr lang="en-GB" b="1" dirty="0"/>
          </a:p>
          <a:p>
            <a:endParaRPr lang="en-GB" b="1" dirty="0"/>
          </a:p>
          <a:p>
            <a:r>
              <a:rPr lang="en-GB" b="1" dirty="0"/>
              <a:t>Transparency </a:t>
            </a:r>
            <a:r>
              <a:rPr lang="en-GB" dirty="0"/>
              <a:t>– Purpose of your research should be clearly explained to your participants and also how you will conduct your primary research ( e.g. questionnaire, focus group etc) together with the intended use of the data. Always good to provide an information sheet</a:t>
            </a:r>
          </a:p>
          <a:p>
            <a:endParaRPr lang="en-GB" dirty="0"/>
          </a:p>
          <a:p>
            <a:r>
              <a:rPr lang="en-GB" b="1" dirty="0"/>
              <a:t>Confidentiality</a:t>
            </a:r>
            <a:r>
              <a:rPr lang="en-GB" dirty="0"/>
              <a:t> – you must respect confidentiality and anonymity of your participants. If you aren’t you may be in breach of Data Protection law or putting people at risk.</a:t>
            </a:r>
          </a:p>
          <a:p>
            <a:endParaRPr lang="en-GB" dirty="0"/>
          </a:p>
          <a:p>
            <a:r>
              <a:rPr lang="en-GB" b="1" dirty="0"/>
              <a:t>Voluntary </a:t>
            </a:r>
            <a:r>
              <a:rPr lang="en-GB" dirty="0"/>
              <a:t>– participants must not be coerced to become part of your research and should be free to withdraw at anytime</a:t>
            </a:r>
          </a:p>
          <a:p>
            <a:endParaRPr lang="en-GB" dirty="0"/>
          </a:p>
          <a:p>
            <a:r>
              <a:rPr lang="en-GB" b="1" dirty="0"/>
              <a:t>Do no harm </a:t>
            </a:r>
            <a:r>
              <a:rPr lang="en-GB" dirty="0"/>
              <a:t>– Your research should not put any participant in any danger or risk of harm, neither should you.</a:t>
            </a:r>
          </a:p>
          <a:p>
            <a:endParaRPr lang="en-GB" dirty="0"/>
          </a:p>
          <a:p>
            <a:r>
              <a:rPr lang="en-GB" b="1" dirty="0"/>
              <a:t>Impartiality</a:t>
            </a:r>
            <a:r>
              <a:rPr lang="en-GB" dirty="0"/>
              <a:t> – if you are connected to the research participants in any way ( </a:t>
            </a:r>
            <a:r>
              <a:rPr lang="en-GB" dirty="0" err="1"/>
              <a:t>e,g</a:t>
            </a:r>
            <a:r>
              <a:rPr lang="en-GB" dirty="0"/>
              <a:t>, fellow students or relatives)  or it could be perceived that you may be biased you need to declare your relationship.</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NB - </a:t>
            </a:r>
            <a:r>
              <a:rPr lang="en-GB" b="1" dirty="0"/>
              <a:t>What ethical considerations do you think you will have? And how will you overcome them?</a:t>
            </a:r>
          </a:p>
          <a:p>
            <a:r>
              <a:rPr lang="en-GB" dirty="0"/>
              <a:t> - </a:t>
            </a:r>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26047987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30459770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16610519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24</a:t>
            </a:fld>
            <a:endParaRPr lang="en-GB"/>
          </a:p>
        </p:txBody>
      </p:sp>
    </p:spTree>
    <p:extLst>
      <p:ext uri="{BB962C8B-B14F-4D97-AF65-F5344CB8AC3E}">
        <p14:creationId xmlns:p14="http://schemas.microsoft.com/office/powerpoint/2010/main" val="36529741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18/01/2023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18/01/2023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5.xml"/><Relationship Id="rId1" Type="http://schemas.openxmlformats.org/officeDocument/2006/relationships/slideLayout" Target="../slideLayouts/slideLayout4.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6.xml"/><Relationship Id="rId1" Type="http://schemas.openxmlformats.org/officeDocument/2006/relationships/slideLayout" Target="../slideLayouts/slideLayout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1.xml.rels><?xml version="1.0" encoding="UTF-8" standalone="yes"?>
<Relationships xmlns="http://schemas.openxmlformats.org/package/2006/relationships"><Relationship Id="rId3" Type="http://schemas.openxmlformats.org/officeDocument/2006/relationships/image" Target="../media/image7.tmp"/><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823757" y="1720488"/>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Rectangle 1">
            <a:extLst>
              <a:ext uri="{FF2B5EF4-FFF2-40B4-BE49-F238E27FC236}">
                <a16:creationId xmlns:a16="http://schemas.microsoft.com/office/drawing/2014/main" id="{05B5DD68-5BC7-41C7-AD7A-78AE3BA68F00}"/>
              </a:ext>
            </a:extLst>
          </p:cNvPr>
          <p:cNvSpPr/>
          <p:nvPr/>
        </p:nvSpPr>
        <p:spPr>
          <a:xfrm>
            <a:off x="2324070" y="1347212"/>
            <a:ext cx="8378566" cy="37326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dirty="0">
                <a:solidFill>
                  <a:srgbClr val="002060"/>
                </a:solidFill>
                <a:latin typeface="+mj-lt"/>
              </a:rPr>
              <a:t>BSc  Professional Investigation</a:t>
            </a:r>
          </a:p>
          <a:p>
            <a:pPr algn="ctr"/>
            <a:r>
              <a:rPr lang="en-GB" sz="2400" b="1" dirty="0">
                <a:solidFill>
                  <a:schemeClr val="bg1"/>
                </a:solidFill>
                <a:latin typeface="+mj-lt"/>
              </a:rPr>
              <a:t>BSc </a:t>
            </a:r>
            <a:r>
              <a:rPr lang="en-GB" sz="2400" b="1" dirty="0" err="1">
                <a:solidFill>
                  <a:schemeClr val="bg1"/>
                </a:solidFill>
                <a:latin typeface="+mj-lt"/>
              </a:rPr>
              <a:t>Ymchwiliad</a:t>
            </a:r>
            <a:r>
              <a:rPr lang="en-GB" sz="2400" b="1" dirty="0">
                <a:solidFill>
                  <a:schemeClr val="bg1"/>
                </a:solidFill>
                <a:latin typeface="+mj-lt"/>
              </a:rPr>
              <a:t> </a:t>
            </a:r>
            <a:r>
              <a:rPr lang="en-GB" sz="2400" b="1" dirty="0" err="1">
                <a:solidFill>
                  <a:schemeClr val="bg1"/>
                </a:solidFill>
                <a:latin typeface="+mj-lt"/>
              </a:rPr>
              <a:t>Proffesiynol</a:t>
            </a:r>
            <a:endParaRPr lang="en-GB" sz="2400" b="1" dirty="0">
              <a:solidFill>
                <a:schemeClr val="bg1"/>
              </a:solidFill>
              <a:latin typeface="+mj-lt"/>
            </a:endParaRPr>
          </a:p>
          <a:p>
            <a:pPr algn="ctr"/>
            <a:endParaRPr lang="en-GB" sz="2400" b="1" dirty="0">
              <a:solidFill>
                <a:srgbClr val="002060"/>
              </a:solidFill>
              <a:latin typeface="+mj-lt"/>
            </a:endParaRPr>
          </a:p>
          <a:p>
            <a:pPr algn="ctr"/>
            <a:r>
              <a:rPr lang="en-GB" sz="2400" b="1">
                <a:solidFill>
                  <a:srgbClr val="002060"/>
                </a:solidFill>
                <a:latin typeface="+mj-lt"/>
              </a:rPr>
              <a:t>Dissertation proposal </a:t>
            </a:r>
          </a:p>
          <a:p>
            <a:pPr algn="ctr"/>
            <a:r>
              <a:rPr lang="en-GB" sz="2400" b="1" dirty="0" err="1">
                <a:latin typeface="+mj-lt"/>
              </a:rPr>
              <a:t>Cynnig</a:t>
            </a:r>
            <a:r>
              <a:rPr lang="en-GB" sz="2400" b="1" dirty="0">
                <a:latin typeface="+mj-lt"/>
              </a:rPr>
              <a:t> </a:t>
            </a:r>
            <a:r>
              <a:rPr lang="en-GB" sz="2400" b="1" dirty="0" err="1">
                <a:latin typeface="+mj-lt"/>
              </a:rPr>
              <a:t>Traethawd</a:t>
            </a:r>
            <a:r>
              <a:rPr lang="en-GB" sz="2400" b="1">
                <a:latin typeface="+mj-lt"/>
              </a:rPr>
              <a:t> Hir</a:t>
            </a:r>
          </a:p>
          <a:p>
            <a:pPr algn="ctr"/>
            <a:endParaRPr lang="en-GB" sz="2400" b="1" dirty="0">
              <a:latin typeface="+mj-lt"/>
            </a:endParaRPr>
          </a:p>
          <a:p>
            <a:pPr algn="ctr"/>
            <a:r>
              <a:rPr lang="en-GB" sz="2400" b="1" dirty="0">
                <a:latin typeface="+mj-lt"/>
              </a:rPr>
              <a:t>11.01.23</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rgbClr val="0070C0"/>
                </a:solidFill>
              </a:rPr>
              <a:t>Deilliannau Dysgu</a:t>
            </a:r>
            <a:r>
              <a:rPr lang="en-GB" dirty="0">
                <a:solidFill>
                  <a:schemeClr val="bg1"/>
                </a:solidFill>
              </a:rPr>
              <a:t>    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a:xfrm>
            <a:off x="353616" y="1552576"/>
            <a:ext cx="5384800" cy="3989040"/>
          </a:xfrm>
        </p:spPr>
        <p:txBody>
          <a:bodyPr vert="horz" lIns="91440" tIns="45720" rIns="91440" bIns="45720" rtlCol="0" anchor="t">
            <a:normAutofit/>
          </a:bodyPr>
          <a:lstStyle/>
          <a:p>
            <a:r>
              <a:rPr lang="en-GB" dirty="0">
                <a:solidFill>
                  <a:srgbClr val="0070C0"/>
                </a:solidFill>
              </a:rPr>
              <a:t>Ail-</a:t>
            </a:r>
            <a:r>
              <a:rPr lang="en-GB" dirty="0" err="1">
                <a:solidFill>
                  <a:srgbClr val="0070C0"/>
                </a:solidFill>
              </a:rPr>
              <a:t>lunio</a:t>
            </a:r>
            <a:r>
              <a:rPr lang="en-GB" dirty="0">
                <a:solidFill>
                  <a:srgbClr val="0070C0"/>
                </a:solidFill>
              </a:rPr>
              <a:t> gofynion cynnig traethawd hir</a:t>
            </a:r>
          </a:p>
          <a:p>
            <a:r>
              <a:rPr lang="en-GB" dirty="0">
                <a:solidFill>
                  <a:srgbClr val="0070C0"/>
                </a:solidFill>
              </a:rPr>
              <a:t>Ymgyfarwyddo a chynnwys y templed y </a:t>
            </a:r>
            <a:r>
              <a:rPr lang="en-GB" dirty="0" err="1">
                <a:solidFill>
                  <a:srgbClr val="0070C0"/>
                </a:solidFill>
              </a:rPr>
              <a:t>cynnig</a:t>
            </a:r>
            <a:endParaRPr lang="en-GB" dirty="0">
              <a:solidFill>
                <a:srgbClr val="0070C0"/>
              </a:solidFill>
            </a:endParaRPr>
          </a:p>
          <a:p>
            <a:endParaRPr lang="en-GB" dirty="0">
              <a:solidFill>
                <a:srgbClr val="0070C0"/>
              </a:solidFill>
            </a:endParaRPr>
          </a:p>
          <a:p>
            <a:endParaRPr lang="en-GB" dirty="0">
              <a:solidFill>
                <a:srgbClr val="0070C0"/>
              </a:solidFill>
            </a:endParaRPr>
          </a:p>
          <a:p>
            <a:endParaRPr lang="en-GB" dirty="0">
              <a:solidFill>
                <a:srgbClr val="0070C0"/>
              </a:solidFill>
            </a:endParaRPr>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vert="horz" lIns="91440" tIns="45720" rIns="91440" bIns="45720" rtlCol="0" anchor="t">
            <a:normAutofit/>
          </a:bodyPr>
          <a:lstStyle/>
          <a:p>
            <a:r>
              <a:rPr lang="en-GB" dirty="0"/>
              <a:t>Recap on the requirements of the dissertation proposal</a:t>
            </a:r>
          </a:p>
          <a:p>
            <a:r>
              <a:rPr lang="en-GB" dirty="0"/>
              <a:t>Familiarise yourself with the contents of the proposal template and ethics form</a:t>
            </a:r>
          </a:p>
          <a:p>
            <a:pPr marL="0" indent="0">
              <a:buNone/>
            </a:pPr>
            <a:endParaRPr lang="en-GB" dirty="0"/>
          </a:p>
        </p:txBody>
      </p:sp>
      <p:pic>
        <p:nvPicPr>
          <p:cNvPr id="5" name="Picture 4">
            <a:extLst>
              <a:ext uri="{FF2B5EF4-FFF2-40B4-BE49-F238E27FC236}">
                <a16:creationId xmlns:a16="http://schemas.microsoft.com/office/drawing/2014/main" id="{DC47AF03-F9D4-3675-99A3-2001DDC7EBCD}"/>
              </a:ext>
            </a:extLst>
          </p:cNvPr>
          <p:cNvPicPr>
            <a:picLocks noChangeAspect="1"/>
          </p:cNvPicPr>
          <p:nvPr/>
        </p:nvPicPr>
        <p:blipFill>
          <a:blip r:embed="rId3"/>
          <a:stretch>
            <a:fillRect/>
          </a:stretch>
        </p:blipFill>
        <p:spPr>
          <a:xfrm>
            <a:off x="3674161" y="3544145"/>
            <a:ext cx="2419350" cy="1895475"/>
          </a:xfrm>
          <a:prstGeom prst="rect">
            <a:avLst/>
          </a:prstGeom>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8E32E-F3D9-B253-363F-C655E1D6BB46}"/>
              </a:ext>
            </a:extLst>
          </p:cNvPr>
          <p:cNvSpPr>
            <a:spLocks noGrp="1"/>
          </p:cNvSpPr>
          <p:nvPr>
            <p:ph type="title"/>
          </p:nvPr>
        </p:nvSpPr>
        <p:spPr>
          <a:solidFill>
            <a:srgbClr val="002060"/>
          </a:solidFill>
        </p:spPr>
        <p:txBody>
          <a:bodyPr/>
          <a:lstStyle/>
          <a:p>
            <a:r>
              <a:rPr lang="en-GB" dirty="0">
                <a:solidFill>
                  <a:schemeClr val="bg1"/>
                </a:solidFill>
              </a:rPr>
              <a:t>Re-cap</a:t>
            </a:r>
          </a:p>
        </p:txBody>
      </p:sp>
      <p:pic>
        <p:nvPicPr>
          <p:cNvPr id="8" name="Content Placeholder 7">
            <a:extLst>
              <a:ext uri="{FF2B5EF4-FFF2-40B4-BE49-F238E27FC236}">
                <a16:creationId xmlns:a16="http://schemas.microsoft.com/office/drawing/2014/main" id="{6408D817-F3DD-D3A5-8099-A49C2E7FFD32}"/>
              </a:ext>
            </a:extLst>
          </p:cNvPr>
          <p:cNvPicPr>
            <a:picLocks noGrp="1" noChangeAspect="1"/>
          </p:cNvPicPr>
          <p:nvPr>
            <p:ph idx="1"/>
          </p:nvPr>
        </p:nvPicPr>
        <p:blipFill>
          <a:blip r:embed="rId3"/>
          <a:stretch>
            <a:fillRect/>
          </a:stretch>
        </p:blipFill>
        <p:spPr>
          <a:xfrm>
            <a:off x="9513743" y="3579017"/>
            <a:ext cx="2419350" cy="1895475"/>
          </a:xfrm>
          <a:prstGeom prst="rect">
            <a:avLst/>
          </a:prstGeom>
        </p:spPr>
      </p:pic>
      <p:sp>
        <p:nvSpPr>
          <p:cNvPr id="6" name="Rectangle 5">
            <a:extLst>
              <a:ext uri="{FF2B5EF4-FFF2-40B4-BE49-F238E27FC236}">
                <a16:creationId xmlns:a16="http://schemas.microsoft.com/office/drawing/2014/main" id="{3E159D2B-1A97-1791-BCD6-5217B3F9A2CC}"/>
              </a:ext>
            </a:extLst>
          </p:cNvPr>
          <p:cNvSpPr/>
          <p:nvPr/>
        </p:nvSpPr>
        <p:spPr>
          <a:xfrm>
            <a:off x="872837" y="1688354"/>
            <a:ext cx="4738254" cy="356944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t>Why do you need to write a proposal</a:t>
            </a:r>
            <a:r>
              <a:rPr lang="en-GB" sz="2000" b="1" dirty="0"/>
              <a:t>?</a:t>
            </a:r>
          </a:p>
        </p:txBody>
      </p:sp>
      <p:sp>
        <p:nvSpPr>
          <p:cNvPr id="7" name="Oval 6">
            <a:extLst>
              <a:ext uri="{FF2B5EF4-FFF2-40B4-BE49-F238E27FC236}">
                <a16:creationId xmlns:a16="http://schemas.microsoft.com/office/drawing/2014/main" id="{D8C66BBE-6E97-561E-F6E8-780F760AEDEA}"/>
              </a:ext>
            </a:extLst>
          </p:cNvPr>
          <p:cNvSpPr/>
          <p:nvPr/>
        </p:nvSpPr>
        <p:spPr>
          <a:xfrm>
            <a:off x="5126183" y="1417638"/>
            <a:ext cx="4738252" cy="2618508"/>
          </a:xfrm>
          <a:prstGeom prst="ellipse">
            <a:avLst/>
          </a:prstGeom>
          <a:solidFill>
            <a:schemeClr val="accent4">
              <a:lumMod val="40000"/>
              <a:lumOff val="6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rPr>
              <a:t>What does the proposal contain?</a:t>
            </a:r>
          </a:p>
        </p:txBody>
      </p:sp>
    </p:spTree>
    <p:extLst>
      <p:ext uri="{BB962C8B-B14F-4D97-AF65-F5344CB8AC3E}">
        <p14:creationId xmlns:p14="http://schemas.microsoft.com/office/powerpoint/2010/main" val="1359409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normAutofit/>
          </a:bodyPr>
          <a:lstStyle/>
          <a:p>
            <a:r>
              <a:rPr lang="en-GB" sz="2800" b="1" dirty="0">
                <a:solidFill>
                  <a:srgbClr val="0070C0"/>
                </a:solidFill>
              </a:rPr>
              <a:t>Y </a:t>
            </a:r>
            <a:r>
              <a:rPr lang="en-GB" sz="2800" b="1" dirty="0" err="1">
                <a:solidFill>
                  <a:srgbClr val="0070C0"/>
                </a:solidFill>
              </a:rPr>
              <a:t>dogfen</a:t>
            </a:r>
            <a:r>
              <a:rPr lang="en-GB" sz="2800" b="1" dirty="0">
                <a:solidFill>
                  <a:srgbClr val="0070C0"/>
                </a:solidFill>
              </a:rPr>
              <a:t> </a:t>
            </a:r>
            <a:r>
              <a:rPr lang="en-GB" sz="2800" b="1" dirty="0" err="1">
                <a:solidFill>
                  <a:srgbClr val="0070C0"/>
                </a:solidFill>
              </a:rPr>
              <a:t>cynnig</a:t>
            </a:r>
            <a:r>
              <a:rPr lang="en-GB" sz="2800" b="1" dirty="0">
                <a:solidFill>
                  <a:srgbClr val="0070C0"/>
                </a:solidFill>
              </a:rPr>
              <a:t> </a:t>
            </a:r>
            <a:br>
              <a:rPr lang="en-GB" sz="2800" b="1" dirty="0">
                <a:solidFill>
                  <a:schemeClr val="bg1"/>
                </a:solidFill>
              </a:rPr>
            </a:br>
            <a:r>
              <a:rPr lang="en-GB" sz="2800" b="1" dirty="0">
                <a:solidFill>
                  <a:schemeClr val="bg1"/>
                </a:solidFill>
              </a:rPr>
              <a:t>The Proposal Document</a:t>
            </a:r>
          </a:p>
        </p:txBody>
      </p:sp>
      <p:sp>
        <p:nvSpPr>
          <p:cNvPr id="5" name="Content Placeholder 4">
            <a:extLst>
              <a:ext uri="{FF2B5EF4-FFF2-40B4-BE49-F238E27FC236}">
                <a16:creationId xmlns:a16="http://schemas.microsoft.com/office/drawing/2014/main" id="{C9EE21F9-4547-3A27-22EE-7BA5D98B31DF}"/>
              </a:ext>
            </a:extLst>
          </p:cNvPr>
          <p:cNvSpPr>
            <a:spLocks noGrp="1"/>
          </p:cNvSpPr>
          <p:nvPr>
            <p:ph sz="half" idx="1"/>
          </p:nvPr>
        </p:nvSpPr>
        <p:spPr/>
        <p:txBody>
          <a:bodyPr vert="horz" lIns="91440" tIns="45720" rIns="91440" bIns="45720" rtlCol="0" anchor="t">
            <a:normAutofit lnSpcReduction="10000"/>
          </a:bodyPr>
          <a:lstStyle/>
          <a:p>
            <a:r>
              <a:rPr lang="en-GB" dirty="0"/>
              <a:t>Title/Research Question</a:t>
            </a:r>
          </a:p>
          <a:p>
            <a:r>
              <a:rPr lang="en-GB" dirty="0"/>
              <a:t>Background/aim</a:t>
            </a:r>
          </a:p>
          <a:p>
            <a:r>
              <a:rPr lang="en-GB" dirty="0"/>
              <a:t>Literature review</a:t>
            </a:r>
          </a:p>
          <a:p>
            <a:r>
              <a:rPr lang="en-GB" dirty="0"/>
              <a:t>Methodology/ethics</a:t>
            </a:r>
          </a:p>
          <a:p>
            <a:r>
              <a:rPr lang="en-GB" dirty="0"/>
              <a:t>Results</a:t>
            </a:r>
          </a:p>
          <a:p>
            <a:r>
              <a:rPr lang="en-GB" dirty="0"/>
              <a:t>Evaluation</a:t>
            </a:r>
          </a:p>
          <a:p>
            <a:r>
              <a:rPr lang="en-GB" dirty="0"/>
              <a:t>Timeline</a:t>
            </a:r>
          </a:p>
          <a:p>
            <a:r>
              <a:rPr lang="en-GB" dirty="0"/>
              <a:t>References</a:t>
            </a:r>
          </a:p>
          <a:p>
            <a:endParaRPr lang="en-GB" dirty="0"/>
          </a:p>
        </p:txBody>
      </p:sp>
      <p:sp>
        <p:nvSpPr>
          <p:cNvPr id="103" name="Content Placeholder 102">
            <a:extLst>
              <a:ext uri="{FF2B5EF4-FFF2-40B4-BE49-F238E27FC236}">
                <a16:creationId xmlns:a16="http://schemas.microsoft.com/office/drawing/2014/main" id="{DDE4DC06-248A-B7D1-ED4C-D78684082219}"/>
              </a:ext>
            </a:extLst>
          </p:cNvPr>
          <p:cNvSpPr>
            <a:spLocks noGrp="1"/>
          </p:cNvSpPr>
          <p:nvPr>
            <p:ph sz="half" idx="2"/>
          </p:nvPr>
        </p:nvSpPr>
        <p:spPr/>
        <p:txBody>
          <a:bodyPr>
            <a:normAutofit lnSpcReduction="10000"/>
          </a:bodyPr>
          <a:lstStyle/>
          <a:p>
            <a:endParaRPr lang="en-GB"/>
          </a:p>
        </p:txBody>
      </p:sp>
      <p:graphicFrame>
        <p:nvGraphicFramePr>
          <p:cNvPr id="6" name="Diagram 5">
            <a:extLst>
              <a:ext uri="{FF2B5EF4-FFF2-40B4-BE49-F238E27FC236}">
                <a16:creationId xmlns:a16="http://schemas.microsoft.com/office/drawing/2014/main" id="{133F1CCA-80A6-AFB6-73B1-E0951895FA78}"/>
              </a:ext>
            </a:extLst>
          </p:cNvPr>
          <p:cNvGraphicFramePr/>
          <p:nvPr>
            <p:extLst>
              <p:ext uri="{D42A27DB-BD31-4B8C-83A1-F6EECF244321}">
                <p14:modId xmlns:p14="http://schemas.microsoft.com/office/powerpoint/2010/main" val="3254017911"/>
              </p:ext>
            </p:extLst>
          </p:nvPr>
        </p:nvGraphicFramePr>
        <p:xfrm>
          <a:off x="6802822" y="1655118"/>
          <a:ext cx="4662057" cy="36161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2" name="Rectangle 151">
            <a:extLst>
              <a:ext uri="{FF2B5EF4-FFF2-40B4-BE49-F238E27FC236}">
                <a16:creationId xmlns:a16="http://schemas.microsoft.com/office/drawing/2014/main" id="{59B22543-5FFB-6010-FE1E-010BDB448766}"/>
              </a:ext>
            </a:extLst>
          </p:cNvPr>
          <p:cNvSpPr/>
          <p:nvPr/>
        </p:nvSpPr>
        <p:spPr>
          <a:xfrm>
            <a:off x="3529830" y="4241800"/>
            <a:ext cx="2178242" cy="91593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1500 words</a:t>
            </a:r>
          </a:p>
        </p:txBody>
      </p:sp>
    </p:spTree>
    <p:extLst>
      <p:ext uri="{BB962C8B-B14F-4D97-AF65-F5344CB8AC3E}">
        <p14:creationId xmlns:p14="http://schemas.microsoft.com/office/powerpoint/2010/main" val="3451093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dirty="0">
                <a:solidFill>
                  <a:schemeClr val="bg1"/>
                </a:solidFill>
              </a:rPr>
              <a:t>The Proposal Document</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idx="1"/>
          </p:nvPr>
        </p:nvSpPr>
        <p:spPr/>
        <p:txBody>
          <a:bodyPr>
            <a:normAutofit fontScale="85000" lnSpcReduction="10000"/>
          </a:bodyPr>
          <a:lstStyle/>
          <a:p>
            <a:r>
              <a:rPr lang="en-GB" sz="2800" dirty="0"/>
              <a:t>Assign your dissertation a working title</a:t>
            </a:r>
          </a:p>
          <a:p>
            <a:r>
              <a:rPr lang="en-GB" sz="2800" dirty="0"/>
              <a:t>Provide some background information on the area that interests you, including a brief rationale</a:t>
            </a:r>
          </a:p>
          <a:p>
            <a:r>
              <a:rPr lang="en-GB" sz="2800" dirty="0"/>
              <a:t>Identify the overall aim of your research (i.e. what you are trying to achieve)</a:t>
            </a:r>
          </a:p>
          <a:p>
            <a:r>
              <a:rPr lang="en-GB" sz="2800" dirty="0"/>
              <a:t>Specify the individual objectives required to help you achieve your research aim</a:t>
            </a:r>
          </a:p>
          <a:p>
            <a:r>
              <a:rPr lang="en-GB" sz="2800" dirty="0"/>
              <a:t>Outline how you will carry out your research</a:t>
            </a:r>
          </a:p>
          <a:p>
            <a:r>
              <a:rPr lang="en-GB" sz="2800" dirty="0"/>
              <a:t>Indicate whether or not ethical issues arise from the proposal and if so how you are going to address them</a:t>
            </a:r>
          </a:p>
          <a:p>
            <a:r>
              <a:rPr lang="en-GB" sz="2800" dirty="0"/>
              <a:t>List the literature referred to in producing the proposal ( Ref list/bibliography)</a:t>
            </a:r>
          </a:p>
          <a:p>
            <a:endParaRPr lang="en-GB" sz="2800" dirty="0"/>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A539E-9264-433C-961F-D83EACFFBA1A}"/>
              </a:ext>
            </a:extLst>
          </p:cNvPr>
          <p:cNvSpPr>
            <a:spLocks noGrp="1"/>
          </p:cNvSpPr>
          <p:nvPr>
            <p:ph type="title"/>
          </p:nvPr>
        </p:nvSpPr>
        <p:spPr>
          <a:solidFill>
            <a:srgbClr val="002060"/>
          </a:solidFill>
        </p:spPr>
        <p:txBody>
          <a:bodyPr/>
          <a:lstStyle/>
          <a:p>
            <a:r>
              <a:rPr lang="en-GB" dirty="0">
                <a:solidFill>
                  <a:schemeClr val="bg1"/>
                </a:solidFill>
              </a:rPr>
              <a:t>Dissertation Proposal -  The Title</a:t>
            </a:r>
          </a:p>
        </p:txBody>
      </p:sp>
      <p:graphicFrame>
        <p:nvGraphicFramePr>
          <p:cNvPr id="4" name="Content Placeholder 3">
            <a:extLst>
              <a:ext uri="{FF2B5EF4-FFF2-40B4-BE49-F238E27FC236}">
                <a16:creationId xmlns:a16="http://schemas.microsoft.com/office/drawing/2014/main" id="{9650B294-2E3E-4506-8BE5-6A4D272BF9FB}"/>
              </a:ext>
            </a:extLst>
          </p:cNvPr>
          <p:cNvGraphicFramePr>
            <a:graphicFrameLocks noGrp="1"/>
          </p:cNvGraphicFramePr>
          <p:nvPr>
            <p:ph idx="1"/>
            <p:extLst>
              <p:ext uri="{D42A27DB-BD31-4B8C-83A1-F6EECF244321}">
                <p14:modId xmlns:p14="http://schemas.microsoft.com/office/powerpoint/2010/main" val="1981962658"/>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09982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13570-E7FE-C042-CEEA-849746502BBC}"/>
              </a:ext>
            </a:extLst>
          </p:cNvPr>
          <p:cNvSpPr>
            <a:spLocks noGrp="1"/>
          </p:cNvSpPr>
          <p:nvPr>
            <p:ph type="title"/>
          </p:nvPr>
        </p:nvSpPr>
        <p:spPr>
          <a:solidFill>
            <a:srgbClr val="002060"/>
          </a:solidFill>
        </p:spPr>
        <p:txBody>
          <a:bodyPr/>
          <a:lstStyle/>
          <a:p>
            <a:r>
              <a:rPr lang="en-GB" dirty="0">
                <a:solidFill>
                  <a:schemeClr val="bg1"/>
                </a:solidFill>
              </a:rPr>
              <a:t>What your research title should be…</a:t>
            </a:r>
          </a:p>
        </p:txBody>
      </p:sp>
      <p:sp>
        <p:nvSpPr>
          <p:cNvPr id="3" name="Content Placeholder 2">
            <a:extLst>
              <a:ext uri="{FF2B5EF4-FFF2-40B4-BE49-F238E27FC236}">
                <a16:creationId xmlns:a16="http://schemas.microsoft.com/office/drawing/2014/main" id="{87E2CDF0-3E2E-E753-9B1C-FD09740CCDEE}"/>
              </a:ext>
            </a:extLst>
          </p:cNvPr>
          <p:cNvSpPr>
            <a:spLocks noGrp="1"/>
          </p:cNvSpPr>
          <p:nvPr>
            <p:ph sz="half" idx="1"/>
          </p:nvPr>
        </p:nvSpPr>
        <p:spPr>
          <a:xfrm>
            <a:off x="609600" y="1600201"/>
            <a:ext cx="2609088" cy="3447287"/>
          </a:xfrm>
        </p:spPr>
        <p:txBody>
          <a:bodyPr/>
          <a:lstStyle/>
          <a:p>
            <a:endParaRPr lang="en-GB" dirty="0"/>
          </a:p>
          <a:p>
            <a:r>
              <a:rPr lang="en-GB" b="1" dirty="0">
                <a:solidFill>
                  <a:srgbClr val="0070C0"/>
                </a:solidFill>
              </a:rPr>
              <a:t>Clear</a:t>
            </a:r>
          </a:p>
          <a:p>
            <a:r>
              <a:rPr lang="en-GB" b="1" dirty="0">
                <a:solidFill>
                  <a:srgbClr val="0070C0"/>
                </a:solidFill>
              </a:rPr>
              <a:t>Focused</a:t>
            </a:r>
          </a:p>
          <a:p>
            <a:r>
              <a:rPr lang="en-GB" b="1" dirty="0">
                <a:solidFill>
                  <a:srgbClr val="0070C0"/>
                </a:solidFill>
              </a:rPr>
              <a:t>Concise</a:t>
            </a:r>
          </a:p>
          <a:p>
            <a:r>
              <a:rPr lang="en-GB" b="1" dirty="0">
                <a:solidFill>
                  <a:srgbClr val="0070C0"/>
                </a:solidFill>
              </a:rPr>
              <a:t>Complex</a:t>
            </a:r>
          </a:p>
          <a:p>
            <a:r>
              <a:rPr lang="en-GB" b="1" dirty="0">
                <a:solidFill>
                  <a:srgbClr val="0070C0"/>
                </a:solidFill>
              </a:rPr>
              <a:t>Arguable</a:t>
            </a:r>
          </a:p>
        </p:txBody>
      </p:sp>
      <p:sp>
        <p:nvSpPr>
          <p:cNvPr id="4" name="Content Placeholder 3">
            <a:extLst>
              <a:ext uri="{FF2B5EF4-FFF2-40B4-BE49-F238E27FC236}">
                <a16:creationId xmlns:a16="http://schemas.microsoft.com/office/drawing/2014/main" id="{A051F641-840A-03A7-7A7B-2C0A24851FCB}"/>
              </a:ext>
            </a:extLst>
          </p:cNvPr>
          <p:cNvSpPr>
            <a:spLocks noGrp="1"/>
          </p:cNvSpPr>
          <p:nvPr>
            <p:ph sz="half" idx="2"/>
          </p:nvPr>
        </p:nvSpPr>
        <p:spPr/>
        <p:txBody>
          <a:bodyPr/>
          <a:lstStyle/>
          <a:p>
            <a:pPr marL="0" indent="0">
              <a:buNone/>
            </a:pPr>
            <a:r>
              <a:rPr lang="en-GB" dirty="0"/>
              <a:t>Help you focus your research by providing a pathway through the research and writing process.</a:t>
            </a:r>
          </a:p>
          <a:p>
            <a:pPr marL="0" indent="0">
              <a:buNone/>
            </a:pPr>
            <a:endParaRPr lang="en-GB" dirty="0"/>
          </a:p>
          <a:p>
            <a:pPr marL="0" indent="0">
              <a:buNone/>
            </a:pPr>
            <a:r>
              <a:rPr lang="en-GB" dirty="0"/>
              <a:t>Avoid the ‘all about’ dissertation – work towards supporting a specific arguable piece of research.</a:t>
            </a:r>
          </a:p>
        </p:txBody>
      </p:sp>
      <p:pic>
        <p:nvPicPr>
          <p:cNvPr id="5" name="Picture 4">
            <a:extLst>
              <a:ext uri="{FF2B5EF4-FFF2-40B4-BE49-F238E27FC236}">
                <a16:creationId xmlns:a16="http://schemas.microsoft.com/office/drawing/2014/main" id="{7BCBE4CC-B9CD-DA6A-64D1-E4057BCEE574}"/>
              </a:ext>
            </a:extLst>
          </p:cNvPr>
          <p:cNvPicPr>
            <a:picLocks noChangeAspect="1"/>
          </p:cNvPicPr>
          <p:nvPr/>
        </p:nvPicPr>
        <p:blipFill>
          <a:blip r:embed="rId3"/>
          <a:stretch>
            <a:fillRect/>
          </a:stretch>
        </p:blipFill>
        <p:spPr>
          <a:xfrm>
            <a:off x="2948178" y="2523744"/>
            <a:ext cx="2857500" cy="1600200"/>
          </a:xfrm>
          <a:prstGeom prst="rect">
            <a:avLst/>
          </a:prstGeom>
        </p:spPr>
      </p:pic>
    </p:spTree>
    <p:extLst>
      <p:ext uri="{BB962C8B-B14F-4D97-AF65-F5344CB8AC3E}">
        <p14:creationId xmlns:p14="http://schemas.microsoft.com/office/powerpoint/2010/main" val="2253652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anim calcmode="lin" valueType="num">
                                      <p:cBhvr>
                                        <p:cTn id="2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4">
                                            <p:txEl>
                                              <p:pRg st="0" end="0"/>
                                            </p:txEl>
                                          </p:spTgt>
                                        </p:tgtEl>
                                        <p:attrNameLst>
                                          <p:attrName>style.visibility</p:attrName>
                                        </p:attrNameLst>
                                      </p:cBhvr>
                                      <p:to>
                                        <p:strVal val="visible"/>
                                      </p:to>
                                    </p:set>
                                    <p:animEffect transition="in" filter="fade">
                                      <p:cBhvr>
                                        <p:cTn id="34" dur="1000"/>
                                        <p:tgtEl>
                                          <p:spTgt spid="4">
                                            <p:txEl>
                                              <p:pRg st="0" end="0"/>
                                            </p:txEl>
                                          </p:spTgt>
                                        </p:tgtEl>
                                      </p:cBhvr>
                                    </p:animEffect>
                                    <p:anim calcmode="lin" valueType="num">
                                      <p:cBhvr>
                                        <p:cTn id="3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6"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4">
                                            <p:txEl>
                                              <p:pRg st="2" end="2"/>
                                            </p:txEl>
                                          </p:spTgt>
                                        </p:tgtEl>
                                        <p:attrNameLst>
                                          <p:attrName>style.visibility</p:attrName>
                                        </p:attrNameLst>
                                      </p:cBhvr>
                                      <p:to>
                                        <p:strVal val="visible"/>
                                      </p:to>
                                    </p:set>
                                    <p:animEffect transition="in" filter="fade">
                                      <p:cBhvr>
                                        <p:cTn id="41" dur="1000"/>
                                        <p:tgtEl>
                                          <p:spTgt spid="4">
                                            <p:txEl>
                                              <p:pRg st="2" end="2"/>
                                            </p:txEl>
                                          </p:spTgt>
                                        </p:tgtEl>
                                      </p:cBhvr>
                                    </p:animEffect>
                                    <p:anim calcmode="lin" valueType="num">
                                      <p:cBhvr>
                                        <p:cTn id="4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4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80CF8-4806-3D37-7695-1FFDC88DA95E}"/>
              </a:ext>
            </a:extLst>
          </p:cNvPr>
          <p:cNvSpPr>
            <a:spLocks noGrp="1"/>
          </p:cNvSpPr>
          <p:nvPr>
            <p:ph type="title" idx="4294967295"/>
          </p:nvPr>
        </p:nvSpPr>
        <p:spPr>
          <a:xfrm>
            <a:off x="475488" y="187931"/>
            <a:ext cx="10972800" cy="1143000"/>
          </a:xfrm>
          <a:solidFill>
            <a:srgbClr val="002060"/>
          </a:solidFill>
        </p:spPr>
        <p:txBody>
          <a:bodyPr/>
          <a:lstStyle/>
          <a:p>
            <a:r>
              <a:rPr lang="en-GB" dirty="0">
                <a:solidFill>
                  <a:schemeClr val="bg1"/>
                </a:solidFill>
              </a:rPr>
              <a:t>Research questions</a:t>
            </a:r>
          </a:p>
        </p:txBody>
      </p:sp>
      <p:sp>
        <p:nvSpPr>
          <p:cNvPr id="4" name="Rectangle 3">
            <a:extLst>
              <a:ext uri="{FF2B5EF4-FFF2-40B4-BE49-F238E27FC236}">
                <a16:creationId xmlns:a16="http://schemas.microsoft.com/office/drawing/2014/main" id="{F5A597E2-5CBF-4E13-245F-4E923ED6AFE6}"/>
              </a:ext>
            </a:extLst>
          </p:cNvPr>
          <p:cNvSpPr/>
          <p:nvPr/>
        </p:nvSpPr>
        <p:spPr>
          <a:xfrm>
            <a:off x="658368" y="2030287"/>
            <a:ext cx="2743200" cy="179190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How should social networking sites address the harm they cause?</a:t>
            </a:r>
          </a:p>
        </p:txBody>
      </p:sp>
      <p:sp>
        <p:nvSpPr>
          <p:cNvPr id="5" name="Rectangle 4">
            <a:extLst>
              <a:ext uri="{FF2B5EF4-FFF2-40B4-BE49-F238E27FC236}">
                <a16:creationId xmlns:a16="http://schemas.microsoft.com/office/drawing/2014/main" id="{2BE53156-CC40-7223-FE99-EB499395EF2B}"/>
              </a:ext>
            </a:extLst>
          </p:cNvPr>
          <p:cNvSpPr/>
          <p:nvPr/>
        </p:nvSpPr>
        <p:spPr>
          <a:xfrm>
            <a:off x="3858768" y="1458787"/>
            <a:ext cx="1792224" cy="1143000"/>
          </a:xfrm>
          <a:prstGeom prst="rect">
            <a:avLst/>
          </a:prstGeom>
          <a:solidFill>
            <a:schemeClr val="accent4">
              <a:lumMod val="20000"/>
              <a:lumOff val="8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which social media sites?</a:t>
            </a:r>
          </a:p>
        </p:txBody>
      </p:sp>
      <p:sp>
        <p:nvSpPr>
          <p:cNvPr id="6" name="Rectangle 5">
            <a:extLst>
              <a:ext uri="{FF2B5EF4-FFF2-40B4-BE49-F238E27FC236}">
                <a16:creationId xmlns:a16="http://schemas.microsoft.com/office/drawing/2014/main" id="{CD0821C6-05DC-F485-72AE-3053D0D5088E}"/>
              </a:ext>
            </a:extLst>
          </p:cNvPr>
          <p:cNvSpPr/>
          <p:nvPr/>
        </p:nvSpPr>
        <p:spPr>
          <a:xfrm>
            <a:off x="3858768" y="2857500"/>
            <a:ext cx="1792224" cy="1143000"/>
          </a:xfrm>
          <a:prstGeom prst="rect">
            <a:avLst/>
          </a:prstGeom>
          <a:solidFill>
            <a:schemeClr val="accent4">
              <a:lumMod val="20000"/>
              <a:lumOff val="8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Assumes  that harm is proven and or accepted</a:t>
            </a:r>
          </a:p>
        </p:txBody>
      </p:sp>
      <p:sp>
        <p:nvSpPr>
          <p:cNvPr id="7" name="Rectangle 6">
            <a:extLst>
              <a:ext uri="{FF2B5EF4-FFF2-40B4-BE49-F238E27FC236}">
                <a16:creationId xmlns:a16="http://schemas.microsoft.com/office/drawing/2014/main" id="{A8C3443C-3F0B-59C2-A37B-84A0BBB1EA21}"/>
              </a:ext>
            </a:extLst>
          </p:cNvPr>
          <p:cNvSpPr/>
          <p:nvPr/>
        </p:nvSpPr>
        <p:spPr>
          <a:xfrm>
            <a:off x="6096000" y="2857500"/>
            <a:ext cx="1792224" cy="1142999"/>
          </a:xfrm>
          <a:prstGeom prst="rect">
            <a:avLst/>
          </a:prstGeom>
          <a:solidFill>
            <a:schemeClr val="accent4">
              <a:lumMod val="40000"/>
              <a:lumOff val="6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What type of harm?</a:t>
            </a:r>
          </a:p>
        </p:txBody>
      </p:sp>
      <p:sp>
        <p:nvSpPr>
          <p:cNvPr id="8" name="Rectangle 7">
            <a:extLst>
              <a:ext uri="{FF2B5EF4-FFF2-40B4-BE49-F238E27FC236}">
                <a16:creationId xmlns:a16="http://schemas.microsoft.com/office/drawing/2014/main" id="{B1C22CFD-B2C3-C9F3-2296-E12D65CD4EF7}"/>
              </a:ext>
            </a:extLst>
          </p:cNvPr>
          <p:cNvSpPr/>
          <p:nvPr/>
        </p:nvSpPr>
        <p:spPr>
          <a:xfrm>
            <a:off x="3858768" y="4256213"/>
            <a:ext cx="1792224" cy="1143000"/>
          </a:xfrm>
          <a:prstGeom prst="rect">
            <a:avLst/>
          </a:prstGeom>
          <a:solidFill>
            <a:schemeClr val="accent4">
              <a:lumMod val="20000"/>
              <a:lumOff val="8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To whom?</a:t>
            </a:r>
          </a:p>
        </p:txBody>
      </p:sp>
      <p:sp>
        <p:nvSpPr>
          <p:cNvPr id="9" name="Rectangle 8">
            <a:extLst>
              <a:ext uri="{FF2B5EF4-FFF2-40B4-BE49-F238E27FC236}">
                <a16:creationId xmlns:a16="http://schemas.microsoft.com/office/drawing/2014/main" id="{9A08B279-7597-F9E5-BD63-7FA9E5BE14CE}"/>
              </a:ext>
            </a:extLst>
          </p:cNvPr>
          <p:cNvSpPr/>
          <p:nvPr/>
        </p:nvSpPr>
        <p:spPr>
          <a:xfrm>
            <a:off x="6096000" y="4256212"/>
            <a:ext cx="1792224" cy="1142999"/>
          </a:xfrm>
          <a:prstGeom prst="rect">
            <a:avLst/>
          </a:prstGeom>
          <a:solidFill>
            <a:schemeClr val="accent4">
              <a:lumMod val="40000"/>
              <a:lumOff val="60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Age/gender</a:t>
            </a:r>
          </a:p>
        </p:txBody>
      </p:sp>
      <p:sp>
        <p:nvSpPr>
          <p:cNvPr id="10" name="Rectangle 9">
            <a:extLst>
              <a:ext uri="{FF2B5EF4-FFF2-40B4-BE49-F238E27FC236}">
                <a16:creationId xmlns:a16="http://schemas.microsoft.com/office/drawing/2014/main" id="{C57F2D9A-1958-B667-43FF-DE98020886FE}"/>
              </a:ext>
            </a:extLst>
          </p:cNvPr>
          <p:cNvSpPr/>
          <p:nvPr/>
        </p:nvSpPr>
        <p:spPr>
          <a:xfrm>
            <a:off x="9064752" y="2030287"/>
            <a:ext cx="2468880" cy="29989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RESULT:</a:t>
            </a:r>
          </a:p>
          <a:p>
            <a:pPr algn="ctr"/>
            <a:r>
              <a:rPr lang="en-GB" dirty="0">
                <a:solidFill>
                  <a:schemeClr val="tx1"/>
                </a:solidFill>
              </a:rPr>
              <a:t>What action should social network sites like </a:t>
            </a:r>
            <a:r>
              <a:rPr lang="en-GB" dirty="0" err="1">
                <a:solidFill>
                  <a:schemeClr val="tx1"/>
                </a:solidFill>
              </a:rPr>
              <a:t>facebook</a:t>
            </a:r>
            <a:r>
              <a:rPr lang="en-GB" dirty="0">
                <a:solidFill>
                  <a:schemeClr val="tx1"/>
                </a:solidFill>
              </a:rPr>
              <a:t> and </a:t>
            </a:r>
            <a:r>
              <a:rPr lang="en-GB" dirty="0" err="1">
                <a:solidFill>
                  <a:schemeClr val="tx1"/>
                </a:solidFill>
              </a:rPr>
              <a:t>MYSpace</a:t>
            </a:r>
            <a:r>
              <a:rPr lang="en-GB" dirty="0">
                <a:solidFill>
                  <a:schemeClr val="tx1"/>
                </a:solidFill>
              </a:rPr>
              <a:t> take to protect users’ personal information and privacy?</a:t>
            </a:r>
          </a:p>
        </p:txBody>
      </p:sp>
    </p:spTree>
    <p:extLst>
      <p:ext uri="{BB962C8B-B14F-4D97-AF65-F5344CB8AC3E}">
        <p14:creationId xmlns:p14="http://schemas.microsoft.com/office/powerpoint/2010/main" val="757606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1000"/>
                                        <p:tgtEl>
                                          <p:spTgt spid="8"/>
                                        </p:tgtEl>
                                      </p:cBhvr>
                                    </p:animEffect>
                                    <p:anim calcmode="lin" valueType="num">
                                      <p:cBhvr>
                                        <p:cTn id="36" dur="1000" fill="hold"/>
                                        <p:tgtEl>
                                          <p:spTgt spid="8"/>
                                        </p:tgtEl>
                                        <p:attrNameLst>
                                          <p:attrName>ppt_x</p:attrName>
                                        </p:attrNameLst>
                                      </p:cBhvr>
                                      <p:tavLst>
                                        <p:tav tm="0">
                                          <p:val>
                                            <p:strVal val="#ppt_x"/>
                                          </p:val>
                                        </p:tav>
                                        <p:tav tm="100000">
                                          <p:val>
                                            <p:strVal val="#ppt_x"/>
                                          </p:val>
                                        </p:tav>
                                      </p:tavLst>
                                    </p:anim>
                                    <p:anim calcmode="lin" valueType="num">
                                      <p:cBhvr>
                                        <p:cTn id="3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1000"/>
                                        <p:tgtEl>
                                          <p:spTgt spid="9"/>
                                        </p:tgtEl>
                                      </p:cBhvr>
                                    </p:animEffect>
                                    <p:anim calcmode="lin" valueType="num">
                                      <p:cBhvr>
                                        <p:cTn id="43" dur="1000" fill="hold"/>
                                        <p:tgtEl>
                                          <p:spTgt spid="9"/>
                                        </p:tgtEl>
                                        <p:attrNameLst>
                                          <p:attrName>ppt_x</p:attrName>
                                        </p:attrNameLst>
                                      </p:cBhvr>
                                      <p:tavLst>
                                        <p:tav tm="0">
                                          <p:val>
                                            <p:strVal val="#ppt_x"/>
                                          </p:val>
                                        </p:tav>
                                        <p:tav tm="100000">
                                          <p:val>
                                            <p:strVal val="#ppt_x"/>
                                          </p:val>
                                        </p:tav>
                                      </p:tavLst>
                                    </p:anim>
                                    <p:anim calcmode="lin" valueType="num">
                                      <p:cBhvr>
                                        <p:cTn id="4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Effect transition="in" filter="fade">
                                      <p:cBhvr>
                                        <p:cTn id="49" dur="1000"/>
                                        <p:tgtEl>
                                          <p:spTgt spid="10"/>
                                        </p:tgtEl>
                                      </p:cBhvr>
                                    </p:animEffect>
                                    <p:anim calcmode="lin" valueType="num">
                                      <p:cBhvr>
                                        <p:cTn id="50" dur="1000" fill="hold"/>
                                        <p:tgtEl>
                                          <p:spTgt spid="10"/>
                                        </p:tgtEl>
                                        <p:attrNameLst>
                                          <p:attrName>ppt_x</p:attrName>
                                        </p:attrNameLst>
                                      </p:cBhvr>
                                      <p:tavLst>
                                        <p:tav tm="0">
                                          <p:val>
                                            <p:strVal val="#ppt_x"/>
                                          </p:val>
                                        </p:tav>
                                        <p:tav tm="100000">
                                          <p:val>
                                            <p:strVal val="#ppt_x"/>
                                          </p:val>
                                        </p:tav>
                                      </p:tavLst>
                                    </p:anim>
                                    <p:anim calcmode="lin" valueType="num">
                                      <p:cBhvr>
                                        <p:cTn id="51"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03323-C1C0-FD9D-A37D-088600E5B78E}"/>
              </a:ext>
            </a:extLst>
          </p:cNvPr>
          <p:cNvSpPr>
            <a:spLocks noGrp="1"/>
          </p:cNvSpPr>
          <p:nvPr>
            <p:ph type="title"/>
          </p:nvPr>
        </p:nvSpPr>
        <p:spPr>
          <a:solidFill>
            <a:srgbClr val="002060"/>
          </a:solidFill>
        </p:spPr>
        <p:txBody>
          <a:bodyPr/>
          <a:lstStyle/>
          <a:p>
            <a:r>
              <a:rPr lang="en-GB" dirty="0">
                <a:solidFill>
                  <a:schemeClr val="bg1"/>
                </a:solidFill>
              </a:rPr>
              <a:t>Examples:</a:t>
            </a:r>
          </a:p>
        </p:txBody>
      </p:sp>
      <p:sp>
        <p:nvSpPr>
          <p:cNvPr id="3" name="Content Placeholder 2">
            <a:extLst>
              <a:ext uri="{FF2B5EF4-FFF2-40B4-BE49-F238E27FC236}">
                <a16:creationId xmlns:a16="http://schemas.microsoft.com/office/drawing/2014/main" id="{4CC2D967-56FB-34CE-EB72-9FAB2E78191A}"/>
              </a:ext>
            </a:extLst>
          </p:cNvPr>
          <p:cNvSpPr>
            <a:spLocks noGrp="1"/>
          </p:cNvSpPr>
          <p:nvPr>
            <p:ph idx="1"/>
          </p:nvPr>
        </p:nvSpPr>
        <p:spPr/>
        <p:txBody>
          <a:bodyPr vert="horz" lIns="91440" tIns="45720" rIns="91440" bIns="45720" rtlCol="0" anchor="t">
            <a:normAutofit fontScale="62500" lnSpcReduction="20000"/>
          </a:bodyPr>
          <a:lstStyle/>
          <a:p>
            <a:pPr marL="514350" indent="-514350">
              <a:buAutoNum type="arabicPeriod"/>
            </a:pPr>
            <a:r>
              <a:rPr lang="en-GB" dirty="0"/>
              <a:t>How can advances in IT help police forces ?</a:t>
            </a:r>
          </a:p>
          <a:p>
            <a:pPr marL="514350" indent="-514350">
              <a:buAutoNum type="arabicPeriod"/>
            </a:pPr>
            <a:r>
              <a:rPr lang="en-GB" b="1" i="1" dirty="0">
                <a:solidFill>
                  <a:schemeClr val="accent4">
                    <a:lumMod val="75000"/>
                  </a:schemeClr>
                </a:solidFill>
              </a:rPr>
              <a:t>What effect do technological advances have on service delivery within Police forces/Rural policing etc </a:t>
            </a:r>
          </a:p>
          <a:p>
            <a:pPr marL="514350" indent="-514350">
              <a:buAutoNum type="arabicPeriod"/>
            </a:pPr>
            <a:endParaRPr lang="en-GB" i="1" dirty="0">
              <a:solidFill>
                <a:schemeClr val="accent4">
                  <a:lumMod val="75000"/>
                </a:schemeClr>
              </a:solidFill>
            </a:endParaRPr>
          </a:p>
          <a:p>
            <a:pPr marL="0" indent="0">
              <a:buNone/>
            </a:pPr>
            <a:r>
              <a:rPr lang="en-GB" dirty="0"/>
              <a:t>3. What are the effects on police recruitment from within rural areas, from the need to hold a degree ?</a:t>
            </a:r>
          </a:p>
          <a:p>
            <a:pPr marL="0" indent="0">
              <a:buNone/>
            </a:pPr>
            <a:r>
              <a:rPr lang="en-GB" b="1" i="1" dirty="0">
                <a:solidFill>
                  <a:schemeClr val="accent4">
                    <a:lumMod val="75000"/>
                  </a:schemeClr>
                </a:solidFill>
              </a:rPr>
              <a:t>4. What is/are the most significant effect/s of the current recruitment criteria within policing, on the number of persons recruited from rural Welsh communities.</a:t>
            </a:r>
          </a:p>
          <a:p>
            <a:pPr marL="0" indent="0">
              <a:buNone/>
            </a:pPr>
            <a:endParaRPr lang="en-GB" dirty="0"/>
          </a:p>
          <a:p>
            <a:pPr marL="0" indent="0">
              <a:buNone/>
            </a:pPr>
            <a:r>
              <a:rPr lang="en-GB" dirty="0"/>
              <a:t>5. What should Police HR departments do about encouraging staff to report incidents of bullying?</a:t>
            </a:r>
            <a:r>
              <a:rPr lang="en-GB" b="1" dirty="0"/>
              <a:t> </a:t>
            </a:r>
          </a:p>
          <a:p>
            <a:pPr marL="0" indent="0">
              <a:buNone/>
            </a:pPr>
            <a:r>
              <a:rPr lang="en-GB" b="1" i="1" dirty="0">
                <a:solidFill>
                  <a:schemeClr val="accent4">
                    <a:lumMod val="75000"/>
                  </a:schemeClr>
                </a:solidFill>
              </a:rPr>
              <a:t>6. What are the most effective communication strategies for increasing the number of reported bullying incidents within....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514350" indent="-514350">
              <a:buAutoNum type="arabicPeriod"/>
            </a:pPr>
            <a:endParaRPr lang="en-GB" dirty="0"/>
          </a:p>
          <a:p>
            <a:pPr marL="514350" indent="-514350">
              <a:buAutoNum type="arabicPeriod"/>
            </a:pPr>
            <a:endParaRPr lang="en-GB" dirty="0"/>
          </a:p>
        </p:txBody>
      </p:sp>
    </p:spTree>
    <p:extLst>
      <p:ext uri="{BB962C8B-B14F-4D97-AF65-F5344CB8AC3E}">
        <p14:creationId xmlns:p14="http://schemas.microsoft.com/office/powerpoint/2010/main" val="367833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anim calcmode="lin" valueType="num">
                                      <p:cBhvr>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1B55B-8817-4DE4-A8E6-7EAA0FCC3A26}"/>
              </a:ext>
            </a:extLst>
          </p:cNvPr>
          <p:cNvSpPr>
            <a:spLocks noGrp="1"/>
          </p:cNvSpPr>
          <p:nvPr>
            <p:ph type="title"/>
          </p:nvPr>
        </p:nvSpPr>
        <p:spPr>
          <a:solidFill>
            <a:srgbClr val="002060"/>
          </a:solidFill>
        </p:spPr>
        <p:txBody>
          <a:bodyPr>
            <a:normAutofit fontScale="90000"/>
          </a:bodyPr>
          <a:lstStyle/>
          <a:p>
            <a:r>
              <a:rPr lang="en-GB" dirty="0">
                <a:solidFill>
                  <a:schemeClr val="bg1"/>
                </a:solidFill>
              </a:rPr>
              <a:t>Dissertation proposal – background information</a:t>
            </a:r>
          </a:p>
        </p:txBody>
      </p:sp>
      <p:sp>
        <p:nvSpPr>
          <p:cNvPr id="3" name="Content Placeholder 2">
            <a:extLst>
              <a:ext uri="{FF2B5EF4-FFF2-40B4-BE49-F238E27FC236}">
                <a16:creationId xmlns:a16="http://schemas.microsoft.com/office/drawing/2014/main" id="{9BBE5994-72EE-474C-B8B9-42BF41220F2A}"/>
              </a:ext>
            </a:extLst>
          </p:cNvPr>
          <p:cNvSpPr>
            <a:spLocks noGrp="1"/>
          </p:cNvSpPr>
          <p:nvPr>
            <p:ph sz="half" idx="1"/>
          </p:nvPr>
        </p:nvSpPr>
        <p:spPr/>
        <p:txBody>
          <a:bodyPr>
            <a:normAutofit fontScale="92500" lnSpcReduction="10000"/>
          </a:bodyPr>
          <a:lstStyle/>
          <a:p>
            <a:r>
              <a:rPr lang="en-GB" dirty="0"/>
              <a:t>Background reading – support why you want to research your chosen area</a:t>
            </a:r>
          </a:p>
          <a:p>
            <a:r>
              <a:rPr lang="en-GB" dirty="0"/>
              <a:t>Not a comprehensive review of literature on your topic.</a:t>
            </a:r>
          </a:p>
          <a:p>
            <a:r>
              <a:rPr lang="en-GB" dirty="0"/>
              <a:t>Be brief ; be focused</a:t>
            </a:r>
          </a:p>
          <a:p>
            <a:r>
              <a:rPr lang="en-GB" dirty="0"/>
              <a:t>Basic background information supported by literature/sources to justify your proposal</a:t>
            </a:r>
          </a:p>
          <a:p>
            <a:r>
              <a:rPr lang="en-GB" dirty="0"/>
              <a:t>Use Harvard!</a:t>
            </a:r>
          </a:p>
        </p:txBody>
      </p:sp>
      <p:graphicFrame>
        <p:nvGraphicFramePr>
          <p:cNvPr id="5" name="Content Placeholder 4">
            <a:extLst>
              <a:ext uri="{FF2B5EF4-FFF2-40B4-BE49-F238E27FC236}">
                <a16:creationId xmlns:a16="http://schemas.microsoft.com/office/drawing/2014/main" id="{AC465FB0-964F-42E4-9024-B77D1D29F8A2}"/>
              </a:ext>
            </a:extLst>
          </p:cNvPr>
          <p:cNvGraphicFramePr>
            <a:graphicFrameLocks noGrp="1"/>
          </p:cNvGraphicFramePr>
          <p:nvPr>
            <p:ph sz="half" idx="2"/>
            <p:extLst>
              <p:ext uri="{D42A27DB-BD31-4B8C-83A1-F6EECF244321}">
                <p14:modId xmlns:p14="http://schemas.microsoft.com/office/powerpoint/2010/main" val="2267594725"/>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8820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1000"/>
                                        <p:tgtEl>
                                          <p:spTgt spid="5"/>
                                        </p:tgtEl>
                                      </p:cBhvr>
                                    </p:animEffect>
                                    <p:anim calcmode="lin" valueType="num">
                                      <p:cBhvr>
                                        <p:cTn id="43" dur="1000" fill="hold"/>
                                        <p:tgtEl>
                                          <p:spTgt spid="5"/>
                                        </p:tgtEl>
                                        <p:attrNameLst>
                                          <p:attrName>ppt_x</p:attrName>
                                        </p:attrNameLst>
                                      </p:cBhvr>
                                      <p:tavLst>
                                        <p:tav tm="0">
                                          <p:val>
                                            <p:strVal val="#ppt_x"/>
                                          </p:val>
                                        </p:tav>
                                        <p:tav tm="100000">
                                          <p:val>
                                            <p:strVal val="#ppt_x"/>
                                          </p:val>
                                        </p:tav>
                                      </p:tavLst>
                                    </p:anim>
                                    <p:anim calcmode="lin" valueType="num">
                                      <p:cBhvr>
                                        <p:cTn id="4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E1890-ED86-4BBA-8739-DD77F77F6B68}"/>
              </a:ext>
            </a:extLst>
          </p:cNvPr>
          <p:cNvSpPr>
            <a:spLocks noGrp="1"/>
          </p:cNvSpPr>
          <p:nvPr>
            <p:ph type="title"/>
          </p:nvPr>
        </p:nvSpPr>
        <p:spPr>
          <a:solidFill>
            <a:srgbClr val="002060"/>
          </a:solidFill>
        </p:spPr>
        <p:txBody>
          <a:bodyPr/>
          <a:lstStyle/>
          <a:p>
            <a:r>
              <a:rPr lang="en-GB" dirty="0">
                <a:solidFill>
                  <a:schemeClr val="bg1"/>
                </a:solidFill>
              </a:rPr>
              <a:t>Dissertation Proposal – Research Aim</a:t>
            </a:r>
          </a:p>
        </p:txBody>
      </p:sp>
      <p:sp>
        <p:nvSpPr>
          <p:cNvPr id="3" name="Content Placeholder 2">
            <a:extLst>
              <a:ext uri="{FF2B5EF4-FFF2-40B4-BE49-F238E27FC236}">
                <a16:creationId xmlns:a16="http://schemas.microsoft.com/office/drawing/2014/main" id="{A5D5D58A-565B-49BE-A7C4-FDE88E2B6659}"/>
              </a:ext>
            </a:extLst>
          </p:cNvPr>
          <p:cNvSpPr>
            <a:spLocks noGrp="1"/>
          </p:cNvSpPr>
          <p:nvPr>
            <p:ph sz="half" idx="1"/>
          </p:nvPr>
        </p:nvSpPr>
        <p:spPr/>
        <p:txBody>
          <a:bodyPr/>
          <a:lstStyle/>
          <a:p>
            <a:r>
              <a:rPr lang="en-GB" dirty="0"/>
              <a:t>General statement which originates from your research area </a:t>
            </a:r>
          </a:p>
          <a:p>
            <a:pPr marL="0" indent="0">
              <a:buNone/>
            </a:pPr>
            <a:endParaRPr lang="en-GB" dirty="0"/>
          </a:p>
          <a:p>
            <a:pPr marL="0" indent="0">
              <a:buNone/>
            </a:pPr>
            <a:r>
              <a:rPr lang="en-GB" dirty="0"/>
              <a:t>What will it do?</a:t>
            </a:r>
          </a:p>
          <a:p>
            <a:pPr marL="0" indent="0">
              <a:buNone/>
            </a:pPr>
            <a:r>
              <a:rPr lang="en-GB" dirty="0"/>
              <a:t>What do you want it to achieve?</a:t>
            </a:r>
          </a:p>
          <a:p>
            <a:pPr marL="0" indent="0">
              <a:buNone/>
            </a:pPr>
            <a:r>
              <a:rPr lang="en-GB" dirty="0"/>
              <a:t>What is its purpose?</a:t>
            </a:r>
          </a:p>
          <a:p>
            <a:pPr marL="0" indent="0">
              <a:buNone/>
            </a:pPr>
            <a:endParaRPr lang="en-GB" dirty="0"/>
          </a:p>
        </p:txBody>
      </p:sp>
      <p:graphicFrame>
        <p:nvGraphicFramePr>
          <p:cNvPr id="5" name="Content Placeholder 4">
            <a:extLst>
              <a:ext uri="{FF2B5EF4-FFF2-40B4-BE49-F238E27FC236}">
                <a16:creationId xmlns:a16="http://schemas.microsoft.com/office/drawing/2014/main" id="{A94FFD90-7893-492C-B7AE-D898A1DA3F8A}"/>
              </a:ext>
            </a:extLst>
          </p:cNvPr>
          <p:cNvGraphicFramePr>
            <a:graphicFrameLocks noGrp="1"/>
          </p:cNvGraphicFramePr>
          <p:nvPr>
            <p:ph sz="half" idx="2"/>
            <p:extLst>
              <p:ext uri="{D42A27DB-BD31-4B8C-83A1-F6EECF244321}">
                <p14:modId xmlns:p14="http://schemas.microsoft.com/office/powerpoint/2010/main" val="3824210468"/>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08484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fade">
                                      <p:cBhvr>
                                        <p:cTn id="35" dur="1000"/>
                                        <p:tgtEl>
                                          <p:spTgt spid="5"/>
                                        </p:tgtEl>
                                      </p:cBhvr>
                                    </p:animEffect>
                                    <p:anim calcmode="lin" valueType="num">
                                      <p:cBhvr>
                                        <p:cTn id="36" dur="1000" fill="hold"/>
                                        <p:tgtEl>
                                          <p:spTgt spid="5"/>
                                        </p:tgtEl>
                                        <p:attrNameLst>
                                          <p:attrName>ppt_x</p:attrName>
                                        </p:attrNameLst>
                                      </p:cBhvr>
                                      <p:tavLst>
                                        <p:tav tm="0">
                                          <p:val>
                                            <p:strVal val="#ppt_x"/>
                                          </p:val>
                                        </p:tav>
                                        <p:tav tm="100000">
                                          <p:val>
                                            <p:strVal val="#ppt_x"/>
                                          </p:val>
                                        </p:tav>
                                      </p:tavLst>
                                    </p:anim>
                                    <p:anim calcmode="lin" valueType="num">
                                      <p:cBhvr>
                                        <p:cTn id="37"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3BC04-9929-48AD-BB96-B0AD226BDCAC}"/>
              </a:ext>
            </a:extLst>
          </p:cNvPr>
          <p:cNvSpPr>
            <a:spLocks noGrp="1"/>
          </p:cNvSpPr>
          <p:nvPr>
            <p:ph type="title"/>
          </p:nvPr>
        </p:nvSpPr>
        <p:spPr>
          <a:solidFill>
            <a:srgbClr val="002060"/>
          </a:solidFill>
        </p:spPr>
        <p:txBody>
          <a:bodyPr/>
          <a:lstStyle/>
          <a:p>
            <a:r>
              <a:rPr lang="en-GB" dirty="0">
                <a:solidFill>
                  <a:schemeClr val="bg1"/>
                </a:solidFill>
              </a:rPr>
              <a:t>Research proposal – Research Objectives</a:t>
            </a:r>
          </a:p>
        </p:txBody>
      </p:sp>
      <p:sp>
        <p:nvSpPr>
          <p:cNvPr id="4" name="Content Placeholder 3">
            <a:extLst>
              <a:ext uri="{FF2B5EF4-FFF2-40B4-BE49-F238E27FC236}">
                <a16:creationId xmlns:a16="http://schemas.microsoft.com/office/drawing/2014/main" id="{AEE72B4F-FDE8-4910-8443-E55F798EDD77}"/>
              </a:ext>
            </a:extLst>
          </p:cNvPr>
          <p:cNvSpPr>
            <a:spLocks noGrp="1"/>
          </p:cNvSpPr>
          <p:nvPr>
            <p:ph sz="half" idx="1"/>
          </p:nvPr>
        </p:nvSpPr>
        <p:spPr/>
        <p:txBody>
          <a:bodyPr>
            <a:normAutofit fontScale="92500"/>
          </a:bodyPr>
          <a:lstStyle/>
          <a:p>
            <a:r>
              <a:rPr lang="en-GB" dirty="0"/>
              <a:t>To address your ‘Research aim’</a:t>
            </a:r>
          </a:p>
          <a:p>
            <a:r>
              <a:rPr lang="en-GB" dirty="0"/>
              <a:t>Consider ‘key words’ – influence depth of study to be carried out</a:t>
            </a:r>
          </a:p>
          <a:p>
            <a:r>
              <a:rPr lang="en-GB" dirty="0"/>
              <a:t>‘Key words’ = Nouns used to indicate the type of study activity linked with the objective</a:t>
            </a:r>
          </a:p>
          <a:p>
            <a:r>
              <a:rPr lang="en-GB" dirty="0"/>
              <a:t>4/5 maximum </a:t>
            </a:r>
          </a:p>
          <a:p>
            <a:r>
              <a:rPr lang="en-GB" dirty="0"/>
              <a:t>Use them to keep you focused in your research</a:t>
            </a:r>
          </a:p>
        </p:txBody>
      </p:sp>
      <p:graphicFrame>
        <p:nvGraphicFramePr>
          <p:cNvPr id="6" name="Content Placeholder 5">
            <a:extLst>
              <a:ext uri="{FF2B5EF4-FFF2-40B4-BE49-F238E27FC236}">
                <a16:creationId xmlns:a16="http://schemas.microsoft.com/office/drawing/2014/main" id="{98FC9418-E6AD-4DB5-8F3E-7FD9CBFA3F89}"/>
              </a:ext>
            </a:extLst>
          </p:cNvPr>
          <p:cNvGraphicFramePr>
            <a:graphicFrameLocks noGrp="1"/>
          </p:cNvGraphicFramePr>
          <p:nvPr>
            <p:ph sz="half" idx="2"/>
            <p:extLst>
              <p:ext uri="{D42A27DB-BD31-4B8C-83A1-F6EECF244321}">
                <p14:modId xmlns:p14="http://schemas.microsoft.com/office/powerpoint/2010/main" val="4071944535"/>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1099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1000"/>
                                        <p:tgtEl>
                                          <p:spTgt spid="6"/>
                                        </p:tgtEl>
                                      </p:cBhvr>
                                    </p:animEffect>
                                    <p:anim calcmode="lin" valueType="num">
                                      <p:cBhvr>
                                        <p:cTn id="43" dur="1000" fill="hold"/>
                                        <p:tgtEl>
                                          <p:spTgt spid="6"/>
                                        </p:tgtEl>
                                        <p:attrNameLst>
                                          <p:attrName>ppt_x</p:attrName>
                                        </p:attrNameLst>
                                      </p:cBhvr>
                                      <p:tavLst>
                                        <p:tav tm="0">
                                          <p:val>
                                            <p:strVal val="#ppt_x"/>
                                          </p:val>
                                        </p:tav>
                                        <p:tav tm="100000">
                                          <p:val>
                                            <p:strVal val="#ppt_x"/>
                                          </p:val>
                                        </p:tav>
                                      </p:tavLst>
                                    </p:anim>
                                    <p:anim calcmode="lin" valueType="num">
                                      <p:cBhvr>
                                        <p:cTn id="4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Graphic spid="6"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BAE7D-6D17-06ED-EF08-9A7247A06C39}"/>
              </a:ext>
            </a:extLst>
          </p:cNvPr>
          <p:cNvSpPr>
            <a:spLocks noGrp="1"/>
          </p:cNvSpPr>
          <p:nvPr>
            <p:ph type="title"/>
          </p:nvPr>
        </p:nvSpPr>
        <p:spPr>
          <a:solidFill>
            <a:srgbClr val="002060"/>
          </a:solidFill>
        </p:spPr>
        <p:txBody>
          <a:bodyPr/>
          <a:lstStyle/>
          <a:p>
            <a:r>
              <a:rPr lang="en-GB" dirty="0">
                <a:solidFill>
                  <a:schemeClr val="bg1"/>
                </a:solidFill>
              </a:rPr>
              <a:t>Difference between Aims &amp; Objectives</a:t>
            </a:r>
          </a:p>
        </p:txBody>
      </p:sp>
      <p:graphicFrame>
        <p:nvGraphicFramePr>
          <p:cNvPr id="4" name="Diagram 3">
            <a:extLst>
              <a:ext uri="{FF2B5EF4-FFF2-40B4-BE49-F238E27FC236}">
                <a16:creationId xmlns:a16="http://schemas.microsoft.com/office/drawing/2014/main" id="{B2A1C671-3A1D-26F5-BC4C-4EB1B27A2176}"/>
              </a:ext>
            </a:extLst>
          </p:cNvPr>
          <p:cNvGraphicFramePr/>
          <p:nvPr>
            <p:extLst>
              <p:ext uri="{D42A27DB-BD31-4B8C-83A1-F6EECF244321}">
                <p14:modId xmlns:p14="http://schemas.microsoft.com/office/powerpoint/2010/main" val="3086181636"/>
              </p:ext>
            </p:extLst>
          </p:nvPr>
        </p:nvGraphicFramePr>
        <p:xfrm>
          <a:off x="2394527" y="1579419"/>
          <a:ext cx="7402945" cy="42887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97150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1C00D-4DC3-4C32-A1CF-011B38984BCF}"/>
              </a:ext>
            </a:extLst>
          </p:cNvPr>
          <p:cNvSpPr>
            <a:spLocks noGrp="1"/>
          </p:cNvSpPr>
          <p:nvPr>
            <p:ph type="title"/>
          </p:nvPr>
        </p:nvSpPr>
        <p:spPr>
          <a:solidFill>
            <a:srgbClr val="002060"/>
          </a:solidFill>
        </p:spPr>
        <p:txBody>
          <a:bodyPr/>
          <a:lstStyle/>
          <a:p>
            <a:r>
              <a:rPr lang="en-GB" dirty="0">
                <a:solidFill>
                  <a:schemeClr val="bg1"/>
                </a:solidFill>
              </a:rPr>
              <a:t>Aim &amp; Objectives - Example</a:t>
            </a:r>
          </a:p>
        </p:txBody>
      </p:sp>
      <p:sp>
        <p:nvSpPr>
          <p:cNvPr id="9" name="Content Placeholder 8">
            <a:extLst>
              <a:ext uri="{FF2B5EF4-FFF2-40B4-BE49-F238E27FC236}">
                <a16:creationId xmlns:a16="http://schemas.microsoft.com/office/drawing/2014/main" id="{28BFC7F1-2B7A-4828-AE60-4A1C9E851CC8}"/>
              </a:ext>
            </a:extLst>
          </p:cNvPr>
          <p:cNvSpPr>
            <a:spLocks noGrp="1"/>
          </p:cNvSpPr>
          <p:nvPr>
            <p:ph sz="half" idx="2"/>
          </p:nvPr>
        </p:nvSpPr>
        <p:spPr/>
        <p:txBody>
          <a:bodyPr vert="horz" lIns="91440" tIns="45720" rIns="91440" bIns="45720" rtlCol="0" anchor="t">
            <a:normAutofit fontScale="55000" lnSpcReduction="20000"/>
          </a:bodyPr>
          <a:lstStyle/>
          <a:p>
            <a:pPr marL="0" indent="0">
              <a:buNone/>
            </a:pPr>
            <a:r>
              <a:rPr lang="en-GB" sz="3600" b="1" dirty="0">
                <a:latin typeface="Cambria"/>
                <a:ea typeface="Arial" panose="020B0604020202020204" pitchFamily="34" charset="0"/>
                <a:cs typeface="Arial"/>
              </a:rPr>
              <a:t>Aim – To assess the risk in supply chain management in rural </a:t>
            </a:r>
            <a:r>
              <a:rPr lang="en-GB" sz="3600" b="1" dirty="0" err="1">
                <a:latin typeface="Cambria"/>
                <a:ea typeface="Arial" panose="020B0604020202020204" pitchFamily="34" charset="0"/>
                <a:cs typeface="Arial"/>
              </a:rPr>
              <a:t>wales</a:t>
            </a:r>
            <a:endParaRPr lang="en-GB" sz="3600" b="1" dirty="0" err="1">
              <a:latin typeface="Cambria"/>
              <a:ea typeface="Arial" panose="020B0604020202020204" pitchFamily="34" charset="0"/>
              <a:cs typeface="Arial" panose="020B0604020202020204" pitchFamily="34" charset="0"/>
            </a:endParaRPr>
          </a:p>
          <a:p>
            <a:pPr marL="0" indent="0">
              <a:buNone/>
            </a:pPr>
            <a:r>
              <a:rPr lang="en-GB" sz="3600" b="1" dirty="0">
                <a:latin typeface="Myriad Pro"/>
                <a:ea typeface="Arial" panose="020B0604020202020204" pitchFamily="34" charset="0"/>
                <a:cs typeface="Arial"/>
              </a:rPr>
              <a:t>1</a:t>
            </a:r>
            <a:r>
              <a:rPr lang="en-GB" sz="3600" dirty="0">
                <a:latin typeface="Cambria"/>
                <a:ea typeface="Arial" panose="020B0604020202020204" pitchFamily="34" charset="0"/>
                <a:cs typeface="Arial"/>
              </a:rPr>
              <a:t>. </a:t>
            </a:r>
            <a:r>
              <a:rPr lang="en-GB" sz="3600" b="1" dirty="0">
                <a:latin typeface="Cambria"/>
                <a:ea typeface="Arial" panose="020B0604020202020204" pitchFamily="34" charset="0"/>
                <a:cs typeface="Arial"/>
              </a:rPr>
              <a:t>To identify </a:t>
            </a:r>
            <a:r>
              <a:rPr lang="en-GB" sz="3600" dirty="0">
                <a:latin typeface="Cambria"/>
                <a:ea typeface="Arial" panose="020B0604020202020204" pitchFamily="34" charset="0"/>
                <a:cs typeface="Arial"/>
              </a:rPr>
              <a:t>what risks exist in supply chain management</a:t>
            </a:r>
          </a:p>
          <a:p>
            <a:pPr marL="0" indent="0">
              <a:buNone/>
            </a:pPr>
            <a:r>
              <a:rPr lang="en-GB" sz="3600" b="1" dirty="0">
                <a:latin typeface="Cambria"/>
                <a:ea typeface="Arial" panose="020B0604020202020204" pitchFamily="34" charset="0"/>
                <a:cs typeface="Arial"/>
              </a:rPr>
              <a:t>2.To discuss </a:t>
            </a:r>
            <a:r>
              <a:rPr lang="en-GB" sz="3600" dirty="0">
                <a:latin typeface="Cambria"/>
                <a:ea typeface="Arial" panose="020B0604020202020204" pitchFamily="34" charset="0"/>
                <a:cs typeface="Arial"/>
              </a:rPr>
              <a:t>the risks in the context of rural Wales</a:t>
            </a:r>
          </a:p>
          <a:p>
            <a:pPr marL="0" indent="0">
              <a:buNone/>
            </a:pPr>
            <a:r>
              <a:rPr lang="en-GB" sz="3600" dirty="0">
                <a:latin typeface="Cambria"/>
                <a:ea typeface="Arial" panose="020B0604020202020204" pitchFamily="34" charset="0"/>
                <a:cs typeface="Arial"/>
              </a:rPr>
              <a:t>3</a:t>
            </a:r>
            <a:r>
              <a:rPr lang="en-GB" sz="3600" b="1" dirty="0">
                <a:latin typeface="Cambria"/>
                <a:ea typeface="Arial" panose="020B0604020202020204" pitchFamily="34" charset="0"/>
                <a:cs typeface="Arial"/>
              </a:rPr>
              <a:t>. To evaluate </a:t>
            </a:r>
            <a:r>
              <a:rPr lang="en-GB" sz="3600" dirty="0">
                <a:latin typeface="Cambria"/>
                <a:ea typeface="Arial" panose="020B0604020202020204" pitchFamily="34" charset="0"/>
                <a:cs typeface="Arial"/>
              </a:rPr>
              <a:t>the control measures that can be used to mitigate such risk</a:t>
            </a:r>
          </a:p>
          <a:p>
            <a:pPr marL="0" indent="0">
              <a:buNone/>
            </a:pPr>
            <a:r>
              <a:rPr lang="en-GB" sz="3600" dirty="0">
                <a:latin typeface="Cambria"/>
                <a:ea typeface="Arial" panose="020B0604020202020204" pitchFamily="34" charset="0"/>
                <a:cs typeface="Arial"/>
              </a:rPr>
              <a:t>4</a:t>
            </a:r>
            <a:r>
              <a:rPr lang="en-GB" sz="3600" b="1" dirty="0">
                <a:latin typeface="Cambria"/>
                <a:ea typeface="Arial" panose="020B0604020202020204" pitchFamily="34" charset="0"/>
                <a:cs typeface="Arial"/>
              </a:rPr>
              <a:t>. To initiate </a:t>
            </a:r>
            <a:r>
              <a:rPr lang="en-GB" sz="3600" dirty="0">
                <a:latin typeface="Cambria"/>
                <a:ea typeface="Arial" panose="020B0604020202020204" pitchFamily="34" charset="0"/>
                <a:cs typeface="Arial"/>
              </a:rPr>
              <a:t>a training package for Welsh rural companies to assist in identifying the risk and the use of suitable control measures that could be utilised</a:t>
            </a:r>
          </a:p>
          <a:p>
            <a:pPr marL="0" indent="0">
              <a:buNone/>
            </a:pPr>
            <a:endParaRPr lang="en-GB" b="1" dirty="0">
              <a:latin typeface="Myriad Pro"/>
              <a:ea typeface="Arial" panose="020B0604020202020204" pitchFamily="34" charset="0"/>
              <a:cs typeface="Arial"/>
            </a:endParaRPr>
          </a:p>
          <a:p>
            <a:pPr marL="0" indent="0" algn="ctr">
              <a:buNone/>
            </a:pPr>
            <a:endParaRPr lang="en-GB" b="1" dirty="0">
              <a:latin typeface="Myriad Pro"/>
              <a:ea typeface="Arial" panose="020B0604020202020204" pitchFamily="34" charset="0"/>
              <a:cs typeface="Arial"/>
            </a:endParaRPr>
          </a:p>
        </p:txBody>
      </p:sp>
      <p:sp>
        <p:nvSpPr>
          <p:cNvPr id="4" name="Content Placeholder 3">
            <a:extLst>
              <a:ext uri="{FF2B5EF4-FFF2-40B4-BE49-F238E27FC236}">
                <a16:creationId xmlns:a16="http://schemas.microsoft.com/office/drawing/2014/main" id="{2730C95C-18F0-AA3B-1EDE-34112BB42863}"/>
              </a:ext>
            </a:extLst>
          </p:cNvPr>
          <p:cNvSpPr>
            <a:spLocks noGrp="1"/>
          </p:cNvSpPr>
          <p:nvPr>
            <p:ph sz="half" idx="1"/>
          </p:nvPr>
        </p:nvSpPr>
        <p:spPr/>
        <p:txBody>
          <a:bodyPr vert="horz" lIns="91440" tIns="45720" rIns="91440" bIns="45720" rtlCol="0" anchor="t">
            <a:normAutofit fontScale="55000" lnSpcReduction="20000"/>
          </a:bodyPr>
          <a:lstStyle/>
          <a:p>
            <a:pPr marL="0" indent="0" algn="just">
              <a:buNone/>
            </a:pPr>
            <a:r>
              <a:rPr lang="en-GB" sz="3300" b="1" dirty="0"/>
              <a:t>AIM - To assess the impact of bullying on employee job satisfaction in the context of culturally diverse project teams.</a:t>
            </a:r>
            <a:endParaRPr lang="en-US" sz="3300" b="1" dirty="0"/>
          </a:p>
          <a:p>
            <a:pPr algn="just"/>
            <a:r>
              <a:rPr lang="en-GB" sz="3300" b="1" dirty="0">
                <a:ea typeface="+mn-lt"/>
                <a:cs typeface="+mn-lt"/>
              </a:rPr>
              <a:t>To identify</a:t>
            </a:r>
            <a:r>
              <a:rPr lang="en-GB" sz="3300" dirty="0">
                <a:ea typeface="+mn-lt"/>
                <a:cs typeface="+mn-lt"/>
              </a:rPr>
              <a:t> what types of behaviour are considered as bullying in the workplace.</a:t>
            </a:r>
            <a:endParaRPr lang="en-GB" sz="3300" dirty="0"/>
          </a:p>
          <a:p>
            <a:pPr algn="just"/>
            <a:r>
              <a:rPr lang="en-GB" sz="3300" b="1" dirty="0">
                <a:ea typeface="+mn-lt"/>
                <a:cs typeface="+mn-lt"/>
              </a:rPr>
              <a:t>To explore</a:t>
            </a:r>
            <a:r>
              <a:rPr lang="en-GB" sz="3300" dirty="0">
                <a:ea typeface="+mn-lt"/>
                <a:cs typeface="+mn-lt"/>
              </a:rPr>
              <a:t> the factors that may trigger workplace bullying in a culturally diverse team.</a:t>
            </a:r>
            <a:endParaRPr lang="en-GB" sz="3300" dirty="0"/>
          </a:p>
          <a:p>
            <a:pPr algn="just"/>
            <a:r>
              <a:rPr lang="en-GB" sz="3300" b="1" dirty="0">
                <a:ea typeface="+mn-lt"/>
                <a:cs typeface="+mn-lt"/>
              </a:rPr>
              <a:t>To establish</a:t>
            </a:r>
            <a:r>
              <a:rPr lang="en-GB" sz="3300" dirty="0">
                <a:ea typeface="+mn-lt"/>
                <a:cs typeface="+mn-lt"/>
              </a:rPr>
              <a:t> the relationship between workplace bullying and employee job satisfaction in project teams with a high level of cultural diversity.</a:t>
            </a:r>
            <a:endParaRPr lang="en-GB" sz="3300" dirty="0"/>
          </a:p>
          <a:p>
            <a:pPr algn="just"/>
            <a:r>
              <a:rPr lang="en-GB" sz="3300" b="1" dirty="0">
                <a:ea typeface="+mn-lt"/>
                <a:cs typeface="+mn-lt"/>
              </a:rPr>
              <a:t>To produce</a:t>
            </a:r>
            <a:r>
              <a:rPr lang="en-GB" sz="3300" dirty="0">
                <a:ea typeface="+mn-lt"/>
                <a:cs typeface="+mn-lt"/>
              </a:rPr>
              <a:t> a set of recommendations on how to minimise workplace bullying in culturally diverse project teams.</a:t>
            </a:r>
            <a:endParaRPr lang="en-GB" sz="3300" dirty="0"/>
          </a:p>
          <a:p>
            <a:endParaRPr lang="en-GB" dirty="0"/>
          </a:p>
        </p:txBody>
      </p:sp>
    </p:spTree>
    <p:extLst>
      <p:ext uri="{BB962C8B-B14F-4D97-AF65-F5344CB8AC3E}">
        <p14:creationId xmlns:p14="http://schemas.microsoft.com/office/powerpoint/2010/main" val="4033827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B4967-D1CA-4510-8E9C-ABF2B69234E5}"/>
              </a:ext>
            </a:extLst>
          </p:cNvPr>
          <p:cNvSpPr>
            <a:spLocks noGrp="1"/>
          </p:cNvSpPr>
          <p:nvPr>
            <p:ph type="title"/>
          </p:nvPr>
        </p:nvSpPr>
        <p:spPr>
          <a:solidFill>
            <a:srgbClr val="002060"/>
          </a:solidFill>
        </p:spPr>
        <p:txBody>
          <a:bodyPr/>
          <a:lstStyle/>
          <a:p>
            <a:r>
              <a:rPr lang="en-GB" dirty="0">
                <a:solidFill>
                  <a:schemeClr val="bg1"/>
                </a:solidFill>
              </a:rPr>
              <a:t>Top tip - Objectives</a:t>
            </a:r>
          </a:p>
        </p:txBody>
      </p:sp>
      <p:sp>
        <p:nvSpPr>
          <p:cNvPr id="3" name="Content Placeholder 2">
            <a:extLst>
              <a:ext uri="{FF2B5EF4-FFF2-40B4-BE49-F238E27FC236}">
                <a16:creationId xmlns:a16="http://schemas.microsoft.com/office/drawing/2014/main" id="{447F5C70-50DF-445C-B6BE-6DE7D5921390}"/>
              </a:ext>
            </a:extLst>
          </p:cNvPr>
          <p:cNvSpPr>
            <a:spLocks noGrp="1"/>
          </p:cNvSpPr>
          <p:nvPr>
            <p:ph sz="half" idx="1"/>
          </p:nvPr>
        </p:nvSpPr>
        <p:spPr/>
        <p:txBody>
          <a:bodyPr>
            <a:normAutofit lnSpcReduction="10000"/>
          </a:bodyPr>
          <a:lstStyle/>
          <a:p>
            <a:r>
              <a:rPr lang="en-GB" dirty="0"/>
              <a:t>1</a:t>
            </a:r>
            <a:r>
              <a:rPr lang="en-GB" baseline="30000" dirty="0"/>
              <a:t>st</a:t>
            </a:r>
            <a:r>
              <a:rPr lang="en-GB" dirty="0"/>
              <a:t> objective – simple key word e.g. </a:t>
            </a:r>
            <a:r>
              <a:rPr lang="en-GB" i="1" dirty="0"/>
              <a:t>Identify, classify, outline</a:t>
            </a:r>
          </a:p>
          <a:p>
            <a:r>
              <a:rPr lang="en-GB" dirty="0"/>
              <a:t>To give background to your research area</a:t>
            </a:r>
          </a:p>
          <a:p>
            <a:r>
              <a:rPr lang="en-GB" dirty="0"/>
              <a:t>Other objectives – keywords to suggest in-depth research e.g. </a:t>
            </a:r>
            <a:r>
              <a:rPr lang="en-GB" i="1" dirty="0"/>
              <a:t>explore, evaluate, assess critically, analyse, examine, determine</a:t>
            </a:r>
          </a:p>
          <a:p>
            <a:pPr marL="0" indent="0">
              <a:buNone/>
            </a:pPr>
            <a:endParaRPr lang="en-GB" dirty="0"/>
          </a:p>
        </p:txBody>
      </p:sp>
      <p:sp>
        <p:nvSpPr>
          <p:cNvPr id="4" name="Content Placeholder 3">
            <a:extLst>
              <a:ext uri="{FF2B5EF4-FFF2-40B4-BE49-F238E27FC236}">
                <a16:creationId xmlns:a16="http://schemas.microsoft.com/office/drawing/2014/main" id="{C31C3595-0812-4EC2-B19E-8C09E1E4B0A5}"/>
              </a:ext>
            </a:extLst>
          </p:cNvPr>
          <p:cNvSpPr>
            <a:spLocks noGrp="1"/>
          </p:cNvSpPr>
          <p:nvPr>
            <p:ph sz="half" idx="2"/>
          </p:nvPr>
        </p:nvSpPr>
        <p:spPr/>
        <p:txBody>
          <a:bodyPr>
            <a:normAutofit lnSpcReduction="10000"/>
          </a:bodyPr>
          <a:lstStyle/>
          <a:p>
            <a:r>
              <a:rPr lang="en-GB" dirty="0"/>
              <a:t>Final objective – keyword that links easily to a concluding activity e.g. </a:t>
            </a:r>
            <a:r>
              <a:rPr lang="en-GB" i="1" dirty="0"/>
              <a:t>formulate, produce, develop, recommend, propose etc.</a:t>
            </a:r>
          </a:p>
        </p:txBody>
      </p:sp>
      <p:graphicFrame>
        <p:nvGraphicFramePr>
          <p:cNvPr id="5" name="Diagram 4">
            <a:extLst>
              <a:ext uri="{FF2B5EF4-FFF2-40B4-BE49-F238E27FC236}">
                <a16:creationId xmlns:a16="http://schemas.microsoft.com/office/drawing/2014/main" id="{E03B87E3-BE22-7041-2BEC-6B04751F581A}"/>
              </a:ext>
            </a:extLst>
          </p:cNvPr>
          <p:cNvGraphicFramePr/>
          <p:nvPr>
            <p:extLst>
              <p:ext uri="{D42A27DB-BD31-4B8C-83A1-F6EECF244321}">
                <p14:modId xmlns:p14="http://schemas.microsoft.com/office/powerpoint/2010/main" val="1387425049"/>
              </p:ext>
            </p:extLst>
          </p:nvPr>
        </p:nvGraphicFramePr>
        <p:xfrm>
          <a:off x="7920182" y="3603337"/>
          <a:ext cx="2570018" cy="20177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8992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2798D-034F-4FEB-8227-305915E51A49}"/>
              </a:ext>
            </a:extLst>
          </p:cNvPr>
          <p:cNvSpPr>
            <a:spLocks noGrp="1"/>
          </p:cNvSpPr>
          <p:nvPr>
            <p:ph type="title"/>
          </p:nvPr>
        </p:nvSpPr>
        <p:spPr>
          <a:solidFill>
            <a:srgbClr val="002060"/>
          </a:solidFill>
        </p:spPr>
        <p:txBody>
          <a:bodyPr/>
          <a:lstStyle/>
          <a:p>
            <a:r>
              <a:rPr lang="en-GB" dirty="0">
                <a:solidFill>
                  <a:schemeClr val="bg1"/>
                </a:solidFill>
              </a:rPr>
              <a:t>Dissertation proposal – Research methods</a:t>
            </a:r>
          </a:p>
        </p:txBody>
      </p:sp>
      <p:sp>
        <p:nvSpPr>
          <p:cNvPr id="3" name="Content Placeholder 2">
            <a:extLst>
              <a:ext uri="{FF2B5EF4-FFF2-40B4-BE49-F238E27FC236}">
                <a16:creationId xmlns:a16="http://schemas.microsoft.com/office/drawing/2014/main" id="{7EFB4933-C53D-4CFA-B1E8-D5A0DDAAE1DE}"/>
              </a:ext>
            </a:extLst>
          </p:cNvPr>
          <p:cNvSpPr>
            <a:spLocks noGrp="1"/>
          </p:cNvSpPr>
          <p:nvPr>
            <p:ph sz="half" idx="1"/>
          </p:nvPr>
        </p:nvSpPr>
        <p:spPr/>
        <p:txBody>
          <a:bodyPr/>
          <a:lstStyle/>
          <a:p>
            <a:r>
              <a:rPr lang="en-GB" dirty="0"/>
              <a:t>Research methods = How you intend to do your research</a:t>
            </a:r>
          </a:p>
          <a:p>
            <a:r>
              <a:rPr lang="en-GB" dirty="0"/>
              <a:t>For proposal need to outline </a:t>
            </a:r>
            <a:r>
              <a:rPr lang="en-GB" u="sng" dirty="0"/>
              <a:t>briefly.</a:t>
            </a:r>
          </a:p>
          <a:p>
            <a:endParaRPr lang="en-GB" dirty="0"/>
          </a:p>
          <a:p>
            <a:pPr marL="0" indent="0">
              <a:buNone/>
            </a:pPr>
            <a:endParaRPr lang="en-GB" dirty="0"/>
          </a:p>
          <a:p>
            <a:endParaRPr lang="en-GB" dirty="0"/>
          </a:p>
        </p:txBody>
      </p:sp>
      <p:graphicFrame>
        <p:nvGraphicFramePr>
          <p:cNvPr id="5" name="Content Placeholder 4">
            <a:extLst>
              <a:ext uri="{FF2B5EF4-FFF2-40B4-BE49-F238E27FC236}">
                <a16:creationId xmlns:a16="http://schemas.microsoft.com/office/drawing/2014/main" id="{88596350-700B-409D-BEBB-24F68EFC0DCF}"/>
              </a:ext>
            </a:extLst>
          </p:cNvPr>
          <p:cNvGraphicFramePr>
            <a:graphicFrameLocks noGrp="1"/>
          </p:cNvGraphicFramePr>
          <p:nvPr>
            <p:ph sz="half" idx="2"/>
            <p:extLst>
              <p:ext uri="{D42A27DB-BD31-4B8C-83A1-F6EECF244321}">
                <p14:modId xmlns:p14="http://schemas.microsoft.com/office/powerpoint/2010/main" val="227496917"/>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7515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DF23F-541C-4C29-B220-2009B8D3C94C}"/>
              </a:ext>
            </a:extLst>
          </p:cNvPr>
          <p:cNvSpPr>
            <a:spLocks noGrp="1"/>
          </p:cNvSpPr>
          <p:nvPr>
            <p:ph type="title"/>
          </p:nvPr>
        </p:nvSpPr>
        <p:spPr>
          <a:solidFill>
            <a:srgbClr val="002060"/>
          </a:solidFill>
        </p:spPr>
        <p:txBody>
          <a:bodyPr/>
          <a:lstStyle/>
          <a:p>
            <a:r>
              <a:rPr lang="en-GB" dirty="0">
                <a:solidFill>
                  <a:schemeClr val="bg1"/>
                </a:solidFill>
              </a:rPr>
              <a:t>Research methods</a:t>
            </a:r>
          </a:p>
        </p:txBody>
      </p:sp>
      <p:sp>
        <p:nvSpPr>
          <p:cNvPr id="3" name="Content Placeholder 2">
            <a:extLst>
              <a:ext uri="{FF2B5EF4-FFF2-40B4-BE49-F238E27FC236}">
                <a16:creationId xmlns:a16="http://schemas.microsoft.com/office/drawing/2014/main" id="{28DD6882-83B9-4772-8DF1-76DECFEF8619}"/>
              </a:ext>
            </a:extLst>
          </p:cNvPr>
          <p:cNvSpPr>
            <a:spLocks noGrp="1"/>
          </p:cNvSpPr>
          <p:nvPr>
            <p:ph sz="half" idx="1"/>
          </p:nvPr>
        </p:nvSpPr>
        <p:spPr>
          <a:solidFill>
            <a:schemeClr val="accent4">
              <a:lumMod val="75000"/>
            </a:schemeClr>
          </a:solidFill>
        </p:spPr>
        <p:txBody>
          <a:bodyPr>
            <a:normAutofit fontScale="85000" lnSpcReduction="10000"/>
          </a:bodyPr>
          <a:lstStyle/>
          <a:p>
            <a:pPr marL="0" indent="0" algn="ctr">
              <a:buNone/>
            </a:pPr>
            <a:r>
              <a:rPr lang="en-GB" b="1" dirty="0">
                <a:solidFill>
                  <a:schemeClr val="bg1"/>
                </a:solidFill>
              </a:rPr>
              <a:t>Literature Review</a:t>
            </a:r>
          </a:p>
          <a:p>
            <a:r>
              <a:rPr lang="en-GB" dirty="0">
                <a:solidFill>
                  <a:schemeClr val="bg1"/>
                </a:solidFill>
              </a:rPr>
              <a:t>Main activity in your final document – seek sources to show how well read</a:t>
            </a:r>
          </a:p>
          <a:p>
            <a:r>
              <a:rPr lang="en-GB" dirty="0">
                <a:solidFill>
                  <a:schemeClr val="bg1"/>
                </a:solidFill>
              </a:rPr>
              <a:t>Proposal – indicate the types of literature being sourced (books, journals etc) and providing examples of relevant literature</a:t>
            </a:r>
          </a:p>
          <a:p>
            <a:r>
              <a:rPr lang="en-GB" dirty="0">
                <a:solidFill>
                  <a:schemeClr val="bg1"/>
                </a:solidFill>
              </a:rPr>
              <a:t>Indicate databases used/to be used</a:t>
            </a:r>
          </a:p>
          <a:p>
            <a:r>
              <a:rPr lang="en-GB" dirty="0">
                <a:solidFill>
                  <a:schemeClr val="bg1"/>
                </a:solidFill>
              </a:rPr>
              <a:t>Literature review – based on theory</a:t>
            </a:r>
          </a:p>
          <a:p>
            <a:endParaRPr lang="en-GB" dirty="0"/>
          </a:p>
        </p:txBody>
      </p:sp>
      <p:sp>
        <p:nvSpPr>
          <p:cNvPr id="4" name="Content Placeholder 3">
            <a:extLst>
              <a:ext uri="{FF2B5EF4-FFF2-40B4-BE49-F238E27FC236}">
                <a16:creationId xmlns:a16="http://schemas.microsoft.com/office/drawing/2014/main" id="{CA7A427B-B267-45DE-B719-6B939CE4030E}"/>
              </a:ext>
            </a:extLst>
          </p:cNvPr>
          <p:cNvSpPr>
            <a:spLocks noGrp="1"/>
          </p:cNvSpPr>
          <p:nvPr>
            <p:ph sz="half" idx="2"/>
          </p:nvPr>
        </p:nvSpPr>
        <p:spPr>
          <a:solidFill>
            <a:srgbClr val="92D050"/>
          </a:solidFill>
        </p:spPr>
        <p:txBody>
          <a:bodyPr>
            <a:normAutofit fontScale="85000" lnSpcReduction="10000"/>
          </a:bodyPr>
          <a:lstStyle/>
          <a:p>
            <a:pPr marL="0" indent="0" algn="ctr">
              <a:buNone/>
            </a:pPr>
            <a:r>
              <a:rPr lang="en-GB" dirty="0"/>
              <a:t>Empirical Data</a:t>
            </a:r>
          </a:p>
          <a:p>
            <a:r>
              <a:rPr lang="en-GB" dirty="0"/>
              <a:t>Supplements literature review</a:t>
            </a:r>
          </a:p>
          <a:p>
            <a:r>
              <a:rPr lang="en-GB" dirty="0"/>
              <a:t>How you will gather your data – interviews, questionnaires, experiments, observations etc.</a:t>
            </a:r>
          </a:p>
          <a:p>
            <a:r>
              <a:rPr lang="en-GB" dirty="0"/>
              <a:t>Who will be involved and how selected</a:t>
            </a:r>
          </a:p>
          <a:p>
            <a:r>
              <a:rPr lang="en-GB" dirty="0"/>
              <a:t>Primary/secondary data</a:t>
            </a:r>
          </a:p>
          <a:p>
            <a:endParaRPr lang="en-GB" dirty="0">
              <a:solidFill>
                <a:srgbClr val="002060"/>
              </a:solidFill>
            </a:endParaRPr>
          </a:p>
          <a:p>
            <a:pPr marL="0" indent="0">
              <a:buNone/>
            </a:pPr>
            <a:endParaRPr lang="en-GB" dirty="0">
              <a:solidFill>
                <a:srgbClr val="002060"/>
              </a:solidFill>
            </a:endParaRPr>
          </a:p>
          <a:p>
            <a:pPr marL="0" indent="0">
              <a:buNone/>
            </a:pPr>
            <a:endParaRPr lang="en-GB" dirty="0"/>
          </a:p>
        </p:txBody>
      </p:sp>
    </p:spTree>
    <p:extLst>
      <p:ext uri="{BB962C8B-B14F-4D97-AF65-F5344CB8AC3E}">
        <p14:creationId xmlns:p14="http://schemas.microsoft.com/office/powerpoint/2010/main" val="3930228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bg/>
                                          </p:spTgt>
                                        </p:tgtEl>
                                        <p:attrNameLst>
                                          <p:attrName>style.visibility</p:attrName>
                                        </p:attrNameLst>
                                      </p:cBhvr>
                                      <p:to>
                                        <p:strVal val="visible"/>
                                      </p:to>
                                    </p:set>
                                    <p:animEffect transition="in" filter="fade">
                                      <p:cBhvr>
                                        <p:cTn id="49" dur="1000"/>
                                        <p:tgtEl>
                                          <p:spTgt spid="4">
                                            <p:bg/>
                                          </p:spTgt>
                                        </p:tgtEl>
                                      </p:cBhvr>
                                    </p:animEffect>
                                    <p:anim calcmode="lin" valueType="num">
                                      <p:cBhvr>
                                        <p:cTn id="50" dur="1000" fill="hold"/>
                                        <p:tgtEl>
                                          <p:spTgt spid="4">
                                            <p:bg/>
                                          </p:spTgt>
                                        </p:tgtEl>
                                        <p:attrNameLst>
                                          <p:attrName>ppt_x</p:attrName>
                                        </p:attrNameLst>
                                      </p:cBhvr>
                                      <p:tavLst>
                                        <p:tav tm="0">
                                          <p:val>
                                            <p:strVal val="#ppt_x"/>
                                          </p:val>
                                        </p:tav>
                                        <p:tav tm="100000">
                                          <p:val>
                                            <p:strVal val="#ppt_x"/>
                                          </p:val>
                                        </p:tav>
                                      </p:tavLst>
                                    </p:anim>
                                    <p:anim calcmode="lin" valueType="num">
                                      <p:cBhvr>
                                        <p:cTn id="51"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0" end="0"/>
                                            </p:txEl>
                                          </p:spTgt>
                                        </p:tgtEl>
                                        <p:attrNameLst>
                                          <p:attrName>style.visibility</p:attrName>
                                        </p:attrNameLst>
                                      </p:cBhvr>
                                      <p:to>
                                        <p:strVal val="visible"/>
                                      </p:to>
                                    </p:set>
                                    <p:animEffect transition="in" filter="fade">
                                      <p:cBhvr>
                                        <p:cTn id="56" dur="1000"/>
                                        <p:tgtEl>
                                          <p:spTgt spid="4">
                                            <p:txEl>
                                              <p:pRg st="0" end="0"/>
                                            </p:txEl>
                                          </p:spTgt>
                                        </p:tgtEl>
                                      </p:cBhvr>
                                    </p:animEffect>
                                    <p:anim calcmode="lin" valueType="num">
                                      <p:cBhvr>
                                        <p:cTn id="5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4">
                                            <p:txEl>
                                              <p:pRg st="1" end="1"/>
                                            </p:txEl>
                                          </p:spTgt>
                                        </p:tgtEl>
                                        <p:attrNameLst>
                                          <p:attrName>style.visibility</p:attrName>
                                        </p:attrNameLst>
                                      </p:cBhvr>
                                      <p:to>
                                        <p:strVal val="visible"/>
                                      </p:to>
                                    </p:set>
                                    <p:animEffect transition="in" filter="fade">
                                      <p:cBhvr>
                                        <p:cTn id="63" dur="1000"/>
                                        <p:tgtEl>
                                          <p:spTgt spid="4">
                                            <p:txEl>
                                              <p:pRg st="1" end="1"/>
                                            </p:txEl>
                                          </p:spTgt>
                                        </p:tgtEl>
                                      </p:cBhvr>
                                    </p:animEffect>
                                    <p:anim calcmode="lin" valueType="num">
                                      <p:cBhvr>
                                        <p:cTn id="6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4">
                                            <p:txEl>
                                              <p:pRg st="2" end="2"/>
                                            </p:txEl>
                                          </p:spTgt>
                                        </p:tgtEl>
                                        <p:attrNameLst>
                                          <p:attrName>style.visibility</p:attrName>
                                        </p:attrNameLst>
                                      </p:cBhvr>
                                      <p:to>
                                        <p:strVal val="visible"/>
                                      </p:to>
                                    </p:set>
                                    <p:animEffect transition="in" filter="fade">
                                      <p:cBhvr>
                                        <p:cTn id="70" dur="1000"/>
                                        <p:tgtEl>
                                          <p:spTgt spid="4">
                                            <p:txEl>
                                              <p:pRg st="2" end="2"/>
                                            </p:txEl>
                                          </p:spTgt>
                                        </p:tgtEl>
                                      </p:cBhvr>
                                    </p:animEffect>
                                    <p:anim calcmode="lin" valueType="num">
                                      <p:cBhvr>
                                        <p:cTn id="71"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72"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4">
                                            <p:txEl>
                                              <p:pRg st="3" end="3"/>
                                            </p:txEl>
                                          </p:spTgt>
                                        </p:tgtEl>
                                        <p:attrNameLst>
                                          <p:attrName>style.visibility</p:attrName>
                                        </p:attrNameLst>
                                      </p:cBhvr>
                                      <p:to>
                                        <p:strVal val="visible"/>
                                      </p:to>
                                    </p:set>
                                    <p:animEffect transition="in" filter="fade">
                                      <p:cBhvr>
                                        <p:cTn id="77" dur="1000"/>
                                        <p:tgtEl>
                                          <p:spTgt spid="4">
                                            <p:txEl>
                                              <p:pRg st="3" end="3"/>
                                            </p:txEl>
                                          </p:spTgt>
                                        </p:tgtEl>
                                      </p:cBhvr>
                                    </p:animEffect>
                                    <p:anim calcmode="lin" valueType="num">
                                      <p:cBhvr>
                                        <p:cTn id="7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79"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4">
                                            <p:txEl>
                                              <p:pRg st="4" end="4"/>
                                            </p:txEl>
                                          </p:spTgt>
                                        </p:tgtEl>
                                        <p:attrNameLst>
                                          <p:attrName>style.visibility</p:attrName>
                                        </p:attrNameLst>
                                      </p:cBhvr>
                                      <p:to>
                                        <p:strVal val="visible"/>
                                      </p:to>
                                    </p:set>
                                    <p:animEffect transition="in" filter="fade">
                                      <p:cBhvr>
                                        <p:cTn id="84" dur="1000"/>
                                        <p:tgtEl>
                                          <p:spTgt spid="4">
                                            <p:txEl>
                                              <p:pRg st="4" end="4"/>
                                            </p:txEl>
                                          </p:spTgt>
                                        </p:tgtEl>
                                      </p:cBhvr>
                                    </p:animEffect>
                                    <p:anim calcmode="lin" valueType="num">
                                      <p:cBhvr>
                                        <p:cTn id="8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D4535-8C3C-4135-8162-7DE110558335}"/>
              </a:ext>
            </a:extLst>
          </p:cNvPr>
          <p:cNvSpPr>
            <a:spLocks noGrp="1"/>
          </p:cNvSpPr>
          <p:nvPr>
            <p:ph type="title"/>
          </p:nvPr>
        </p:nvSpPr>
        <p:spPr>
          <a:solidFill>
            <a:srgbClr val="002060"/>
          </a:solidFill>
        </p:spPr>
        <p:txBody>
          <a:bodyPr/>
          <a:lstStyle/>
          <a:p>
            <a:r>
              <a:rPr lang="en-GB" dirty="0">
                <a:solidFill>
                  <a:schemeClr val="bg1"/>
                </a:solidFill>
              </a:rPr>
              <a:t> Timeline – How long will it take?</a:t>
            </a:r>
          </a:p>
        </p:txBody>
      </p:sp>
      <p:sp>
        <p:nvSpPr>
          <p:cNvPr id="3" name="Content Placeholder 2">
            <a:extLst>
              <a:ext uri="{FF2B5EF4-FFF2-40B4-BE49-F238E27FC236}">
                <a16:creationId xmlns:a16="http://schemas.microsoft.com/office/drawing/2014/main" id="{32D8FF98-98FB-4512-9D85-79F2F46D2900}"/>
              </a:ext>
            </a:extLst>
          </p:cNvPr>
          <p:cNvSpPr>
            <a:spLocks noGrp="1"/>
          </p:cNvSpPr>
          <p:nvPr>
            <p:ph idx="1"/>
          </p:nvPr>
        </p:nvSpPr>
        <p:spPr/>
        <p:txBody>
          <a:bodyPr>
            <a:normAutofit fontScale="92500" lnSpcReduction="10000"/>
          </a:bodyPr>
          <a:lstStyle/>
          <a:p>
            <a:r>
              <a:rPr lang="en-GB" dirty="0"/>
              <a:t>Estimate of how long you believe each stage of your research will take</a:t>
            </a:r>
          </a:p>
          <a:p>
            <a:r>
              <a:rPr lang="en-GB" dirty="0"/>
              <a:t>Look at the timeline provided – spread out between Feb and November.</a:t>
            </a:r>
          </a:p>
          <a:p>
            <a:r>
              <a:rPr lang="en-GB" dirty="0"/>
              <a:t>Idea of time to give to each stage</a:t>
            </a:r>
          </a:p>
          <a:p>
            <a:r>
              <a:rPr lang="en-GB" dirty="0"/>
              <a:t>Key submission dates</a:t>
            </a:r>
          </a:p>
          <a:p>
            <a:r>
              <a:rPr lang="en-GB" dirty="0"/>
              <a:t>Overlaps</a:t>
            </a:r>
          </a:p>
          <a:p>
            <a:r>
              <a:rPr lang="en-GB" dirty="0"/>
              <a:t>Not too detailed – can de-motivate you</a:t>
            </a:r>
          </a:p>
        </p:txBody>
      </p:sp>
      <p:pic>
        <p:nvPicPr>
          <p:cNvPr id="4" name="Picture 3">
            <a:extLst>
              <a:ext uri="{FF2B5EF4-FFF2-40B4-BE49-F238E27FC236}">
                <a16:creationId xmlns:a16="http://schemas.microsoft.com/office/drawing/2014/main" id="{89166F7A-DDFF-9AB9-3E8E-66F0DB81685B}"/>
              </a:ext>
            </a:extLst>
          </p:cNvPr>
          <p:cNvPicPr>
            <a:picLocks noChangeAspect="1"/>
          </p:cNvPicPr>
          <p:nvPr/>
        </p:nvPicPr>
        <p:blipFill>
          <a:blip r:embed="rId3"/>
          <a:stretch>
            <a:fillRect/>
          </a:stretch>
        </p:blipFill>
        <p:spPr>
          <a:xfrm>
            <a:off x="8072605" y="3429000"/>
            <a:ext cx="3509795" cy="1983797"/>
          </a:xfrm>
          <a:prstGeom prst="rect">
            <a:avLst/>
          </a:prstGeom>
        </p:spPr>
      </p:pic>
    </p:spTree>
    <p:extLst>
      <p:ext uri="{BB962C8B-B14F-4D97-AF65-F5344CB8AC3E}">
        <p14:creationId xmlns:p14="http://schemas.microsoft.com/office/powerpoint/2010/main" val="27845681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B1320-B5AA-4A22-9AC2-F9A5931AF8C9}"/>
              </a:ext>
            </a:extLst>
          </p:cNvPr>
          <p:cNvSpPr>
            <a:spLocks noGrp="1"/>
          </p:cNvSpPr>
          <p:nvPr>
            <p:ph type="title"/>
          </p:nvPr>
        </p:nvSpPr>
        <p:spPr>
          <a:solidFill>
            <a:srgbClr val="002060"/>
          </a:solidFill>
        </p:spPr>
        <p:txBody>
          <a:bodyPr/>
          <a:lstStyle/>
          <a:p>
            <a:r>
              <a:rPr lang="en-GB" dirty="0">
                <a:solidFill>
                  <a:schemeClr val="bg1"/>
                </a:solidFill>
              </a:rPr>
              <a:t>Dissertation Proposal - </a:t>
            </a:r>
            <a:r>
              <a:rPr lang="en-GB" i="1" dirty="0">
                <a:solidFill>
                  <a:schemeClr val="bg1"/>
                </a:solidFill>
              </a:rPr>
              <a:t>Ethics</a:t>
            </a:r>
          </a:p>
        </p:txBody>
      </p:sp>
      <p:pic>
        <p:nvPicPr>
          <p:cNvPr id="5" name="Content Placeholder 4">
            <a:extLst>
              <a:ext uri="{FF2B5EF4-FFF2-40B4-BE49-F238E27FC236}">
                <a16:creationId xmlns:a16="http://schemas.microsoft.com/office/drawing/2014/main" id="{56A42690-5303-459F-D1CC-AC1C8FFBAB9E}"/>
              </a:ext>
            </a:extLst>
          </p:cNvPr>
          <p:cNvPicPr>
            <a:picLocks noGrp="1" noChangeAspect="1"/>
          </p:cNvPicPr>
          <p:nvPr>
            <p:ph sz="half" idx="1"/>
          </p:nvPr>
        </p:nvPicPr>
        <p:blipFill>
          <a:blip r:embed="rId3"/>
          <a:stretch>
            <a:fillRect/>
          </a:stretch>
        </p:blipFill>
        <p:spPr>
          <a:xfrm>
            <a:off x="1044575" y="2094706"/>
            <a:ext cx="4514850" cy="3000375"/>
          </a:xfrm>
          <a:prstGeom prst="rect">
            <a:avLst/>
          </a:prstGeom>
        </p:spPr>
      </p:pic>
      <p:sp>
        <p:nvSpPr>
          <p:cNvPr id="4" name="Content Placeholder 3">
            <a:extLst>
              <a:ext uri="{FF2B5EF4-FFF2-40B4-BE49-F238E27FC236}">
                <a16:creationId xmlns:a16="http://schemas.microsoft.com/office/drawing/2014/main" id="{737E03F3-F674-490E-A924-CC22C68D4B5C}"/>
              </a:ext>
            </a:extLst>
          </p:cNvPr>
          <p:cNvSpPr>
            <a:spLocks noGrp="1"/>
          </p:cNvSpPr>
          <p:nvPr>
            <p:ph sz="half" idx="2"/>
          </p:nvPr>
        </p:nvSpPr>
        <p:spPr/>
        <p:txBody>
          <a:bodyPr/>
          <a:lstStyle/>
          <a:p>
            <a:pPr marL="0" indent="0" algn="ctr">
              <a:buNone/>
            </a:pPr>
            <a:r>
              <a:rPr lang="en-GB" b="1" dirty="0">
                <a:solidFill>
                  <a:srgbClr val="0070C0"/>
                </a:solidFill>
              </a:rPr>
              <a:t>Research Ethics</a:t>
            </a:r>
            <a:r>
              <a:rPr lang="en-GB" dirty="0"/>
              <a:t>:</a:t>
            </a:r>
          </a:p>
          <a:p>
            <a:pPr marL="0" indent="0">
              <a:buNone/>
            </a:pPr>
            <a:r>
              <a:rPr lang="en-GB" dirty="0"/>
              <a:t>‘</a:t>
            </a:r>
            <a:r>
              <a:rPr lang="en-GB" sz="2400" dirty="0"/>
              <a:t>Application of a code of conduct when human participants are the focus of empirical research</a:t>
            </a:r>
            <a:r>
              <a:rPr lang="en-GB" dirty="0"/>
              <a:t>’ </a:t>
            </a:r>
            <a:r>
              <a:rPr lang="en-GB" sz="1200" i="1" dirty="0"/>
              <a:t>(</a:t>
            </a:r>
            <a:r>
              <a:rPr lang="en-GB" sz="1200" i="1" dirty="0" err="1"/>
              <a:t>Biggam</a:t>
            </a:r>
            <a:r>
              <a:rPr lang="en-GB" sz="1200" i="1" dirty="0"/>
              <a:t>, 2015. p.73)</a:t>
            </a:r>
          </a:p>
          <a:p>
            <a:pPr marL="0" indent="0">
              <a:buNone/>
            </a:pPr>
            <a:endParaRPr lang="en-GB" sz="2400" i="1" dirty="0"/>
          </a:p>
          <a:p>
            <a:r>
              <a:rPr lang="en-GB" sz="2400" dirty="0"/>
              <a:t>Design of empirical research : Research Ethics!</a:t>
            </a:r>
          </a:p>
          <a:p>
            <a:r>
              <a:rPr lang="en-GB" sz="2400" i="1" dirty="0"/>
              <a:t>Ethics form – All to complete</a:t>
            </a:r>
            <a:endParaRPr lang="en-GB" sz="1200" i="1" dirty="0"/>
          </a:p>
          <a:p>
            <a:pPr marL="0" indent="0">
              <a:buNone/>
            </a:pPr>
            <a:endParaRPr lang="en-GB" sz="1200" dirty="0"/>
          </a:p>
          <a:p>
            <a:pPr marL="0" indent="0">
              <a:buNone/>
            </a:pPr>
            <a:endParaRPr lang="en-GB" dirty="0"/>
          </a:p>
        </p:txBody>
      </p:sp>
    </p:spTree>
    <p:extLst>
      <p:ext uri="{BB962C8B-B14F-4D97-AF65-F5344CB8AC3E}">
        <p14:creationId xmlns:p14="http://schemas.microsoft.com/office/powerpoint/2010/main" val="943959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animEffect transition="in" filter="fade">
                                      <p:cBhvr>
                                        <p:cTn id="21" dur="1000"/>
                                        <p:tgtEl>
                                          <p:spTgt spid="4">
                                            <p:txEl>
                                              <p:pRg st="3" end="3"/>
                                            </p:txEl>
                                          </p:spTgt>
                                        </p:tgtEl>
                                      </p:cBhvr>
                                    </p:animEffect>
                                    <p:anim calcmode="lin" valueType="num">
                                      <p:cBhvr>
                                        <p:cTn id="22"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4" end="4"/>
                                            </p:txEl>
                                          </p:spTgt>
                                        </p:tgtEl>
                                        <p:attrNameLst>
                                          <p:attrName>style.visibility</p:attrName>
                                        </p:attrNameLst>
                                      </p:cBhvr>
                                      <p:to>
                                        <p:strVal val="visible"/>
                                      </p:to>
                                    </p:set>
                                    <p:animEffect transition="in" filter="fade">
                                      <p:cBhvr>
                                        <p:cTn id="28" dur="1000"/>
                                        <p:tgtEl>
                                          <p:spTgt spid="4">
                                            <p:txEl>
                                              <p:pRg st="4" end="4"/>
                                            </p:txEl>
                                          </p:spTgt>
                                        </p:tgtEl>
                                      </p:cBhvr>
                                    </p:animEffect>
                                    <p:anim calcmode="lin" valueType="num">
                                      <p:cBhvr>
                                        <p:cTn id="29"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1B9E8-509A-4A06-8284-644950E6FE5B}"/>
              </a:ext>
            </a:extLst>
          </p:cNvPr>
          <p:cNvSpPr>
            <a:spLocks noGrp="1"/>
          </p:cNvSpPr>
          <p:nvPr>
            <p:ph type="title"/>
          </p:nvPr>
        </p:nvSpPr>
        <p:spPr>
          <a:solidFill>
            <a:srgbClr val="002060"/>
          </a:solidFill>
        </p:spPr>
        <p:txBody>
          <a:bodyPr/>
          <a:lstStyle/>
          <a:p>
            <a:r>
              <a:rPr lang="en-GB" dirty="0">
                <a:solidFill>
                  <a:schemeClr val="bg1"/>
                </a:solidFill>
              </a:rPr>
              <a:t>Research Ethics – Core Principles</a:t>
            </a:r>
          </a:p>
        </p:txBody>
      </p:sp>
      <p:graphicFrame>
        <p:nvGraphicFramePr>
          <p:cNvPr id="4" name="Content Placeholder 3">
            <a:extLst>
              <a:ext uri="{FF2B5EF4-FFF2-40B4-BE49-F238E27FC236}">
                <a16:creationId xmlns:a16="http://schemas.microsoft.com/office/drawing/2014/main" id="{45B99E02-F833-4615-99E5-60B7F4EC2FE3}"/>
              </a:ext>
            </a:extLst>
          </p:cNvPr>
          <p:cNvGraphicFramePr>
            <a:graphicFrameLocks noGrp="1"/>
          </p:cNvGraphicFramePr>
          <p:nvPr>
            <p:ph idx="1"/>
            <p:extLst>
              <p:ext uri="{D42A27DB-BD31-4B8C-83A1-F6EECF244321}">
                <p14:modId xmlns:p14="http://schemas.microsoft.com/office/powerpoint/2010/main" val="1200545680"/>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4700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0B55E-78F5-4700-951C-085B975A261E}"/>
              </a:ext>
            </a:extLst>
          </p:cNvPr>
          <p:cNvSpPr>
            <a:spLocks noGrp="1"/>
          </p:cNvSpPr>
          <p:nvPr>
            <p:ph type="title"/>
          </p:nvPr>
        </p:nvSpPr>
        <p:spPr>
          <a:solidFill>
            <a:srgbClr val="002060"/>
          </a:solidFill>
        </p:spPr>
        <p:txBody>
          <a:bodyPr/>
          <a:lstStyle/>
          <a:p>
            <a:r>
              <a:rPr lang="en-GB" dirty="0">
                <a:solidFill>
                  <a:schemeClr val="bg1"/>
                </a:solidFill>
              </a:rPr>
              <a:t>Ethics Form</a:t>
            </a:r>
          </a:p>
        </p:txBody>
      </p:sp>
      <p:sp>
        <p:nvSpPr>
          <p:cNvPr id="3" name="Content Placeholder 2">
            <a:extLst>
              <a:ext uri="{FF2B5EF4-FFF2-40B4-BE49-F238E27FC236}">
                <a16:creationId xmlns:a16="http://schemas.microsoft.com/office/drawing/2014/main" id="{56752962-EA31-40E2-AA60-172A7C2A3FEE}"/>
              </a:ext>
            </a:extLst>
          </p:cNvPr>
          <p:cNvSpPr>
            <a:spLocks noGrp="1"/>
          </p:cNvSpPr>
          <p:nvPr>
            <p:ph sz="half" idx="1"/>
          </p:nvPr>
        </p:nvSpPr>
        <p:spPr/>
        <p:txBody>
          <a:bodyPr vert="horz" lIns="91440" tIns="45720" rIns="91440" bIns="45720" rtlCol="0" anchor="t">
            <a:normAutofit lnSpcReduction="10000"/>
          </a:bodyPr>
          <a:lstStyle/>
          <a:p>
            <a:r>
              <a:rPr lang="en-GB" dirty="0"/>
              <a:t>Must be completed for all dissertations – template on Moodle</a:t>
            </a:r>
          </a:p>
          <a:p>
            <a:r>
              <a:rPr lang="en-GB" dirty="0"/>
              <a:t>Approval granted asap</a:t>
            </a:r>
          </a:p>
          <a:p>
            <a:r>
              <a:rPr lang="en-GB" dirty="0"/>
              <a:t>Ethics panel – if necessary</a:t>
            </a:r>
          </a:p>
          <a:p>
            <a:r>
              <a:rPr lang="en-GB" dirty="0"/>
              <a:t>Vulnerable adults/children; offenders</a:t>
            </a:r>
          </a:p>
          <a:p>
            <a:r>
              <a:rPr lang="en-GB" dirty="0"/>
              <a:t>Consent from your organisation if necessary</a:t>
            </a:r>
          </a:p>
        </p:txBody>
      </p:sp>
      <p:pic>
        <p:nvPicPr>
          <p:cNvPr id="5" name="Content Placeholder 4" descr="Table&#10;&#10;Description automatically generated">
            <a:extLst>
              <a:ext uri="{FF2B5EF4-FFF2-40B4-BE49-F238E27FC236}">
                <a16:creationId xmlns:a16="http://schemas.microsoft.com/office/drawing/2014/main" id="{84706393-7037-4E69-9A21-E3570FF12708}"/>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277447" y="1600200"/>
            <a:ext cx="3225106" cy="3989388"/>
          </a:xfrm>
          <a:prstGeom prst="rect">
            <a:avLst/>
          </a:prstGeom>
        </p:spPr>
      </p:pic>
    </p:spTree>
    <p:extLst>
      <p:ext uri="{BB962C8B-B14F-4D97-AF65-F5344CB8AC3E}">
        <p14:creationId xmlns:p14="http://schemas.microsoft.com/office/powerpoint/2010/main" val="1767349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13D95-54DA-321B-B71F-3884BA425E7E}"/>
              </a:ext>
            </a:extLst>
          </p:cNvPr>
          <p:cNvSpPr>
            <a:spLocks noGrp="1"/>
          </p:cNvSpPr>
          <p:nvPr>
            <p:ph type="title"/>
          </p:nvPr>
        </p:nvSpPr>
        <p:spPr>
          <a:solidFill>
            <a:srgbClr val="002060"/>
          </a:solidFill>
        </p:spPr>
        <p:txBody>
          <a:bodyPr/>
          <a:lstStyle/>
          <a:p>
            <a:r>
              <a:rPr lang="en-GB" dirty="0">
                <a:solidFill>
                  <a:schemeClr val="bg1"/>
                </a:solidFill>
              </a:rPr>
              <a:t>Ethics &amp; Proposal forms</a:t>
            </a:r>
          </a:p>
        </p:txBody>
      </p:sp>
      <p:sp>
        <p:nvSpPr>
          <p:cNvPr id="3" name="Content Placeholder 2">
            <a:extLst>
              <a:ext uri="{FF2B5EF4-FFF2-40B4-BE49-F238E27FC236}">
                <a16:creationId xmlns:a16="http://schemas.microsoft.com/office/drawing/2014/main" id="{E4849BC8-3396-26ED-1EAC-72DFD03C6CE8}"/>
              </a:ext>
            </a:extLst>
          </p:cNvPr>
          <p:cNvSpPr>
            <a:spLocks noGrp="1"/>
          </p:cNvSpPr>
          <p:nvPr>
            <p:ph sz="half" idx="1"/>
          </p:nvPr>
        </p:nvSpPr>
        <p:spPr/>
        <p:txBody>
          <a:bodyPr/>
          <a:lstStyle/>
          <a:p>
            <a:pPr marL="0" indent="0">
              <a:buNone/>
            </a:pPr>
            <a:endParaRPr lang="en-GB" dirty="0"/>
          </a:p>
          <a:p>
            <a:pPr marL="0" indent="0">
              <a:buNone/>
            </a:pPr>
            <a:endParaRPr lang="en-GB" dirty="0"/>
          </a:p>
          <a:p>
            <a:pPr marL="0" indent="0">
              <a:buNone/>
            </a:pPr>
            <a:r>
              <a:rPr lang="en-GB" dirty="0"/>
              <a:t>Let’s look at the details required in the proposal and ethics form</a:t>
            </a:r>
          </a:p>
        </p:txBody>
      </p:sp>
      <p:pic>
        <p:nvPicPr>
          <p:cNvPr id="5" name="Content Placeholder 4">
            <a:extLst>
              <a:ext uri="{FF2B5EF4-FFF2-40B4-BE49-F238E27FC236}">
                <a16:creationId xmlns:a16="http://schemas.microsoft.com/office/drawing/2014/main" id="{B73AC538-95EA-B6B6-D1BE-CB1B2B1AFDA8}"/>
              </a:ext>
            </a:extLst>
          </p:cNvPr>
          <p:cNvPicPr>
            <a:picLocks noGrp="1" noChangeAspect="1"/>
          </p:cNvPicPr>
          <p:nvPr>
            <p:ph sz="half" idx="2"/>
          </p:nvPr>
        </p:nvPicPr>
        <p:blipFill>
          <a:blip r:embed="rId2"/>
          <a:stretch>
            <a:fillRect/>
          </a:stretch>
        </p:blipFill>
        <p:spPr>
          <a:xfrm>
            <a:off x="6632575" y="2094706"/>
            <a:ext cx="4514850" cy="3000375"/>
          </a:xfrm>
          <a:prstGeom prst="rect">
            <a:avLst/>
          </a:prstGeom>
        </p:spPr>
      </p:pic>
    </p:spTree>
    <p:extLst>
      <p:ext uri="{BB962C8B-B14F-4D97-AF65-F5344CB8AC3E}">
        <p14:creationId xmlns:p14="http://schemas.microsoft.com/office/powerpoint/2010/main" val="1638566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447C4-9AF9-4C14-AD14-36DAB2068D16}"/>
              </a:ext>
            </a:extLst>
          </p:cNvPr>
          <p:cNvSpPr>
            <a:spLocks noGrp="1"/>
          </p:cNvSpPr>
          <p:nvPr>
            <p:ph type="title"/>
          </p:nvPr>
        </p:nvSpPr>
        <p:spPr>
          <a:solidFill>
            <a:srgbClr val="002060"/>
          </a:solidFill>
        </p:spPr>
        <p:txBody>
          <a:bodyPr/>
          <a:lstStyle/>
          <a:p>
            <a:r>
              <a:rPr lang="en-GB" dirty="0">
                <a:solidFill>
                  <a:schemeClr val="bg1"/>
                </a:solidFill>
              </a:rPr>
              <a:t>Dissertation Proposal - Submission</a:t>
            </a:r>
          </a:p>
        </p:txBody>
      </p:sp>
      <p:sp>
        <p:nvSpPr>
          <p:cNvPr id="3" name="Content Placeholder 2">
            <a:extLst>
              <a:ext uri="{FF2B5EF4-FFF2-40B4-BE49-F238E27FC236}">
                <a16:creationId xmlns:a16="http://schemas.microsoft.com/office/drawing/2014/main" id="{EB20C446-0C68-412E-B706-BD85068DE46A}"/>
              </a:ext>
            </a:extLst>
          </p:cNvPr>
          <p:cNvSpPr>
            <a:spLocks noGrp="1"/>
          </p:cNvSpPr>
          <p:nvPr>
            <p:ph idx="1"/>
          </p:nvPr>
        </p:nvSpPr>
        <p:spPr/>
        <p:txBody>
          <a:bodyPr vert="horz" lIns="91440" tIns="45720" rIns="91440" bIns="45720" rtlCol="0" anchor="t">
            <a:normAutofit lnSpcReduction="10000"/>
          </a:bodyPr>
          <a:lstStyle/>
          <a:p>
            <a:r>
              <a:rPr lang="en-GB" sz="2800" b="1" dirty="0"/>
              <a:t>Dissertation Proposal to be submitted by </a:t>
            </a:r>
          </a:p>
          <a:p>
            <a:pPr marL="0" indent="0" algn="ctr">
              <a:buNone/>
            </a:pPr>
            <a:r>
              <a:rPr lang="en-GB" sz="2800" b="1" dirty="0">
                <a:solidFill>
                  <a:srgbClr val="FF0000"/>
                </a:solidFill>
              </a:rPr>
              <a:t>23:59hrs on 27 February 2023 </a:t>
            </a:r>
          </a:p>
          <a:p>
            <a:pPr marL="0" indent="0" algn="ctr">
              <a:buNone/>
            </a:pPr>
            <a:r>
              <a:rPr lang="en-GB" sz="2800" dirty="0"/>
              <a:t>via Turnitin</a:t>
            </a:r>
          </a:p>
          <a:p>
            <a:r>
              <a:rPr lang="en-GB" sz="2800" b="1" dirty="0"/>
              <a:t>Ethics form to be submitted by </a:t>
            </a:r>
          </a:p>
          <a:p>
            <a:pPr marL="0" indent="0" algn="ctr">
              <a:buNone/>
            </a:pPr>
            <a:r>
              <a:rPr lang="en-GB" sz="2800" b="1" dirty="0">
                <a:solidFill>
                  <a:srgbClr val="FF0000"/>
                </a:solidFill>
              </a:rPr>
              <a:t>23:59hrs on 27 February 2023</a:t>
            </a:r>
          </a:p>
          <a:p>
            <a:pPr marL="0" indent="0" algn="ctr">
              <a:buNone/>
            </a:pPr>
            <a:r>
              <a:rPr lang="en-GB" sz="2800" dirty="0"/>
              <a:t>via Turnitin</a:t>
            </a:r>
          </a:p>
          <a:p>
            <a:pPr marL="0" indent="0" algn="ctr">
              <a:buNone/>
            </a:pPr>
            <a:endParaRPr lang="en-GB" sz="2800" dirty="0"/>
          </a:p>
          <a:p>
            <a:pPr marL="0" indent="0" algn="ctr">
              <a:buNone/>
            </a:pPr>
            <a:r>
              <a:rPr lang="en-GB" sz="2800" dirty="0"/>
              <a:t>******Turnitin Portals are open now******</a:t>
            </a:r>
          </a:p>
          <a:p>
            <a:pPr marL="0" indent="0">
              <a:buNone/>
            </a:pPr>
            <a:endParaRPr lang="en-GB" sz="2800" dirty="0"/>
          </a:p>
          <a:p>
            <a:pPr marL="0" indent="0">
              <a:buNone/>
            </a:pPr>
            <a:endParaRPr lang="en-GB" dirty="0"/>
          </a:p>
          <a:p>
            <a:endParaRPr lang="en-GB" dirty="0"/>
          </a:p>
        </p:txBody>
      </p:sp>
    </p:spTree>
    <p:extLst>
      <p:ext uri="{BB962C8B-B14F-4D97-AF65-F5344CB8AC3E}">
        <p14:creationId xmlns:p14="http://schemas.microsoft.com/office/powerpoint/2010/main" val="25169923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002060"/>
          </a:solidFill>
        </p:spPr>
        <p:txBody>
          <a:bodyPr/>
          <a:lstStyle/>
          <a:p>
            <a:r>
              <a:rPr lang="en-GB" b="1" dirty="0" err="1">
                <a:solidFill>
                  <a:schemeClr val="bg1"/>
                </a:solidFill>
              </a:rPr>
              <a:t>Cwestyniau</a:t>
            </a:r>
            <a:r>
              <a:rPr lang="en-GB" b="1" dirty="0">
                <a:solidFill>
                  <a:schemeClr val="bg1"/>
                </a:solidFill>
              </a:rPr>
              <a:t>/Questions?</a:t>
            </a:r>
          </a:p>
        </p:txBody>
      </p:sp>
      <p:pic>
        <p:nvPicPr>
          <p:cNvPr id="6" name="Content Placeholder 5">
            <a:extLst>
              <a:ext uri="{FF2B5EF4-FFF2-40B4-BE49-F238E27FC236}">
                <a16:creationId xmlns:a16="http://schemas.microsoft.com/office/drawing/2014/main" id="{A80AEEA6-20DB-4304-28D0-7D647FED030D}"/>
              </a:ext>
            </a:extLst>
          </p:cNvPr>
          <p:cNvPicPr>
            <a:picLocks noGrp="1" noChangeAspect="1"/>
          </p:cNvPicPr>
          <p:nvPr>
            <p:ph idx="1"/>
          </p:nvPr>
        </p:nvPicPr>
        <p:blipFill>
          <a:blip r:embed="rId3"/>
          <a:stretch>
            <a:fillRect/>
          </a:stretch>
        </p:blipFill>
        <p:spPr>
          <a:xfrm>
            <a:off x="3547630" y="1659057"/>
            <a:ext cx="5430116" cy="3539886"/>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67</TotalTime>
  <Words>3586</Words>
  <Application>Microsoft Office PowerPoint</Application>
  <PresentationFormat>Widescreen</PresentationFormat>
  <Paragraphs>511</Paragraphs>
  <Slides>24</Slides>
  <Notes>23</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Theme1.thmx first page pp</vt:lpstr>
      <vt:lpstr>PowerPoint Presentation</vt:lpstr>
      <vt:lpstr>Deilliannau Dysgu    Learning outcomes</vt:lpstr>
      <vt:lpstr>Re-cap</vt:lpstr>
      <vt:lpstr>Y dogfen cynnig  The Proposal Document</vt:lpstr>
      <vt:lpstr>The Proposal Document</vt:lpstr>
      <vt:lpstr>Dissertation Proposal -  The Title</vt:lpstr>
      <vt:lpstr>What your research title should be…</vt:lpstr>
      <vt:lpstr>Research questions</vt:lpstr>
      <vt:lpstr>Examples:</vt:lpstr>
      <vt:lpstr>Dissertation proposal – background information</vt:lpstr>
      <vt:lpstr>Dissertation Proposal – Research Aim</vt:lpstr>
      <vt:lpstr>Research proposal – Research Objectives</vt:lpstr>
      <vt:lpstr>Difference between Aims &amp; Objectives</vt:lpstr>
      <vt:lpstr>Aim &amp; Objectives - Example</vt:lpstr>
      <vt:lpstr>Top tip - Objectives</vt:lpstr>
      <vt:lpstr>Dissertation proposal – Research methods</vt:lpstr>
      <vt:lpstr>Research methods</vt:lpstr>
      <vt:lpstr> Timeline – How long will it take?</vt:lpstr>
      <vt:lpstr>Dissertation Proposal - Ethics</vt:lpstr>
      <vt:lpstr>Research Ethics – Core Principles</vt:lpstr>
      <vt:lpstr>Ethics Form</vt:lpstr>
      <vt:lpstr>Ethics &amp; Proposal forms</vt:lpstr>
      <vt:lpstr>Dissertation Proposal - Submission</vt:lpstr>
      <vt:lpstr>Cwestyniau/Questions?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 COOKE</cp:lastModifiedBy>
  <cp:revision>264</cp:revision>
  <cp:lastPrinted>2022-03-01T12:52:44Z</cp:lastPrinted>
  <dcterms:created xsi:type="dcterms:W3CDTF">2021-10-13T07:56:41Z</dcterms:created>
  <dcterms:modified xsi:type="dcterms:W3CDTF">2023-01-18T18:47:26Z</dcterms:modified>
</cp:coreProperties>
</file>