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64" r:id="rId3"/>
    <p:sldId id="265" r:id="rId4"/>
    <p:sldId id="257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68B030-C259-3595-D2F3-C6AC14ECCF25}" v="46" dt="2026-06-23T16:01:40.744"/>
    <p1510:client id="{3D66CFC1-CCBF-07C4-79C7-0668262F4DBE}" v="2" dt="2026-06-23T15:45:52.092"/>
    <p1510:client id="{9CE12B82-A6E8-3C44-4F2B-EE732EA85A80}" v="1" dt="2026-06-22T22:47:52.219"/>
    <p1510:client id="{C04F2054-0052-8C2E-C973-BE5FFD5C5018}" v="2" dt="2026-06-23T15:26:23.272"/>
    <p1510:client id="{D98E1B3D-F98B-09EE-3F9C-A43AB1C2EC3F}" v="92" dt="2026-06-23T16:34:46.9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lufa Sayem (2539196)" userId="S::2539196@student.uwtsd.ac.uk::1a4b04bc-8236-449e-911c-fe29dae84e2d" providerId="AD" clId="Web-{F401C161-2E3A-2C1D-4306-7D46A699A996}"/>
    <pc:docChg chg="modSld">
      <pc:chgData name="Nilufa Sayem (2539196)" userId="S::2539196@student.uwtsd.ac.uk::1a4b04bc-8236-449e-911c-fe29dae84e2d" providerId="AD" clId="Web-{F401C161-2E3A-2C1D-4306-7D46A699A996}" dt="2026-06-21T14:37:10.299" v="257"/>
      <pc:docMkLst>
        <pc:docMk/>
      </pc:docMkLst>
      <pc:sldChg chg="modNotes">
        <pc:chgData name="Nilufa Sayem (2539196)" userId="S::2539196@student.uwtsd.ac.uk::1a4b04bc-8236-449e-911c-fe29dae84e2d" providerId="AD" clId="Web-{F401C161-2E3A-2C1D-4306-7D46A699A996}" dt="2026-06-21T14:29:23.623" v="94"/>
        <pc:sldMkLst>
          <pc:docMk/>
          <pc:sldMk cId="2138735921" sldId="259"/>
        </pc:sldMkLst>
      </pc:sldChg>
      <pc:sldChg chg="modNotes">
        <pc:chgData name="Nilufa Sayem (2539196)" userId="S::2539196@student.uwtsd.ac.uk::1a4b04bc-8236-449e-911c-fe29dae84e2d" providerId="AD" clId="Web-{F401C161-2E3A-2C1D-4306-7D46A699A996}" dt="2026-06-21T14:35:41.998" v="215"/>
        <pc:sldMkLst>
          <pc:docMk/>
          <pc:sldMk cId="3356379621" sldId="260"/>
        </pc:sldMkLst>
      </pc:sldChg>
      <pc:sldChg chg="modNotes">
        <pc:chgData name="Nilufa Sayem (2539196)" userId="S::2539196@student.uwtsd.ac.uk::1a4b04bc-8236-449e-911c-fe29dae84e2d" providerId="AD" clId="Web-{F401C161-2E3A-2C1D-4306-7D46A699A996}" dt="2026-06-21T14:37:10.299" v="257"/>
        <pc:sldMkLst>
          <pc:docMk/>
          <pc:sldMk cId="2040545032" sldId="261"/>
        </pc:sldMkLst>
      </pc:sldChg>
      <pc:sldChg chg="modNotes">
        <pc:chgData name="Nilufa Sayem (2539196)" userId="S::2539196@student.uwtsd.ac.uk::1a4b04bc-8236-449e-911c-fe29dae84e2d" providerId="AD" clId="Web-{F401C161-2E3A-2C1D-4306-7D46A699A996}" dt="2026-06-21T14:36:54.001" v="249"/>
        <pc:sldMkLst>
          <pc:docMk/>
          <pc:sldMk cId="1489180602" sldId="262"/>
        </pc:sldMkLst>
      </pc:sldChg>
    </pc:docChg>
  </pc:docChgLst>
  <pc:docChgLst>
    <pc:chgData name="Nilufa Sayem (2539196)" userId="S::2539196@student.uwtsd.ac.uk::1a4b04bc-8236-449e-911c-fe29dae84e2d" providerId="AD" clId="Web-{9CE12B82-A6E8-3C44-4F2B-EE732EA85A80}"/>
    <pc:docChg chg="modSld">
      <pc:chgData name="Nilufa Sayem (2539196)" userId="S::2539196@student.uwtsd.ac.uk::1a4b04bc-8236-449e-911c-fe29dae84e2d" providerId="AD" clId="Web-{9CE12B82-A6E8-3C44-4F2B-EE732EA85A80}" dt="2026-06-22T22:57:04.981" v="178"/>
      <pc:docMkLst>
        <pc:docMk/>
      </pc:docMkLst>
      <pc:sldChg chg="modNotes">
        <pc:chgData name="Nilufa Sayem (2539196)" userId="S::2539196@student.uwtsd.ac.uk::1a4b04bc-8236-449e-911c-fe29dae84e2d" providerId="AD" clId="Web-{9CE12B82-A6E8-3C44-4F2B-EE732EA85A80}" dt="2026-06-22T22:57:04.981" v="178"/>
        <pc:sldMkLst>
          <pc:docMk/>
          <pc:sldMk cId="3066125554" sldId="256"/>
        </pc:sldMkLst>
      </pc:sldChg>
      <pc:sldChg chg="modSp modNotes">
        <pc:chgData name="Nilufa Sayem (2539196)" userId="S::2539196@student.uwtsd.ac.uk::1a4b04bc-8236-449e-911c-fe29dae84e2d" providerId="AD" clId="Web-{9CE12B82-A6E8-3C44-4F2B-EE732EA85A80}" dt="2026-06-22T22:55:05.799" v="152"/>
        <pc:sldMkLst>
          <pc:docMk/>
          <pc:sldMk cId="3028578668" sldId="264"/>
        </pc:sldMkLst>
        <pc:picChg chg="mod">
          <ac:chgData name="Nilufa Sayem (2539196)" userId="S::2539196@student.uwtsd.ac.uk::1a4b04bc-8236-449e-911c-fe29dae84e2d" providerId="AD" clId="Web-{9CE12B82-A6E8-3C44-4F2B-EE732EA85A80}" dt="2026-06-22T22:47:52.219" v="66" actId="1076"/>
          <ac:picMkLst>
            <pc:docMk/>
            <pc:sldMk cId="3028578668" sldId="264"/>
            <ac:picMk id="4" creationId="{47F1B002-7A63-F884-5DF5-B7C6DE0564D8}"/>
          </ac:picMkLst>
        </pc:picChg>
      </pc:sldChg>
    </pc:docChg>
  </pc:docChgLst>
  <pc:docChgLst>
    <pc:chgData name="Nilufa Sayem (2539196)" userId="S::2539196@student.uwtsd.ac.uk::1a4b04bc-8236-449e-911c-fe29dae84e2d" providerId="AD" clId="Web-{459E10BC-4481-0F86-A1EA-518068660FA4}"/>
    <pc:docChg chg="addSld modSld">
      <pc:chgData name="Nilufa Sayem (2539196)" userId="S::2539196@student.uwtsd.ac.uk::1a4b04bc-8236-449e-911c-fe29dae84e2d" providerId="AD" clId="Web-{459E10BC-4481-0F86-A1EA-518068660FA4}" dt="2026-06-22T12:07:54.812" v="35" actId="20577"/>
      <pc:docMkLst>
        <pc:docMk/>
      </pc:docMkLst>
      <pc:sldChg chg="addSp delSp modSp new">
        <pc:chgData name="Nilufa Sayem (2539196)" userId="S::2539196@student.uwtsd.ac.uk::1a4b04bc-8236-449e-911c-fe29dae84e2d" providerId="AD" clId="Web-{459E10BC-4481-0F86-A1EA-518068660FA4}" dt="2026-06-22T12:07:54.812" v="35" actId="20577"/>
        <pc:sldMkLst>
          <pc:docMk/>
          <pc:sldMk cId="3028578668" sldId="264"/>
        </pc:sldMkLst>
        <pc:spChg chg="mod">
          <ac:chgData name="Nilufa Sayem (2539196)" userId="S::2539196@student.uwtsd.ac.uk::1a4b04bc-8236-449e-911c-fe29dae84e2d" providerId="AD" clId="Web-{459E10BC-4481-0F86-A1EA-518068660FA4}" dt="2026-06-22T12:07:54.812" v="35" actId="20577"/>
          <ac:spMkLst>
            <pc:docMk/>
            <pc:sldMk cId="3028578668" sldId="264"/>
            <ac:spMk id="2" creationId="{B94BB196-2986-168E-7C4A-7030EF1D3A52}"/>
          </ac:spMkLst>
        </pc:spChg>
        <pc:picChg chg="add mod ord">
          <ac:chgData name="Nilufa Sayem (2539196)" userId="S::2539196@student.uwtsd.ac.uk::1a4b04bc-8236-449e-911c-fe29dae84e2d" providerId="AD" clId="Web-{459E10BC-4481-0F86-A1EA-518068660FA4}" dt="2026-06-22T12:06:32.338" v="1"/>
          <ac:picMkLst>
            <pc:docMk/>
            <pc:sldMk cId="3028578668" sldId="264"/>
            <ac:picMk id="4" creationId="{47F1B002-7A63-F884-5DF5-B7C6DE0564D8}"/>
          </ac:picMkLst>
        </pc:picChg>
      </pc:sldChg>
    </pc:docChg>
  </pc:docChgLst>
  <pc:docChgLst>
    <pc:chgData name="Nilufa Sayem (2539196)" userId="S::2539196@student.uwtsd.ac.uk::1a4b04bc-8236-449e-911c-fe29dae84e2d" providerId="AD" clId="Web-{5A68F61C-BDD3-8D47-B387-739929FEB403}"/>
    <pc:docChg chg="modSld">
      <pc:chgData name="Nilufa Sayem (2539196)" userId="S::2539196@student.uwtsd.ac.uk::1a4b04bc-8236-449e-911c-fe29dae84e2d" providerId="AD" clId="Web-{5A68F61C-BDD3-8D47-B387-739929FEB403}" dt="2026-06-21T17:35:38.908" v="10"/>
      <pc:docMkLst>
        <pc:docMk/>
      </pc:docMkLst>
      <pc:sldChg chg="modNotes">
        <pc:chgData name="Nilufa Sayem (2539196)" userId="S::2539196@student.uwtsd.ac.uk::1a4b04bc-8236-449e-911c-fe29dae84e2d" providerId="AD" clId="Web-{5A68F61C-BDD3-8D47-B387-739929FEB403}" dt="2026-06-21T17:33:55.593" v="6"/>
        <pc:sldMkLst>
          <pc:docMk/>
          <pc:sldMk cId="3657885722" sldId="257"/>
        </pc:sldMkLst>
      </pc:sldChg>
      <pc:sldChg chg="modNotes">
        <pc:chgData name="Nilufa Sayem (2539196)" userId="S::2539196@student.uwtsd.ac.uk::1a4b04bc-8236-449e-911c-fe29dae84e2d" providerId="AD" clId="Web-{5A68F61C-BDD3-8D47-B387-739929FEB403}" dt="2026-06-21T17:35:38.908" v="10"/>
        <pc:sldMkLst>
          <pc:docMk/>
          <pc:sldMk cId="1489180602" sldId="262"/>
        </pc:sldMkLst>
      </pc:sldChg>
    </pc:docChg>
  </pc:docChgLst>
  <pc:docChgLst>
    <pc:chgData name="Nilufa Sayem (2539196)" userId="S::2539196@student.uwtsd.ac.uk::1a4b04bc-8236-449e-911c-fe29dae84e2d" providerId="AD" clId="Web-{1A68B030-C259-3595-D2F3-C6AC14ECCF25}"/>
    <pc:docChg chg="addSld modSld">
      <pc:chgData name="Nilufa Sayem (2539196)" userId="S::2539196@student.uwtsd.ac.uk::1a4b04bc-8236-449e-911c-fe29dae84e2d" providerId="AD" clId="Web-{1A68B030-C259-3595-D2F3-C6AC14ECCF25}" dt="2026-06-23T16:01:40.744" v="150"/>
      <pc:docMkLst>
        <pc:docMk/>
      </pc:docMkLst>
      <pc:sldChg chg="modSp modNotes">
        <pc:chgData name="Nilufa Sayem (2539196)" userId="S::2539196@student.uwtsd.ac.uk::1a4b04bc-8236-449e-911c-fe29dae84e2d" providerId="AD" clId="Web-{1A68B030-C259-3595-D2F3-C6AC14ECCF25}" dt="2026-06-23T16:01:20.744" v="148"/>
        <pc:sldMkLst>
          <pc:docMk/>
          <pc:sldMk cId="498439139" sldId="265"/>
        </pc:sldMkLst>
        <pc:spChg chg="mod">
          <ac:chgData name="Nilufa Sayem (2539196)" userId="S::2539196@student.uwtsd.ac.uk::1a4b04bc-8236-449e-911c-fe29dae84e2d" providerId="AD" clId="Web-{1A68B030-C259-3595-D2F3-C6AC14ECCF25}" dt="2026-06-23T15:56:00.746" v="29" actId="20577"/>
          <ac:spMkLst>
            <pc:docMk/>
            <pc:sldMk cId="498439139" sldId="265"/>
            <ac:spMk id="2" creationId="{AE1DCC88-92D4-58EB-34AF-359CEFF6C229}"/>
          </ac:spMkLst>
        </pc:spChg>
        <pc:spChg chg="mod">
          <ac:chgData name="Nilufa Sayem (2539196)" userId="S::2539196@student.uwtsd.ac.uk::1a4b04bc-8236-449e-911c-fe29dae84e2d" providerId="AD" clId="Web-{1A68B030-C259-3595-D2F3-C6AC14ECCF25}" dt="2026-06-23T15:56:10.778" v="31" actId="20577"/>
          <ac:spMkLst>
            <pc:docMk/>
            <pc:sldMk cId="498439139" sldId="265"/>
            <ac:spMk id="3" creationId="{AE4EEC66-1851-A194-7D1D-3C80E7F8CD4C}"/>
          </ac:spMkLst>
        </pc:spChg>
      </pc:sldChg>
      <pc:sldChg chg="modSp new">
        <pc:chgData name="Nilufa Sayem (2539196)" userId="S::2539196@student.uwtsd.ac.uk::1a4b04bc-8236-449e-911c-fe29dae84e2d" providerId="AD" clId="Web-{1A68B030-C259-3595-D2F3-C6AC14ECCF25}" dt="2026-06-23T15:57:06.389" v="43" actId="20577"/>
        <pc:sldMkLst>
          <pc:docMk/>
          <pc:sldMk cId="2498176037" sldId="266"/>
        </pc:sldMkLst>
        <pc:spChg chg="mod">
          <ac:chgData name="Nilufa Sayem (2539196)" userId="S::2539196@student.uwtsd.ac.uk::1a4b04bc-8236-449e-911c-fe29dae84e2d" providerId="AD" clId="Web-{1A68B030-C259-3595-D2F3-C6AC14ECCF25}" dt="2026-06-23T15:57:06.389" v="43" actId="20577"/>
          <ac:spMkLst>
            <pc:docMk/>
            <pc:sldMk cId="2498176037" sldId="266"/>
            <ac:spMk id="2" creationId="{81921E39-9DA2-6ED2-B46E-4C40D92F76CE}"/>
          </ac:spMkLst>
        </pc:spChg>
      </pc:sldChg>
      <pc:sldChg chg="new">
        <pc:chgData name="Nilufa Sayem (2539196)" userId="S::2539196@student.uwtsd.ac.uk::1a4b04bc-8236-449e-911c-fe29dae84e2d" providerId="AD" clId="Web-{1A68B030-C259-3595-D2F3-C6AC14ECCF25}" dt="2026-06-23T16:01:33.104" v="149"/>
        <pc:sldMkLst>
          <pc:docMk/>
          <pc:sldMk cId="4112602567" sldId="267"/>
        </pc:sldMkLst>
      </pc:sldChg>
      <pc:sldChg chg="add replId">
        <pc:chgData name="Nilufa Sayem (2539196)" userId="S::2539196@student.uwtsd.ac.uk::1a4b04bc-8236-449e-911c-fe29dae84e2d" providerId="AD" clId="Web-{1A68B030-C259-3595-D2F3-C6AC14ECCF25}" dt="2026-06-23T16:01:40.744" v="150"/>
        <pc:sldMkLst>
          <pc:docMk/>
          <pc:sldMk cId="702282635" sldId="268"/>
        </pc:sldMkLst>
      </pc:sldChg>
    </pc:docChg>
  </pc:docChgLst>
  <pc:docChgLst>
    <pc:chgData name="Nilufa Sayem (2539196)" userId="S::2539196@student.uwtsd.ac.uk::1a4b04bc-8236-449e-911c-fe29dae84e2d" providerId="AD" clId="Web-{B439CB81-2C4F-F5E3-F376-4603DD747457}"/>
    <pc:docChg chg="modSld">
      <pc:chgData name="Nilufa Sayem (2539196)" userId="S::2539196@student.uwtsd.ac.uk::1a4b04bc-8236-449e-911c-fe29dae84e2d" providerId="AD" clId="Web-{B439CB81-2C4F-F5E3-F376-4603DD747457}" dt="2026-06-24T14:41:36.040" v="6"/>
      <pc:docMkLst>
        <pc:docMk/>
      </pc:docMkLst>
      <pc:sldChg chg="modNotes">
        <pc:chgData name="Nilufa Sayem (2539196)" userId="S::2539196@student.uwtsd.ac.uk::1a4b04bc-8236-449e-911c-fe29dae84e2d" providerId="AD" clId="Web-{B439CB81-2C4F-F5E3-F376-4603DD747457}" dt="2026-06-24T14:41:36.040" v="6"/>
        <pc:sldMkLst>
          <pc:docMk/>
          <pc:sldMk cId="3028578668" sldId="264"/>
        </pc:sldMkLst>
      </pc:sldChg>
    </pc:docChg>
  </pc:docChgLst>
  <pc:docChgLst>
    <pc:chgData name="Nilufa Sayem (2539196)" userId="S::2539196@student.uwtsd.ac.uk::1a4b04bc-8236-449e-911c-fe29dae84e2d" providerId="AD" clId="Web-{D98E1B3D-F98B-09EE-3F9C-A43AB1C2EC3F}"/>
    <pc:docChg chg="addSld delSld modSld">
      <pc:chgData name="Nilufa Sayem (2539196)" userId="S::2539196@student.uwtsd.ac.uk::1a4b04bc-8236-449e-911c-fe29dae84e2d" providerId="AD" clId="Web-{D98E1B3D-F98B-09EE-3F9C-A43AB1C2EC3F}" dt="2026-06-23T16:35:17.701" v="277"/>
      <pc:docMkLst>
        <pc:docMk/>
      </pc:docMkLst>
      <pc:sldChg chg="modNotes">
        <pc:chgData name="Nilufa Sayem (2539196)" userId="S::2539196@student.uwtsd.ac.uk::1a4b04bc-8236-449e-911c-fe29dae84e2d" providerId="AD" clId="Web-{D98E1B3D-F98B-09EE-3F9C-A43AB1C2EC3F}" dt="2026-06-23T16:07:48.805" v="24"/>
        <pc:sldMkLst>
          <pc:docMk/>
          <pc:sldMk cId="3657885722" sldId="257"/>
        </pc:sldMkLst>
      </pc:sldChg>
      <pc:sldChg chg="modNotes">
        <pc:chgData name="Nilufa Sayem (2539196)" userId="S::2539196@student.uwtsd.ac.uk::1a4b04bc-8236-449e-911c-fe29dae84e2d" providerId="AD" clId="Web-{D98E1B3D-F98B-09EE-3F9C-A43AB1C2EC3F}" dt="2026-06-23T16:08:27.291" v="30"/>
        <pc:sldMkLst>
          <pc:docMk/>
          <pc:sldMk cId="2138735921" sldId="259"/>
        </pc:sldMkLst>
      </pc:sldChg>
      <pc:sldChg chg="addSp delSp modSp modNotes">
        <pc:chgData name="Nilufa Sayem (2539196)" userId="S::2539196@student.uwtsd.ac.uk::1a4b04bc-8236-449e-911c-fe29dae84e2d" providerId="AD" clId="Web-{D98E1B3D-F98B-09EE-3F9C-A43AB1C2EC3F}" dt="2026-06-23T16:35:17.701" v="277"/>
        <pc:sldMkLst>
          <pc:docMk/>
          <pc:sldMk cId="3356379621" sldId="260"/>
        </pc:sldMkLst>
        <pc:spChg chg="mod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2" creationId="{F7C105F9-8DF7-A4A0-AE5A-83D74EC5D8BF}"/>
          </ac:spMkLst>
        </pc:spChg>
        <pc:spChg chg="del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9" creationId="{84C75E2B-CACA-478C-B26B-182AF87A18E3}"/>
          </ac:spMkLst>
        </pc:spChg>
        <pc:spChg chg="del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17" creationId="{593D0D1F-C0CE-416A-883C-BF1E03F63B4B}"/>
          </ac:spMkLst>
        </pc:spChg>
        <pc:spChg chg="del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19" creationId="{94BB6862-3393-46CC-9A80-E400B3206A09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32" creationId="{0CABCAE3-64FC-4149-819F-2C1812824154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40" creationId="{2FA7AD0A-1871-4DF8-9235-F49D0513B9C1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42" creationId="{36B04CFB-FAE5-47DD-9B3E-4E9BA7A89CC1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5:17.701" v="277"/>
          <ac:spMkLst>
            <pc:docMk/>
            <pc:sldMk cId="3356379621" sldId="260"/>
            <ac:spMk id="50" creationId="{622F7FD7-8884-4FD5-95AB-0B5C6033ADF7}"/>
          </ac:spMkLst>
        </pc:spChg>
        <pc:picChg chg="del">
          <ac:chgData name="Nilufa Sayem (2539196)" userId="S::2539196@student.uwtsd.ac.uk::1a4b04bc-8236-449e-911c-fe29dae84e2d" providerId="AD" clId="Web-{D98E1B3D-F98B-09EE-3F9C-A43AB1C2EC3F}" dt="2026-06-23T16:35:17.701" v="277"/>
          <ac:picMkLst>
            <pc:docMk/>
            <pc:sldMk cId="3356379621" sldId="260"/>
            <ac:picMk id="11" creationId="{50FF2874-547C-4D14-9E18-28B19002FB8C}"/>
          </ac:picMkLst>
        </pc:picChg>
        <pc:picChg chg="add">
          <ac:chgData name="Nilufa Sayem (2539196)" userId="S::2539196@student.uwtsd.ac.uk::1a4b04bc-8236-449e-911c-fe29dae84e2d" providerId="AD" clId="Web-{D98E1B3D-F98B-09EE-3F9C-A43AB1C2EC3F}" dt="2026-06-23T16:35:17.701" v="277"/>
          <ac:picMkLst>
            <pc:docMk/>
            <pc:sldMk cId="3356379621" sldId="260"/>
            <ac:picMk id="52" creationId="{16EFE474-4FE0-4E8F-8F09-5ED2C9E76A84}"/>
          </ac:picMkLst>
        </pc:picChg>
      </pc:sldChg>
      <pc:sldChg chg="modNotes">
        <pc:chgData name="Nilufa Sayem (2539196)" userId="S::2539196@student.uwtsd.ac.uk::1a4b04bc-8236-449e-911c-fe29dae84e2d" providerId="AD" clId="Web-{D98E1B3D-F98B-09EE-3F9C-A43AB1C2EC3F}" dt="2026-06-23T16:08:51.744" v="37"/>
        <pc:sldMkLst>
          <pc:docMk/>
          <pc:sldMk cId="2040545032" sldId="261"/>
        </pc:sldMkLst>
      </pc:sldChg>
      <pc:sldChg chg="modNotes">
        <pc:chgData name="Nilufa Sayem (2539196)" userId="S::2539196@student.uwtsd.ac.uk::1a4b04bc-8236-449e-911c-fe29dae84e2d" providerId="AD" clId="Web-{D98E1B3D-F98B-09EE-3F9C-A43AB1C2EC3F}" dt="2026-06-23T16:09:07.573" v="41"/>
        <pc:sldMkLst>
          <pc:docMk/>
          <pc:sldMk cId="1489180602" sldId="262"/>
        </pc:sldMkLst>
      </pc:sldChg>
      <pc:sldChg chg="addSp delSp modSp mod setBg modNotes">
        <pc:chgData name="Nilufa Sayem (2539196)" userId="S::2539196@student.uwtsd.ac.uk::1a4b04bc-8236-449e-911c-fe29dae84e2d" providerId="AD" clId="Web-{D98E1B3D-F98B-09EE-3F9C-A43AB1C2EC3F}" dt="2026-06-23T16:34:46.935" v="276" actId="1076"/>
        <pc:sldMkLst>
          <pc:docMk/>
          <pc:sldMk cId="215455891" sldId="263"/>
        </pc:sldMkLst>
        <pc:spChg chg="add mod">
          <ac:chgData name="Nilufa Sayem (2539196)" userId="S::2539196@student.uwtsd.ac.uk::1a4b04bc-8236-449e-911c-fe29dae84e2d" providerId="AD" clId="Web-{D98E1B3D-F98B-09EE-3F9C-A43AB1C2EC3F}" dt="2026-06-23T16:34:46.935" v="276" actId="1076"/>
          <ac:spMkLst>
            <pc:docMk/>
            <pc:sldMk cId="215455891" sldId="263"/>
            <ac:spMk id="2" creationId="{40552DA1-C575-2AAE-7A67-84DCD323ACA3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4:15.137" v="272"/>
          <ac:spMkLst>
            <pc:docMk/>
            <pc:sldMk cId="215455891" sldId="263"/>
            <ac:spMk id="9" creationId="{0CABCAE3-64FC-4149-819F-2C1812824154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4:15.137" v="272"/>
          <ac:spMkLst>
            <pc:docMk/>
            <pc:sldMk cId="215455891" sldId="263"/>
            <ac:spMk id="17" creationId="{2FA7AD0A-1871-4DF8-9235-F49D0513B9C1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4:15.137" v="272"/>
          <ac:spMkLst>
            <pc:docMk/>
            <pc:sldMk cId="215455891" sldId="263"/>
            <ac:spMk id="19" creationId="{36B04CFB-FAE5-47DD-9B3E-4E9BA7A89CC1}"/>
          </ac:spMkLst>
        </pc:spChg>
        <pc:spChg chg="add">
          <ac:chgData name="Nilufa Sayem (2539196)" userId="S::2539196@student.uwtsd.ac.uk::1a4b04bc-8236-449e-911c-fe29dae84e2d" providerId="AD" clId="Web-{D98E1B3D-F98B-09EE-3F9C-A43AB1C2EC3F}" dt="2026-06-23T16:34:15.137" v="272"/>
          <ac:spMkLst>
            <pc:docMk/>
            <pc:sldMk cId="215455891" sldId="263"/>
            <ac:spMk id="27" creationId="{622F7FD7-8884-4FD5-95AB-0B5C6033ADF7}"/>
          </ac:spMkLst>
        </pc:spChg>
        <pc:grpChg chg="add">
          <ac:chgData name="Nilufa Sayem (2539196)" userId="S::2539196@student.uwtsd.ac.uk::1a4b04bc-8236-449e-911c-fe29dae84e2d" providerId="AD" clId="Web-{D98E1B3D-F98B-09EE-3F9C-A43AB1C2EC3F}" dt="2026-06-23T16:34:15.137" v="272"/>
          <ac:grpSpMkLst>
            <pc:docMk/>
            <pc:sldMk cId="215455891" sldId="263"/>
            <ac:grpSpMk id="23" creationId="{E8ACF89C-CFC3-4D68-B3C4-2BEFB7BBE5F7}"/>
          </ac:grpSpMkLst>
        </pc:grpChg>
        <pc:picChg chg="add del mod">
          <ac:chgData name="Nilufa Sayem (2539196)" userId="S::2539196@student.uwtsd.ac.uk::1a4b04bc-8236-449e-911c-fe29dae84e2d" providerId="AD" clId="Web-{D98E1B3D-F98B-09EE-3F9C-A43AB1C2EC3F}" dt="2026-06-23T16:31:56.364" v="262"/>
          <ac:picMkLst>
            <pc:docMk/>
            <pc:sldMk cId="215455891" sldId="263"/>
            <ac:picMk id="3" creationId="{23C01AE0-7138-CB38-A5D5-D19D0AC7BE99}"/>
          </ac:picMkLst>
        </pc:picChg>
        <pc:picChg chg="add mod">
          <ac:chgData name="Nilufa Sayem (2539196)" userId="S::2539196@student.uwtsd.ac.uk::1a4b04bc-8236-449e-911c-fe29dae84e2d" providerId="AD" clId="Web-{D98E1B3D-F98B-09EE-3F9C-A43AB1C2EC3F}" dt="2026-06-23T16:34:15.137" v="272"/>
          <ac:picMkLst>
            <pc:docMk/>
            <pc:sldMk cId="215455891" sldId="263"/>
            <ac:picMk id="4" creationId="{3BB21542-A908-222B-CB01-254D42F1A727}"/>
          </ac:picMkLst>
        </pc:picChg>
        <pc:picChg chg="add">
          <ac:chgData name="Nilufa Sayem (2539196)" userId="S::2539196@student.uwtsd.ac.uk::1a4b04bc-8236-449e-911c-fe29dae84e2d" providerId="AD" clId="Web-{D98E1B3D-F98B-09EE-3F9C-A43AB1C2EC3F}" dt="2026-06-23T16:34:15.137" v="272"/>
          <ac:picMkLst>
            <pc:docMk/>
            <pc:sldMk cId="215455891" sldId="263"/>
            <ac:picMk id="11" creationId="{012FDCFE-9AD2-4D8A-8CBF-B3AA37EBF6DD}"/>
          </ac:picMkLst>
        </pc:picChg>
        <pc:picChg chg="add">
          <ac:chgData name="Nilufa Sayem (2539196)" userId="S::2539196@student.uwtsd.ac.uk::1a4b04bc-8236-449e-911c-fe29dae84e2d" providerId="AD" clId="Web-{D98E1B3D-F98B-09EE-3F9C-A43AB1C2EC3F}" dt="2026-06-23T16:34:15.137" v="272"/>
          <ac:picMkLst>
            <pc:docMk/>
            <pc:sldMk cId="215455891" sldId="263"/>
            <ac:picMk id="29" creationId="{16EFE474-4FE0-4E8F-8F09-5ED2C9E76A84}"/>
          </ac:picMkLst>
        </pc:picChg>
        <pc:cxnChg chg="add">
          <ac:chgData name="Nilufa Sayem (2539196)" userId="S::2539196@student.uwtsd.ac.uk::1a4b04bc-8236-449e-911c-fe29dae84e2d" providerId="AD" clId="Web-{D98E1B3D-F98B-09EE-3F9C-A43AB1C2EC3F}" dt="2026-06-23T16:34:15.137" v="272"/>
          <ac:cxnSpMkLst>
            <pc:docMk/>
            <pc:sldMk cId="215455891" sldId="263"/>
            <ac:cxnSpMk id="21" creationId="{EE68D41B-9286-479F-9AB7-678C8E348D71}"/>
          </ac:cxnSpMkLst>
        </pc:cxnChg>
      </pc:sldChg>
      <pc:sldChg chg="addSp">
        <pc:chgData name="Nilufa Sayem (2539196)" userId="S::2539196@student.uwtsd.ac.uk::1a4b04bc-8236-449e-911c-fe29dae84e2d" providerId="AD" clId="Web-{D98E1B3D-F98B-09EE-3F9C-A43AB1C2EC3F}" dt="2026-06-23T16:21:13.266" v="226"/>
        <pc:sldMkLst>
          <pc:docMk/>
          <pc:sldMk cId="498439139" sldId="265"/>
        </pc:sldMkLst>
        <pc:picChg chg="add">
          <ac:chgData name="Nilufa Sayem (2539196)" userId="S::2539196@student.uwtsd.ac.uk::1a4b04bc-8236-449e-911c-fe29dae84e2d" providerId="AD" clId="Web-{D98E1B3D-F98B-09EE-3F9C-A43AB1C2EC3F}" dt="2026-06-23T16:21:13.266" v="226"/>
          <ac:picMkLst>
            <pc:docMk/>
            <pc:sldMk cId="498439139" sldId="265"/>
            <ac:picMk id="5" creationId="{E2A99563-17B3-CCAF-B6B2-38F0AAE16E0F}"/>
          </ac:picMkLst>
        </pc:picChg>
      </pc:sldChg>
      <pc:sldChg chg="del">
        <pc:chgData name="Nilufa Sayem (2539196)" userId="S::2539196@student.uwtsd.ac.uk::1a4b04bc-8236-449e-911c-fe29dae84e2d" providerId="AD" clId="Web-{D98E1B3D-F98B-09EE-3F9C-A43AB1C2EC3F}" dt="2026-06-23T16:18:56.184" v="220"/>
        <pc:sldMkLst>
          <pc:docMk/>
          <pc:sldMk cId="2498176037" sldId="266"/>
        </pc:sldMkLst>
      </pc:sldChg>
      <pc:sldChg chg="addSp delSp modSp del">
        <pc:chgData name="Nilufa Sayem (2539196)" userId="S::2539196@student.uwtsd.ac.uk::1a4b04bc-8236-449e-911c-fe29dae84e2d" providerId="AD" clId="Web-{D98E1B3D-F98B-09EE-3F9C-A43AB1C2EC3F}" dt="2026-06-23T16:21:50.736" v="228"/>
        <pc:sldMkLst>
          <pc:docMk/>
          <pc:sldMk cId="4112602567" sldId="267"/>
        </pc:sldMkLst>
        <pc:spChg chg="mod">
          <ac:chgData name="Nilufa Sayem (2539196)" userId="S::2539196@student.uwtsd.ac.uk::1a4b04bc-8236-449e-911c-fe29dae84e2d" providerId="AD" clId="Web-{D98E1B3D-F98B-09EE-3F9C-A43AB1C2EC3F}" dt="2026-06-23T16:20:00.999" v="224" actId="20577"/>
          <ac:spMkLst>
            <pc:docMk/>
            <pc:sldMk cId="4112602567" sldId="267"/>
            <ac:spMk id="3" creationId="{BF7B1CED-B3AF-B8F5-97CC-6919CD0C9FEC}"/>
          </ac:spMkLst>
        </pc:spChg>
        <pc:picChg chg="add del mod">
          <ac:chgData name="Nilufa Sayem (2539196)" userId="S::2539196@student.uwtsd.ac.uk::1a4b04bc-8236-449e-911c-fe29dae84e2d" providerId="AD" clId="Web-{D98E1B3D-F98B-09EE-3F9C-A43AB1C2EC3F}" dt="2026-06-23T16:21:23.251" v="227"/>
          <ac:picMkLst>
            <pc:docMk/>
            <pc:sldMk cId="4112602567" sldId="267"/>
            <ac:picMk id="4" creationId="{8896DC84-2CF3-CC8C-DCE4-0C934718620A}"/>
          </ac:picMkLst>
        </pc:picChg>
      </pc:sldChg>
      <pc:sldChg chg="add del">
        <pc:chgData name="Nilufa Sayem (2539196)" userId="S::2539196@student.uwtsd.ac.uk::1a4b04bc-8236-449e-911c-fe29dae84e2d" providerId="AD" clId="Web-{D98E1B3D-F98B-09EE-3F9C-A43AB1C2EC3F}" dt="2026-06-23T16:19:44.764" v="223"/>
        <pc:sldMkLst>
          <pc:docMk/>
          <pc:sldMk cId="702282635" sldId="268"/>
        </pc:sldMkLst>
      </pc:sldChg>
    </pc:docChg>
  </pc:docChgLst>
  <pc:docChgLst>
    <pc:chgData name="Nilufa Sayem (2539196)" userId="S::2539196@student.uwtsd.ac.uk::1a4b04bc-8236-449e-911c-fe29dae84e2d" providerId="AD" clId="Web-{3D66CFC1-CCBF-07C4-79C7-0668262F4DBE}"/>
    <pc:docChg chg="modSld">
      <pc:chgData name="Nilufa Sayem (2539196)" userId="S::2539196@student.uwtsd.ac.uk::1a4b04bc-8236-449e-911c-fe29dae84e2d" providerId="AD" clId="Web-{3D66CFC1-CCBF-07C4-79C7-0668262F4DBE}" dt="2026-06-23T15:45:52.092" v="1" actId="20577"/>
      <pc:docMkLst>
        <pc:docMk/>
      </pc:docMkLst>
      <pc:sldChg chg="modSp">
        <pc:chgData name="Nilufa Sayem (2539196)" userId="S::2539196@student.uwtsd.ac.uk::1a4b04bc-8236-449e-911c-fe29dae84e2d" providerId="AD" clId="Web-{3D66CFC1-CCBF-07C4-79C7-0668262F4DBE}" dt="2026-06-23T15:45:52.092" v="1" actId="20577"/>
        <pc:sldMkLst>
          <pc:docMk/>
          <pc:sldMk cId="498439139" sldId="265"/>
        </pc:sldMkLst>
        <pc:spChg chg="mod">
          <ac:chgData name="Nilufa Sayem (2539196)" userId="S::2539196@student.uwtsd.ac.uk::1a4b04bc-8236-449e-911c-fe29dae84e2d" providerId="AD" clId="Web-{3D66CFC1-CCBF-07C4-79C7-0668262F4DBE}" dt="2026-06-23T15:45:52.092" v="1" actId="20577"/>
          <ac:spMkLst>
            <pc:docMk/>
            <pc:sldMk cId="498439139" sldId="265"/>
            <ac:spMk id="3" creationId="{AE4EEC66-1851-A194-7D1D-3C80E7F8CD4C}"/>
          </ac:spMkLst>
        </pc:spChg>
      </pc:sldChg>
    </pc:docChg>
  </pc:docChgLst>
  <pc:docChgLst>
    <pc:chgData name="Nilufa Sayem (2539196)" userId="S::2539196@student.uwtsd.ac.uk::1a4b04bc-8236-449e-911c-fe29dae84e2d" providerId="AD" clId="Web-{5BBAB6EF-8305-4E2D-049A-E1812F322336}"/>
    <pc:docChg chg="addSld modSld">
      <pc:chgData name="Nilufa Sayem (2539196)" userId="S::2539196@student.uwtsd.ac.uk::1a4b04bc-8236-449e-911c-fe29dae84e2d" providerId="AD" clId="Web-{5BBAB6EF-8305-4E2D-049A-E1812F322336}" dt="2026-06-21T17:25:46.839" v="272"/>
      <pc:docMkLst>
        <pc:docMk/>
      </pc:docMkLst>
      <pc:sldChg chg="modNotes">
        <pc:chgData name="Nilufa Sayem (2539196)" userId="S::2539196@student.uwtsd.ac.uk::1a4b04bc-8236-449e-911c-fe29dae84e2d" providerId="AD" clId="Web-{5BBAB6EF-8305-4E2D-049A-E1812F322336}" dt="2026-06-21T17:17:45.010" v="191"/>
        <pc:sldMkLst>
          <pc:docMk/>
          <pc:sldMk cId="3066125554" sldId="256"/>
        </pc:sldMkLst>
      </pc:sldChg>
      <pc:sldChg chg="modNotes">
        <pc:chgData name="Nilufa Sayem (2539196)" userId="S::2539196@student.uwtsd.ac.uk::1a4b04bc-8236-449e-911c-fe29dae84e2d" providerId="AD" clId="Web-{5BBAB6EF-8305-4E2D-049A-E1812F322336}" dt="2026-06-21T17:09:02.891" v="94"/>
        <pc:sldMkLst>
          <pc:docMk/>
          <pc:sldMk cId="2040545032" sldId="261"/>
        </pc:sldMkLst>
      </pc:sldChg>
      <pc:sldChg chg="modNotes">
        <pc:chgData name="Nilufa Sayem (2539196)" userId="S::2539196@student.uwtsd.ac.uk::1a4b04bc-8236-449e-911c-fe29dae84e2d" providerId="AD" clId="Web-{5BBAB6EF-8305-4E2D-049A-E1812F322336}" dt="2026-06-21T17:24:01.726" v="237"/>
        <pc:sldMkLst>
          <pc:docMk/>
          <pc:sldMk cId="1489180602" sldId="262"/>
        </pc:sldMkLst>
      </pc:sldChg>
      <pc:sldChg chg="new modNotes">
        <pc:chgData name="Nilufa Sayem (2539196)" userId="S::2539196@student.uwtsd.ac.uk::1a4b04bc-8236-449e-911c-fe29dae84e2d" providerId="AD" clId="Web-{5BBAB6EF-8305-4E2D-049A-E1812F322336}" dt="2026-06-21T17:25:46.839" v="272"/>
        <pc:sldMkLst>
          <pc:docMk/>
          <pc:sldMk cId="215455891" sldId="263"/>
        </pc:sldMkLst>
      </pc:sldChg>
    </pc:docChg>
  </pc:docChgLst>
  <pc:docChgLst>
    <pc:chgData name="Nilufa Sayem (2539196)" userId="S::2539196@student.uwtsd.ac.uk::1a4b04bc-8236-449e-911c-fe29dae84e2d" providerId="AD" clId="Web-{48FBDB36-36E0-6F24-8BF2-173FCEA27042}"/>
    <pc:docChg chg="addSld">
      <pc:chgData name="Nilufa Sayem (2539196)" userId="S::2539196@student.uwtsd.ac.uk::1a4b04bc-8236-449e-911c-fe29dae84e2d" providerId="AD" clId="Web-{48FBDB36-36E0-6F24-8BF2-173FCEA27042}" dt="2026-06-22T14:32:00.869" v="0"/>
      <pc:docMkLst>
        <pc:docMk/>
      </pc:docMkLst>
    </pc:docChg>
  </pc:docChgLst>
  <pc:docChgLst>
    <pc:chgData name="Nilufa Sayem (2539196)" userId="S::2539196@student.uwtsd.ac.uk::1a4b04bc-8236-449e-911c-fe29dae84e2d" providerId="AD" clId="Web-{C04F2054-0052-8C2E-C973-BE5FFD5C5018}"/>
    <pc:docChg chg="addSld modSld sldOrd">
      <pc:chgData name="Nilufa Sayem (2539196)" userId="S::2539196@student.uwtsd.ac.uk::1a4b04bc-8236-449e-911c-fe29dae84e2d" providerId="AD" clId="Web-{C04F2054-0052-8C2E-C973-BE5FFD5C5018}" dt="2026-06-23T15:26:23.272" v="74"/>
      <pc:docMkLst>
        <pc:docMk/>
      </pc:docMkLst>
      <pc:sldChg chg="modNotes">
        <pc:chgData name="Nilufa Sayem (2539196)" userId="S::2539196@student.uwtsd.ac.uk::1a4b04bc-8236-449e-911c-fe29dae84e2d" providerId="AD" clId="Web-{C04F2054-0052-8C2E-C973-BE5FFD5C5018}" dt="2026-06-23T15:23:04.014" v="36"/>
        <pc:sldMkLst>
          <pc:docMk/>
          <pc:sldMk cId="3066125554" sldId="256"/>
        </pc:sldMkLst>
      </pc:sldChg>
      <pc:sldChg chg="modNotes">
        <pc:chgData name="Nilufa Sayem (2539196)" userId="S::2539196@student.uwtsd.ac.uk::1a4b04bc-8236-449e-911c-fe29dae84e2d" providerId="AD" clId="Web-{C04F2054-0052-8C2E-C973-BE5FFD5C5018}" dt="2026-06-23T15:25:28.239" v="72"/>
        <pc:sldMkLst>
          <pc:docMk/>
          <pc:sldMk cId="3028578668" sldId="264"/>
        </pc:sldMkLst>
      </pc:sldChg>
      <pc:sldChg chg="new ord">
        <pc:chgData name="Nilufa Sayem (2539196)" userId="S::2539196@student.uwtsd.ac.uk::1a4b04bc-8236-449e-911c-fe29dae84e2d" providerId="AD" clId="Web-{C04F2054-0052-8C2E-C973-BE5FFD5C5018}" dt="2026-06-23T15:26:23.272" v="74"/>
        <pc:sldMkLst>
          <pc:docMk/>
          <pc:sldMk cId="498439139" sldId="265"/>
        </pc:sldMkLst>
      </pc:sldChg>
    </pc:docChg>
  </pc:docChgLst>
  <pc:docChgLst>
    <pc:chgData name="Nilufa Sayem (2539196)" userId="S::2539196@student.uwtsd.ac.uk::1a4b04bc-8236-449e-911c-fe29dae84e2d" providerId="AD" clId="Web-{963F428D-CB77-C84A-ED59-A6E018F53CED}"/>
    <pc:docChg chg="modSld">
      <pc:chgData name="Nilufa Sayem (2539196)" userId="S::2539196@student.uwtsd.ac.uk::1a4b04bc-8236-449e-911c-fe29dae84e2d" providerId="AD" clId="Web-{963F428D-CB77-C84A-ED59-A6E018F53CED}" dt="2026-06-22T13:40:09.216" v="67" actId="1076"/>
      <pc:docMkLst>
        <pc:docMk/>
      </pc:docMkLst>
      <pc:sldChg chg="modNotes">
        <pc:chgData name="Nilufa Sayem (2539196)" userId="S::2539196@student.uwtsd.ac.uk::1a4b04bc-8236-449e-911c-fe29dae84e2d" providerId="AD" clId="Web-{963F428D-CB77-C84A-ED59-A6E018F53CED}" dt="2026-06-22T13:36:37.067" v="7"/>
        <pc:sldMkLst>
          <pc:docMk/>
          <pc:sldMk cId="3066125554" sldId="256"/>
        </pc:sldMkLst>
      </pc:sldChg>
      <pc:sldChg chg="modSp modNotes">
        <pc:chgData name="Nilufa Sayem (2539196)" userId="S::2539196@student.uwtsd.ac.uk::1a4b04bc-8236-449e-911c-fe29dae84e2d" providerId="AD" clId="Web-{963F428D-CB77-C84A-ED59-A6E018F53CED}" dt="2026-06-22T13:40:09.216" v="67" actId="1076"/>
        <pc:sldMkLst>
          <pc:docMk/>
          <pc:sldMk cId="3028578668" sldId="264"/>
        </pc:sldMkLst>
        <pc:picChg chg="mod">
          <ac:chgData name="Nilufa Sayem (2539196)" userId="S::2539196@student.uwtsd.ac.uk::1a4b04bc-8236-449e-911c-fe29dae84e2d" providerId="AD" clId="Web-{963F428D-CB77-C84A-ED59-A6E018F53CED}" dt="2026-06-22T13:40:09.216" v="67" actId="1076"/>
          <ac:picMkLst>
            <pc:docMk/>
            <pc:sldMk cId="3028578668" sldId="264"/>
            <ac:picMk id="4" creationId="{47F1B002-7A63-F884-5DF5-B7C6DE0564D8}"/>
          </ac:picMkLst>
        </pc:picChg>
      </pc:sldChg>
    </pc:docChg>
  </pc:docChgLst>
  <pc:docChgLst>
    <pc:chgData name="Nilufa Sayem (2539196)" userId="S::2539196@student.uwtsd.ac.uk::1a4b04bc-8236-449e-911c-fe29dae84e2d" providerId="AD" clId="Web-{AA1280C8-42F8-43E4-5B0C-2434DAB4AFF7}"/>
    <pc:docChg chg="delSld">
      <pc:chgData name="Nilufa Sayem (2539196)" userId="S::2539196@student.uwtsd.ac.uk::1a4b04bc-8236-449e-911c-fe29dae84e2d" providerId="AD" clId="Web-{AA1280C8-42F8-43E4-5B0C-2434DAB4AFF7}" dt="2026-06-22T14:37:33.947" v="0"/>
      <pc:docMkLst>
        <pc:docMk/>
      </pc:docMkLst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3FD00-AE45-4F2F-B232-0DD2B202B1C7}" type="datetimeFigureOut">
              <a:t>6/24/2026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2D020-E010-4F21-8E06-D726AA8190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64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Good Afternoon Ladies and Gentlemen. My name is Nilufa Sayem and today I will give you a presentation on what I learnt in the module Digital Skills.  In digital skills I learnt all different new skills and really enjoyed the course and have met you all lovely peopl</a:t>
            </a:r>
            <a:r>
              <a:rPr lang="en-US">
                <a:ea typeface="Calibri"/>
                <a:cs typeface="Calibri"/>
              </a:rPr>
              <a:t>e.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866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At the beginning of this module I did a JISC digital capability assessment.  My digital skills was not so good then but now I have developed them.  </a:t>
            </a:r>
            <a:r>
              <a:rPr lang="en-US">
                <a:ea typeface="Calibri"/>
                <a:cs typeface="Calibri"/>
              </a:rPr>
              <a:t>I'm</a:t>
            </a:r>
            <a:r>
              <a:rPr lang="en-US" dirty="0">
                <a:ea typeface="Calibri"/>
                <a:cs typeface="Calibri"/>
              </a:rPr>
              <a:t> now more confident in problem solving and data literacy and yet to improve the other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142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 learnt about </a:t>
            </a:r>
            <a:r>
              <a:rPr lang="en-US" dirty="0" err="1">
                <a:ea typeface="Calibri"/>
                <a:cs typeface="Calibri"/>
              </a:rPr>
              <a:t>linkedin</a:t>
            </a:r>
            <a:r>
              <a:rPr lang="en-US" dirty="0">
                <a:ea typeface="Calibri"/>
                <a:cs typeface="Calibri"/>
              </a:rPr>
              <a:t> where I set up my profile and I can connect with people. In </a:t>
            </a:r>
            <a:r>
              <a:rPr lang="en-US" dirty="0" err="1">
                <a:ea typeface="Calibri"/>
                <a:cs typeface="Calibri"/>
              </a:rPr>
              <a:t>linkedin</a:t>
            </a:r>
            <a:r>
              <a:rPr lang="en-US" dirty="0">
                <a:ea typeface="Calibri"/>
                <a:cs typeface="Calibri"/>
              </a:rPr>
              <a:t> learning I achieved some certificates on </a:t>
            </a:r>
            <a:r>
              <a:rPr lang="en-US" dirty="0" err="1">
                <a:ea typeface="Calibri"/>
                <a:cs typeface="Calibri"/>
              </a:rPr>
              <a:t>Mirosoft</a:t>
            </a:r>
            <a:r>
              <a:rPr lang="en-US" dirty="0">
                <a:ea typeface="Calibri"/>
                <a:cs typeface="Calibri"/>
              </a:rPr>
              <a:t> and Office 365.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7684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</a:t>
            </a:r>
            <a:r>
              <a:rPr lang="en-US">
                <a:ea typeface="Calibri"/>
                <a:cs typeface="Calibri"/>
              </a:rPr>
              <a:t>Certificates are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Microsoft Words. I picked up various new skill from this tool kit. I learnt how to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Format documents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Set up page layout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Design templates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Use </a:t>
            </a:r>
            <a:r>
              <a:rPr lang="en-US">
                <a:ea typeface="Calibri"/>
                <a:cs typeface="Calibri"/>
              </a:rPr>
              <a:t>graphics</a:t>
            </a:r>
            <a:r>
              <a:rPr lang="en-US" dirty="0">
                <a:ea typeface="Calibri"/>
                <a:cs typeface="Calibri"/>
              </a:rPr>
              <a:t> and tables</a:t>
            </a:r>
          </a:p>
          <a:p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10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 Microsoft </a:t>
            </a:r>
            <a:r>
              <a:rPr lang="en-US" dirty="0">
                <a:ea typeface="Calibri"/>
                <a:cs typeface="Calibri"/>
              </a:rPr>
              <a:t>Excel. I learnt how to use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Spreadsheet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Formula &amp; </a:t>
            </a:r>
            <a:r>
              <a:rPr lang="en-US">
                <a:ea typeface="Calibri"/>
                <a:cs typeface="Calibri"/>
              </a:rPr>
              <a:t>functions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Data </a:t>
            </a:r>
            <a:r>
              <a:rPr lang="en-US">
                <a:ea typeface="Calibri"/>
                <a:cs typeface="Calibri"/>
              </a:rPr>
              <a:t>analysi</a:t>
            </a:r>
            <a:r>
              <a:rPr lang="en-US" dirty="0">
                <a:ea typeface="Calibri"/>
                <a:cs typeface="Calibri"/>
              </a:rPr>
              <a:t>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Charts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Data </a:t>
            </a:r>
            <a:r>
              <a:rPr lang="en-US">
                <a:ea typeface="Calibri"/>
                <a:cs typeface="Calibri"/>
              </a:rPr>
              <a:t>validatio</a:t>
            </a:r>
            <a:r>
              <a:rPr lang="en-US" dirty="0">
                <a:ea typeface="Calibri"/>
                <a:cs typeface="Calibri"/>
              </a:rPr>
              <a:t>n</a:t>
            </a:r>
          </a:p>
          <a:p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666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 Microsoft Outlook where I learnt how to email and </a:t>
            </a:r>
            <a:r>
              <a:rPr lang="en-US" dirty="0" err="1">
                <a:ea typeface="Calibri"/>
                <a:cs typeface="Calibri"/>
              </a:rPr>
              <a:t>organisation</a:t>
            </a:r>
            <a:r>
              <a:rPr lang="en-US" dirty="0">
                <a:ea typeface="Calibri"/>
                <a:cs typeface="Calibri"/>
              </a:rPr>
              <a:t> skills which is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Schedule meetings, reminders and appointments on </a:t>
            </a:r>
            <a:r>
              <a:rPr lang="en-US" dirty="0" err="1">
                <a:ea typeface="Calibri"/>
                <a:cs typeface="Calibri"/>
              </a:rPr>
              <a:t>calender</a:t>
            </a:r>
            <a:endParaRPr lang="en-US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Task </a:t>
            </a:r>
            <a:r>
              <a:rPr lang="en-US">
                <a:ea typeface="Calibri"/>
                <a:cs typeface="Calibri"/>
              </a:rPr>
              <a:t>Management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Follow the </a:t>
            </a:r>
            <a:r>
              <a:rPr lang="en-US">
                <a:ea typeface="Calibri"/>
                <a:cs typeface="Calibri"/>
              </a:rPr>
              <a:t>folder and rules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144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 Microsoft </a:t>
            </a:r>
            <a:r>
              <a:rPr lang="en-US" dirty="0" err="1">
                <a:ea typeface="Calibri"/>
                <a:cs typeface="Calibri"/>
              </a:rPr>
              <a:t>powerpoint</a:t>
            </a:r>
            <a:r>
              <a:rPr lang="en-US" dirty="0">
                <a:ea typeface="Calibri"/>
                <a:cs typeface="Calibri"/>
              </a:rPr>
              <a:t> where I learnt how to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Design </a:t>
            </a:r>
            <a:r>
              <a:rPr lang="en-US">
                <a:ea typeface="Calibri"/>
                <a:cs typeface="Calibri"/>
              </a:rPr>
              <a:t>slides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Animation &amp; transitions which effects movemen</a:t>
            </a:r>
            <a:r>
              <a:rPr lang="en-US">
                <a:ea typeface="Calibri"/>
                <a:cs typeface="Calibri"/>
              </a:rPr>
              <a:t>ts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Multimedia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Presenter tool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Presentation &amp; design Skills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291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 Microsoft form </a:t>
            </a:r>
          </a:p>
          <a:p>
            <a:r>
              <a:rPr lang="en-US" dirty="0">
                <a:ea typeface="Calibri"/>
                <a:cs typeface="Calibri"/>
              </a:rPr>
              <a:t>I use </a:t>
            </a:r>
            <a:r>
              <a:rPr lang="en-US" dirty="0" err="1">
                <a:ea typeface="Calibri"/>
                <a:cs typeface="Calibri"/>
              </a:rPr>
              <a:t>microsoft</a:t>
            </a:r>
            <a:r>
              <a:rPr lang="en-US" dirty="0">
                <a:ea typeface="Calibri"/>
                <a:cs typeface="Calibri"/>
              </a:rPr>
              <a:t> forms for Survey &amp; data collection. When I need customer feedback and for responses.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5333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All the skills I learnt in this module I want to take  them with me and use them in future. If I want to open my own business or get a job in office environment. I also want to inspire other individual that it never to late to. We learn something </a:t>
            </a:r>
            <a:r>
              <a:rPr lang="en-US">
                <a:ea typeface="Calibri"/>
                <a:cs typeface="Calibri"/>
              </a:rPr>
              <a:t>new everydatThank</a:t>
            </a:r>
            <a:r>
              <a:rPr lang="en-US" dirty="0">
                <a:ea typeface="Calibri"/>
                <a:cs typeface="Calibri"/>
              </a:rPr>
              <a:t> you for your time and hope you liked my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E2D020-E010-4F21-8E06-D726AA81906A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8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36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5563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959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619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665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3087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474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0173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16C4C9A-3960-41CF-A4E9-2A8FB932454B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948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2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528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9438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esktop Computer Stock Photos, Images and Backgrounds for Free Download">
            <a:extLst>
              <a:ext uri="{FF2B5EF4-FFF2-40B4-BE49-F238E27FC236}">
                <a16:creationId xmlns:a16="http://schemas.microsoft.com/office/drawing/2014/main" id="{EF11E4FA-EA8B-04E2-584F-5A2423CEFA4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25247" r="-1" b="-1"/>
          <a:stretch>
            <a:fillRect/>
          </a:stretch>
        </p:blipFill>
        <p:spPr>
          <a:xfrm>
            <a:off x="305" y="0"/>
            <a:ext cx="1219169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54D1F8-96FB-90D8-DBC6-03B334249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2905" y="76628"/>
            <a:ext cx="5816024" cy="2623459"/>
          </a:xfrm>
        </p:spPr>
        <p:txBody>
          <a:bodyPr>
            <a:normAutofit fontScale="90000"/>
          </a:bodyPr>
          <a:lstStyle/>
          <a:p>
            <a:r>
              <a:rPr lang="en-US" sz="6600" dirty="0">
                <a:solidFill>
                  <a:schemeClr val="accent4">
                    <a:lumMod val="75000"/>
                  </a:schemeClr>
                </a:solidFill>
                <a:latin typeface="Algerian" panose="04020705040A02060702" pitchFamily="82" charset="0"/>
              </a:rPr>
              <a:t>Digital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4DA5A-6938-3B56-2408-DA65347A36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2905" y="5400174"/>
            <a:ext cx="5676648" cy="116021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4">
                    <a:lumMod val="75000"/>
                  </a:schemeClr>
                </a:solidFill>
                <a:latin typeface="Algerian" panose="04020705040A02060702" pitchFamily="82" charset="0"/>
              </a:rPr>
              <a:t>By Nilufa Sayem</a:t>
            </a:r>
            <a:endParaRPr lang="en-US" sz="2000" dirty="0">
              <a:solidFill>
                <a:schemeClr val="accent4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12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BB196-2986-168E-7C4A-7030EF1D3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Jisc Digital Capability </a:t>
            </a:r>
            <a:r>
              <a:rPr lang="en-GB"/>
              <a:t>Assessment</a:t>
            </a:r>
            <a:endParaRPr lang="en-GB" dirty="0"/>
          </a:p>
        </p:txBody>
      </p:sp>
      <p:pic>
        <p:nvPicPr>
          <p:cNvPr id="4" name="Content Placeholder 3" descr="A diagram of a person&amp;#39;s face&#10;&#10;AI-generated content may be incorrect.">
            <a:extLst>
              <a:ext uri="{FF2B5EF4-FFF2-40B4-BE49-F238E27FC236}">
                <a16:creationId xmlns:a16="http://schemas.microsoft.com/office/drawing/2014/main" id="{47F1B002-7A63-F884-5DF5-B7C6DE0564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48979" y="2153618"/>
            <a:ext cx="5631330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578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DCC88-92D4-58EB-34AF-359CEFF6C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</a:t>
            </a:r>
            <a:r>
              <a:rPr lang="en-GB" dirty="0" err="1"/>
              <a:t>Linkedin</a:t>
            </a:r>
            <a:r>
              <a:rPr lang="en-GB" dirty="0"/>
              <a:t> ​</a:t>
            </a:r>
            <a:r>
              <a:rPr lang="en-GB" dirty="0" err="1"/>
              <a:t>Learnining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EEC66-1851-A194-7D1D-3C80E7F8C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lue sign with white letters&#10;&#10;AI-generated content may be incorrect.">
            <a:extLst>
              <a:ext uri="{FF2B5EF4-FFF2-40B4-BE49-F238E27FC236}">
                <a16:creationId xmlns:a16="http://schemas.microsoft.com/office/drawing/2014/main" id="{E2A99563-17B3-CCAF-B6B2-38F0AAE16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700" y="2119312"/>
            <a:ext cx="10134600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439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55155-6E22-9514-6F27-AE46EEAAA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Microsoft Word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ertificate image for Word Essential Training (Microsoft 365) (2023)">
            <a:extLst>
              <a:ext uri="{FF2B5EF4-FFF2-40B4-BE49-F238E27FC236}">
                <a16:creationId xmlns:a16="http://schemas.microsoft.com/office/drawing/2014/main" id="{4969C71D-7145-C66A-CA04-CA5FB54E48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257457" y="1116345"/>
            <a:ext cx="5004753" cy="38661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788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CF949-60B6-F01C-88C3-F429F81B9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Microsoft Excel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Certificate image for Excel Essential Training (Microsoft 365) (2022)">
            <a:extLst>
              <a:ext uri="{FF2B5EF4-FFF2-40B4-BE49-F238E27FC236}">
                <a16:creationId xmlns:a16="http://schemas.microsoft.com/office/drawing/2014/main" id="{2F6F8E51-8243-058E-A50C-5B19651642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r="-2" b="20342"/>
          <a:stretch>
            <a:fillRect/>
          </a:stretch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73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105F9-8DF7-A4A0-AE5A-83D74EC5D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Microsoft Outlook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46" name="Group 4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ertificate image for Outlook Essential Training (Microsoft 365)">
            <a:extLst>
              <a:ext uri="{FF2B5EF4-FFF2-40B4-BE49-F238E27FC236}">
                <a16:creationId xmlns:a16="http://schemas.microsoft.com/office/drawing/2014/main" id="{2AF3238C-9781-CC58-7FF7-6F6223F7F0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257455" y="1116344"/>
            <a:ext cx="5004753" cy="3866172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37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4B7CB-DD46-91D6-82F4-668C5CA1F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100"/>
              <a:t>Microsoft Powerpoint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Certificate image for PowerPoint Essential Training (Microsoft 365) (2023)">
            <a:extLst>
              <a:ext uri="{FF2B5EF4-FFF2-40B4-BE49-F238E27FC236}">
                <a16:creationId xmlns:a16="http://schemas.microsoft.com/office/drawing/2014/main" id="{548FE94F-96BC-97BE-7A71-E169454594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r="-2" b="20342"/>
          <a:stretch>
            <a:fillRect/>
          </a:stretch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54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79225-3D52-3E67-CED0-A1C82697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Microsoft Forms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Certificate image for Microsoft Forms Essential Training">
            <a:extLst>
              <a:ext uri="{FF2B5EF4-FFF2-40B4-BE49-F238E27FC236}">
                <a16:creationId xmlns:a16="http://schemas.microsoft.com/office/drawing/2014/main" id="{13D37B13-85E6-13BF-D88C-E6853FDA89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r="-2" b="20342"/>
          <a:stretch>
            <a:fillRect/>
          </a:stretch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918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552DA1-C575-2AAE-7A67-84DCD323ACA3}"/>
              </a:ext>
            </a:extLst>
          </p:cNvPr>
          <p:cNvSpPr txBox="1"/>
          <p:nvPr/>
        </p:nvSpPr>
        <p:spPr>
          <a:xfrm>
            <a:off x="659301" y="1714454"/>
            <a:ext cx="2823919" cy="18687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cap="all">
                <a:latin typeface="+mj-lt"/>
                <a:ea typeface="+mj-ea"/>
                <a:cs typeface="+mj-cs"/>
              </a:rPr>
              <a:t>Thank you all for listening </a:t>
            </a:r>
            <a:endParaRPr lang="en-US" sz="2400" cap="all" dirty="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cap="all" dirty="0">
              <a:latin typeface="+mj-lt"/>
              <a:ea typeface="+mj-ea"/>
              <a:cs typeface="+mj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moji icon thumbs up stock illustration. Illustration of play - 380378404">
            <a:extLst>
              <a:ext uri="{FF2B5EF4-FFF2-40B4-BE49-F238E27FC236}">
                <a16:creationId xmlns:a16="http://schemas.microsoft.com/office/drawing/2014/main" id="{3BB21542-A908-222B-CB01-254D42F1A7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6747" y="1116345"/>
            <a:ext cx="3866172" cy="38661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5589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16</Words>
  <Application>Microsoft Office PowerPoint</Application>
  <PresentationFormat>Widescreen</PresentationFormat>
  <Paragraphs>7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Gallery</vt:lpstr>
      <vt:lpstr>Digital Skills Presentation</vt:lpstr>
      <vt:lpstr>Jisc Digital Capability Assessment</vt:lpstr>
      <vt:lpstr> Linkedin ​Learnining</vt:lpstr>
      <vt:lpstr>Microsoft Word</vt:lpstr>
      <vt:lpstr>Microsoft Excel</vt:lpstr>
      <vt:lpstr>Microsoft Outlook</vt:lpstr>
      <vt:lpstr>Microsoft Powerpoint</vt:lpstr>
      <vt:lpstr>Microsoft Forms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PRESENTATION</dc:title>
  <dc:creator>Nilufa Sayem</dc:creator>
  <cp:lastModifiedBy>Nilufa Sayem</cp:lastModifiedBy>
  <cp:revision>568</cp:revision>
  <dcterms:created xsi:type="dcterms:W3CDTF">2026-06-18T08:08:55Z</dcterms:created>
  <dcterms:modified xsi:type="dcterms:W3CDTF">2026-06-24T14:41:51Z</dcterms:modified>
</cp:coreProperties>
</file>