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5" y="2033544"/>
            <a:ext cx="8361229" cy="2098226"/>
          </a:xfrm>
        </p:spPr>
        <p:txBody>
          <a:bodyPr/>
          <a:lstStyle/>
          <a:p>
            <a:r>
              <a:rPr lang="en-GB" sz="5400" dirty="0" smtClean="0"/>
              <a:t>Good morning!</a:t>
            </a:r>
            <a:br>
              <a:rPr lang="en-GB" sz="5400" dirty="0" smtClean="0"/>
            </a:br>
            <a:r>
              <a:rPr lang="en-GB" sz="3200" dirty="0" smtClean="0">
                <a:solidFill>
                  <a:srgbClr val="FF0000"/>
                </a:solidFill>
              </a:rPr>
              <a:t>Handwriting</a:t>
            </a:r>
            <a:r>
              <a:rPr lang="en-GB" sz="3600" dirty="0" smtClean="0">
                <a:solidFill>
                  <a:srgbClr val="FF0000"/>
                </a:solidFill>
              </a:rPr>
              <a:t/>
            </a:r>
            <a:br>
              <a:rPr lang="en-GB" sz="3600" dirty="0" smtClean="0">
                <a:solidFill>
                  <a:srgbClr val="FF0000"/>
                </a:solidFill>
              </a:rPr>
            </a:br>
            <a:r>
              <a:rPr lang="en-GB" sz="3600" dirty="0" smtClean="0">
                <a:solidFill>
                  <a:srgbClr val="FF0000"/>
                </a:solidFill>
              </a:rPr>
              <a:t/>
            </a:r>
            <a:br>
              <a:rPr lang="en-GB" sz="3600" dirty="0" smtClean="0">
                <a:solidFill>
                  <a:srgbClr val="FF0000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please get your handwriting </a:t>
            </a:r>
            <a:r>
              <a:rPr lang="en-GB" sz="2000" dirty="0" smtClean="0">
                <a:solidFill>
                  <a:schemeClr val="tx1"/>
                </a:solidFill>
              </a:rPr>
              <a:t>books </a:t>
            </a:r>
            <a:r>
              <a:rPr lang="en-GB" sz="2000" dirty="0">
                <a:solidFill>
                  <a:schemeClr val="tx1"/>
                </a:solidFill>
              </a:rPr>
              <a:t>and a pen.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Long date at the top of the page!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21600" y="452582"/>
            <a:ext cx="41563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i="1" u="sng" dirty="0" err="1" smtClean="0"/>
              <a:t>Dydd</a:t>
            </a:r>
            <a:r>
              <a:rPr lang="en-GB" b="1" i="1" u="sng" dirty="0" smtClean="0"/>
              <a:t> </a:t>
            </a:r>
            <a:r>
              <a:rPr lang="en-GB" b="1" i="1" u="sng" dirty="0" err="1" smtClean="0"/>
              <a:t>Llun</a:t>
            </a:r>
            <a:r>
              <a:rPr lang="en-GB" b="1" i="1" u="sng" dirty="0" smtClean="0"/>
              <a:t> 27 </a:t>
            </a:r>
            <a:r>
              <a:rPr lang="en-GB" b="1" i="1" u="sng" dirty="0" err="1" smtClean="0"/>
              <a:t>Ionawr</a:t>
            </a:r>
            <a:r>
              <a:rPr lang="en-GB" b="1" i="1" u="sng" dirty="0" smtClean="0"/>
              <a:t> </a:t>
            </a:r>
          </a:p>
          <a:p>
            <a:pPr algn="r"/>
            <a:r>
              <a:rPr lang="en-GB" b="1" i="1" u="sng" dirty="0" smtClean="0"/>
              <a:t>Monday 27</a:t>
            </a:r>
            <a:r>
              <a:rPr lang="en-GB" b="1" i="1" u="sng" baseline="30000" dirty="0" smtClean="0"/>
              <a:t>th</a:t>
            </a:r>
            <a:r>
              <a:rPr lang="en-GB" b="1" i="1" u="sng" dirty="0" smtClean="0"/>
              <a:t> January</a:t>
            </a:r>
          </a:p>
          <a:p>
            <a:pPr algn="r"/>
            <a:r>
              <a:rPr lang="en-GB" b="1" i="1" u="sng" dirty="0" smtClean="0"/>
              <a:t>27.01.20 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4141277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171700"/>
            <a:ext cx="9601200" cy="3581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Maths</a:t>
            </a:r>
          </a:p>
          <a:p>
            <a:pPr marL="0" indent="0" algn="ctr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We will be looking at weight</a:t>
            </a:r>
            <a:r>
              <a:rPr lang="en-GB" sz="2400" b="1" dirty="0" smtClean="0">
                <a:solidFill>
                  <a:srgbClr val="FF0000"/>
                </a:solidFill>
              </a:rPr>
              <a:t>!</a:t>
            </a:r>
          </a:p>
          <a:p>
            <a:pPr marL="0" indent="0" algn="ctr">
              <a:buNone/>
            </a:pPr>
            <a:endParaRPr lang="en-GB" sz="2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Welsh word of the day: </a:t>
            </a:r>
            <a:r>
              <a:rPr lang="en-GB" sz="2400" b="1" dirty="0" err="1" smtClean="0">
                <a:solidFill>
                  <a:srgbClr val="FF0000"/>
                </a:solidFill>
              </a:rPr>
              <a:t>pwysau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(weight)</a:t>
            </a:r>
            <a:endParaRPr lang="en-GB" sz="2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2400" b="1" dirty="0" smtClean="0"/>
          </a:p>
          <a:p>
            <a:pPr marL="0" indent="0" algn="ctr">
              <a:buNone/>
            </a:pPr>
            <a:r>
              <a:rPr lang="en-GB" sz="2400" b="1" dirty="0" smtClean="0"/>
              <a:t>By the end of the lesson we will:</a:t>
            </a:r>
          </a:p>
          <a:p>
            <a:pPr marL="0" indent="0" algn="ctr">
              <a:buNone/>
            </a:pPr>
            <a:r>
              <a:rPr lang="en-GB" sz="2400" b="1" dirty="0" smtClean="0"/>
              <a:t>Understand and convert weight in grams and kilograms!</a:t>
            </a:r>
          </a:p>
          <a:p>
            <a:pPr marL="0" indent="0" algn="ctr">
              <a:buNone/>
            </a:pPr>
            <a:endParaRPr lang="en-GB" sz="24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605" y="0"/>
            <a:ext cx="3129395" cy="259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89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Guided 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33418"/>
            <a:ext cx="9601200" cy="4715164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Group </a:t>
            </a:r>
            <a:r>
              <a:rPr lang="en-GB" dirty="0" err="1" smtClean="0"/>
              <a:t>coch</a:t>
            </a:r>
            <a:r>
              <a:rPr lang="en-GB" dirty="0" smtClean="0"/>
              <a:t> - Reading with Miss Rhodes</a:t>
            </a:r>
            <a:br>
              <a:rPr lang="en-GB" dirty="0" smtClean="0"/>
            </a:br>
            <a:endParaRPr lang="en-GB" dirty="0"/>
          </a:p>
          <a:p>
            <a:r>
              <a:rPr lang="en-GB" dirty="0" smtClean="0"/>
              <a:t>Group </a:t>
            </a:r>
            <a:r>
              <a:rPr lang="en-GB" dirty="0" err="1" smtClean="0"/>
              <a:t>melyn</a:t>
            </a:r>
            <a:r>
              <a:rPr lang="en-GB" dirty="0" smtClean="0"/>
              <a:t>: Comprehension </a:t>
            </a:r>
            <a:r>
              <a:rPr lang="en-GB" dirty="0" smtClean="0"/>
              <a:t>work – I want to see full sentences please, not one word answers!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Group </a:t>
            </a:r>
            <a:r>
              <a:rPr lang="en-GB" dirty="0" err="1" smtClean="0"/>
              <a:t>glas</a:t>
            </a:r>
            <a:r>
              <a:rPr lang="en-GB" dirty="0" smtClean="0"/>
              <a:t>: </a:t>
            </a:r>
            <a:r>
              <a:rPr lang="en-GB" dirty="0" err="1" smtClean="0"/>
              <a:t>Lexia</a:t>
            </a:r>
            <a:r>
              <a:rPr lang="en-GB" dirty="0" smtClean="0"/>
              <a:t>/Bug </a:t>
            </a:r>
            <a:r>
              <a:rPr lang="en-GB" dirty="0" smtClean="0"/>
              <a:t>club – reading quietly on the iPads please.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Group </a:t>
            </a:r>
            <a:r>
              <a:rPr lang="en-GB" dirty="0" err="1" smtClean="0"/>
              <a:t>Gwyrdd</a:t>
            </a:r>
            <a:r>
              <a:rPr lang="en-GB" dirty="0" smtClean="0"/>
              <a:t> follow up activity: We didn’t get to read Friday, can you please read with a partner or go on </a:t>
            </a:r>
            <a:r>
              <a:rPr lang="en-GB" dirty="0" err="1" smtClean="0"/>
              <a:t>Lexia</a:t>
            </a:r>
            <a:r>
              <a:rPr lang="en-GB" dirty="0" smtClean="0"/>
              <a:t>, thank you!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Group </a:t>
            </a:r>
            <a:r>
              <a:rPr lang="en-GB" dirty="0" err="1" smtClean="0"/>
              <a:t>oren</a:t>
            </a:r>
            <a:r>
              <a:rPr lang="en-GB" dirty="0" smtClean="0"/>
              <a:t>: Reading </a:t>
            </a:r>
            <a:r>
              <a:rPr lang="en-GB" dirty="0" smtClean="0"/>
              <a:t>or welsh tray – You can sit in the reading corner with a book or on one of the back tables. When working with the welsh flash cards</a:t>
            </a:r>
          </a:p>
          <a:p>
            <a:endParaRPr lang="en-GB" dirty="0"/>
          </a:p>
          <a:p>
            <a:pPr marL="0" lvl="0" indent="0" algn="ctr">
              <a:buNone/>
            </a:pPr>
            <a:r>
              <a:rPr lang="en-GB" sz="1700" b="1" dirty="0">
                <a:solidFill>
                  <a:srgbClr val="191B0E"/>
                </a:solidFill>
              </a:rPr>
              <a:t>No shouting or talking loudly whilst I’m reading with a group, please be respectful</a:t>
            </a:r>
            <a:r>
              <a:rPr lang="en-GB" sz="1700" b="1" dirty="0" smtClean="0">
                <a:solidFill>
                  <a:srgbClr val="191B0E"/>
                </a:solidFill>
              </a:rPr>
              <a:t>.</a:t>
            </a:r>
          </a:p>
          <a:p>
            <a:pPr marL="0" lvl="0" indent="0" algn="ctr">
              <a:buNone/>
            </a:pPr>
            <a:r>
              <a:rPr lang="en-GB" sz="1700" b="1" dirty="0" smtClean="0">
                <a:solidFill>
                  <a:srgbClr val="191B0E"/>
                </a:solidFill>
              </a:rPr>
              <a:t>Thank you!</a:t>
            </a:r>
            <a:endParaRPr lang="en-GB" sz="1700" b="1" dirty="0">
              <a:solidFill>
                <a:srgbClr val="191B0E"/>
              </a:solidFill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636" y="1"/>
            <a:ext cx="3648364" cy="231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525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346036"/>
            <a:ext cx="9601200" cy="40005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 smtClean="0"/>
              <a:t>Introduction to narrative writing!</a:t>
            </a:r>
          </a:p>
          <a:p>
            <a:pPr marL="0" indent="0" algn="ctr">
              <a:buNone/>
            </a:pPr>
            <a:endParaRPr lang="en-GB" b="1" dirty="0" smtClean="0"/>
          </a:p>
          <a:p>
            <a:pPr marL="0" indent="0" algn="ctr">
              <a:buNone/>
            </a:pPr>
            <a:endParaRPr lang="en-GB" b="1" dirty="0" smtClean="0"/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We will be finding out all about narrative writing.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 We will be sharing ideas and creating a mind map!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 smtClean="0"/>
              <a:t>Please be respectful or your friends who are working hard around you and try to keep the noise levels down</a:t>
            </a:r>
            <a:r>
              <a:rPr lang="en-GB" b="1" dirty="0" smtClean="0"/>
              <a:t>! Dim </a:t>
            </a:r>
            <a:r>
              <a:rPr lang="en-GB" b="1" dirty="0" err="1" smtClean="0"/>
              <a:t>siarad</a:t>
            </a:r>
            <a:r>
              <a:rPr lang="en-GB" b="1" dirty="0" smtClean="0"/>
              <a:t>, </a:t>
            </a:r>
            <a:r>
              <a:rPr lang="en-GB" b="1" dirty="0" err="1" smtClean="0"/>
              <a:t>os</a:t>
            </a:r>
            <a:r>
              <a:rPr lang="en-GB" b="1" dirty="0" smtClean="0"/>
              <a:t> </a:t>
            </a:r>
            <a:r>
              <a:rPr lang="en-GB" b="1" dirty="0" err="1" smtClean="0"/>
              <a:t>gwelch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dda</a:t>
            </a:r>
            <a:r>
              <a:rPr lang="en-GB" b="1" dirty="0" smtClean="0"/>
              <a:t>.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4375" y="0"/>
            <a:ext cx="385762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51523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804</TotalTime>
  <Words>114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Franklin Gothic Book</vt:lpstr>
      <vt:lpstr>Crop</vt:lpstr>
      <vt:lpstr>Good morning! Handwriting  please get your handwriting books and a pen. Long date at the top of the page!</vt:lpstr>
      <vt:lpstr>Maths</vt:lpstr>
      <vt:lpstr>Guided reading </vt:lpstr>
      <vt:lpstr>English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work Please make sure you have:  Written your title Written your introduction, including a rhetorical question Written your list of ingredients Written up your method</dc:title>
  <dc:creator>katie rhodes</dc:creator>
  <cp:lastModifiedBy>katie rhodes</cp:lastModifiedBy>
  <cp:revision>20</cp:revision>
  <dcterms:created xsi:type="dcterms:W3CDTF">2020-01-20T20:02:25Z</dcterms:created>
  <dcterms:modified xsi:type="dcterms:W3CDTF">2020-04-29T10:37:18Z</dcterms:modified>
</cp:coreProperties>
</file>