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60" r:id="rId3"/>
    <p:sldId id="266" r:id="rId4"/>
    <p:sldId id="258" r:id="rId5"/>
    <p:sldId id="268" r:id="rId6"/>
    <p:sldId id="259" r:id="rId7"/>
    <p:sldId id="264" r:id="rId8"/>
    <p:sldId id="261" r:id="rId9"/>
    <p:sldId id="262" r:id="rId10"/>
    <p:sldId id="269" r:id="rId11"/>
    <p:sldId id="263" r:id="rId12"/>
    <p:sldId id="271" r:id="rId13"/>
    <p:sldId id="267" r:id="rId14"/>
    <p:sldId id="273" r:id="rId15"/>
    <p:sldId id="274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39A1FE-AFB1-44A2-BC21-7194D1DA93DF}" v="1" dt="2023-10-02T17:44:37.7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885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54376B51-B5E7-423B-9FAA-9FB522D6072F}"/>
    <pc:docChg chg="undo custSel addSld delSld modSld sldOrd">
      <pc:chgData name="David Gardner" userId="32a3b49f-52b0-4a7d-8a0d-c44fdf742dfe" providerId="ADAL" clId="{54376B51-B5E7-423B-9FAA-9FB522D6072F}" dt="2022-10-04T10:21:37.723" v="2039" actId="27636"/>
      <pc:docMkLst>
        <pc:docMk/>
      </pc:docMkLst>
      <pc:sldChg chg="modSp mod ord">
        <pc:chgData name="David Gardner" userId="32a3b49f-52b0-4a7d-8a0d-c44fdf742dfe" providerId="ADAL" clId="{54376B51-B5E7-423B-9FAA-9FB522D6072F}" dt="2022-09-22T19:26:05.224" v="573" actId="20577"/>
        <pc:sldMkLst>
          <pc:docMk/>
          <pc:sldMk cId="1432299066" sldId="259"/>
        </pc:sldMkLst>
        <pc:spChg chg="mod">
          <ac:chgData name="David Gardner" userId="32a3b49f-52b0-4a7d-8a0d-c44fdf742dfe" providerId="ADAL" clId="{54376B51-B5E7-423B-9FAA-9FB522D6072F}" dt="2022-09-22T19:26:05.224" v="573" actId="20577"/>
          <ac:spMkLst>
            <pc:docMk/>
            <pc:sldMk cId="1432299066" sldId="259"/>
            <ac:spMk id="3" creationId="{00000000-0000-0000-0000-000000000000}"/>
          </ac:spMkLst>
        </pc:spChg>
      </pc:sldChg>
      <pc:sldChg chg="modSp mod">
        <pc:chgData name="David Gardner" userId="32a3b49f-52b0-4a7d-8a0d-c44fdf742dfe" providerId="ADAL" clId="{54376B51-B5E7-423B-9FAA-9FB522D6072F}" dt="2022-09-22T19:04:02.235" v="164" actId="20577"/>
        <pc:sldMkLst>
          <pc:docMk/>
          <pc:sldMk cId="1654646551" sldId="260"/>
        </pc:sldMkLst>
        <pc:spChg chg="mod">
          <ac:chgData name="David Gardner" userId="32a3b49f-52b0-4a7d-8a0d-c44fdf742dfe" providerId="ADAL" clId="{54376B51-B5E7-423B-9FAA-9FB522D6072F}" dt="2022-09-22T19:04:02.235" v="164" actId="20577"/>
          <ac:spMkLst>
            <pc:docMk/>
            <pc:sldMk cId="1654646551" sldId="260"/>
            <ac:spMk id="2" creationId="{00000000-0000-0000-0000-000000000000}"/>
          </ac:spMkLst>
        </pc:spChg>
      </pc:sldChg>
      <pc:sldChg chg="modSp mod">
        <pc:chgData name="David Gardner" userId="32a3b49f-52b0-4a7d-8a0d-c44fdf742dfe" providerId="ADAL" clId="{54376B51-B5E7-423B-9FAA-9FB522D6072F}" dt="2022-09-22T20:09:01.522" v="2009" actId="6549"/>
        <pc:sldMkLst>
          <pc:docMk/>
          <pc:sldMk cId="758709851" sldId="261"/>
        </pc:sldMkLst>
        <pc:spChg chg="mod">
          <ac:chgData name="David Gardner" userId="32a3b49f-52b0-4a7d-8a0d-c44fdf742dfe" providerId="ADAL" clId="{54376B51-B5E7-423B-9FAA-9FB522D6072F}" dt="2022-09-22T20:09:01.522" v="2009" actId="6549"/>
          <ac:spMkLst>
            <pc:docMk/>
            <pc:sldMk cId="758709851" sldId="261"/>
            <ac:spMk id="3" creationId="{00000000-0000-0000-0000-000000000000}"/>
          </ac:spMkLst>
        </pc:spChg>
      </pc:sldChg>
      <pc:sldChg chg="addSp delSp modSp mod setBg">
        <pc:chgData name="David Gardner" userId="32a3b49f-52b0-4a7d-8a0d-c44fdf742dfe" providerId="ADAL" clId="{54376B51-B5E7-423B-9FAA-9FB522D6072F}" dt="2022-09-22T19:55:23.239" v="1682" actId="6549"/>
        <pc:sldMkLst>
          <pc:docMk/>
          <pc:sldMk cId="3227571316" sldId="262"/>
        </pc:sldMkLst>
        <pc:spChg chg="mod">
          <ac:chgData name="David Gardner" userId="32a3b49f-52b0-4a7d-8a0d-c44fdf742dfe" providerId="ADAL" clId="{54376B51-B5E7-423B-9FAA-9FB522D6072F}" dt="2022-09-22T19:49:56.681" v="1488" actId="26606"/>
          <ac:spMkLst>
            <pc:docMk/>
            <pc:sldMk cId="3227571316" sldId="262"/>
            <ac:spMk id="2" creationId="{00000000-0000-0000-0000-000000000000}"/>
          </ac:spMkLst>
        </pc:spChg>
        <pc:spChg chg="add del mod">
          <ac:chgData name="David Gardner" userId="32a3b49f-52b0-4a7d-8a0d-c44fdf742dfe" providerId="ADAL" clId="{54376B51-B5E7-423B-9FAA-9FB522D6072F}" dt="2022-09-22T19:55:23.239" v="1682" actId="6549"/>
          <ac:spMkLst>
            <pc:docMk/>
            <pc:sldMk cId="3227571316" sldId="262"/>
            <ac:spMk id="3" creationId="{00000000-0000-0000-0000-000000000000}"/>
          </ac:spMkLst>
        </pc:spChg>
        <pc:spChg chg="add del">
          <ac:chgData name="David Gardner" userId="32a3b49f-52b0-4a7d-8a0d-c44fdf742dfe" providerId="ADAL" clId="{54376B51-B5E7-423B-9FAA-9FB522D6072F}" dt="2022-09-22T19:49:56.681" v="1488" actId="26606"/>
          <ac:spMkLst>
            <pc:docMk/>
            <pc:sldMk cId="3227571316" sldId="262"/>
            <ac:spMk id="9" creationId="{BACC6370-2D7E-4714-9D71-7542949D7D5D}"/>
          </ac:spMkLst>
        </pc:spChg>
        <pc:spChg chg="add del">
          <ac:chgData name="David Gardner" userId="32a3b49f-52b0-4a7d-8a0d-c44fdf742dfe" providerId="ADAL" clId="{54376B51-B5E7-423B-9FAA-9FB522D6072F}" dt="2022-09-22T19:49:56.681" v="1488" actId="26606"/>
          <ac:spMkLst>
            <pc:docMk/>
            <pc:sldMk cId="3227571316" sldId="262"/>
            <ac:spMk id="11" creationId="{F68B3F68-107C-434F-AA38-110D5EA91B85}"/>
          </ac:spMkLst>
        </pc:spChg>
        <pc:spChg chg="add del">
          <ac:chgData name="David Gardner" userId="32a3b49f-52b0-4a7d-8a0d-c44fdf742dfe" providerId="ADAL" clId="{54376B51-B5E7-423B-9FAA-9FB522D6072F}" dt="2022-09-22T19:49:56.681" v="1488" actId="26606"/>
          <ac:spMkLst>
            <pc:docMk/>
            <pc:sldMk cId="3227571316" sldId="262"/>
            <ac:spMk id="13" creationId="{AAD0DBB9-1A4B-4391-81D4-CB19F9AB918A}"/>
          </ac:spMkLst>
        </pc:spChg>
        <pc:spChg chg="add del">
          <ac:chgData name="David Gardner" userId="32a3b49f-52b0-4a7d-8a0d-c44fdf742dfe" providerId="ADAL" clId="{54376B51-B5E7-423B-9FAA-9FB522D6072F}" dt="2022-09-22T19:49:56.681" v="1488" actId="26606"/>
          <ac:spMkLst>
            <pc:docMk/>
            <pc:sldMk cId="3227571316" sldId="262"/>
            <ac:spMk id="15" creationId="{063BBA22-50EA-4C4D-BE05-F1CE4E63AA56}"/>
          </ac:spMkLst>
        </pc:spChg>
        <pc:graphicFrameChg chg="add del">
          <ac:chgData name="David Gardner" userId="32a3b49f-52b0-4a7d-8a0d-c44fdf742dfe" providerId="ADAL" clId="{54376B51-B5E7-423B-9FAA-9FB522D6072F}" dt="2022-09-22T19:49:56.681" v="1488" actId="26606"/>
          <ac:graphicFrameMkLst>
            <pc:docMk/>
            <pc:sldMk cId="3227571316" sldId="262"/>
            <ac:graphicFrameMk id="5" creationId="{DAE5F233-C2D7-5779-294E-96AF8BAD38AA}"/>
          </ac:graphicFrameMkLst>
        </pc:graphicFrameChg>
      </pc:sldChg>
      <pc:sldChg chg="addSp delSp modSp mod">
        <pc:chgData name="David Gardner" userId="32a3b49f-52b0-4a7d-8a0d-c44fdf742dfe" providerId="ADAL" clId="{54376B51-B5E7-423B-9FAA-9FB522D6072F}" dt="2022-09-22T19:59:52.252" v="1896" actId="14100"/>
        <pc:sldMkLst>
          <pc:docMk/>
          <pc:sldMk cId="2654668739" sldId="263"/>
        </pc:sldMkLst>
        <pc:spChg chg="mod">
          <ac:chgData name="David Gardner" userId="32a3b49f-52b0-4a7d-8a0d-c44fdf742dfe" providerId="ADAL" clId="{54376B51-B5E7-423B-9FAA-9FB522D6072F}" dt="2022-09-22T19:59:52.252" v="1896" actId="14100"/>
          <ac:spMkLst>
            <pc:docMk/>
            <pc:sldMk cId="2654668739" sldId="263"/>
            <ac:spMk id="2" creationId="{00000000-0000-0000-0000-000000000000}"/>
          </ac:spMkLst>
        </pc:spChg>
        <pc:spChg chg="mod">
          <ac:chgData name="David Gardner" userId="32a3b49f-52b0-4a7d-8a0d-c44fdf742dfe" providerId="ADAL" clId="{54376B51-B5E7-423B-9FAA-9FB522D6072F}" dt="2022-09-22T19:46:55.439" v="1474" actId="6549"/>
          <ac:spMkLst>
            <pc:docMk/>
            <pc:sldMk cId="2654668739" sldId="263"/>
            <ac:spMk id="3" creationId="{00000000-0000-0000-0000-000000000000}"/>
          </ac:spMkLst>
        </pc:spChg>
        <pc:picChg chg="add mod">
          <ac:chgData name="David Gardner" userId="32a3b49f-52b0-4a7d-8a0d-c44fdf742dfe" providerId="ADAL" clId="{54376B51-B5E7-423B-9FAA-9FB522D6072F}" dt="2022-09-22T19:49:23.504" v="1484" actId="1076"/>
          <ac:picMkLst>
            <pc:docMk/>
            <pc:sldMk cId="2654668739" sldId="263"/>
            <ac:picMk id="5" creationId="{A136C932-C020-763B-3F9B-C619D4F692ED}"/>
          </ac:picMkLst>
        </pc:picChg>
        <pc:picChg chg="add mod">
          <ac:chgData name="David Gardner" userId="32a3b49f-52b0-4a7d-8a0d-c44fdf742dfe" providerId="ADAL" clId="{54376B51-B5E7-423B-9FAA-9FB522D6072F}" dt="2022-09-22T19:43:56.957" v="1468" actId="1076"/>
          <ac:picMkLst>
            <pc:docMk/>
            <pc:sldMk cId="2654668739" sldId="263"/>
            <ac:picMk id="7" creationId="{0E75F256-DE72-9E1B-1620-EDD3955DE469}"/>
          </ac:picMkLst>
        </pc:picChg>
        <pc:picChg chg="add mod">
          <ac:chgData name="David Gardner" userId="32a3b49f-52b0-4a7d-8a0d-c44fdf742dfe" providerId="ADAL" clId="{54376B51-B5E7-423B-9FAA-9FB522D6072F}" dt="2022-09-22T19:49:24.584" v="1485" actId="1076"/>
          <ac:picMkLst>
            <pc:docMk/>
            <pc:sldMk cId="2654668739" sldId="263"/>
            <ac:picMk id="9" creationId="{95EB1893-D4C7-F579-3632-1C2BC509EDC4}"/>
          </ac:picMkLst>
        </pc:picChg>
        <pc:picChg chg="add del">
          <ac:chgData name="David Gardner" userId="32a3b49f-52b0-4a7d-8a0d-c44fdf742dfe" providerId="ADAL" clId="{54376B51-B5E7-423B-9FAA-9FB522D6072F}" dt="2022-09-22T19:48:58.191" v="1478" actId="22"/>
          <ac:picMkLst>
            <pc:docMk/>
            <pc:sldMk cId="2654668739" sldId="263"/>
            <ac:picMk id="11" creationId="{C91AA0A2-D0AB-86B5-2687-01126C23B37B}"/>
          </ac:picMkLst>
        </pc:picChg>
        <pc:picChg chg="add mod">
          <ac:chgData name="David Gardner" userId="32a3b49f-52b0-4a7d-8a0d-c44fdf742dfe" providerId="ADAL" clId="{54376B51-B5E7-423B-9FAA-9FB522D6072F}" dt="2022-09-22T19:49:20.927" v="1483" actId="1076"/>
          <ac:picMkLst>
            <pc:docMk/>
            <pc:sldMk cId="2654668739" sldId="263"/>
            <ac:picMk id="13" creationId="{9AF3EA6F-4B0D-185E-A24E-0BF9B843FE6F}"/>
          </ac:picMkLst>
        </pc:picChg>
      </pc:sldChg>
      <pc:sldChg chg="modSp mod">
        <pc:chgData name="David Gardner" userId="32a3b49f-52b0-4a7d-8a0d-c44fdf742dfe" providerId="ADAL" clId="{54376B51-B5E7-423B-9FAA-9FB522D6072F}" dt="2022-09-22T19:59:18.172" v="1895" actId="20577"/>
        <pc:sldMkLst>
          <pc:docMk/>
          <pc:sldMk cId="2860164443" sldId="264"/>
        </pc:sldMkLst>
        <pc:spChg chg="mod">
          <ac:chgData name="David Gardner" userId="32a3b49f-52b0-4a7d-8a0d-c44fdf742dfe" providerId="ADAL" clId="{54376B51-B5E7-423B-9FAA-9FB522D6072F}" dt="2022-09-22T19:59:18.172" v="1895" actId="20577"/>
          <ac:spMkLst>
            <pc:docMk/>
            <pc:sldMk cId="2860164443" sldId="264"/>
            <ac:spMk id="3" creationId="{00000000-0000-0000-0000-000000000000}"/>
          </ac:spMkLst>
        </pc:spChg>
      </pc:sldChg>
      <pc:sldChg chg="modSp mod">
        <pc:chgData name="David Gardner" userId="32a3b49f-52b0-4a7d-8a0d-c44fdf742dfe" providerId="ADAL" clId="{54376B51-B5E7-423B-9FAA-9FB522D6072F}" dt="2022-10-04T10:19:50.788" v="2026" actId="1076"/>
        <pc:sldMkLst>
          <pc:docMk/>
          <pc:sldMk cId="4127322567" sldId="266"/>
        </pc:sldMkLst>
        <pc:spChg chg="mod">
          <ac:chgData name="David Gardner" userId="32a3b49f-52b0-4a7d-8a0d-c44fdf742dfe" providerId="ADAL" clId="{54376B51-B5E7-423B-9FAA-9FB522D6072F}" dt="2022-10-04T10:19:50.788" v="2026" actId="1076"/>
          <ac:spMkLst>
            <pc:docMk/>
            <pc:sldMk cId="4127322567" sldId="266"/>
            <ac:spMk id="2" creationId="{00000000-0000-0000-0000-000000000000}"/>
          </ac:spMkLst>
        </pc:spChg>
        <pc:spChg chg="mod">
          <ac:chgData name="David Gardner" userId="32a3b49f-52b0-4a7d-8a0d-c44fdf742dfe" providerId="ADAL" clId="{54376B51-B5E7-423B-9FAA-9FB522D6072F}" dt="2022-10-04T10:19:46.616" v="2024" actId="20577"/>
          <ac:spMkLst>
            <pc:docMk/>
            <pc:sldMk cId="4127322567" sldId="266"/>
            <ac:spMk id="3" creationId="{00000000-0000-0000-0000-000000000000}"/>
          </ac:spMkLst>
        </pc:spChg>
        <pc:spChg chg="mod">
          <ac:chgData name="David Gardner" userId="32a3b49f-52b0-4a7d-8a0d-c44fdf742dfe" providerId="ADAL" clId="{54376B51-B5E7-423B-9FAA-9FB522D6072F}" dt="2022-10-04T10:19:36.640" v="2021" actId="1076"/>
          <ac:spMkLst>
            <pc:docMk/>
            <pc:sldMk cId="4127322567" sldId="266"/>
            <ac:spMk id="4" creationId="{00000000-0000-0000-0000-000000000000}"/>
          </ac:spMkLst>
        </pc:spChg>
      </pc:sldChg>
      <pc:sldChg chg="modSp mod">
        <pc:chgData name="David Gardner" userId="32a3b49f-52b0-4a7d-8a0d-c44fdf742dfe" providerId="ADAL" clId="{54376B51-B5E7-423B-9FAA-9FB522D6072F}" dt="2022-09-22T19:40:22.036" v="1433" actId="27636"/>
        <pc:sldMkLst>
          <pc:docMk/>
          <pc:sldMk cId="2541708540" sldId="267"/>
        </pc:sldMkLst>
        <pc:spChg chg="mod">
          <ac:chgData name="David Gardner" userId="32a3b49f-52b0-4a7d-8a0d-c44fdf742dfe" providerId="ADAL" clId="{54376B51-B5E7-423B-9FAA-9FB522D6072F}" dt="2022-09-22T19:40:22.036" v="1433" actId="27636"/>
          <ac:spMkLst>
            <pc:docMk/>
            <pc:sldMk cId="2541708540" sldId="267"/>
            <ac:spMk id="3" creationId="{00000000-0000-0000-0000-000000000000}"/>
          </ac:spMkLst>
        </pc:spChg>
      </pc:sldChg>
      <pc:sldChg chg="modSp mod ord">
        <pc:chgData name="David Gardner" userId="32a3b49f-52b0-4a7d-8a0d-c44fdf742dfe" providerId="ADAL" clId="{54376B51-B5E7-423B-9FAA-9FB522D6072F}" dt="2022-09-22T19:27:05.347" v="678" actId="20577"/>
        <pc:sldMkLst>
          <pc:docMk/>
          <pc:sldMk cId="1440102617" sldId="268"/>
        </pc:sldMkLst>
        <pc:spChg chg="mod">
          <ac:chgData name="David Gardner" userId="32a3b49f-52b0-4a7d-8a0d-c44fdf742dfe" providerId="ADAL" clId="{54376B51-B5E7-423B-9FAA-9FB522D6072F}" dt="2022-09-22T19:27:05.347" v="678" actId="20577"/>
          <ac:spMkLst>
            <pc:docMk/>
            <pc:sldMk cId="1440102617" sldId="268"/>
            <ac:spMk id="3" creationId="{00000000-0000-0000-0000-000000000000}"/>
          </ac:spMkLst>
        </pc:spChg>
      </pc:sldChg>
      <pc:sldChg chg="addSp delSp modSp mod setBg">
        <pc:chgData name="David Gardner" userId="32a3b49f-52b0-4a7d-8a0d-c44fdf742dfe" providerId="ADAL" clId="{54376B51-B5E7-423B-9FAA-9FB522D6072F}" dt="2022-10-04T10:21:37.723" v="2039" actId="27636"/>
        <pc:sldMkLst>
          <pc:docMk/>
          <pc:sldMk cId="213335829" sldId="269"/>
        </pc:sldMkLst>
        <pc:spChg chg="mod">
          <ac:chgData name="David Gardner" userId="32a3b49f-52b0-4a7d-8a0d-c44fdf742dfe" providerId="ADAL" clId="{54376B51-B5E7-423B-9FAA-9FB522D6072F}" dt="2022-09-22T20:05:35.024" v="1973" actId="1076"/>
          <ac:spMkLst>
            <pc:docMk/>
            <pc:sldMk cId="213335829" sldId="269"/>
            <ac:spMk id="2" creationId="{00000000-0000-0000-0000-000000000000}"/>
          </ac:spMkLst>
        </pc:spChg>
        <pc:spChg chg="add del mod">
          <ac:chgData name="David Gardner" userId="32a3b49f-52b0-4a7d-8a0d-c44fdf742dfe" providerId="ADAL" clId="{54376B51-B5E7-423B-9FAA-9FB522D6072F}" dt="2022-10-04T10:21:37.723" v="2039" actId="27636"/>
          <ac:spMkLst>
            <pc:docMk/>
            <pc:sldMk cId="213335829" sldId="269"/>
            <ac:spMk id="3" creationId="{00000000-0000-0000-0000-000000000000}"/>
          </ac:spMkLst>
        </pc:spChg>
        <pc:spChg chg="add del">
          <ac:chgData name="David Gardner" userId="32a3b49f-52b0-4a7d-8a0d-c44fdf742dfe" providerId="ADAL" clId="{54376B51-B5E7-423B-9FAA-9FB522D6072F}" dt="2022-09-22T19:49:59.304" v="1489" actId="26606"/>
          <ac:spMkLst>
            <pc:docMk/>
            <pc:sldMk cId="213335829" sldId="269"/>
            <ac:spMk id="9" creationId="{BACC6370-2D7E-4714-9D71-7542949D7D5D}"/>
          </ac:spMkLst>
        </pc:spChg>
        <pc:spChg chg="add del">
          <ac:chgData name="David Gardner" userId="32a3b49f-52b0-4a7d-8a0d-c44fdf742dfe" providerId="ADAL" clId="{54376B51-B5E7-423B-9FAA-9FB522D6072F}" dt="2022-09-22T19:49:59.304" v="1489" actId="26606"/>
          <ac:spMkLst>
            <pc:docMk/>
            <pc:sldMk cId="213335829" sldId="269"/>
            <ac:spMk id="11" creationId="{F68B3F68-107C-434F-AA38-110D5EA91B85}"/>
          </ac:spMkLst>
        </pc:spChg>
        <pc:spChg chg="add del">
          <ac:chgData name="David Gardner" userId="32a3b49f-52b0-4a7d-8a0d-c44fdf742dfe" providerId="ADAL" clId="{54376B51-B5E7-423B-9FAA-9FB522D6072F}" dt="2022-09-22T19:49:59.304" v="1489" actId="26606"/>
          <ac:spMkLst>
            <pc:docMk/>
            <pc:sldMk cId="213335829" sldId="269"/>
            <ac:spMk id="13" creationId="{AAD0DBB9-1A4B-4391-81D4-CB19F9AB918A}"/>
          </ac:spMkLst>
        </pc:spChg>
        <pc:spChg chg="add del">
          <ac:chgData name="David Gardner" userId="32a3b49f-52b0-4a7d-8a0d-c44fdf742dfe" providerId="ADAL" clId="{54376B51-B5E7-423B-9FAA-9FB522D6072F}" dt="2022-09-22T19:49:59.304" v="1489" actId="26606"/>
          <ac:spMkLst>
            <pc:docMk/>
            <pc:sldMk cId="213335829" sldId="269"/>
            <ac:spMk id="15" creationId="{063BBA22-50EA-4C4D-BE05-F1CE4E63AA56}"/>
          </ac:spMkLst>
        </pc:spChg>
        <pc:spChg chg="add mod">
          <ac:chgData name="David Gardner" userId="32a3b49f-52b0-4a7d-8a0d-c44fdf742dfe" providerId="ADAL" clId="{54376B51-B5E7-423B-9FAA-9FB522D6072F}" dt="2022-09-22T20:09:29.237" v="2015" actId="403"/>
          <ac:spMkLst>
            <pc:docMk/>
            <pc:sldMk cId="213335829" sldId="269"/>
            <ac:spMk id="18" creationId="{442A3A98-1D83-D928-5CAF-991D1ACC977B}"/>
          </ac:spMkLst>
        </pc:spChg>
        <pc:graphicFrameChg chg="add del">
          <ac:chgData name="David Gardner" userId="32a3b49f-52b0-4a7d-8a0d-c44fdf742dfe" providerId="ADAL" clId="{54376B51-B5E7-423B-9FAA-9FB522D6072F}" dt="2022-09-22T19:49:59.304" v="1489" actId="26606"/>
          <ac:graphicFrameMkLst>
            <pc:docMk/>
            <pc:sldMk cId="213335829" sldId="269"/>
            <ac:graphicFrameMk id="5" creationId="{8C3B8081-C81C-E8D9-C808-251826342A09}"/>
          </ac:graphicFrameMkLst>
        </pc:graphicFrameChg>
        <pc:picChg chg="add del mod">
          <ac:chgData name="David Gardner" userId="32a3b49f-52b0-4a7d-8a0d-c44fdf742dfe" providerId="ADAL" clId="{54376B51-B5E7-423B-9FAA-9FB522D6072F}" dt="2022-09-22T20:05:21.944" v="1968" actId="478"/>
          <ac:picMkLst>
            <pc:docMk/>
            <pc:sldMk cId="213335829" sldId="269"/>
            <ac:picMk id="6" creationId="{D6FF05FE-ECF2-5B56-1F2E-B998B98D88CB}"/>
          </ac:picMkLst>
        </pc:picChg>
        <pc:picChg chg="add mod">
          <ac:chgData name="David Gardner" userId="32a3b49f-52b0-4a7d-8a0d-c44fdf742dfe" providerId="ADAL" clId="{54376B51-B5E7-423B-9FAA-9FB522D6072F}" dt="2022-09-22T20:08:12.840" v="2003" actId="1076"/>
          <ac:picMkLst>
            <pc:docMk/>
            <pc:sldMk cId="213335829" sldId="269"/>
            <ac:picMk id="8" creationId="{70299FEF-92F2-80D4-1581-1B778DAC0683}"/>
          </ac:picMkLst>
        </pc:picChg>
        <pc:picChg chg="add mod">
          <ac:chgData name="David Gardner" userId="32a3b49f-52b0-4a7d-8a0d-c44fdf742dfe" providerId="ADAL" clId="{54376B51-B5E7-423B-9FAA-9FB522D6072F}" dt="2022-09-22T20:08:17.976" v="2005" actId="1076"/>
          <ac:picMkLst>
            <pc:docMk/>
            <pc:sldMk cId="213335829" sldId="269"/>
            <ac:picMk id="12" creationId="{42578737-2C14-EFB8-42E4-D40831DF352D}"/>
          </ac:picMkLst>
        </pc:picChg>
        <pc:picChg chg="add mod">
          <ac:chgData name="David Gardner" userId="32a3b49f-52b0-4a7d-8a0d-c44fdf742dfe" providerId="ADAL" clId="{54376B51-B5E7-423B-9FAA-9FB522D6072F}" dt="2022-09-22T20:10:12.788" v="2018" actId="1076"/>
          <ac:picMkLst>
            <pc:docMk/>
            <pc:sldMk cId="213335829" sldId="269"/>
            <ac:picMk id="16" creationId="{A1086D8F-A944-1135-6FAF-5A785470309D}"/>
          </ac:picMkLst>
        </pc:picChg>
      </pc:sldChg>
      <pc:sldChg chg="del">
        <pc:chgData name="David Gardner" userId="32a3b49f-52b0-4a7d-8a0d-c44fdf742dfe" providerId="ADAL" clId="{54376B51-B5E7-423B-9FAA-9FB522D6072F}" dt="2022-09-22T19:40:13.329" v="1431" actId="47"/>
        <pc:sldMkLst>
          <pc:docMk/>
          <pc:sldMk cId="3928657454" sldId="270"/>
        </pc:sldMkLst>
      </pc:sldChg>
      <pc:sldChg chg="addSp delSp modSp mod">
        <pc:chgData name="David Gardner" userId="32a3b49f-52b0-4a7d-8a0d-c44fdf742dfe" providerId="ADAL" clId="{54376B51-B5E7-423B-9FAA-9FB522D6072F}" dt="2022-09-22T20:01:00.478" v="1942" actId="20577"/>
        <pc:sldMkLst>
          <pc:docMk/>
          <pc:sldMk cId="497707116" sldId="271"/>
        </pc:sldMkLst>
        <pc:spChg chg="mod">
          <ac:chgData name="David Gardner" userId="32a3b49f-52b0-4a7d-8a0d-c44fdf742dfe" providerId="ADAL" clId="{54376B51-B5E7-423B-9FAA-9FB522D6072F}" dt="2022-09-22T19:38:59.509" v="1426" actId="14100"/>
          <ac:spMkLst>
            <pc:docMk/>
            <pc:sldMk cId="497707116" sldId="271"/>
            <ac:spMk id="2" creationId="{00000000-0000-0000-0000-000000000000}"/>
          </ac:spMkLst>
        </pc:spChg>
        <pc:spChg chg="del">
          <ac:chgData name="David Gardner" userId="32a3b49f-52b0-4a7d-8a0d-c44fdf742dfe" providerId="ADAL" clId="{54376B51-B5E7-423B-9FAA-9FB522D6072F}" dt="2022-09-22T19:32:15.541" v="807" actId="478"/>
          <ac:spMkLst>
            <pc:docMk/>
            <pc:sldMk cId="497707116" sldId="271"/>
            <ac:spMk id="3" creationId="{00000000-0000-0000-0000-000000000000}"/>
          </ac:spMkLst>
        </pc:spChg>
        <pc:spChg chg="add mod">
          <ac:chgData name="David Gardner" userId="32a3b49f-52b0-4a7d-8a0d-c44fdf742dfe" providerId="ADAL" clId="{54376B51-B5E7-423B-9FAA-9FB522D6072F}" dt="2022-09-22T20:01:00.478" v="1942" actId="20577"/>
          <ac:spMkLst>
            <pc:docMk/>
            <pc:sldMk cId="497707116" sldId="271"/>
            <ac:spMk id="5" creationId="{5B84B34B-9E22-EF9F-1B17-F39219B863F5}"/>
          </ac:spMkLst>
        </pc:spChg>
      </pc:sldChg>
      <pc:sldChg chg="addSp modSp new mod">
        <pc:chgData name="David Gardner" userId="32a3b49f-52b0-4a7d-8a0d-c44fdf742dfe" providerId="ADAL" clId="{54376B51-B5E7-423B-9FAA-9FB522D6072F}" dt="2022-10-04T10:18:27.133" v="2020" actId="27636"/>
        <pc:sldMkLst>
          <pc:docMk/>
          <pc:sldMk cId="2673063212" sldId="272"/>
        </pc:sldMkLst>
        <pc:spChg chg="mod">
          <ac:chgData name="David Gardner" userId="32a3b49f-52b0-4a7d-8a0d-c44fdf742dfe" providerId="ADAL" clId="{54376B51-B5E7-423B-9FAA-9FB522D6072F}" dt="2022-09-22T18:54:02.852" v="37" actId="20577"/>
          <ac:spMkLst>
            <pc:docMk/>
            <pc:sldMk cId="2673063212" sldId="272"/>
            <ac:spMk id="2" creationId="{2E7042F5-711D-B53F-9802-0D660BAED69C}"/>
          </ac:spMkLst>
        </pc:spChg>
        <pc:spChg chg="mod">
          <ac:chgData name="David Gardner" userId="32a3b49f-52b0-4a7d-8a0d-c44fdf742dfe" providerId="ADAL" clId="{54376B51-B5E7-423B-9FAA-9FB522D6072F}" dt="2022-10-04T10:18:27.133" v="2020" actId="27636"/>
          <ac:spMkLst>
            <pc:docMk/>
            <pc:sldMk cId="2673063212" sldId="272"/>
            <ac:spMk id="3" creationId="{4AF68C97-80F2-0DB7-1FBC-9DE3932A7D8D}"/>
          </ac:spMkLst>
        </pc:spChg>
        <pc:spChg chg="add mod">
          <ac:chgData name="David Gardner" userId="32a3b49f-52b0-4a7d-8a0d-c44fdf742dfe" providerId="ADAL" clId="{54376B51-B5E7-423B-9FAA-9FB522D6072F}" dt="2022-09-22T19:03:48.374" v="161" actId="1076"/>
          <ac:spMkLst>
            <pc:docMk/>
            <pc:sldMk cId="2673063212" sldId="272"/>
            <ac:spMk id="4" creationId="{3CE73F6C-8F4D-35FD-8A5D-9A8F055EE863}"/>
          </ac:spMkLst>
        </pc:spChg>
      </pc:sldChg>
    </pc:docChg>
  </pc:docChgLst>
  <pc:docChgLst>
    <pc:chgData name="David Gardner" userId="32a3b49f-52b0-4a7d-8a0d-c44fdf742dfe" providerId="ADAL" clId="{909F527C-6EDC-4A72-9EF4-C218A214EAEF}"/>
    <pc:docChg chg="undo custSel modSld">
      <pc:chgData name="David Gardner" userId="32a3b49f-52b0-4a7d-8a0d-c44fdf742dfe" providerId="ADAL" clId="{909F527C-6EDC-4A72-9EF4-C218A214EAEF}" dt="2022-01-27T19:07:47.817" v="685" actId="20577"/>
      <pc:docMkLst>
        <pc:docMk/>
      </pc:docMkLst>
      <pc:sldChg chg="modSp mod">
        <pc:chgData name="David Gardner" userId="32a3b49f-52b0-4a7d-8a0d-c44fdf742dfe" providerId="ADAL" clId="{909F527C-6EDC-4A72-9EF4-C218A214EAEF}" dt="2022-01-27T19:02:22.809" v="640" actId="1076"/>
        <pc:sldMkLst>
          <pc:docMk/>
          <pc:sldMk cId="3928657454" sldId="270"/>
        </pc:sldMkLst>
        <pc:graphicFrameChg chg="mod modGraphic">
          <ac:chgData name="David Gardner" userId="32a3b49f-52b0-4a7d-8a0d-c44fdf742dfe" providerId="ADAL" clId="{909F527C-6EDC-4A72-9EF4-C218A214EAEF}" dt="2022-01-27T19:02:22.809" v="640" actId="1076"/>
          <ac:graphicFrameMkLst>
            <pc:docMk/>
            <pc:sldMk cId="3928657454" sldId="270"/>
            <ac:graphicFrameMk id="4" creationId="{00000000-0000-0000-0000-000000000000}"/>
          </ac:graphicFrameMkLst>
        </pc:graphicFrameChg>
      </pc:sldChg>
      <pc:sldChg chg="modSp mod">
        <pc:chgData name="David Gardner" userId="32a3b49f-52b0-4a7d-8a0d-c44fdf742dfe" providerId="ADAL" clId="{909F527C-6EDC-4A72-9EF4-C218A214EAEF}" dt="2022-01-27T19:07:47.817" v="685" actId="20577"/>
        <pc:sldMkLst>
          <pc:docMk/>
          <pc:sldMk cId="497707116" sldId="271"/>
        </pc:sldMkLst>
        <pc:spChg chg="mod">
          <ac:chgData name="David Gardner" userId="32a3b49f-52b0-4a7d-8a0d-c44fdf742dfe" providerId="ADAL" clId="{909F527C-6EDC-4A72-9EF4-C218A214EAEF}" dt="2022-01-27T19:07:47.817" v="685" actId="20577"/>
          <ac:spMkLst>
            <pc:docMk/>
            <pc:sldMk cId="497707116" sldId="271"/>
            <ac:spMk id="3" creationId="{00000000-0000-0000-0000-000000000000}"/>
          </ac:spMkLst>
        </pc:spChg>
      </pc:sldChg>
    </pc:docChg>
  </pc:docChgLst>
  <pc:docChgLst>
    <pc:chgData name="David Gardner" userId="32a3b49f-52b0-4a7d-8a0d-c44fdf742dfe" providerId="ADAL" clId="{9339A1FE-AFB1-44A2-BC21-7194D1DA93DF}"/>
    <pc:docChg chg="undo custSel addSld modSld">
      <pc:chgData name="David Gardner" userId="32a3b49f-52b0-4a7d-8a0d-c44fdf742dfe" providerId="ADAL" clId="{9339A1FE-AFB1-44A2-BC21-7194D1DA93DF}" dt="2023-10-02T17:48:23.971" v="190" actId="20577"/>
      <pc:docMkLst>
        <pc:docMk/>
      </pc:docMkLst>
      <pc:sldChg chg="modSp mod">
        <pc:chgData name="David Gardner" userId="32a3b49f-52b0-4a7d-8a0d-c44fdf742dfe" providerId="ADAL" clId="{9339A1FE-AFB1-44A2-BC21-7194D1DA93DF}" dt="2023-10-02T17:48:23.971" v="190" actId="20577"/>
        <pc:sldMkLst>
          <pc:docMk/>
          <pc:sldMk cId="3227571316" sldId="262"/>
        </pc:sldMkLst>
        <pc:spChg chg="mod">
          <ac:chgData name="David Gardner" userId="32a3b49f-52b0-4a7d-8a0d-c44fdf742dfe" providerId="ADAL" clId="{9339A1FE-AFB1-44A2-BC21-7194D1DA93DF}" dt="2023-10-02T17:48:23.971" v="190" actId="20577"/>
          <ac:spMkLst>
            <pc:docMk/>
            <pc:sldMk cId="3227571316" sldId="262"/>
            <ac:spMk id="3" creationId="{00000000-0000-0000-0000-000000000000}"/>
          </ac:spMkLst>
        </pc:spChg>
      </pc:sldChg>
      <pc:sldChg chg="modSp mod">
        <pc:chgData name="David Gardner" userId="32a3b49f-52b0-4a7d-8a0d-c44fdf742dfe" providerId="ADAL" clId="{9339A1FE-AFB1-44A2-BC21-7194D1DA93DF}" dt="2023-10-02T11:30:04.955" v="15" actId="403"/>
        <pc:sldMkLst>
          <pc:docMk/>
          <pc:sldMk cId="2860164443" sldId="264"/>
        </pc:sldMkLst>
        <pc:spChg chg="mod">
          <ac:chgData name="David Gardner" userId="32a3b49f-52b0-4a7d-8a0d-c44fdf742dfe" providerId="ADAL" clId="{9339A1FE-AFB1-44A2-BC21-7194D1DA93DF}" dt="2023-10-02T11:30:04.955" v="15" actId="403"/>
          <ac:spMkLst>
            <pc:docMk/>
            <pc:sldMk cId="2860164443" sldId="264"/>
            <ac:spMk id="3" creationId="{00000000-0000-0000-0000-000000000000}"/>
          </ac:spMkLst>
        </pc:spChg>
      </pc:sldChg>
      <pc:sldChg chg="modSp mod">
        <pc:chgData name="David Gardner" userId="32a3b49f-52b0-4a7d-8a0d-c44fdf742dfe" providerId="ADAL" clId="{9339A1FE-AFB1-44A2-BC21-7194D1DA93DF}" dt="2023-10-02T11:30:33.186" v="16" actId="20577"/>
        <pc:sldMkLst>
          <pc:docMk/>
          <pc:sldMk cId="497707116" sldId="271"/>
        </pc:sldMkLst>
        <pc:spChg chg="mod">
          <ac:chgData name="David Gardner" userId="32a3b49f-52b0-4a7d-8a0d-c44fdf742dfe" providerId="ADAL" clId="{9339A1FE-AFB1-44A2-BC21-7194D1DA93DF}" dt="2023-10-02T11:30:33.186" v="16" actId="20577"/>
          <ac:spMkLst>
            <pc:docMk/>
            <pc:sldMk cId="497707116" sldId="271"/>
            <ac:spMk id="5" creationId="{5B84B34B-9E22-EF9F-1B17-F39219B863F5}"/>
          </ac:spMkLst>
        </pc:spChg>
      </pc:sldChg>
      <pc:sldChg chg="delSp modSp mod">
        <pc:chgData name="David Gardner" userId="32a3b49f-52b0-4a7d-8a0d-c44fdf742dfe" providerId="ADAL" clId="{9339A1FE-AFB1-44A2-BC21-7194D1DA93DF}" dt="2023-10-02T11:29:21.464" v="9" actId="27636"/>
        <pc:sldMkLst>
          <pc:docMk/>
          <pc:sldMk cId="2673063212" sldId="272"/>
        </pc:sldMkLst>
        <pc:spChg chg="mod">
          <ac:chgData name="David Gardner" userId="32a3b49f-52b0-4a7d-8a0d-c44fdf742dfe" providerId="ADAL" clId="{9339A1FE-AFB1-44A2-BC21-7194D1DA93DF}" dt="2023-10-02T11:29:21.464" v="9" actId="27636"/>
          <ac:spMkLst>
            <pc:docMk/>
            <pc:sldMk cId="2673063212" sldId="272"/>
            <ac:spMk id="3" creationId="{4AF68C97-80F2-0DB7-1FBC-9DE3932A7D8D}"/>
          </ac:spMkLst>
        </pc:spChg>
        <pc:spChg chg="del mod">
          <ac:chgData name="David Gardner" userId="32a3b49f-52b0-4a7d-8a0d-c44fdf742dfe" providerId="ADAL" clId="{9339A1FE-AFB1-44A2-BC21-7194D1DA93DF}" dt="2023-10-02T11:29:17.461" v="6"/>
          <ac:spMkLst>
            <pc:docMk/>
            <pc:sldMk cId="2673063212" sldId="272"/>
            <ac:spMk id="4" creationId="{3CE73F6C-8F4D-35FD-8A5D-9A8F055EE863}"/>
          </ac:spMkLst>
        </pc:spChg>
      </pc:sldChg>
      <pc:sldChg chg="addSp delSp modSp new mod">
        <pc:chgData name="David Gardner" userId="32a3b49f-52b0-4a7d-8a0d-c44fdf742dfe" providerId="ADAL" clId="{9339A1FE-AFB1-44A2-BC21-7194D1DA93DF}" dt="2023-10-02T17:44:56.272" v="55" actId="1076"/>
        <pc:sldMkLst>
          <pc:docMk/>
          <pc:sldMk cId="1947465331" sldId="273"/>
        </pc:sldMkLst>
        <pc:spChg chg="mod">
          <ac:chgData name="David Gardner" userId="32a3b49f-52b0-4a7d-8a0d-c44fdf742dfe" providerId="ADAL" clId="{9339A1FE-AFB1-44A2-BC21-7194D1DA93DF}" dt="2023-10-02T11:30:56.755" v="46" actId="20577"/>
          <ac:spMkLst>
            <pc:docMk/>
            <pc:sldMk cId="1947465331" sldId="273"/>
            <ac:spMk id="2" creationId="{F496CD3F-4638-7B17-5260-73C6DF8DE4F6}"/>
          </ac:spMkLst>
        </pc:spChg>
        <pc:spChg chg="del">
          <ac:chgData name="David Gardner" userId="32a3b49f-52b0-4a7d-8a0d-c44fdf742dfe" providerId="ADAL" clId="{9339A1FE-AFB1-44A2-BC21-7194D1DA93DF}" dt="2023-10-02T17:44:35.796" v="47" actId="478"/>
          <ac:spMkLst>
            <pc:docMk/>
            <pc:sldMk cId="1947465331" sldId="273"/>
            <ac:spMk id="3" creationId="{52601FB9-24FC-6304-62E0-DD09120199B1}"/>
          </ac:spMkLst>
        </pc:spChg>
        <pc:graphicFrameChg chg="add mod modGraphic">
          <ac:chgData name="David Gardner" userId="32a3b49f-52b0-4a7d-8a0d-c44fdf742dfe" providerId="ADAL" clId="{9339A1FE-AFB1-44A2-BC21-7194D1DA93DF}" dt="2023-10-02T17:44:56.272" v="55" actId="1076"/>
          <ac:graphicFrameMkLst>
            <pc:docMk/>
            <pc:sldMk cId="1947465331" sldId="273"/>
            <ac:graphicFrameMk id="4" creationId="{DF4023EE-84E7-EBD8-7E75-B85387CE5C44}"/>
          </ac:graphicFrameMkLst>
        </pc:graphicFrameChg>
      </pc:sldChg>
      <pc:sldChg chg="modSp new mod">
        <pc:chgData name="David Gardner" userId="32a3b49f-52b0-4a7d-8a0d-c44fdf742dfe" providerId="ADAL" clId="{9339A1FE-AFB1-44A2-BC21-7194D1DA93DF}" dt="2023-10-02T17:46:19.331" v="187" actId="20577"/>
        <pc:sldMkLst>
          <pc:docMk/>
          <pc:sldMk cId="3026069607" sldId="274"/>
        </pc:sldMkLst>
        <pc:spChg chg="mod">
          <ac:chgData name="David Gardner" userId="32a3b49f-52b0-4a7d-8a0d-c44fdf742dfe" providerId="ADAL" clId="{9339A1FE-AFB1-44A2-BC21-7194D1DA93DF}" dt="2023-10-02T17:45:13.139" v="72" actId="20577"/>
          <ac:spMkLst>
            <pc:docMk/>
            <pc:sldMk cId="3026069607" sldId="274"/>
            <ac:spMk id="2" creationId="{420D134F-6BA9-E323-CED2-90F1F2B7FDAB}"/>
          </ac:spMkLst>
        </pc:spChg>
        <pc:spChg chg="mod">
          <ac:chgData name="David Gardner" userId="32a3b49f-52b0-4a7d-8a0d-c44fdf742dfe" providerId="ADAL" clId="{9339A1FE-AFB1-44A2-BC21-7194D1DA93DF}" dt="2023-10-02T17:46:19.331" v="187" actId="20577"/>
          <ac:spMkLst>
            <pc:docMk/>
            <pc:sldMk cId="3026069607" sldId="274"/>
            <ac:spMk id="3" creationId="{12327AF2-CB43-64EC-18CF-9FD19CE660D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02/10/2023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2957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02/10/2023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406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02/10/2023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714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02/10/2023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801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02/10/2023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4137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02/10/2023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1898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02/10/2023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21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02/10/2023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25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02/10/2023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166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02/10/2023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5494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3A74-F6A3-49EB-A74C-F93B4A1C85E5}" type="datetimeFigureOut">
              <a:rPr lang="en-GB" smtClean="0"/>
              <a:t>02/10/2023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3665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B03A74-F6A3-49EB-A74C-F93B4A1C85E5}" type="datetimeFigureOut">
              <a:rPr lang="en-GB" smtClean="0"/>
              <a:t>02/10/2023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30D145-0792-49E6-97E2-9E9A4FA20A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1490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042F5-711D-B53F-9802-0D660BAED6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9592" y="260648"/>
            <a:ext cx="7772400" cy="1470025"/>
          </a:xfrm>
        </p:spPr>
        <p:txBody>
          <a:bodyPr/>
          <a:lstStyle/>
          <a:p>
            <a:r>
              <a:rPr lang="en-GB" dirty="0"/>
              <a:t>Evidence Based Practice</a:t>
            </a:r>
            <a:br>
              <a:rPr lang="en-GB" dirty="0"/>
            </a:br>
            <a:r>
              <a:rPr lang="en-GB" dirty="0"/>
              <a:t>BMSS6011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F68C97-80F2-0DB7-1FBC-9DE3932A7D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7544" y="1844824"/>
            <a:ext cx="7772400" cy="4248472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Critically review current practice relating to the use of common ergogenic strategies;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endParaRPr lang="en-GB" sz="24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Critically evaluate the evidence to form an opinion as to the efficacy of common ergogenic strategies;</a:t>
            </a: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endParaRPr lang="en-GB" sz="2400" dirty="0">
              <a:solidFill>
                <a:srgbClr val="7030A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Critically reflect on the philosophical and ethical rationales in ergogenic practice.</a:t>
            </a:r>
            <a:endParaRPr lang="en-GB" sz="2400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3063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452683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Ergogenic Aids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1800200"/>
          </a:xfrm>
        </p:spPr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Any substance or technique that is used to enhance performance.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217" y="3237830"/>
            <a:ext cx="2125733" cy="134329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874" y="232371"/>
            <a:ext cx="2379075" cy="1218976"/>
          </a:xfrm>
          <a:prstGeom prst="rect">
            <a:avLst/>
          </a:prstGeom>
        </p:spPr>
      </p:pic>
      <p:pic>
        <p:nvPicPr>
          <p:cNvPr id="1030" name="Picture 6" descr="Image result for racing bike desig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1" y="4966021"/>
            <a:ext cx="2314600" cy="1317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8007" y="3119602"/>
            <a:ext cx="1368152" cy="157975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87924" y="4844584"/>
            <a:ext cx="1368152" cy="156046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92279" y="151878"/>
            <a:ext cx="1683847" cy="133290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16216" y="3119602"/>
            <a:ext cx="1900251" cy="124302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84168" y="5156336"/>
            <a:ext cx="2908963" cy="124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646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572" y="203083"/>
            <a:ext cx="8229600" cy="994122"/>
          </a:xfrm>
        </p:spPr>
        <p:txBody>
          <a:bodyPr/>
          <a:lstStyle/>
          <a:p>
            <a:r>
              <a:rPr lang="en-GB" dirty="0"/>
              <a:t>Classification of Ergogenic Aids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800" dirty="0">
                <a:solidFill>
                  <a:srgbClr val="FF0000"/>
                </a:solidFill>
              </a:rPr>
              <a:t>Classified the prohibited ergogenic aids in to 7 types?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Pharmacological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Dietary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Nutritional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Physiological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Psychological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Medical &amp; Therapeutic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Mechanical</a:t>
            </a:r>
          </a:p>
        </p:txBody>
      </p:sp>
      <p:sp>
        <p:nvSpPr>
          <p:cNvPr id="4" name="Rectangle 3"/>
          <p:cNvSpPr/>
          <p:nvPr/>
        </p:nvSpPr>
        <p:spPr>
          <a:xfrm>
            <a:off x="4211960" y="3284984"/>
            <a:ext cx="47056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-apple-system"/>
              </a:rPr>
              <a:t>A substance or treatment that either directly improves physiological variables associated with exercise performance or removes subjective restraints which may limit physiological capacity.</a:t>
            </a:r>
            <a:endParaRPr lang="en-GB" b="0" i="0" dirty="0">
              <a:solidFill>
                <a:srgbClr val="FF0000"/>
              </a:solidFill>
              <a:effectLst/>
              <a:latin typeface="-apple-system"/>
            </a:endParaRPr>
          </a:p>
        </p:txBody>
      </p:sp>
    </p:spTree>
    <p:extLst>
      <p:ext uri="{BB962C8B-B14F-4D97-AF65-F5344CB8AC3E}">
        <p14:creationId xmlns:p14="http://schemas.microsoft.com/office/powerpoint/2010/main" val="4127322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Nature of Ergogenic Aid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435280" cy="5001419"/>
          </a:xfrm>
        </p:spPr>
        <p:txBody>
          <a:bodyPr>
            <a:normAutofit lnSpcReduction="10000"/>
          </a:bodyPr>
          <a:lstStyle/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2800" dirty="0"/>
              <a:t>Direct action on the development and or functioning of the muscle fibre.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en-GB" sz="2800" dirty="0"/>
              <a:t>Delays the onset of fatigue. </a:t>
            </a:r>
          </a:p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2800" dirty="0"/>
              <a:t>Improves the delivery and or use of nutrients.</a:t>
            </a:r>
          </a:p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en-GB" sz="2800" dirty="0"/>
              <a:t>Improves the capacity and or efficiency the systems of the body.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en-GB" sz="2800" dirty="0"/>
              <a:t>Improve the control by C.N.S and limits its fatigue.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en-GB" sz="2800" dirty="0"/>
              <a:t>Improves the efficiency of performance.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8154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Dietary Ergogenics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tx2"/>
                </a:solidFill>
              </a:rPr>
              <a:t>The Underlying dietary practice associated with eat patterns and nutrition.</a:t>
            </a:r>
          </a:p>
          <a:p>
            <a:r>
              <a:rPr lang="en-GB" dirty="0"/>
              <a:t>Healthy diet</a:t>
            </a:r>
          </a:p>
          <a:p>
            <a:r>
              <a:rPr lang="en-GB" dirty="0"/>
              <a:t>Ketogenic diets</a:t>
            </a:r>
          </a:p>
          <a:p>
            <a:r>
              <a:rPr lang="en-GB" dirty="0"/>
              <a:t>High protein</a:t>
            </a:r>
          </a:p>
          <a:p>
            <a:r>
              <a:rPr lang="en-GB" dirty="0"/>
              <a:t>Vegetarian</a:t>
            </a:r>
          </a:p>
          <a:p>
            <a:r>
              <a:rPr lang="en-GB" dirty="0"/>
              <a:t>Vegan</a:t>
            </a:r>
          </a:p>
          <a:p>
            <a:r>
              <a:rPr lang="en-GB" dirty="0"/>
              <a:t>Carbohydrates, </a:t>
            </a:r>
          </a:p>
          <a:p>
            <a:r>
              <a:rPr lang="en-GB" dirty="0"/>
              <a:t>protein, </a:t>
            </a:r>
          </a:p>
          <a:p>
            <a:r>
              <a:rPr lang="en-GB" dirty="0"/>
              <a:t>Fats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01026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Nutritional Ergogenic Aid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97152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The use of those substances found naturally in foods but used in specific doses or timings to enhance training, performance or recovery</a:t>
            </a:r>
          </a:p>
          <a:p>
            <a:endParaRPr lang="en-GB" dirty="0"/>
          </a:p>
          <a:p>
            <a:r>
              <a:rPr lang="en-GB" dirty="0"/>
              <a:t>Vitamins &amp; Minerals, </a:t>
            </a:r>
          </a:p>
          <a:p>
            <a:r>
              <a:rPr lang="en-GB" dirty="0"/>
              <a:t>Water </a:t>
            </a:r>
          </a:p>
          <a:p>
            <a:r>
              <a:rPr lang="en-GB" dirty="0"/>
              <a:t>Electrolytes</a:t>
            </a:r>
          </a:p>
          <a:p>
            <a:r>
              <a:rPr lang="en-GB" dirty="0"/>
              <a:t>Caffeine</a:t>
            </a:r>
          </a:p>
          <a:p>
            <a:r>
              <a:rPr lang="en-GB" dirty="0"/>
              <a:t>Beetroot</a:t>
            </a:r>
          </a:p>
          <a:p>
            <a:r>
              <a:rPr lang="en-GB" dirty="0"/>
              <a:t>Bicarbonate</a:t>
            </a:r>
          </a:p>
          <a:p>
            <a:r>
              <a:rPr lang="en-GB" dirty="0"/>
              <a:t>Herbs - Adaptogens</a:t>
            </a:r>
          </a:p>
          <a:p>
            <a:r>
              <a:rPr lang="en-GB" dirty="0"/>
              <a:t>Homeopathy</a:t>
            </a:r>
          </a:p>
          <a:p>
            <a:r>
              <a:rPr lang="en-GB" dirty="0"/>
              <a:t>Colostrum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0070C0"/>
                </a:solidFill>
              </a:rPr>
              <a:t>Mostly legal</a:t>
            </a:r>
          </a:p>
        </p:txBody>
      </p:sp>
    </p:spTree>
    <p:extLst>
      <p:ext uri="{BB962C8B-B14F-4D97-AF65-F5344CB8AC3E}">
        <p14:creationId xmlns:p14="http://schemas.microsoft.com/office/powerpoint/2010/main" val="14322990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Pharmacological Ergogenic Aid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 fontScale="32500" lnSpcReduction="20000"/>
          </a:bodyPr>
          <a:lstStyle/>
          <a:p>
            <a:pPr marL="0" indent="0" algn="ctr">
              <a:buNone/>
            </a:pPr>
            <a:r>
              <a:rPr lang="en-GB" sz="4600" dirty="0">
                <a:solidFill>
                  <a:srgbClr val="FF0000"/>
                </a:solidFill>
              </a:rPr>
              <a:t>Artificial compounds or derivatives of normal body compounds  taken into the body specifically made to enhance training, performance and recovery.</a:t>
            </a:r>
          </a:p>
          <a:p>
            <a:endParaRPr lang="en-GB" sz="4900" dirty="0"/>
          </a:p>
          <a:p>
            <a:r>
              <a:rPr lang="en-GB" sz="7400" dirty="0"/>
              <a:t>Narcotics</a:t>
            </a:r>
          </a:p>
          <a:p>
            <a:r>
              <a:rPr lang="en-GB" sz="7400" dirty="0"/>
              <a:t>Stimulants</a:t>
            </a:r>
          </a:p>
          <a:p>
            <a:r>
              <a:rPr lang="en-GB" sz="7400" dirty="0"/>
              <a:t>Anabolic Steroids &amp; </a:t>
            </a:r>
            <a:r>
              <a:rPr lang="en-GB" sz="7400" dirty="0" err="1"/>
              <a:t>Analogs</a:t>
            </a:r>
            <a:r>
              <a:rPr lang="en-GB" sz="7400" dirty="0"/>
              <a:t> - HMB</a:t>
            </a:r>
          </a:p>
          <a:p>
            <a:r>
              <a:rPr lang="en-GB" sz="7400" dirty="0"/>
              <a:t>Beta Blockers </a:t>
            </a:r>
          </a:p>
          <a:p>
            <a:r>
              <a:rPr lang="en-GB" sz="7400" dirty="0"/>
              <a:t>Diuretic </a:t>
            </a:r>
          </a:p>
          <a:p>
            <a:r>
              <a:rPr lang="en-GB" sz="7400" dirty="0"/>
              <a:t>EPO &amp; Doping</a:t>
            </a:r>
          </a:p>
          <a:p>
            <a:r>
              <a:rPr lang="en-GB" sz="7400" dirty="0"/>
              <a:t>Hormones – Growth hormone</a:t>
            </a:r>
          </a:p>
          <a:p>
            <a:r>
              <a:rPr lang="en-GB" sz="7400" dirty="0"/>
              <a:t>Analgesics</a:t>
            </a:r>
          </a:p>
          <a:p>
            <a:r>
              <a:rPr lang="en-GB" sz="7400" dirty="0"/>
              <a:t>Cognitive or smart drugs or nootropics</a:t>
            </a:r>
          </a:p>
          <a:p>
            <a:r>
              <a:rPr lang="en-GB" sz="7400" dirty="0"/>
              <a:t>Anti-inflammatory meds</a:t>
            </a: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4400" dirty="0">
                <a:solidFill>
                  <a:srgbClr val="FF0000"/>
                </a:solidFill>
              </a:rPr>
              <a:t>Almost all Illegal</a:t>
            </a:r>
          </a:p>
          <a:p>
            <a:pPr marL="0" indent="0" algn="ctr">
              <a:buNone/>
            </a:pPr>
            <a:r>
              <a:rPr lang="en-GB" sz="4400" dirty="0">
                <a:solidFill>
                  <a:srgbClr val="0070C0"/>
                </a:solidFill>
              </a:rPr>
              <a:t>Unless for medical reasons! </a:t>
            </a:r>
          </a:p>
        </p:txBody>
      </p:sp>
    </p:spTree>
    <p:extLst>
      <p:ext uri="{BB962C8B-B14F-4D97-AF65-F5344CB8AC3E}">
        <p14:creationId xmlns:p14="http://schemas.microsoft.com/office/powerpoint/2010/main" val="28601644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Physiological Training Ergogenic Aid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141168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Something that alters the physiological functioning of body organs or systems.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4400" dirty="0"/>
              <a:t>Ultra-violet rays, 	</a:t>
            </a:r>
          </a:p>
          <a:p>
            <a:r>
              <a:rPr lang="en-GB" sz="4400" dirty="0"/>
              <a:t>Sauna – Heat acclimation </a:t>
            </a:r>
          </a:p>
          <a:p>
            <a:r>
              <a:rPr lang="en-GB" sz="4400" dirty="0"/>
              <a:t>Cryogenics			</a:t>
            </a:r>
          </a:p>
          <a:p>
            <a:r>
              <a:rPr lang="en-GB" sz="4400" dirty="0"/>
              <a:t>Oxygen – hypo/ hyperbaric environments / altitude</a:t>
            </a:r>
          </a:p>
          <a:p>
            <a:r>
              <a:rPr lang="en-GB" sz="4400" dirty="0"/>
              <a:t>Training strategies i.e. Warm-up, SAQ, Blood flow restriction etc.</a:t>
            </a:r>
          </a:p>
          <a:p>
            <a:r>
              <a:rPr lang="en-GB" sz="4400" dirty="0"/>
              <a:t>Nasal strips</a:t>
            </a:r>
          </a:p>
          <a:p>
            <a:r>
              <a:rPr lang="en-GB" sz="4400" dirty="0"/>
              <a:t>Weighted vests</a:t>
            </a:r>
          </a:p>
          <a:p>
            <a:r>
              <a:rPr lang="en-GB" sz="4400" dirty="0"/>
              <a:t>Compression garments</a:t>
            </a:r>
          </a:p>
          <a:p>
            <a:r>
              <a:rPr lang="en-GB" sz="4400" dirty="0"/>
              <a:t>Massage	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5100" dirty="0">
                <a:solidFill>
                  <a:schemeClr val="accent6">
                    <a:lumMod val="75000"/>
                  </a:schemeClr>
                </a:solidFill>
              </a:rPr>
              <a:t>Mostly legal</a:t>
            </a:r>
          </a:p>
        </p:txBody>
      </p:sp>
    </p:spTree>
    <p:extLst>
      <p:ext uri="{BB962C8B-B14F-4D97-AF65-F5344CB8AC3E}">
        <p14:creationId xmlns:p14="http://schemas.microsoft.com/office/powerpoint/2010/main" val="7587098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Psychological Ergogenic Aid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A strategy or intervention used to increase or decrease arousal, learning, information processing or coping during training, performance or recovery.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Cheering 			Relaxation</a:t>
            </a:r>
          </a:p>
          <a:p>
            <a:pPr marL="0" indent="0">
              <a:buNone/>
            </a:pPr>
            <a:r>
              <a:rPr lang="en-GB" dirty="0"/>
              <a:t>Hypnosis			Suggestion</a:t>
            </a:r>
          </a:p>
          <a:p>
            <a:pPr marL="0" indent="0">
              <a:buNone/>
            </a:pPr>
            <a:r>
              <a:rPr lang="en-GB" dirty="0"/>
              <a:t>Imagery 			Rehearsal</a:t>
            </a:r>
          </a:p>
          <a:p>
            <a:pPr marL="0" indent="0">
              <a:buNone/>
            </a:pPr>
            <a:r>
              <a:rPr lang="en-GB" dirty="0"/>
              <a:t>Meditation, 			Music</a:t>
            </a:r>
          </a:p>
          <a:p>
            <a:pPr marL="0" indent="0">
              <a:buNone/>
            </a:pPr>
            <a:r>
              <a:rPr lang="en-GB" dirty="0"/>
              <a:t>Autogenic training    	Placebo</a:t>
            </a:r>
          </a:p>
          <a:p>
            <a:pPr marL="0" indent="0">
              <a:buNone/>
            </a:pPr>
            <a:r>
              <a:rPr lang="en-GB" dirty="0"/>
              <a:t>Flow		</a:t>
            </a:r>
            <a:r>
              <a:rPr lang="en-GB"/>
              <a:t>		Mental </a:t>
            </a:r>
            <a:r>
              <a:rPr lang="en-GB" dirty="0"/>
              <a:t>toughness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0070C0"/>
                </a:solidFill>
              </a:rPr>
              <a:t>Almost all Legal, though use some with caution</a:t>
            </a:r>
          </a:p>
        </p:txBody>
      </p:sp>
    </p:spTree>
    <p:extLst>
      <p:ext uri="{BB962C8B-B14F-4D97-AF65-F5344CB8AC3E}">
        <p14:creationId xmlns:p14="http://schemas.microsoft.com/office/powerpoint/2010/main" val="32275713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62298"/>
            <a:ext cx="8229600" cy="928945"/>
          </a:xfrm>
        </p:spPr>
        <p:txBody>
          <a:bodyPr/>
          <a:lstStyle/>
          <a:p>
            <a:r>
              <a:rPr lang="en-GB" dirty="0"/>
              <a:t>Medical &amp; Therapeutic Ergogenics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229600" cy="489654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Orthotics</a:t>
            </a:r>
          </a:p>
          <a:p>
            <a:r>
              <a:rPr lang="en-GB" dirty="0"/>
              <a:t>Ice</a:t>
            </a:r>
          </a:p>
          <a:p>
            <a:r>
              <a:rPr lang="en-GB" dirty="0"/>
              <a:t>Acupuncture / acupressure</a:t>
            </a:r>
          </a:p>
          <a:p>
            <a:r>
              <a:rPr lang="en-GB" dirty="0"/>
              <a:t>Massage</a:t>
            </a:r>
          </a:p>
          <a:p>
            <a:r>
              <a:rPr lang="en-GB" dirty="0"/>
              <a:t>Myofascial release</a:t>
            </a:r>
          </a:p>
          <a:p>
            <a:r>
              <a:rPr lang="en-GB" dirty="0"/>
              <a:t>Braces and strapping</a:t>
            </a:r>
          </a:p>
          <a:p>
            <a:r>
              <a:rPr lang="en-GB" dirty="0"/>
              <a:t>Osteotomy</a:t>
            </a:r>
          </a:p>
          <a:p>
            <a:r>
              <a:rPr lang="en-GB" dirty="0"/>
              <a:t>Anti-inflammatory meds</a:t>
            </a:r>
          </a:p>
          <a:p>
            <a:r>
              <a:rPr lang="en-GB" dirty="0"/>
              <a:t>Eugenics</a:t>
            </a:r>
          </a:p>
          <a:p>
            <a:r>
              <a:rPr lang="en-GB" dirty="0"/>
              <a:t>Surgery</a:t>
            </a:r>
          </a:p>
          <a:p>
            <a:r>
              <a:rPr lang="en-GB" dirty="0"/>
              <a:t>Genetic engineering</a:t>
            </a:r>
          </a:p>
          <a:p>
            <a:r>
              <a:rPr lang="en-GB" dirty="0"/>
              <a:t>Drugs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0299FEF-92F2-80D4-1581-1B778DAC06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8328" y="1340768"/>
            <a:ext cx="2356374" cy="201664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2578737-2C14-EFB8-42E4-D40831DF35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4288" y="1340768"/>
            <a:ext cx="1931160" cy="201664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1086D8F-A944-1135-6FAF-5A78547030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4048" y="3642771"/>
            <a:ext cx="3334072" cy="279379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42A3A98-1D83-D928-5CAF-991D1ACC977B}"/>
              </a:ext>
            </a:extLst>
          </p:cNvPr>
          <p:cNvSpPr txBox="1"/>
          <p:nvPr/>
        </p:nvSpPr>
        <p:spPr>
          <a:xfrm>
            <a:off x="266328" y="5931590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Some legal some illegal</a:t>
            </a:r>
          </a:p>
        </p:txBody>
      </p:sp>
    </p:spTree>
    <p:extLst>
      <p:ext uri="{BB962C8B-B14F-4D97-AF65-F5344CB8AC3E}">
        <p14:creationId xmlns:p14="http://schemas.microsoft.com/office/powerpoint/2010/main" val="2133358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4204"/>
          </a:xfrm>
        </p:spPr>
        <p:txBody>
          <a:bodyPr>
            <a:normAutofit/>
          </a:bodyPr>
          <a:lstStyle/>
          <a:p>
            <a:r>
              <a:rPr lang="en-GB" dirty="0"/>
              <a:t>Mechanical Ergogenic Aids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52131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Improved body mechanics </a:t>
            </a:r>
          </a:p>
          <a:p>
            <a:pPr marL="0" indent="0">
              <a:buNone/>
            </a:pPr>
            <a:r>
              <a:rPr lang="en-GB" dirty="0"/>
              <a:t>Clothing </a:t>
            </a:r>
          </a:p>
          <a:p>
            <a:pPr marL="0" indent="0">
              <a:buNone/>
            </a:pPr>
            <a:r>
              <a:rPr lang="en-GB" dirty="0"/>
              <a:t>Equipment </a:t>
            </a:r>
          </a:p>
          <a:p>
            <a:pPr marL="0" indent="0">
              <a:buNone/>
            </a:pPr>
            <a:r>
              <a:rPr lang="en-GB" dirty="0"/>
              <a:t>Skill training</a:t>
            </a:r>
          </a:p>
          <a:p>
            <a:pPr marL="0" indent="0">
              <a:buNone/>
            </a:pPr>
            <a:r>
              <a:rPr lang="en-GB" dirty="0"/>
              <a:t>Biofeedback</a:t>
            </a:r>
          </a:p>
          <a:p>
            <a:pPr marL="0" indent="0">
              <a:buNone/>
            </a:pPr>
            <a:r>
              <a:rPr lang="en-GB" dirty="0"/>
              <a:t>Hawkeye, Goal-line tech,</a:t>
            </a:r>
          </a:p>
          <a:p>
            <a:pPr marL="0" indent="0">
              <a:buNone/>
            </a:pPr>
            <a:r>
              <a:rPr lang="en-GB" dirty="0"/>
              <a:t>Notational analysis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Some legal some illegal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36C932-C020-763B-3F9B-C619D4F692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2026" y="1285911"/>
            <a:ext cx="4030163" cy="211969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E75F256-DE72-9E1B-1620-EDD3955DE4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5373216"/>
            <a:ext cx="2171319" cy="13470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5EB1893-D4C7-F579-3632-1C2BC509ED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2782" y="3789040"/>
            <a:ext cx="3974469" cy="200011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AF3EA6F-4B0D-185E-A24E-0BF9B843FE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512" y="130946"/>
            <a:ext cx="1030464" cy="155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6687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Additional Knowledge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B84B34B-9E22-EF9F-1B17-F39219B863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800" dirty="0">
                <a:solidFill>
                  <a:srgbClr val="C00000"/>
                </a:solidFill>
              </a:rPr>
              <a:t>Successful sport Performance is about developing control and maintaining muscle contraction at the optimal levels required for the sport.</a:t>
            </a:r>
          </a:p>
          <a:p>
            <a:pPr marL="0" indent="0">
              <a:buNone/>
            </a:pPr>
            <a:r>
              <a:rPr lang="en-GB" dirty="0"/>
              <a:t>So, you must know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Skill acquisition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Development of explosive and sustained muscle contraction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Mechanisms of fatigue.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Adaptive process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Performance requirements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Performer and performance 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Interpreting information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Programming &amp; Periodisation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Antidoping regulations</a:t>
            </a:r>
          </a:p>
        </p:txBody>
      </p:sp>
    </p:spTree>
    <p:extLst>
      <p:ext uri="{BB962C8B-B14F-4D97-AF65-F5344CB8AC3E}">
        <p14:creationId xmlns:p14="http://schemas.microsoft.com/office/powerpoint/2010/main" val="4977071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Ethics and Issues in Ergogenic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800" dirty="0">
                <a:solidFill>
                  <a:srgbClr val="FF0000"/>
                </a:solidFill>
              </a:rPr>
              <a:t>Professional sport is about winning no matter the cost?</a:t>
            </a:r>
          </a:p>
          <a:p>
            <a:pPr marL="0" indent="0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Use of drugs v nutritional supplements?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Is competitive sport unethical?</a:t>
            </a:r>
          </a:p>
          <a:p>
            <a:pPr marL="0" indent="0">
              <a:buNone/>
            </a:pPr>
            <a:endParaRPr lang="en-GB" sz="2800" u="sng" dirty="0">
              <a:solidFill>
                <a:srgbClr val="7030A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Banning of innovative equipment?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Use of video referees and playback?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Banning of coaching support during performance?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Use of technical equipment during performance?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41708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6CD3F-4638-7B17-5260-73C6DF8DE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 Plan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F4023EE-84E7-EBD8-7E75-B85387CE5C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9521431"/>
              </p:ext>
            </p:extLst>
          </p:nvPr>
        </p:nvGraphicFramePr>
        <p:xfrm>
          <a:off x="611560" y="1196752"/>
          <a:ext cx="7632847" cy="52115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0070">
                  <a:extLst>
                    <a:ext uri="{9D8B030D-6E8A-4147-A177-3AD203B41FA5}">
                      <a16:colId xmlns:a16="http://schemas.microsoft.com/office/drawing/2014/main" val="3022717706"/>
                    </a:ext>
                  </a:extLst>
                </a:gridCol>
                <a:gridCol w="3177862">
                  <a:extLst>
                    <a:ext uri="{9D8B030D-6E8A-4147-A177-3AD203B41FA5}">
                      <a16:colId xmlns:a16="http://schemas.microsoft.com/office/drawing/2014/main" val="971168547"/>
                    </a:ext>
                  </a:extLst>
                </a:gridCol>
                <a:gridCol w="2834915">
                  <a:extLst>
                    <a:ext uri="{9D8B030D-6E8A-4147-A177-3AD203B41FA5}">
                      <a16:colId xmlns:a16="http://schemas.microsoft.com/office/drawing/2014/main" val="360574335"/>
                    </a:ext>
                  </a:extLst>
                </a:gridCol>
              </a:tblGrid>
              <a:tr h="3489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Date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Topic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Research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73620277"/>
                  </a:ext>
                </a:extLst>
              </a:tr>
              <a:tr h="3489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65233744"/>
                  </a:ext>
                </a:extLst>
              </a:tr>
              <a:tr h="3489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3 / 10/23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Introduction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Ethic &amp; issues of ergogenic practice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62990663"/>
                  </a:ext>
                </a:extLst>
              </a:tr>
              <a:tr h="3489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10 / 10 / 23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Pharmacological aids &amp; genetic in sport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UK anti-doping course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13568411"/>
                  </a:ext>
                </a:extLst>
              </a:tr>
              <a:tr h="3489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17 / 10/ 23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Dietary aids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Knowledge and practice of supplements used in sport.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36910030"/>
                  </a:ext>
                </a:extLst>
              </a:tr>
              <a:tr h="3489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24 / 10/ 23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Nutritional aids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8243588"/>
                  </a:ext>
                </a:extLst>
              </a:tr>
              <a:tr h="3489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31 / 10 /23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Herbs and other ingested aids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4242581"/>
                  </a:ext>
                </a:extLst>
              </a:tr>
              <a:tr h="3489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7 / 11 / 23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Physiological aids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Pre-event stretching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26917104"/>
                  </a:ext>
                </a:extLst>
              </a:tr>
              <a:tr h="3489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14 / 11 / 23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Psychological aids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Autogenic training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51766116"/>
                  </a:ext>
                </a:extLst>
              </a:tr>
              <a:tr h="3489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21 / 11 / 23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Biomechanical aids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Designing equipment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96924935"/>
                  </a:ext>
                </a:extLst>
              </a:tr>
              <a:tr h="3489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28 / 11 / 23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Assignment 1 overview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Writing a systematic review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96545985"/>
                  </a:ext>
                </a:extLst>
              </a:tr>
              <a:tr h="3489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5 / 12 / 23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Therapeutic aids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Sport massage and performance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25219827"/>
                  </a:ext>
                </a:extLst>
              </a:tr>
              <a:tr h="3489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12 / 12 / 23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Applied ergogenics in sports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Implementing strategies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826304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74653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D134F-6BA9-E323-CED2-90F1F2B7F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27AF2-CB43-64EC-18CF-9FD19CE660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First assessment but actually assignment 2!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Position Statement – 2000 words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Submit by 3</a:t>
            </a:r>
            <a:r>
              <a:rPr lang="en-GB" baseline="30000" dirty="0"/>
              <a:t>rd</a:t>
            </a:r>
            <a:r>
              <a:rPr lang="en-GB" dirty="0"/>
              <a:t> Feb 24</a:t>
            </a:r>
          </a:p>
        </p:txBody>
      </p:sp>
    </p:spTree>
    <p:extLst>
      <p:ext uri="{BB962C8B-B14F-4D97-AF65-F5344CB8AC3E}">
        <p14:creationId xmlns:p14="http://schemas.microsoft.com/office/powerpoint/2010/main" val="30260696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718</TotalTime>
  <Words>736</Words>
  <Application>Microsoft Office PowerPoint</Application>
  <PresentationFormat>On-screen Show (4:3)</PresentationFormat>
  <Paragraphs>188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-apple-system</vt:lpstr>
      <vt:lpstr>Arial</vt:lpstr>
      <vt:lpstr>Calibri</vt:lpstr>
      <vt:lpstr>Symbol</vt:lpstr>
      <vt:lpstr>Office Theme</vt:lpstr>
      <vt:lpstr>Evidence Based Practice BMSS6011</vt:lpstr>
      <vt:lpstr> Ergogenic Aids  </vt:lpstr>
      <vt:lpstr>Classification of Ergogenic Aids</vt:lpstr>
      <vt:lpstr>Nature of Ergogenic Aid  </vt:lpstr>
      <vt:lpstr>Dietary Ergogenics</vt:lpstr>
      <vt:lpstr>Nutritional Ergogenic Aid </vt:lpstr>
      <vt:lpstr>Pharmacological Ergogenic Aid  </vt:lpstr>
      <vt:lpstr>Physiological Training Ergogenic Aid  </vt:lpstr>
      <vt:lpstr>Psychological Ergogenic Aid </vt:lpstr>
      <vt:lpstr>Medical &amp; Therapeutic Ergogenics</vt:lpstr>
      <vt:lpstr>Mechanical Ergogenic Aids</vt:lpstr>
      <vt:lpstr>Additional Knowledge</vt:lpstr>
      <vt:lpstr>Ethics and Issues in Ergogenic Performance</vt:lpstr>
      <vt:lpstr>Lecture Plan</vt:lpstr>
      <vt:lpstr>Assessment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AntiDoping</dc:title>
  <dc:creator>Administrator</dc:creator>
  <cp:lastModifiedBy>David Gardner</cp:lastModifiedBy>
  <cp:revision>29</cp:revision>
  <dcterms:created xsi:type="dcterms:W3CDTF">2017-10-11T13:24:41Z</dcterms:created>
  <dcterms:modified xsi:type="dcterms:W3CDTF">2023-10-02T17:48:26Z</dcterms:modified>
</cp:coreProperties>
</file>