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3"/>
  </p:notesMasterIdLst>
  <p:sldIdLst>
    <p:sldId id="256" r:id="rId2"/>
  </p:sldIdLst>
  <p:sldSz cx="6858000" cy="9144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2160" userDrawn="1">
          <p15:clr>
            <a:srgbClr val="A4A3A4"/>
          </p15:clr>
        </p15:guide>
        <p15:guide id="3" orient="horz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A1A1A"/>
    <a:srgbClr val="105A46"/>
    <a:srgbClr val="E4575E"/>
    <a:srgbClr val="F58A1F"/>
    <a:srgbClr val="B94034"/>
    <a:srgbClr val="B65A1F"/>
    <a:srgbClr val="B98200"/>
    <a:srgbClr val="587500"/>
    <a:srgbClr val="44BC92"/>
    <a:srgbClr val="1B599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244AA51-DD92-7745-AC3A-F9E13F109213}" v="29" dt="2025-07-04T13:12:45.501"/>
    <p1510:client id="{DD15BEB5-67D4-1CF5-5AA6-E1D894F09007}" v="804" dt="2025-07-04T13:49:50.2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pos="2160"/>
        <p:guide orient="horz"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wayne Myers (2433717)" userId="S::2433717@student.uwtsd.ac.uk::6d35e9b1-f675-48bf-8cee-7a6b56aa1183" providerId="AD" clId="Web-{DD15BEB5-67D4-1CF5-5AA6-E1D894F09007}"/>
    <pc:docChg chg="modSld">
      <pc:chgData name="Dwayne Myers (2433717)" userId="S::2433717@student.uwtsd.ac.uk::6d35e9b1-f675-48bf-8cee-7a6b56aa1183" providerId="AD" clId="Web-{DD15BEB5-67D4-1CF5-5AA6-E1D894F09007}" dt="2025-07-04T13:49:50.298" v="461" actId="20577"/>
      <pc:docMkLst>
        <pc:docMk/>
      </pc:docMkLst>
      <pc:sldChg chg="addSp delSp modSp">
        <pc:chgData name="Dwayne Myers (2433717)" userId="S::2433717@student.uwtsd.ac.uk::6d35e9b1-f675-48bf-8cee-7a6b56aa1183" providerId="AD" clId="Web-{DD15BEB5-67D4-1CF5-5AA6-E1D894F09007}" dt="2025-07-04T13:49:50.298" v="461" actId="20577"/>
        <pc:sldMkLst>
          <pc:docMk/>
          <pc:sldMk cId="3301325867" sldId="256"/>
        </pc:sldMkLst>
        <pc:spChg chg="add del mod">
          <ac:chgData name="Dwayne Myers (2433717)" userId="S::2433717@student.uwtsd.ac.uk::6d35e9b1-f675-48bf-8cee-7a6b56aa1183" providerId="AD" clId="Web-{DD15BEB5-67D4-1CF5-5AA6-E1D894F09007}" dt="2025-07-04T13:10:50.604" v="16"/>
          <ac:spMkLst>
            <pc:docMk/>
            <pc:sldMk cId="3301325867" sldId="256"/>
            <ac:spMk id="3" creationId="{C9AF1190-B170-C40D-3C91-95A96114C641}"/>
          </ac:spMkLst>
        </pc:spChg>
        <pc:spChg chg="add del mod">
          <ac:chgData name="Dwayne Myers (2433717)" userId="S::2433717@student.uwtsd.ac.uk::6d35e9b1-f675-48bf-8cee-7a6b56aa1183" providerId="AD" clId="Web-{DD15BEB5-67D4-1CF5-5AA6-E1D894F09007}" dt="2025-07-04T13:13:18.920" v="20"/>
          <ac:spMkLst>
            <pc:docMk/>
            <pc:sldMk cId="3301325867" sldId="256"/>
            <ac:spMk id="4" creationId="{1918238A-966A-DBC4-64BC-B44793C32E90}"/>
          </ac:spMkLst>
        </pc:spChg>
        <pc:spChg chg="add del mod">
          <ac:chgData name="Dwayne Myers (2433717)" userId="S::2433717@student.uwtsd.ac.uk::6d35e9b1-f675-48bf-8cee-7a6b56aa1183" providerId="AD" clId="Web-{DD15BEB5-67D4-1CF5-5AA6-E1D894F09007}" dt="2025-07-04T13:20:25.820" v="38"/>
          <ac:spMkLst>
            <pc:docMk/>
            <pc:sldMk cId="3301325867" sldId="256"/>
            <ac:spMk id="5" creationId="{587E7D4A-EC3B-3E8C-8084-FD63FA7A91E0}"/>
          </ac:spMkLst>
        </pc:spChg>
        <pc:spChg chg="add del mod">
          <ac:chgData name="Dwayne Myers (2433717)" userId="S::2433717@student.uwtsd.ac.uk::6d35e9b1-f675-48bf-8cee-7a6b56aa1183" providerId="AD" clId="Web-{DD15BEB5-67D4-1CF5-5AA6-E1D894F09007}" dt="2025-07-04T13:23:00.417" v="42"/>
          <ac:spMkLst>
            <pc:docMk/>
            <pc:sldMk cId="3301325867" sldId="256"/>
            <ac:spMk id="6" creationId="{B22F5897-2911-E455-7F12-D8953CFA26B4}"/>
          </ac:spMkLst>
        </pc:spChg>
        <pc:spChg chg="add del mod">
          <ac:chgData name="Dwayne Myers (2433717)" userId="S::2433717@student.uwtsd.ac.uk::6d35e9b1-f675-48bf-8cee-7a6b56aa1183" providerId="AD" clId="Web-{DD15BEB5-67D4-1CF5-5AA6-E1D894F09007}" dt="2025-07-04T13:23:51.840" v="51"/>
          <ac:spMkLst>
            <pc:docMk/>
            <pc:sldMk cId="3301325867" sldId="256"/>
            <ac:spMk id="7" creationId="{1C1F4F68-12ED-A8AE-1E65-FB7DDF0A75C5}"/>
          </ac:spMkLst>
        </pc:spChg>
        <pc:spChg chg="add mod">
          <ac:chgData name="Dwayne Myers (2433717)" userId="S::2433717@student.uwtsd.ac.uk::6d35e9b1-f675-48bf-8cee-7a6b56aa1183" providerId="AD" clId="Web-{DD15BEB5-67D4-1CF5-5AA6-E1D894F09007}" dt="2025-07-04T13:41:21.083" v="295" actId="20577"/>
          <ac:spMkLst>
            <pc:docMk/>
            <pc:sldMk cId="3301325867" sldId="256"/>
            <ac:spMk id="8" creationId="{FFE936F8-B337-DF59-DF3C-526EFD268FC0}"/>
          </ac:spMkLst>
        </pc:spChg>
        <pc:spChg chg="add mod">
          <ac:chgData name="Dwayne Myers (2433717)" userId="S::2433717@student.uwtsd.ac.uk::6d35e9b1-f675-48bf-8cee-7a6b56aa1183" providerId="AD" clId="Web-{DD15BEB5-67D4-1CF5-5AA6-E1D894F09007}" dt="2025-07-04T13:49:50.298" v="461" actId="20577"/>
          <ac:spMkLst>
            <pc:docMk/>
            <pc:sldMk cId="3301325867" sldId="256"/>
            <ac:spMk id="9" creationId="{6CA458D1-C7B9-BED3-4E61-E9F804EFAAF1}"/>
          </ac:spMkLst>
        </pc:spChg>
        <pc:spChg chg="mod">
          <ac:chgData name="Dwayne Myers (2433717)" userId="S::2433717@student.uwtsd.ac.uk::6d35e9b1-f675-48bf-8cee-7a6b56aa1183" providerId="AD" clId="Web-{DD15BEB5-67D4-1CF5-5AA6-E1D894F09007}" dt="2025-07-04T13:41:32.334" v="297" actId="20577"/>
          <ac:spMkLst>
            <pc:docMk/>
            <pc:sldMk cId="3301325867" sldId="256"/>
            <ac:spMk id="10" creationId="{869ED1B9-1BFA-BEDB-6E34-CE77336F60E1}"/>
          </ac:spMkLst>
        </pc:spChg>
        <pc:spChg chg="mod">
          <ac:chgData name="Dwayne Myers (2433717)" userId="S::2433717@student.uwtsd.ac.uk::6d35e9b1-f675-48bf-8cee-7a6b56aa1183" providerId="AD" clId="Web-{DD15BEB5-67D4-1CF5-5AA6-E1D894F09007}" dt="2025-07-04T13:09:29.367" v="6" actId="14100"/>
          <ac:spMkLst>
            <pc:docMk/>
            <pc:sldMk cId="3301325867" sldId="256"/>
            <ac:spMk id="44" creationId="{29982C55-151C-30F4-71E0-238FB2DEC0AD}"/>
          </ac:spMkLst>
        </pc:spChg>
        <pc:spChg chg="mod">
          <ac:chgData name="Dwayne Myers (2433717)" userId="S::2433717@student.uwtsd.ac.uk::6d35e9b1-f675-48bf-8cee-7a6b56aa1183" providerId="AD" clId="Web-{DD15BEB5-67D4-1CF5-5AA6-E1D894F09007}" dt="2025-07-04T13:41:26.505" v="296" actId="20577"/>
          <ac:spMkLst>
            <pc:docMk/>
            <pc:sldMk cId="3301325867" sldId="256"/>
            <ac:spMk id="50" creationId="{3C45F7FD-3716-FE02-57EE-7ADB374F659A}"/>
          </ac:spMkLst>
        </pc:spChg>
        <pc:spChg chg="mod">
          <ac:chgData name="Dwayne Myers (2433717)" userId="S::2433717@student.uwtsd.ac.uk::6d35e9b1-f675-48bf-8cee-7a6b56aa1183" providerId="AD" clId="Web-{DD15BEB5-67D4-1CF5-5AA6-E1D894F09007}" dt="2025-07-04T13:41:40.193" v="298" actId="20577"/>
          <ac:spMkLst>
            <pc:docMk/>
            <pc:sldMk cId="3301325867" sldId="256"/>
            <ac:spMk id="52" creationId="{7DDE0CB6-2061-485E-30C0-DBD90F711F65}"/>
          </ac:spMkLst>
        </pc:spChg>
        <pc:spChg chg="mod">
          <ac:chgData name="Dwayne Myers (2433717)" userId="S::2433717@student.uwtsd.ac.uk::6d35e9b1-f675-48bf-8cee-7a6b56aa1183" providerId="AD" clId="Web-{DD15BEB5-67D4-1CF5-5AA6-E1D894F09007}" dt="2025-07-04T13:45:01.042" v="301" actId="20577"/>
          <ac:spMkLst>
            <pc:docMk/>
            <pc:sldMk cId="3301325867" sldId="256"/>
            <ac:spMk id="59" creationId="{0FD836CD-8C26-6490-DFEF-C594C7EE7ADD}"/>
          </ac:spMkLst>
        </pc:spChg>
        <pc:spChg chg="del">
          <ac:chgData name="Dwayne Myers (2433717)" userId="S::2433717@student.uwtsd.ac.uk::6d35e9b1-f675-48bf-8cee-7a6b56aa1183" providerId="AD" clId="Web-{DD15BEB5-67D4-1CF5-5AA6-E1D894F09007}" dt="2025-07-04T13:16:32.221" v="34"/>
          <ac:spMkLst>
            <pc:docMk/>
            <pc:sldMk cId="3301325867" sldId="256"/>
            <ac:spMk id="61" creationId="{F807FB85-52FA-166F-AA2B-4BEB11D45346}"/>
          </ac:spMkLst>
        </pc:spChg>
        <pc:spChg chg="del">
          <ac:chgData name="Dwayne Myers (2433717)" userId="S::2433717@student.uwtsd.ac.uk::6d35e9b1-f675-48bf-8cee-7a6b56aa1183" providerId="AD" clId="Web-{DD15BEB5-67D4-1CF5-5AA6-E1D894F09007}" dt="2025-07-04T13:16:23.955" v="32"/>
          <ac:spMkLst>
            <pc:docMk/>
            <pc:sldMk cId="3301325867" sldId="256"/>
            <ac:spMk id="63" creationId="{B1941B69-EEAF-6D6A-9128-62A5830294ED}"/>
          </ac:spMkLst>
        </pc:spChg>
        <pc:spChg chg="del mod">
          <ac:chgData name="Dwayne Myers (2433717)" userId="S::2433717@student.uwtsd.ac.uk::6d35e9b1-f675-48bf-8cee-7a6b56aa1183" providerId="AD" clId="Web-{DD15BEB5-67D4-1CF5-5AA6-E1D894F09007}" dt="2025-07-04T13:31:17.601" v="183"/>
          <ac:spMkLst>
            <pc:docMk/>
            <pc:sldMk cId="3301325867" sldId="256"/>
            <ac:spMk id="65" creationId="{C662F89D-632D-C918-5501-38DB70072513}"/>
          </ac:spMkLst>
        </pc:spChg>
        <pc:spChg chg="del">
          <ac:chgData name="Dwayne Myers (2433717)" userId="S::2433717@student.uwtsd.ac.uk::6d35e9b1-f675-48bf-8cee-7a6b56aa1183" providerId="AD" clId="Web-{DD15BEB5-67D4-1CF5-5AA6-E1D894F09007}" dt="2025-07-04T13:16:27.611" v="33"/>
          <ac:spMkLst>
            <pc:docMk/>
            <pc:sldMk cId="3301325867" sldId="256"/>
            <ac:spMk id="67" creationId="{DCA57377-BFAE-85F9-1A43-EBC4E87FFC23}"/>
          </ac:spMkLst>
        </pc:spChg>
        <pc:spChg chg="del mod">
          <ac:chgData name="Dwayne Myers (2433717)" userId="S::2433717@student.uwtsd.ac.uk::6d35e9b1-f675-48bf-8cee-7a6b56aa1183" providerId="AD" clId="Web-{DD15BEB5-67D4-1CF5-5AA6-E1D894F09007}" dt="2025-07-04T13:23:04.074" v="43"/>
          <ac:spMkLst>
            <pc:docMk/>
            <pc:sldMk cId="3301325867" sldId="256"/>
            <ac:spMk id="73" creationId="{CE88B870-BE04-3CB3-8B33-A89BF1A8E833}"/>
          </ac:spMkLst>
        </pc:spChg>
      </pc:sldChg>
    </pc:docChg>
  </pc:docChgLst>
  <pc:docChgLst>
    <pc:chgData name="Dwayne Myers (2433717)" userId="6d35e9b1-f675-48bf-8cee-7a6b56aa1183" providerId="ADAL" clId="{C244AA51-DD92-7745-AC3A-F9E13F109213}"/>
    <pc:docChg chg="undo custSel modSld">
      <pc:chgData name="Dwayne Myers (2433717)" userId="6d35e9b1-f675-48bf-8cee-7a6b56aa1183" providerId="ADAL" clId="{C244AA51-DD92-7745-AC3A-F9E13F109213}" dt="2025-07-04T13:12:45.501" v="28" actId="20577"/>
      <pc:docMkLst>
        <pc:docMk/>
      </pc:docMkLst>
      <pc:sldChg chg="addSp delSp modSp modNotesTx">
        <pc:chgData name="Dwayne Myers (2433717)" userId="6d35e9b1-f675-48bf-8cee-7a6b56aa1183" providerId="ADAL" clId="{C244AA51-DD92-7745-AC3A-F9E13F109213}" dt="2025-07-04T13:12:45.501" v="28" actId="20577"/>
        <pc:sldMkLst>
          <pc:docMk/>
          <pc:sldMk cId="3301325867" sldId="256"/>
        </pc:sldMkLst>
        <pc:spChg chg="add del">
          <ac:chgData name="Dwayne Myers (2433717)" userId="6d35e9b1-f675-48bf-8cee-7a6b56aa1183" providerId="ADAL" clId="{C244AA51-DD92-7745-AC3A-F9E13F109213}" dt="2025-07-04T13:11:51.192" v="1" actId="22"/>
          <ac:spMkLst>
            <pc:docMk/>
            <pc:sldMk cId="3301325867" sldId="256"/>
            <ac:spMk id="12" creationId="{B5875133-627C-DB89-DF22-5A56FFB0343B}"/>
          </ac:spMkLst>
        </pc:spChg>
        <pc:spChg chg="add del">
          <ac:chgData name="Dwayne Myers (2433717)" userId="6d35e9b1-f675-48bf-8cee-7a6b56aa1183" providerId="ADAL" clId="{C244AA51-DD92-7745-AC3A-F9E13F109213}" dt="2025-07-04T13:12:32.928" v="26" actId="22"/>
          <ac:spMkLst>
            <pc:docMk/>
            <pc:sldMk cId="3301325867" sldId="256"/>
            <ac:spMk id="14" creationId="{4E31C72F-C23D-CDCB-EBE4-0E5491F39918}"/>
          </ac:spMkLst>
        </pc:spChg>
        <pc:spChg chg="mod">
          <ac:chgData name="Dwayne Myers (2433717)" userId="6d35e9b1-f675-48bf-8cee-7a6b56aa1183" providerId="ADAL" clId="{C244AA51-DD92-7745-AC3A-F9E13F109213}" dt="2025-07-04T13:12:45.501" v="28" actId="20577"/>
          <ac:spMkLst>
            <pc:docMk/>
            <pc:sldMk cId="3301325867" sldId="256"/>
            <ac:spMk id="59" creationId="{0FD836CD-8C26-6490-DFEF-C594C7EE7AD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727D22-D115-4CF2-BE84-ED8A12B36F7E}" type="datetimeFigureOut">
              <a:rPr lang="ru-RU" smtClean="0"/>
              <a:t>04.07.2025</a:t>
            </a:fld>
            <a:endParaRPr lang="ru-RU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136092-2EDF-47BF-99B1-B87430F95B7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03056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136092-2EDF-47BF-99B1-B87430F95B70}" type="slidenum">
              <a:rPr lang="ru-RU" smtClean="0"/>
              <a:t>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232755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svg"/><Relationship Id="rId18" Type="http://schemas.openxmlformats.org/officeDocument/2006/relationships/image" Target="../media/image17.png"/><Relationship Id="rId26" Type="http://schemas.openxmlformats.org/officeDocument/2006/relationships/image" Target="../media/image25.png"/><Relationship Id="rId3" Type="http://schemas.openxmlformats.org/officeDocument/2006/relationships/image" Target="../media/image2.svg"/><Relationship Id="rId21" Type="http://schemas.openxmlformats.org/officeDocument/2006/relationships/image" Target="../media/image20.sv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17" Type="http://schemas.openxmlformats.org/officeDocument/2006/relationships/image" Target="../media/image16.svg"/><Relationship Id="rId25" Type="http://schemas.openxmlformats.org/officeDocument/2006/relationships/image" Target="../media/image24.sv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29" Type="http://schemas.openxmlformats.org/officeDocument/2006/relationships/image" Target="../media/image28.sv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24" Type="http://schemas.openxmlformats.org/officeDocument/2006/relationships/image" Target="../media/image23.png"/><Relationship Id="rId5" Type="http://schemas.openxmlformats.org/officeDocument/2006/relationships/image" Target="../media/image4.svg"/><Relationship Id="rId15" Type="http://schemas.openxmlformats.org/officeDocument/2006/relationships/image" Target="../media/image14.svg"/><Relationship Id="rId23" Type="http://schemas.openxmlformats.org/officeDocument/2006/relationships/image" Target="../media/image22.svg"/><Relationship Id="rId28" Type="http://schemas.openxmlformats.org/officeDocument/2006/relationships/image" Target="../media/image27.png"/><Relationship Id="rId10" Type="http://schemas.openxmlformats.org/officeDocument/2006/relationships/image" Target="../media/image9.png"/><Relationship Id="rId19" Type="http://schemas.openxmlformats.org/officeDocument/2006/relationships/image" Target="../media/image18.svg"/><Relationship Id="rId4" Type="http://schemas.openxmlformats.org/officeDocument/2006/relationships/image" Target="../media/image3.png"/><Relationship Id="rId9" Type="http://schemas.openxmlformats.org/officeDocument/2006/relationships/image" Target="../media/image8.svg"/><Relationship Id="rId14" Type="http://schemas.openxmlformats.org/officeDocument/2006/relationships/image" Target="../media/image13.png"/><Relationship Id="rId22" Type="http://schemas.openxmlformats.org/officeDocument/2006/relationships/image" Target="../media/image21.png"/><Relationship Id="rId27" Type="http://schemas.openxmlformats.org/officeDocument/2006/relationships/image" Target="../media/image26.sv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Graphic 65">
            <a:extLst>
              <a:ext uri="{FF2B5EF4-FFF2-40B4-BE49-F238E27FC236}">
                <a16:creationId xmlns:a16="http://schemas.microsoft.com/office/drawing/2014/main" id="{90B14DE5-DA3D-4674-BF58-3926C8A9DD3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V="1">
            <a:off x="5123375" y="6751033"/>
            <a:ext cx="1483200" cy="2142400"/>
          </a:xfrm>
          <a:prstGeom prst="rect">
            <a:avLst/>
          </a:prstGeom>
        </p:spPr>
      </p:pic>
      <p:pic>
        <p:nvPicPr>
          <p:cNvPr id="67" name="Graphic 66">
            <a:extLst>
              <a:ext uri="{FF2B5EF4-FFF2-40B4-BE49-F238E27FC236}">
                <a16:creationId xmlns:a16="http://schemas.microsoft.com/office/drawing/2014/main" id="{F519C58A-42C2-4EFF-90E4-9A2251618C3B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3495279" y="6751033"/>
            <a:ext cx="1483200" cy="2142400"/>
          </a:xfrm>
          <a:prstGeom prst="rect">
            <a:avLst/>
          </a:prstGeom>
        </p:spPr>
      </p:pic>
      <p:pic>
        <p:nvPicPr>
          <p:cNvPr id="68" name="Graphic 67">
            <a:extLst>
              <a:ext uri="{FF2B5EF4-FFF2-40B4-BE49-F238E27FC236}">
                <a16:creationId xmlns:a16="http://schemas.microsoft.com/office/drawing/2014/main" id="{82AA0ABF-C12D-46ED-83CE-47F37AC0A87A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V="1">
            <a:off x="1867182" y="6751033"/>
            <a:ext cx="1483200" cy="2142400"/>
          </a:xfrm>
          <a:prstGeom prst="rect">
            <a:avLst/>
          </a:prstGeom>
        </p:spPr>
      </p:pic>
      <p:pic>
        <p:nvPicPr>
          <p:cNvPr id="69" name="Graphic 68">
            <a:extLst>
              <a:ext uri="{FF2B5EF4-FFF2-40B4-BE49-F238E27FC236}">
                <a16:creationId xmlns:a16="http://schemas.microsoft.com/office/drawing/2014/main" id="{9E510651-FA50-4A92-BA3E-CE76CFE11ABD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 flipV="1">
            <a:off x="239085" y="6751033"/>
            <a:ext cx="1483200" cy="2142400"/>
          </a:xfrm>
          <a:prstGeom prst="rect">
            <a:avLst/>
          </a:prstGeom>
        </p:spPr>
      </p:pic>
      <p:pic>
        <p:nvPicPr>
          <p:cNvPr id="60" name="Graphic 59">
            <a:extLst>
              <a:ext uri="{FF2B5EF4-FFF2-40B4-BE49-F238E27FC236}">
                <a16:creationId xmlns:a16="http://schemas.microsoft.com/office/drawing/2014/main" id="{F6C9B6F4-3A93-4DCA-A42A-46222720EF98}"/>
              </a:ext>
            </a:extLst>
          </p:cNvPr>
          <p:cNvPicPr>
            <a:picLocks noChangeAspect="1"/>
          </p:cNvPicPr>
          <p:nvPr userDrawn="1"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126322" y="1351383"/>
            <a:ext cx="1483200" cy="2142400"/>
          </a:xfrm>
          <a:prstGeom prst="rect">
            <a:avLst/>
          </a:prstGeom>
        </p:spPr>
      </p:pic>
      <p:pic>
        <p:nvPicPr>
          <p:cNvPr id="58" name="Graphic 57">
            <a:extLst>
              <a:ext uri="{FF2B5EF4-FFF2-40B4-BE49-F238E27FC236}">
                <a16:creationId xmlns:a16="http://schemas.microsoft.com/office/drawing/2014/main" id="{7FB68798-4EF5-491D-BDC4-288D15D2E318}"/>
              </a:ext>
            </a:extLst>
          </p:cNvPr>
          <p:cNvPicPr>
            <a:picLocks noChangeAspect="1"/>
          </p:cNvPicPr>
          <p:nvPr userDrawn="1"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3498226" y="1351383"/>
            <a:ext cx="1483200" cy="2142400"/>
          </a:xfrm>
          <a:prstGeom prst="rect">
            <a:avLst/>
          </a:prstGeom>
        </p:spPr>
      </p:pic>
      <p:pic>
        <p:nvPicPr>
          <p:cNvPr id="55" name="Graphic 54">
            <a:extLst>
              <a:ext uri="{FF2B5EF4-FFF2-40B4-BE49-F238E27FC236}">
                <a16:creationId xmlns:a16="http://schemas.microsoft.com/office/drawing/2014/main" id="{B4E84C11-C343-4347-A2E3-0B7555BB6422}"/>
              </a:ext>
            </a:extLst>
          </p:cNvPr>
          <p:cNvPicPr>
            <a:picLocks noChangeAspect="1"/>
          </p:cNvPicPr>
          <p:nvPr userDrawn="1"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870129" y="1351383"/>
            <a:ext cx="1483200" cy="2142400"/>
          </a:xfrm>
          <a:prstGeom prst="rect">
            <a:avLst/>
          </a:prstGeom>
        </p:spPr>
      </p:pic>
      <p:pic>
        <p:nvPicPr>
          <p:cNvPr id="53" name="Graphic 52">
            <a:extLst>
              <a:ext uri="{FF2B5EF4-FFF2-40B4-BE49-F238E27FC236}">
                <a16:creationId xmlns:a16="http://schemas.microsoft.com/office/drawing/2014/main" id="{D4AA3417-388D-4F52-A85A-B359D84DCD79}"/>
              </a:ext>
            </a:extLst>
          </p:cNvPr>
          <p:cNvPicPr>
            <a:picLocks noChangeAspect="1"/>
          </p:cNvPicPr>
          <p:nvPr userDrawn="1"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242032" y="1351383"/>
            <a:ext cx="1483200" cy="2142400"/>
          </a:xfrm>
          <a:prstGeom prst="rect">
            <a:avLst/>
          </a:prstGeom>
        </p:spPr>
      </p:pic>
      <p:pic>
        <p:nvPicPr>
          <p:cNvPr id="82" name="Graphic 81">
            <a:extLst>
              <a:ext uri="{FF2B5EF4-FFF2-40B4-BE49-F238E27FC236}">
                <a16:creationId xmlns:a16="http://schemas.microsoft.com/office/drawing/2014/main" id="{D1B1C02E-9F07-4E40-BE13-F802E6138A66}"/>
              </a:ext>
            </a:extLst>
          </p:cNvPr>
          <p:cNvPicPr>
            <a:picLocks noChangeAspect="1"/>
          </p:cNvPicPr>
          <p:nvPr userDrawn="1"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708660" y="3321109"/>
            <a:ext cx="5658712" cy="3666744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D8D41EC6-1A3C-43A4-A1A5-C4D0F47ADF66}"/>
              </a:ext>
            </a:extLst>
          </p:cNvPr>
          <p:cNvPicPr>
            <a:picLocks noChangeAspect="1"/>
          </p:cNvPicPr>
          <p:nvPr userDrawn="1"/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2084832" y="3763929"/>
            <a:ext cx="2688336" cy="2688336"/>
          </a:xfrm>
          <a:prstGeom prst="rect">
            <a:avLst/>
          </a:prstGeom>
        </p:spPr>
      </p:pic>
      <p:pic>
        <p:nvPicPr>
          <p:cNvPr id="56" name="Graphic 55">
            <a:extLst>
              <a:ext uri="{FF2B5EF4-FFF2-40B4-BE49-F238E27FC236}">
                <a16:creationId xmlns:a16="http://schemas.microsoft.com/office/drawing/2014/main" id="{56C7FDEA-6D60-408B-BB92-E0FB7E8FAE5B}"/>
              </a:ext>
            </a:extLst>
          </p:cNvPr>
          <p:cNvPicPr>
            <a:picLocks noChangeAspect="1"/>
          </p:cNvPicPr>
          <p:nvPr userDrawn="1"/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tretch>
            <a:fillRect/>
          </a:stretch>
        </p:blipFill>
        <p:spPr>
          <a:xfrm>
            <a:off x="2221200" y="3907603"/>
            <a:ext cx="2415600" cy="2415600"/>
          </a:xfrm>
          <a:prstGeom prst="rect">
            <a:avLst/>
          </a:prstGeom>
        </p:spPr>
      </p:pic>
      <p:pic>
        <p:nvPicPr>
          <p:cNvPr id="3" name="Graphic 2">
            <a:extLst>
              <a:ext uri="{FF2B5EF4-FFF2-40B4-BE49-F238E27FC236}">
                <a16:creationId xmlns:a16="http://schemas.microsoft.com/office/drawing/2014/main" id="{3643133D-031F-4AB9-8E35-810217F817BA}"/>
              </a:ext>
            </a:extLst>
          </p:cNvPr>
          <p:cNvPicPr>
            <a:picLocks noChangeAspect="1"/>
          </p:cNvPicPr>
          <p:nvPr userDrawn="1"/>
        </p:nvPicPr>
        <p:blipFill>
          <a:blip r:embed="rId24">
            <a:extLst>
              <a:ext uri="{96DAC541-7B7A-43D3-8B79-37D633B846F1}">
                <asvg:svgBlip xmlns:asvg="http://schemas.microsoft.com/office/drawing/2016/SVG/main" r:embed="rId25"/>
              </a:ext>
            </a:extLst>
          </a:blip>
          <a:stretch>
            <a:fillRect/>
          </a:stretch>
        </p:blipFill>
        <p:spPr>
          <a:xfrm>
            <a:off x="248477" y="251678"/>
            <a:ext cx="6361045" cy="877824"/>
          </a:xfrm>
          <a:prstGeom prst="rect">
            <a:avLst/>
          </a:prstGeom>
        </p:spPr>
      </p:pic>
      <p:pic>
        <p:nvPicPr>
          <p:cNvPr id="5" name="Graphic 4">
            <a:extLst>
              <a:ext uri="{FF2B5EF4-FFF2-40B4-BE49-F238E27FC236}">
                <a16:creationId xmlns:a16="http://schemas.microsoft.com/office/drawing/2014/main" id="{CAD03BDB-FEE2-49F5-A811-E7AE127D7B18}"/>
              </a:ext>
            </a:extLst>
          </p:cNvPr>
          <p:cNvPicPr>
            <a:picLocks noChangeAspect="1"/>
          </p:cNvPicPr>
          <p:nvPr userDrawn="1"/>
        </p:nvPicPr>
        <p:blipFill>
          <a:blip r:embed="rId26"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tretch>
            <a:fillRect/>
          </a:stretch>
        </p:blipFill>
        <p:spPr>
          <a:xfrm>
            <a:off x="1175604" y="251678"/>
            <a:ext cx="38013" cy="886968"/>
          </a:xfrm>
          <a:prstGeom prst="rect">
            <a:avLst/>
          </a:prstGeom>
        </p:spPr>
      </p:pic>
      <p:pic>
        <p:nvPicPr>
          <p:cNvPr id="70" name="Graphic 69">
            <a:extLst>
              <a:ext uri="{FF2B5EF4-FFF2-40B4-BE49-F238E27FC236}">
                <a16:creationId xmlns:a16="http://schemas.microsoft.com/office/drawing/2014/main" id="{3EB0F26B-EF67-45AE-B9D7-F16CE8D76004}"/>
              </a:ext>
            </a:extLst>
          </p:cNvPr>
          <p:cNvPicPr>
            <a:picLocks noChangeAspect="1"/>
          </p:cNvPicPr>
          <p:nvPr userDrawn="1"/>
        </p:nvPicPr>
        <p:blipFill>
          <a:blip r:embed="rId28">
            <a:extLst>
              <a:ext uri="{96DAC541-7B7A-43D3-8B79-37D633B846F1}">
                <asvg:svgBlip xmlns:asvg="http://schemas.microsoft.com/office/drawing/2016/SVG/main" r:embed="rId29"/>
              </a:ext>
            </a:extLst>
          </a:blip>
          <a:stretch>
            <a:fillRect/>
          </a:stretch>
        </p:blipFill>
        <p:spPr>
          <a:xfrm>
            <a:off x="253048" y="2089300"/>
            <a:ext cx="1472184" cy="12691"/>
          </a:xfrm>
          <a:prstGeom prst="rect">
            <a:avLst/>
          </a:prstGeom>
        </p:spPr>
      </p:pic>
      <p:pic>
        <p:nvPicPr>
          <p:cNvPr id="72" name="Graphic 71">
            <a:extLst>
              <a:ext uri="{FF2B5EF4-FFF2-40B4-BE49-F238E27FC236}">
                <a16:creationId xmlns:a16="http://schemas.microsoft.com/office/drawing/2014/main" id="{47995016-D4D8-4808-8CD3-32F79B0239A5}"/>
              </a:ext>
            </a:extLst>
          </p:cNvPr>
          <p:cNvPicPr>
            <a:picLocks noChangeAspect="1"/>
          </p:cNvPicPr>
          <p:nvPr userDrawn="1"/>
        </p:nvPicPr>
        <p:blipFill>
          <a:blip r:embed="rId28">
            <a:extLst>
              <a:ext uri="{96DAC541-7B7A-43D3-8B79-37D633B846F1}">
                <asvg:svgBlip xmlns:asvg="http://schemas.microsoft.com/office/drawing/2016/SVG/main" r:embed="rId29"/>
              </a:ext>
            </a:extLst>
          </a:blip>
          <a:stretch>
            <a:fillRect/>
          </a:stretch>
        </p:blipFill>
        <p:spPr>
          <a:xfrm>
            <a:off x="1883210" y="2089300"/>
            <a:ext cx="1472184" cy="12691"/>
          </a:xfrm>
          <a:prstGeom prst="rect">
            <a:avLst/>
          </a:prstGeom>
        </p:spPr>
      </p:pic>
      <p:pic>
        <p:nvPicPr>
          <p:cNvPr id="73" name="Graphic 72">
            <a:extLst>
              <a:ext uri="{FF2B5EF4-FFF2-40B4-BE49-F238E27FC236}">
                <a16:creationId xmlns:a16="http://schemas.microsoft.com/office/drawing/2014/main" id="{EE35787E-99B0-40C6-9105-C83783287C85}"/>
              </a:ext>
            </a:extLst>
          </p:cNvPr>
          <p:cNvPicPr>
            <a:picLocks noChangeAspect="1"/>
          </p:cNvPicPr>
          <p:nvPr userDrawn="1"/>
        </p:nvPicPr>
        <p:blipFill>
          <a:blip r:embed="rId28">
            <a:extLst>
              <a:ext uri="{96DAC541-7B7A-43D3-8B79-37D633B846F1}">
                <asvg:svgBlip xmlns:asvg="http://schemas.microsoft.com/office/drawing/2016/SVG/main" r:embed="rId29"/>
              </a:ext>
            </a:extLst>
          </a:blip>
          <a:stretch>
            <a:fillRect/>
          </a:stretch>
        </p:blipFill>
        <p:spPr>
          <a:xfrm>
            <a:off x="3508800" y="2089300"/>
            <a:ext cx="1472184" cy="12691"/>
          </a:xfrm>
          <a:prstGeom prst="rect">
            <a:avLst/>
          </a:prstGeom>
        </p:spPr>
      </p:pic>
      <p:pic>
        <p:nvPicPr>
          <p:cNvPr id="74" name="Graphic 73">
            <a:extLst>
              <a:ext uri="{FF2B5EF4-FFF2-40B4-BE49-F238E27FC236}">
                <a16:creationId xmlns:a16="http://schemas.microsoft.com/office/drawing/2014/main" id="{54E4CDFC-F54D-4B24-A397-95EED4412D74}"/>
              </a:ext>
            </a:extLst>
          </p:cNvPr>
          <p:cNvPicPr>
            <a:picLocks noChangeAspect="1"/>
          </p:cNvPicPr>
          <p:nvPr userDrawn="1"/>
        </p:nvPicPr>
        <p:blipFill>
          <a:blip r:embed="rId28">
            <a:extLst>
              <a:ext uri="{96DAC541-7B7A-43D3-8B79-37D633B846F1}">
                <asvg:svgBlip xmlns:asvg="http://schemas.microsoft.com/office/drawing/2016/SVG/main" r:embed="rId29"/>
              </a:ext>
            </a:extLst>
          </a:blip>
          <a:stretch>
            <a:fillRect/>
          </a:stretch>
        </p:blipFill>
        <p:spPr>
          <a:xfrm>
            <a:off x="5134391" y="2089300"/>
            <a:ext cx="1472184" cy="12691"/>
          </a:xfrm>
          <a:prstGeom prst="rect">
            <a:avLst/>
          </a:prstGeom>
        </p:spPr>
      </p:pic>
      <p:pic>
        <p:nvPicPr>
          <p:cNvPr id="76" name="Graphic 75">
            <a:extLst>
              <a:ext uri="{FF2B5EF4-FFF2-40B4-BE49-F238E27FC236}">
                <a16:creationId xmlns:a16="http://schemas.microsoft.com/office/drawing/2014/main" id="{2C796C20-C435-47D1-A39F-36774906D447}"/>
              </a:ext>
            </a:extLst>
          </p:cNvPr>
          <p:cNvPicPr>
            <a:picLocks noChangeAspect="1"/>
          </p:cNvPicPr>
          <p:nvPr userDrawn="1"/>
        </p:nvPicPr>
        <p:blipFill>
          <a:blip r:embed="rId28">
            <a:extLst>
              <a:ext uri="{96DAC541-7B7A-43D3-8B79-37D633B846F1}">
                <asvg:svgBlip xmlns:asvg="http://schemas.microsoft.com/office/drawing/2016/SVG/main" r:embed="rId29"/>
              </a:ext>
            </a:extLst>
          </a:blip>
          <a:stretch>
            <a:fillRect/>
          </a:stretch>
        </p:blipFill>
        <p:spPr>
          <a:xfrm>
            <a:off x="259492" y="8143121"/>
            <a:ext cx="1472184" cy="12691"/>
          </a:xfrm>
          <a:prstGeom prst="rect">
            <a:avLst/>
          </a:prstGeom>
        </p:spPr>
      </p:pic>
      <p:pic>
        <p:nvPicPr>
          <p:cNvPr id="77" name="Graphic 76">
            <a:extLst>
              <a:ext uri="{FF2B5EF4-FFF2-40B4-BE49-F238E27FC236}">
                <a16:creationId xmlns:a16="http://schemas.microsoft.com/office/drawing/2014/main" id="{CC37E82C-07E7-4BD1-87B9-433A58C888EF}"/>
              </a:ext>
            </a:extLst>
          </p:cNvPr>
          <p:cNvPicPr>
            <a:picLocks noChangeAspect="1"/>
          </p:cNvPicPr>
          <p:nvPr userDrawn="1"/>
        </p:nvPicPr>
        <p:blipFill>
          <a:blip r:embed="rId28">
            <a:extLst>
              <a:ext uri="{96DAC541-7B7A-43D3-8B79-37D633B846F1}">
                <asvg:svgBlip xmlns:asvg="http://schemas.microsoft.com/office/drawing/2016/SVG/main" r:embed="rId29"/>
              </a:ext>
            </a:extLst>
          </a:blip>
          <a:stretch>
            <a:fillRect/>
          </a:stretch>
        </p:blipFill>
        <p:spPr>
          <a:xfrm>
            <a:off x="1884458" y="8143121"/>
            <a:ext cx="1472184" cy="12691"/>
          </a:xfrm>
          <a:prstGeom prst="rect">
            <a:avLst/>
          </a:prstGeom>
        </p:spPr>
      </p:pic>
      <p:pic>
        <p:nvPicPr>
          <p:cNvPr id="78" name="Graphic 77">
            <a:extLst>
              <a:ext uri="{FF2B5EF4-FFF2-40B4-BE49-F238E27FC236}">
                <a16:creationId xmlns:a16="http://schemas.microsoft.com/office/drawing/2014/main" id="{84AEA474-6D1D-4F34-A07A-9A080818AFFD}"/>
              </a:ext>
            </a:extLst>
          </p:cNvPr>
          <p:cNvPicPr>
            <a:picLocks noChangeAspect="1"/>
          </p:cNvPicPr>
          <p:nvPr userDrawn="1"/>
        </p:nvPicPr>
        <p:blipFill>
          <a:blip r:embed="rId28">
            <a:extLst>
              <a:ext uri="{96DAC541-7B7A-43D3-8B79-37D633B846F1}">
                <asvg:svgBlip xmlns:asvg="http://schemas.microsoft.com/office/drawing/2016/SVG/main" r:embed="rId29"/>
              </a:ext>
            </a:extLst>
          </a:blip>
          <a:stretch>
            <a:fillRect/>
          </a:stretch>
        </p:blipFill>
        <p:spPr>
          <a:xfrm>
            <a:off x="3509424" y="8143121"/>
            <a:ext cx="1472184" cy="12691"/>
          </a:xfrm>
          <a:prstGeom prst="rect">
            <a:avLst/>
          </a:prstGeom>
        </p:spPr>
      </p:pic>
      <p:pic>
        <p:nvPicPr>
          <p:cNvPr id="79" name="Graphic 78">
            <a:extLst>
              <a:ext uri="{FF2B5EF4-FFF2-40B4-BE49-F238E27FC236}">
                <a16:creationId xmlns:a16="http://schemas.microsoft.com/office/drawing/2014/main" id="{D5CF3E23-E5D2-4FB2-B1D6-C5C92BC809F7}"/>
              </a:ext>
            </a:extLst>
          </p:cNvPr>
          <p:cNvPicPr>
            <a:picLocks noChangeAspect="1"/>
          </p:cNvPicPr>
          <p:nvPr userDrawn="1"/>
        </p:nvPicPr>
        <p:blipFill>
          <a:blip r:embed="rId28">
            <a:extLst>
              <a:ext uri="{96DAC541-7B7A-43D3-8B79-37D633B846F1}">
                <asvg:svgBlip xmlns:asvg="http://schemas.microsoft.com/office/drawing/2016/SVG/main" r:embed="rId29"/>
              </a:ext>
            </a:extLst>
          </a:blip>
          <a:stretch>
            <a:fillRect/>
          </a:stretch>
        </p:blipFill>
        <p:spPr>
          <a:xfrm>
            <a:off x="5134391" y="8143121"/>
            <a:ext cx="1472184" cy="12691"/>
          </a:xfrm>
          <a:prstGeom prst="rect">
            <a:avLst/>
          </a:prstGeom>
        </p:spPr>
      </p:pic>
      <p:sp>
        <p:nvSpPr>
          <p:cNvPr id="83" name="Title 82">
            <a:extLst>
              <a:ext uri="{FF2B5EF4-FFF2-40B4-BE49-F238E27FC236}">
                <a16:creationId xmlns:a16="http://schemas.microsoft.com/office/drawing/2014/main" id="{B5AE010A-EACD-440E-AC17-9004D712CB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96907" y="278293"/>
            <a:ext cx="5191768" cy="889458"/>
          </a:xfrm>
        </p:spPr>
        <p:txBody>
          <a:bodyPr lIns="0" tIns="0" rIns="0" bIns="0">
            <a:noAutofit/>
          </a:bodyPr>
          <a:lstStyle>
            <a:lvl1pPr>
              <a:defRPr sz="5500" b="1">
                <a:solidFill>
                  <a:srgbClr val="105A46"/>
                </a:solidFill>
              </a:defRPr>
            </a:lvl1pPr>
          </a:lstStyle>
          <a:p>
            <a:r>
              <a:rPr lang="en-US"/>
              <a:t>SAVE MONEY</a:t>
            </a:r>
            <a:endParaRPr lang="ru-RU"/>
          </a:p>
        </p:txBody>
      </p:sp>
      <p:sp>
        <p:nvSpPr>
          <p:cNvPr id="86" name="Text Placeholder 85">
            <a:extLst>
              <a:ext uri="{FF2B5EF4-FFF2-40B4-BE49-F238E27FC236}">
                <a16:creationId xmlns:a16="http://schemas.microsoft.com/office/drawing/2014/main" id="{0AD73A12-94F1-4703-97C7-FD47449AAA8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08209" y="1412514"/>
            <a:ext cx="1174750" cy="633887"/>
          </a:xfrm>
        </p:spPr>
        <p:txBody>
          <a:bodyPr lIns="0" tIns="0" rIns="0" bIns="0" anchor="ctr" anchorCtr="0">
            <a:noAutofit/>
          </a:bodyPr>
          <a:lstStyle>
            <a:lvl1pPr marL="0" indent="0">
              <a:buNone/>
              <a:defRPr sz="900">
                <a:solidFill>
                  <a:srgbClr val="1A1A1A"/>
                </a:solidFill>
                <a:latin typeface="+mn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7" name="Text Placeholder 85">
            <a:extLst>
              <a:ext uri="{FF2B5EF4-FFF2-40B4-BE49-F238E27FC236}">
                <a16:creationId xmlns:a16="http://schemas.microsoft.com/office/drawing/2014/main" id="{7B4ECFC7-29BF-4BDC-BB76-B9AF9F9359E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289550" y="1412514"/>
            <a:ext cx="1174750" cy="633887"/>
          </a:xfrm>
        </p:spPr>
        <p:txBody>
          <a:bodyPr lIns="0" tIns="0" rIns="0" bIns="0" anchor="ctr" anchorCtr="0">
            <a:noAutofit/>
          </a:bodyPr>
          <a:lstStyle>
            <a:lvl1pPr marL="0" indent="0">
              <a:buNone/>
              <a:defRPr sz="900">
                <a:solidFill>
                  <a:srgbClr val="1A1A1A"/>
                </a:solidFill>
                <a:latin typeface="+mn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8" name="Text Placeholder 85">
            <a:extLst>
              <a:ext uri="{FF2B5EF4-FFF2-40B4-BE49-F238E27FC236}">
                <a16:creationId xmlns:a16="http://schemas.microsoft.com/office/drawing/2014/main" id="{EFB943BD-1D3A-4EE2-A63D-3C5C2B531EA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35323" y="1412514"/>
            <a:ext cx="1174750" cy="633887"/>
          </a:xfrm>
        </p:spPr>
        <p:txBody>
          <a:bodyPr lIns="0" tIns="0" rIns="0" bIns="0" anchor="ctr" anchorCtr="0">
            <a:noAutofit/>
          </a:bodyPr>
          <a:lstStyle>
            <a:lvl1pPr marL="0" indent="0">
              <a:buNone/>
              <a:defRPr sz="900">
                <a:solidFill>
                  <a:srgbClr val="1A1A1A"/>
                </a:solidFill>
                <a:latin typeface="+mn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9" name="Text Placeholder 85">
            <a:extLst>
              <a:ext uri="{FF2B5EF4-FFF2-40B4-BE49-F238E27FC236}">
                <a16:creationId xmlns:a16="http://schemas.microsoft.com/office/drawing/2014/main" id="{323428F7-951E-4CF8-8B74-3ECD1B3BCD8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662437" y="1412514"/>
            <a:ext cx="1174750" cy="633887"/>
          </a:xfrm>
        </p:spPr>
        <p:txBody>
          <a:bodyPr lIns="0" tIns="0" rIns="0" bIns="0" anchor="ctr" anchorCtr="0">
            <a:noAutofit/>
          </a:bodyPr>
          <a:lstStyle>
            <a:lvl1pPr marL="0" indent="0">
              <a:buNone/>
              <a:defRPr sz="900">
                <a:solidFill>
                  <a:srgbClr val="1A1A1A"/>
                </a:solidFill>
                <a:latin typeface="+mn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0" name="Text Placeholder 85">
            <a:extLst>
              <a:ext uri="{FF2B5EF4-FFF2-40B4-BE49-F238E27FC236}">
                <a16:creationId xmlns:a16="http://schemas.microsoft.com/office/drawing/2014/main" id="{B2E76416-7D8D-4677-8085-9B92E21A87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08209" y="8200238"/>
            <a:ext cx="1174750" cy="633600"/>
          </a:xfrm>
        </p:spPr>
        <p:txBody>
          <a:bodyPr lIns="0" tIns="0" rIns="0" bIns="0" anchor="ctr" anchorCtr="0">
            <a:noAutofit/>
          </a:bodyPr>
          <a:lstStyle>
            <a:lvl1pPr marL="0" indent="0">
              <a:buNone/>
              <a:defRPr sz="900">
                <a:solidFill>
                  <a:srgbClr val="1A1A1A"/>
                </a:solidFill>
                <a:latin typeface="+mn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1" name="Text Placeholder 85">
            <a:extLst>
              <a:ext uri="{FF2B5EF4-FFF2-40B4-BE49-F238E27FC236}">
                <a16:creationId xmlns:a16="http://schemas.microsoft.com/office/drawing/2014/main" id="{6A62EDE6-A234-48FA-845B-EF410E9C549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289550" y="8200238"/>
            <a:ext cx="1174750" cy="633600"/>
          </a:xfrm>
        </p:spPr>
        <p:txBody>
          <a:bodyPr lIns="0" tIns="0" rIns="0" bIns="0" anchor="ctr" anchorCtr="0">
            <a:noAutofit/>
          </a:bodyPr>
          <a:lstStyle>
            <a:lvl1pPr marL="0" indent="0">
              <a:buNone/>
              <a:defRPr sz="900">
                <a:solidFill>
                  <a:srgbClr val="1A1A1A"/>
                </a:solidFill>
                <a:latin typeface="+mn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2" name="Text Placeholder 85">
            <a:extLst>
              <a:ext uri="{FF2B5EF4-FFF2-40B4-BE49-F238E27FC236}">
                <a16:creationId xmlns:a16="http://schemas.microsoft.com/office/drawing/2014/main" id="{E1DD0CE4-601F-414D-8E56-61DA84EB7DC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035323" y="8200238"/>
            <a:ext cx="1174750" cy="633600"/>
          </a:xfrm>
        </p:spPr>
        <p:txBody>
          <a:bodyPr lIns="0" tIns="0" rIns="0" bIns="0" anchor="ctr" anchorCtr="0">
            <a:noAutofit/>
          </a:bodyPr>
          <a:lstStyle>
            <a:lvl1pPr marL="0" indent="0">
              <a:buNone/>
              <a:defRPr sz="900">
                <a:solidFill>
                  <a:srgbClr val="1A1A1A"/>
                </a:solidFill>
                <a:latin typeface="+mn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3" name="Text Placeholder 85">
            <a:extLst>
              <a:ext uri="{FF2B5EF4-FFF2-40B4-BE49-F238E27FC236}">
                <a16:creationId xmlns:a16="http://schemas.microsoft.com/office/drawing/2014/main" id="{BC27ED56-2E02-4ABC-A4FB-BCFC447DEFD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662437" y="8200238"/>
            <a:ext cx="1174750" cy="633600"/>
          </a:xfrm>
        </p:spPr>
        <p:txBody>
          <a:bodyPr lIns="0" tIns="0" rIns="0" bIns="0" anchor="ctr" anchorCtr="0">
            <a:noAutofit/>
          </a:bodyPr>
          <a:lstStyle>
            <a:lvl1pPr marL="0" indent="0">
              <a:buNone/>
              <a:defRPr sz="900">
                <a:solidFill>
                  <a:srgbClr val="1A1A1A"/>
                </a:solidFill>
                <a:latin typeface="+mn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4" name="Text Placeholder 85">
            <a:extLst>
              <a:ext uri="{FF2B5EF4-FFF2-40B4-BE49-F238E27FC236}">
                <a16:creationId xmlns:a16="http://schemas.microsoft.com/office/drawing/2014/main" id="{73A5BBB8-A715-40B2-9039-A2FFED2EDAD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48473" y="2100758"/>
            <a:ext cx="1483200" cy="416000"/>
          </a:xfrm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sz="1800" b="1">
                <a:solidFill>
                  <a:schemeClr val="accent2">
                    <a:lumMod val="75000"/>
                  </a:schemeClr>
                </a:solidFill>
                <a:latin typeface="+mj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/>
              <a:t>FOOD</a:t>
            </a:r>
          </a:p>
        </p:txBody>
      </p:sp>
      <p:sp>
        <p:nvSpPr>
          <p:cNvPr id="95" name="Text Placeholder 85">
            <a:extLst>
              <a:ext uri="{FF2B5EF4-FFF2-40B4-BE49-F238E27FC236}">
                <a16:creationId xmlns:a16="http://schemas.microsoft.com/office/drawing/2014/main" id="{A7434300-ECE1-491F-B604-D20F99F4B74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129814" y="2100758"/>
            <a:ext cx="1483200" cy="416000"/>
          </a:xfrm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sz="1800" b="1">
                <a:solidFill>
                  <a:schemeClr val="accent5">
                    <a:lumMod val="75000"/>
                  </a:schemeClr>
                </a:solidFill>
                <a:latin typeface="+mj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/>
              <a:t>HEALTH</a:t>
            </a:r>
          </a:p>
        </p:txBody>
      </p:sp>
      <p:sp>
        <p:nvSpPr>
          <p:cNvPr id="96" name="Text Placeholder 85">
            <a:extLst>
              <a:ext uri="{FF2B5EF4-FFF2-40B4-BE49-F238E27FC236}">
                <a16:creationId xmlns:a16="http://schemas.microsoft.com/office/drawing/2014/main" id="{313E782D-6914-4FCB-9365-C17D54EC564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875587" y="2100758"/>
            <a:ext cx="1483200" cy="416000"/>
          </a:xfrm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sz="1800" b="1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/>
              <a:t>CAR</a:t>
            </a:r>
          </a:p>
        </p:txBody>
      </p:sp>
      <p:sp>
        <p:nvSpPr>
          <p:cNvPr id="97" name="Text Placeholder 85">
            <a:extLst>
              <a:ext uri="{FF2B5EF4-FFF2-40B4-BE49-F238E27FC236}">
                <a16:creationId xmlns:a16="http://schemas.microsoft.com/office/drawing/2014/main" id="{7E1859DC-708F-42EE-A251-AC9E306F586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502701" y="2100758"/>
            <a:ext cx="1483200" cy="416000"/>
          </a:xfrm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sz="1800" b="1">
                <a:solidFill>
                  <a:schemeClr val="accent4">
                    <a:lumMod val="75000"/>
                  </a:schemeClr>
                </a:solidFill>
                <a:latin typeface="+mj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/>
              <a:t>HOUSE</a:t>
            </a:r>
          </a:p>
        </p:txBody>
      </p:sp>
      <p:sp>
        <p:nvSpPr>
          <p:cNvPr id="98" name="Text Placeholder 85">
            <a:extLst>
              <a:ext uri="{FF2B5EF4-FFF2-40B4-BE49-F238E27FC236}">
                <a16:creationId xmlns:a16="http://schemas.microsoft.com/office/drawing/2014/main" id="{9997C069-92D8-49B8-B0C5-F6218F5EAA48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48473" y="7731933"/>
            <a:ext cx="1477445" cy="416000"/>
          </a:xfrm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sz="1800" b="1">
                <a:solidFill>
                  <a:schemeClr val="accent6">
                    <a:lumMod val="75000"/>
                  </a:schemeClr>
                </a:solidFill>
                <a:latin typeface="+mj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/>
              <a:t>PHONE</a:t>
            </a:r>
          </a:p>
        </p:txBody>
      </p:sp>
      <p:sp>
        <p:nvSpPr>
          <p:cNvPr id="99" name="Text Placeholder 85">
            <a:extLst>
              <a:ext uri="{FF2B5EF4-FFF2-40B4-BE49-F238E27FC236}">
                <a16:creationId xmlns:a16="http://schemas.microsoft.com/office/drawing/2014/main" id="{97C4DC24-F704-41E4-89E3-9CAE2B89418E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129814" y="7731933"/>
            <a:ext cx="1483200" cy="416000"/>
          </a:xfrm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sz="1800" b="1">
                <a:solidFill>
                  <a:schemeClr val="bg2">
                    <a:lumMod val="75000"/>
                  </a:schemeClr>
                </a:solidFill>
                <a:latin typeface="+mj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/>
              <a:t>SHOPPING</a:t>
            </a:r>
          </a:p>
        </p:txBody>
      </p:sp>
      <p:sp>
        <p:nvSpPr>
          <p:cNvPr id="100" name="Text Placeholder 85">
            <a:extLst>
              <a:ext uri="{FF2B5EF4-FFF2-40B4-BE49-F238E27FC236}">
                <a16:creationId xmlns:a16="http://schemas.microsoft.com/office/drawing/2014/main" id="{12183DE9-8DA4-4F5F-B7F0-8AD42E8696D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869606" y="7731933"/>
            <a:ext cx="1483200" cy="416000"/>
          </a:xfrm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sz="1800" b="1">
                <a:solidFill>
                  <a:schemeClr val="tx2">
                    <a:lumMod val="75000"/>
                  </a:schemeClr>
                </a:solidFill>
                <a:latin typeface="+mj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/>
              <a:t>CREDITS</a:t>
            </a:r>
          </a:p>
        </p:txBody>
      </p:sp>
      <p:sp>
        <p:nvSpPr>
          <p:cNvPr id="101" name="Text Placeholder 85">
            <a:extLst>
              <a:ext uri="{FF2B5EF4-FFF2-40B4-BE49-F238E27FC236}">
                <a16:creationId xmlns:a16="http://schemas.microsoft.com/office/drawing/2014/main" id="{EEBCEA7E-7C4E-4A62-ACA4-F1D7BEDBBE14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496491" y="7731933"/>
            <a:ext cx="1483200" cy="416000"/>
          </a:xfrm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sz="1800" b="1">
                <a:solidFill>
                  <a:schemeClr val="tx1">
                    <a:lumMod val="75000"/>
                  </a:schemeClr>
                </a:solidFill>
                <a:latin typeface="+mj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/>
              <a:t>TAXES</a:t>
            </a:r>
          </a:p>
        </p:txBody>
      </p:sp>
      <p:sp>
        <p:nvSpPr>
          <p:cNvPr id="107" name="Text Placeholder 85">
            <a:extLst>
              <a:ext uri="{FF2B5EF4-FFF2-40B4-BE49-F238E27FC236}">
                <a16:creationId xmlns:a16="http://schemas.microsoft.com/office/drawing/2014/main" id="{87B2A277-9AB7-40AD-A27E-3FE3EF51FAB3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2635682" y="5262498"/>
            <a:ext cx="1586637" cy="633600"/>
          </a:xfrm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sz="900">
                <a:solidFill>
                  <a:srgbClr val="1A1A1A"/>
                </a:solidFill>
                <a:latin typeface="+mn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8" name="Text Placeholder 85">
            <a:extLst>
              <a:ext uri="{FF2B5EF4-FFF2-40B4-BE49-F238E27FC236}">
                <a16:creationId xmlns:a16="http://schemas.microsoft.com/office/drawing/2014/main" id="{4498D6A6-0661-4FA5-BECE-0C362D1D4C23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506456" y="4963730"/>
            <a:ext cx="1845089" cy="299064"/>
          </a:xfrm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sz="1800" b="1">
                <a:solidFill>
                  <a:srgbClr val="105A46"/>
                </a:solidFill>
                <a:latin typeface="+mj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/>
              <a:t>YOUR SAVINGS</a:t>
            </a:r>
          </a:p>
        </p:txBody>
      </p:sp>
      <p:sp>
        <p:nvSpPr>
          <p:cNvPr id="110" name="Picture Placeholder 109">
            <a:extLst>
              <a:ext uri="{FF2B5EF4-FFF2-40B4-BE49-F238E27FC236}">
                <a16:creationId xmlns:a16="http://schemas.microsoft.com/office/drawing/2014/main" id="{06083CEF-ECD1-4365-AB24-1D824EFEB0FC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639222" y="2471218"/>
            <a:ext cx="766763" cy="766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200">
                <a:solidFill>
                  <a:srgbClr val="1A1A1A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111" name="Picture Placeholder 109">
            <a:extLst>
              <a:ext uri="{FF2B5EF4-FFF2-40B4-BE49-F238E27FC236}">
                <a16:creationId xmlns:a16="http://schemas.microsoft.com/office/drawing/2014/main" id="{85018C4A-F08C-4F16-B90A-46776FF3E45B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2257329" y="2471218"/>
            <a:ext cx="766763" cy="766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200">
                <a:solidFill>
                  <a:srgbClr val="1A1A1A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112" name="Picture Placeholder 109">
            <a:extLst>
              <a:ext uri="{FF2B5EF4-FFF2-40B4-BE49-F238E27FC236}">
                <a16:creationId xmlns:a16="http://schemas.microsoft.com/office/drawing/2014/main" id="{B84B31EE-1F0D-4395-95C9-C9868F843191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3875436" y="2471218"/>
            <a:ext cx="766763" cy="766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200">
                <a:solidFill>
                  <a:srgbClr val="1A1A1A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113" name="Picture Placeholder 109">
            <a:extLst>
              <a:ext uri="{FF2B5EF4-FFF2-40B4-BE49-F238E27FC236}">
                <a16:creationId xmlns:a16="http://schemas.microsoft.com/office/drawing/2014/main" id="{2DB88BB7-5150-4EFE-B70B-25624E357735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5493543" y="2471218"/>
            <a:ext cx="766763" cy="766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200">
                <a:solidFill>
                  <a:srgbClr val="1A1A1A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114" name="Picture Placeholder 109">
            <a:extLst>
              <a:ext uri="{FF2B5EF4-FFF2-40B4-BE49-F238E27FC236}">
                <a16:creationId xmlns:a16="http://schemas.microsoft.com/office/drawing/2014/main" id="{9E569632-68D6-4361-A151-463135D4D907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639222" y="6978776"/>
            <a:ext cx="766763" cy="766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200">
                <a:solidFill>
                  <a:srgbClr val="1A1A1A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115" name="Picture Placeholder 109">
            <a:extLst>
              <a:ext uri="{FF2B5EF4-FFF2-40B4-BE49-F238E27FC236}">
                <a16:creationId xmlns:a16="http://schemas.microsoft.com/office/drawing/2014/main" id="{134D31B6-DB70-45DB-8B41-2452E78771D9}"/>
              </a:ext>
            </a:extLst>
          </p:cNvPr>
          <p:cNvSpPr>
            <a:spLocks noGrp="1"/>
          </p:cNvSpPr>
          <p:nvPr>
            <p:ph type="pic" sz="quarter" idx="33"/>
          </p:nvPr>
        </p:nvSpPr>
        <p:spPr>
          <a:xfrm>
            <a:off x="2257329" y="6978776"/>
            <a:ext cx="766763" cy="766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200">
                <a:solidFill>
                  <a:srgbClr val="1A1A1A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116" name="Picture Placeholder 109">
            <a:extLst>
              <a:ext uri="{FF2B5EF4-FFF2-40B4-BE49-F238E27FC236}">
                <a16:creationId xmlns:a16="http://schemas.microsoft.com/office/drawing/2014/main" id="{1876A071-8A78-485C-B7B6-BE2DA1B6BC4D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3875436" y="6978776"/>
            <a:ext cx="766763" cy="766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200">
                <a:solidFill>
                  <a:srgbClr val="1A1A1A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117" name="Picture Placeholder 109">
            <a:extLst>
              <a:ext uri="{FF2B5EF4-FFF2-40B4-BE49-F238E27FC236}">
                <a16:creationId xmlns:a16="http://schemas.microsoft.com/office/drawing/2014/main" id="{DDE92D22-D301-4319-9160-33D66BFE4365}"/>
              </a:ext>
            </a:extLst>
          </p:cNvPr>
          <p:cNvSpPr>
            <a:spLocks noGrp="1"/>
          </p:cNvSpPr>
          <p:nvPr>
            <p:ph type="pic" sz="quarter" idx="35"/>
          </p:nvPr>
        </p:nvSpPr>
        <p:spPr>
          <a:xfrm>
            <a:off x="5493543" y="6978776"/>
            <a:ext cx="766763" cy="766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200">
                <a:solidFill>
                  <a:srgbClr val="1A1A1A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124" name="Text Placeholder 85">
            <a:extLst>
              <a:ext uri="{FF2B5EF4-FFF2-40B4-BE49-F238E27FC236}">
                <a16:creationId xmlns:a16="http://schemas.microsoft.com/office/drawing/2014/main" id="{A40A1A0C-6733-452E-8FCB-D325D91C7CB8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 rot="16200000">
            <a:off x="343575" y="317244"/>
            <a:ext cx="813983" cy="746691"/>
          </a:xfrm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lang="en-US" sz="2300" b="1" kern="1200" dirty="0" smtClean="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/>
              <a:t>HOW</a:t>
            </a:r>
            <a:br>
              <a:rPr lang="en-US"/>
            </a:br>
            <a:r>
              <a:rPr lang="en-US"/>
              <a:t>TO</a:t>
            </a:r>
          </a:p>
        </p:txBody>
      </p:sp>
      <p:sp>
        <p:nvSpPr>
          <p:cNvPr id="125" name="Picture Placeholder 109">
            <a:extLst>
              <a:ext uri="{FF2B5EF4-FFF2-40B4-BE49-F238E27FC236}">
                <a16:creationId xmlns:a16="http://schemas.microsoft.com/office/drawing/2014/main" id="{508071EB-230E-46A4-80EF-3A63549DF028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3045619" y="4138051"/>
            <a:ext cx="766763" cy="766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200">
                <a:solidFill>
                  <a:srgbClr val="1A1A1A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1605771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880" userDrawn="1">
          <p15:clr>
            <a:srgbClr val="FBAE40"/>
          </p15:clr>
        </p15:guide>
        <p15:guide id="3" pos="216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486836"/>
            <a:ext cx="5915025" cy="17674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434167"/>
            <a:ext cx="5915025" cy="58017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8475136"/>
            <a:ext cx="154305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ru-RU"/>
              <a:t>MM.DD.20XX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8475136"/>
            <a:ext cx="2314575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ADD A FOOTER</a:t>
            </a:r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8475136"/>
            <a:ext cx="154305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75BE66-B004-4B62-93B5-6C3A07EE5DEC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127442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hf hdr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CA7A8-ABF8-4130-B205-B5514548D4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2959" y="80530"/>
            <a:ext cx="5030055" cy="1017051"/>
          </a:xfrm>
        </p:spPr>
        <p:txBody>
          <a:bodyPr/>
          <a:lstStyle/>
          <a:p>
            <a:r>
              <a:rPr lang="en-GB" sz="3200"/>
              <a:t>Use Auto sum in Excel</a:t>
            </a:r>
            <a:endParaRPr lang="ru-RU" sz="3200"/>
          </a:p>
        </p:txBody>
      </p:sp>
      <p:sp>
        <p:nvSpPr>
          <p:cNvPr id="56" name="Text Placeholder 55">
            <a:extLst>
              <a:ext uri="{FF2B5EF4-FFF2-40B4-BE49-F238E27FC236}">
                <a16:creationId xmlns:a16="http://schemas.microsoft.com/office/drawing/2014/main" id="{83B7E261-F076-44C4-8CE3-CC57E5864834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/>
        <p:txBody>
          <a:bodyPr/>
          <a:lstStyle/>
          <a:p>
            <a:r>
              <a:rPr lang="en-US">
                <a:solidFill>
                  <a:srgbClr val="FF0000"/>
                </a:solidFill>
              </a:rPr>
              <a:t>HOW</a:t>
            </a:r>
            <a:br>
              <a:rPr lang="en-US">
                <a:solidFill>
                  <a:srgbClr val="FF0000"/>
                </a:solidFill>
              </a:rPr>
            </a:br>
            <a:r>
              <a:rPr lang="en-US">
                <a:solidFill>
                  <a:srgbClr val="FF0000"/>
                </a:solidFill>
              </a:rPr>
              <a:t>TO</a:t>
            </a:r>
            <a:endParaRPr lang="ru-RU">
              <a:solidFill>
                <a:srgbClr val="FF0000"/>
              </a:solidFill>
            </a:endParaRPr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271E43F-EBAA-F0B8-1847-38AE6AE82DFF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2517321" y="4129207"/>
            <a:ext cx="1809749" cy="1657990"/>
          </a:xfrm>
        </p:spPr>
      </p:sp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DDEB1F43-463E-BF01-3172-80F24B15C55F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2635681" y="4129207"/>
            <a:ext cx="1586637" cy="1766891"/>
          </a:xfrm>
        </p:spPr>
        <p:txBody>
          <a:bodyPr/>
          <a:lstStyle/>
          <a:p>
            <a:endParaRPr lang="en-US"/>
          </a:p>
        </p:txBody>
      </p:sp>
      <p:sp>
        <p:nvSpPr>
          <p:cNvPr id="44" name="Text Placeholder 43">
            <a:extLst>
              <a:ext uri="{FF2B5EF4-FFF2-40B4-BE49-F238E27FC236}">
                <a16:creationId xmlns:a16="http://schemas.microsoft.com/office/drawing/2014/main" id="{29982C55-151C-30F4-71E0-238FB2DEC0A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158251" y="1302411"/>
            <a:ext cx="1720159" cy="837111"/>
          </a:xfrm>
        </p:spPr>
        <p:txBody>
          <a:bodyPr/>
          <a:lstStyle/>
          <a:p>
            <a:r>
              <a:rPr lang="en-GB"/>
              <a:t>This is the auto sum symbol.</a:t>
            </a:r>
            <a:endParaRPr lang="en-US"/>
          </a:p>
        </p:txBody>
      </p:sp>
      <p:sp>
        <p:nvSpPr>
          <p:cNvPr id="50" name="Text Placeholder 49">
            <a:extLst>
              <a:ext uri="{FF2B5EF4-FFF2-40B4-BE49-F238E27FC236}">
                <a16:creationId xmlns:a16="http://schemas.microsoft.com/office/drawing/2014/main" id="{3C45F7FD-3716-FE02-57EE-7ADB374F659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06161" y="1097581"/>
            <a:ext cx="1276798" cy="1297276"/>
          </a:xfrm>
        </p:spPr>
        <p:txBody>
          <a:bodyPr/>
          <a:lstStyle/>
          <a:p>
            <a:r>
              <a:rPr lang="en-GB">
                <a:solidFill>
                  <a:srgbClr val="FF0000"/>
                </a:solidFill>
              </a:rPr>
              <a:t>Step 1</a:t>
            </a:r>
          </a:p>
          <a:p>
            <a:r>
              <a:rPr lang="en-GB"/>
              <a:t>So basically first what you need to do is Select  an empty cell next to or below a row of numbers</a:t>
            </a:r>
            <a:endParaRPr lang="en-US"/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7DDE0CB6-2061-485E-30C0-DBD90F711F6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09363" y="7774041"/>
            <a:ext cx="1293280" cy="1107982"/>
          </a:xfrm>
        </p:spPr>
        <p:txBody>
          <a:bodyPr/>
          <a:lstStyle/>
          <a:p>
            <a:r>
              <a:rPr lang="en-GB">
                <a:solidFill>
                  <a:srgbClr val="FF0000"/>
                </a:solidFill>
              </a:rPr>
              <a:t>Step 3</a:t>
            </a:r>
          </a:p>
          <a:p>
            <a:r>
              <a:rPr lang="en-GB"/>
              <a:t>Now if you look at the highlighted area it should contain all the numbers you want to add together. Check to see that you have selected the correct cells.</a:t>
            </a:r>
          </a:p>
        </p:txBody>
      </p:sp>
      <p:sp>
        <p:nvSpPr>
          <p:cNvPr id="57" name="Text Placeholder 56">
            <a:extLst>
              <a:ext uri="{FF2B5EF4-FFF2-40B4-BE49-F238E27FC236}">
                <a16:creationId xmlns:a16="http://schemas.microsoft.com/office/drawing/2014/main" id="{6CAD819F-E58E-230F-8F33-35399A4312B0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en-GB"/>
              <a:t>Dwayne Myers 2433717.</a:t>
            </a:r>
            <a:endParaRPr lang="en-US"/>
          </a:p>
        </p:txBody>
      </p:sp>
      <p:sp>
        <p:nvSpPr>
          <p:cNvPr id="59" name="Text Placeholder 58">
            <a:extLst>
              <a:ext uri="{FF2B5EF4-FFF2-40B4-BE49-F238E27FC236}">
                <a16:creationId xmlns:a16="http://schemas.microsoft.com/office/drawing/2014/main" id="{0FD836CD-8C26-6490-DFEF-C594C7EE7AD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155406" y="7784049"/>
            <a:ext cx="1418487" cy="1049789"/>
          </a:xfrm>
        </p:spPr>
        <p:txBody>
          <a:bodyPr/>
          <a:lstStyle/>
          <a:p>
            <a:r>
              <a:rPr lang="en-GB">
                <a:solidFill>
                  <a:srgbClr val="FF0000"/>
                </a:solidFill>
              </a:rPr>
              <a:t>Steps4</a:t>
            </a:r>
          </a:p>
          <a:p>
            <a:r>
              <a:rPr lang="en-GB"/>
              <a:t>So now if I tap the enter button </a:t>
            </a:r>
            <a:r>
              <a:rPr lang="en-GB" err="1"/>
              <a:t>i</a:t>
            </a:r>
            <a:r>
              <a:rPr lang="en-GB"/>
              <a:t> should now come up with the calculated sum Which should appear in the cell.</a:t>
            </a:r>
            <a:endParaRPr lang="en-US"/>
          </a:p>
        </p:txBody>
      </p:sp>
      <p:pic>
        <p:nvPicPr>
          <p:cNvPr id="78" name="Picture 77">
            <a:extLst>
              <a:ext uri="{FF2B5EF4-FFF2-40B4-BE49-F238E27FC236}">
                <a16:creationId xmlns:a16="http://schemas.microsoft.com/office/drawing/2014/main" id="{3D55DE3E-4D2E-D5B9-80CE-9CE6E014A1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7320" y="4173152"/>
            <a:ext cx="1809750" cy="1809750"/>
          </a:xfrm>
          <a:prstGeom prst="rect">
            <a:avLst/>
          </a:prstGeom>
        </p:spPr>
      </p:pic>
      <p:sp>
        <p:nvSpPr>
          <p:cNvPr id="85" name="TextBox 84">
            <a:extLst>
              <a:ext uri="{FF2B5EF4-FFF2-40B4-BE49-F238E27FC236}">
                <a16:creationId xmlns:a16="http://schemas.microsoft.com/office/drawing/2014/main" id="{DF124BA3-865C-3B32-462E-C6B2B3E58C61}"/>
              </a:ext>
            </a:extLst>
          </p:cNvPr>
          <p:cNvSpPr txBox="1"/>
          <p:nvPr/>
        </p:nvSpPr>
        <p:spPr>
          <a:xfrm>
            <a:off x="1714500" y="4387334"/>
            <a:ext cx="3429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/>
          </a:p>
        </p:txBody>
      </p:sp>
      <p:pic>
        <p:nvPicPr>
          <p:cNvPr id="89" name="Picture Placeholder 88">
            <a:extLst>
              <a:ext uri="{FF2B5EF4-FFF2-40B4-BE49-F238E27FC236}">
                <a16:creationId xmlns:a16="http://schemas.microsoft.com/office/drawing/2014/main" id="{B6BE0847-3D46-7C0E-D7CA-620E8D96CED8}"/>
              </a:ext>
            </a:extLst>
          </p:cNvPr>
          <p:cNvPicPr>
            <a:picLocks noGrp="1" noChangeAspect="1"/>
          </p:cNvPicPr>
          <p:nvPr>
            <p:ph type="pic" sz="quarter" idx="31"/>
          </p:nvPr>
        </p:nvPicPr>
        <p:blipFill>
          <a:blip r:embed="rId4"/>
          <a:srcRect l="5916" r="5916"/>
          <a:stretch/>
        </p:blipFill>
        <p:spPr>
          <a:xfrm>
            <a:off x="5102679" y="2139724"/>
            <a:ext cx="1476431" cy="1173615"/>
          </a:xfrm>
          <a:prstGeom prst="rect">
            <a:avLst/>
          </a:prstGeom>
        </p:spPr>
      </p:pic>
      <p:sp>
        <p:nvSpPr>
          <p:cNvPr id="10" name="Text Placeholder 43">
            <a:extLst>
              <a:ext uri="{FF2B5EF4-FFF2-40B4-BE49-F238E27FC236}">
                <a16:creationId xmlns:a16="http://schemas.microsoft.com/office/drawing/2014/main" id="{869ED1B9-1BFA-BEDB-6E34-CE77336F60E1}"/>
              </a:ext>
            </a:extLst>
          </p:cNvPr>
          <p:cNvSpPr txBox="1">
            <a:spLocks/>
          </p:cNvSpPr>
          <p:nvPr/>
        </p:nvSpPr>
        <p:spPr>
          <a:xfrm>
            <a:off x="3541040" y="1304710"/>
            <a:ext cx="1435553" cy="1130969"/>
          </a:xfrm>
          <a:prstGeom prst="rect">
            <a:avLst/>
          </a:prstGeom>
        </p:spPr>
        <p:txBody>
          <a:bodyPr vert="horz" lIns="0" tIns="0" rIns="0" bIns="0" rtlCol="0" anchor="ctr" anchorCtr="0">
            <a:noAutofit/>
          </a:bodyPr>
          <a:lstStyle>
            <a:lvl1pPr mar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900" kern="1200">
                <a:solidFill>
                  <a:srgbClr val="1A1A1A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bg2"/>
                </a:solidFill>
                <a:latin typeface="Arial Narrow" panose="020B0606020202030204" pitchFamily="34" charset="0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bg2"/>
                </a:solidFill>
                <a:latin typeface="Arial Narrow" panose="020B0606020202030204" pitchFamily="34" charset="0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bg2"/>
                </a:solidFill>
                <a:latin typeface="Arial Narrow" panose="020B0606020202030204" pitchFamily="34" charset="0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bg2"/>
                </a:solidFill>
                <a:latin typeface="Arial Narrow" panose="020B0606020202030204" pitchFamily="34" charset="0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rgbClr val="FF0000"/>
                </a:solidFill>
              </a:rPr>
              <a:t>Step 2</a:t>
            </a:r>
          </a:p>
          <a:p>
            <a:r>
              <a:rPr lang="en-GB"/>
              <a:t>OK so the next action to do is Locate the auto sum symbol, this will allow you use a formula which generates the total of the cells you chose to select to be added together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FE936F8-B337-DF59-DF3C-526EFD268FC0}"/>
              </a:ext>
            </a:extLst>
          </p:cNvPr>
          <p:cNvSpPr txBox="1"/>
          <p:nvPr/>
        </p:nvSpPr>
        <p:spPr>
          <a:xfrm>
            <a:off x="1949999" y="1427504"/>
            <a:ext cx="1379286" cy="11695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solidFill>
                  <a:srgbClr val="FF0000"/>
                </a:solidFill>
              </a:rPr>
              <a:t>Information</a:t>
            </a:r>
            <a:r>
              <a:rPr lang="en-GB" sz="1000">
                <a:solidFill>
                  <a:srgbClr val="FFFF00"/>
                </a:solidFill>
              </a:rPr>
              <a:t>!</a:t>
            </a:r>
            <a:r>
              <a:rPr lang="en-GB" sz="1000"/>
              <a:t> </a:t>
            </a:r>
            <a:endParaRPr lang="en-US"/>
          </a:p>
          <a:p>
            <a:endParaRPr lang="en-GB" sz="1000"/>
          </a:p>
          <a:p>
            <a:r>
              <a:rPr lang="en-GB" sz="1000"/>
              <a:t>When using excel there are many functions that you can use. Also there are formulas to calculate sums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CA458D1-C7B9-BED3-4E61-E9F804EFAAF1}"/>
              </a:ext>
            </a:extLst>
          </p:cNvPr>
          <p:cNvSpPr txBox="1"/>
          <p:nvPr/>
        </p:nvSpPr>
        <p:spPr>
          <a:xfrm>
            <a:off x="1946533" y="7066909"/>
            <a:ext cx="1225603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solidFill>
                  <a:srgbClr val="FF0000"/>
                </a:solidFill>
              </a:rPr>
              <a:t>Tips:</a:t>
            </a:r>
            <a:r>
              <a:rPr lang="en-GB" sz="1000">
                <a:solidFill>
                  <a:srgbClr val="4DBF97"/>
                </a:solidFill>
              </a:rPr>
              <a:t> </a:t>
            </a:r>
            <a:endParaRPr lang="en-US"/>
          </a:p>
          <a:p>
            <a:endParaRPr lang="en-GB" sz="1000">
              <a:solidFill>
                <a:srgbClr val="4DBF97"/>
              </a:solidFill>
            </a:endParaRPr>
          </a:p>
          <a:p>
            <a:r>
              <a:rPr lang="en-GB" sz="1000">
                <a:solidFill>
                  <a:srgbClr val="4DBF97"/>
                </a:solidFill>
              </a:rPr>
              <a:t>Charts &amp; graphs:</a:t>
            </a:r>
            <a:endParaRPr lang="en-GB"/>
          </a:p>
          <a:p>
            <a:r>
              <a:rPr lang="en-GB" sz="1000">
                <a:solidFill>
                  <a:srgbClr val="4DBF97"/>
                </a:solidFill>
              </a:rPr>
              <a:t>Excel lets you create different types of graphs &amp; charts. This is useful when needing to create a table with  information.</a:t>
            </a:r>
          </a:p>
        </p:txBody>
      </p:sp>
    </p:spTree>
    <p:extLst>
      <p:ext uri="{BB962C8B-B14F-4D97-AF65-F5344CB8AC3E}">
        <p14:creationId xmlns:p14="http://schemas.microsoft.com/office/powerpoint/2010/main" val="33013258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4">
      <a:dk1>
        <a:srgbClr val="F58A1F"/>
      </a:dk1>
      <a:lt1>
        <a:srgbClr val="FFFFFF"/>
      </a:lt1>
      <a:dk2>
        <a:srgbClr val="E1C300"/>
      </a:dk2>
      <a:lt2>
        <a:srgbClr val="E4575E"/>
      </a:lt2>
      <a:accent1>
        <a:srgbClr val="8FD7BE"/>
      </a:accent1>
      <a:accent2>
        <a:srgbClr val="9E84BB"/>
      </a:accent2>
      <a:accent3>
        <a:srgbClr val="6C70C6"/>
      </a:accent3>
      <a:accent4>
        <a:srgbClr val="4D82BF"/>
      </a:accent4>
      <a:accent5>
        <a:srgbClr val="009CC2"/>
      </a:accent5>
      <a:accent6>
        <a:srgbClr val="9BC100"/>
      </a:accent6>
      <a:hlink>
        <a:srgbClr val="000000"/>
      </a:hlink>
      <a:folHlink>
        <a:srgbClr val="000000"/>
      </a:folHlink>
    </a:clrScheme>
    <a:fontScheme name="Custom 7">
      <a:majorFont>
        <a:latin typeface="Bookman Old Style"/>
        <a:ea typeface=""/>
        <a:cs typeface=""/>
      </a:majorFont>
      <a:minorFont>
        <a:latin typeface="Arial Narrow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44594937_win32_fixed" id="{B5521646-1D6C-4E66-95A5-D5B2F9ED7BEE}" vid="{7A8A42A9-1DC3-4472-8777-57C3C16924B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On-screen Show (4:3)</PresentationFormat>
  <Slides>1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Use Auto sum in Excel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Use Autosum in excel</dc:title>
  <dc:creator/>
  <cp:revision>1</cp:revision>
  <dcterms:created xsi:type="dcterms:W3CDTF">2021-11-12T00:44:37Z</dcterms:created>
  <dcterms:modified xsi:type="dcterms:W3CDTF">2025-07-04T13:49:51Z</dcterms:modified>
</cp:coreProperties>
</file>