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embedTrueTypeFonts="1" saveSubsetFonts="1">
  <p:sldMasterIdLst>
    <p:sldMasterId id="2147483684" r:id="rId1"/>
  </p:sldMasterIdLst>
  <p:notesMasterIdLst>
    <p:notesMasterId r:id="rId2"/>
  </p:notesMasterIdLst>
  <p:sldIdLst>
    <p:sldId id="321" r:id="rId3"/>
    <p:sldId id="322" r:id="rId4"/>
    <p:sldId id="323" r:id="rId5"/>
  </p:sldIdLst>
  <p:sldSz cy="21374100" cx="15113000"/>
  <p:notesSz cx="6858000" cy="9144000"/>
  <p:embeddedFontLst>
    <p:embeddedFont>
      <p:font typeface="Times New Roman Bold" charset="0"/>
      <p:regular r:id="rId6"/>
    </p:embeddedFont>
    <p:embeddedFont>
      <p:font typeface="Calibri" pitchFamily="34" charset="0"/>
      <p:regular r:id="rId7"/>
      <p:bold r:id="rId8"/>
      <p:italic r:id="rId9"/>
      <p:boldItalic r:id="rId10"/>
    </p:embeddedFont>
  </p:embeddedFontLst>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showOutlineIcons="0">
    <p:restoredLeft sz="15620" autoAdjust="0"/>
    <p:restoredTop sz="94622" autoAdjust="0"/>
  </p:normalViewPr>
  <p:slideViewPr>
    <p:cSldViewPr>
      <p:cViewPr varScale="1">
        <p:scale>
          <a:sx n="22" d="100"/>
          <a:sy n="22" d="100"/>
        </p:scale>
        <p:origin x="-2358"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font" Target="fonts/font1.fntdata"/><Relationship Id="rId7" Type="http://schemas.openxmlformats.org/officeDocument/2006/relationships/font" Target="fonts/font2.fntdata"/><Relationship Id="rId8" Type="http://schemas.openxmlformats.org/officeDocument/2006/relationships/font" Target="fonts/font3.fntdata"/><Relationship Id="rId9" Type="http://schemas.openxmlformats.org/officeDocument/2006/relationships/font" Target="fonts/font4.fntdata"/><Relationship Id="rId10" Type="http://schemas.openxmlformats.org/officeDocument/2006/relationships/font" Target="fonts/font5.fntdata"/><Relationship Id="rId11" Type="http://schemas.openxmlformats.org/officeDocument/2006/relationships/tableStyles" Target="tableStyles.xml"/><Relationship Id="rId12" Type="http://schemas.openxmlformats.org/officeDocument/2006/relationships/presProps" Target="presProps.xml"/><Relationship Id="rId13" Type="http://schemas.openxmlformats.org/officeDocument/2006/relationships/viewProps" Target="viewProps.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36" name=""/>
        <p:cNvGrpSpPr/>
        <p:nvPr/>
      </p:nvGrpSpPr>
      <p:grpSpPr>
        <a:xfrm>
          <a:off x="0" y="0"/>
          <a:ext cx="0" cy="0"/>
          <a:chOff x="0" y="0"/>
          <a:chExt cx="0" cy="0"/>
        </a:xfrm>
      </p:grpSpPr>
      <p:sp>
        <p:nvSpPr>
          <p:cNvPr id="1048664" name="Rectangle 2"/>
          <p:cNvSpPr>
            <a:spLocks noGrp="1" noChangeArrowheads="1"/>
          </p:cNvSpPr>
          <p:nvPr>
            <p:ph type="hdr" sz="quarter"/>
          </p:nvPr>
        </p:nvSpPr>
        <p:spPr bwMode="auto">
          <a:xfrm>
            <a:off x="2"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l">
              <a:defRPr sz="1100"/>
            </a:lvl1pPr>
          </a:lstStyle>
          <a:p>
            <a:endParaRPr lang="en-US"/>
          </a:p>
        </p:txBody>
      </p:sp>
      <p:sp>
        <p:nvSpPr>
          <p:cNvPr id="1048665" name="Rectangle 3"/>
          <p:cNvSpPr>
            <a:spLocks noGrp="1" noChangeArrowheads="1"/>
          </p:cNvSpPr>
          <p:nvPr>
            <p:ph type="dt" idx="1"/>
          </p:nvPr>
        </p:nvSpPr>
        <p:spPr bwMode="auto">
          <a:xfrm>
            <a:off x="4021139"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r">
              <a:defRPr sz="1100"/>
            </a:lvl1pPr>
          </a:lstStyle>
          <a:p>
            <a:endParaRPr lang="en-US"/>
          </a:p>
        </p:txBody>
      </p:sp>
      <p:sp>
        <p:nvSpPr>
          <p:cNvPr id="1048666" name="Rectangle 4"/>
          <p:cNvSpPr>
            <a:spLocks noChangeAspect="1" noRot="1" noGrp="1" noChangeArrowheads="1" noTextEdit="1"/>
          </p:cNvSpPr>
          <p:nvPr>
            <p:ph type="sldImg" idx="2"/>
          </p:nvPr>
        </p:nvSpPr>
        <p:spPr bwMode="auto">
          <a:xfrm>
            <a:off x="990600" y="766763"/>
            <a:ext cx="5118100" cy="3838575"/>
          </a:xfrm>
          <a:prstGeom prst="rect"/>
          <a:noFill/>
          <a:ln w="9525">
            <a:solidFill>
              <a:srgbClr val="000000"/>
            </a:solidFill>
            <a:miter lim="800000"/>
            <a:headEnd/>
            <a:tailEnd/>
          </a:ln>
          <a:effectLst/>
        </p:spPr>
      </p:sp>
      <p:sp>
        <p:nvSpPr>
          <p:cNvPr id="1048667" name="Rectangle 5"/>
          <p:cNvSpPr>
            <a:spLocks noGrp="1" noChangeArrowheads="1"/>
          </p:cNvSpPr>
          <p:nvPr>
            <p:ph type="body" sz="quarter" idx="3"/>
          </p:nvPr>
        </p:nvSpPr>
        <p:spPr bwMode="auto">
          <a:xfrm>
            <a:off x="709614" y="4862514"/>
            <a:ext cx="5680075" cy="4605337"/>
          </a:xfrm>
          <a:prstGeom prst="rect"/>
          <a:noFill/>
          <a:ln w="9525">
            <a:noFill/>
            <a:miter lim="800000"/>
            <a:headEnd/>
            <a:tailEnd/>
          </a:ln>
          <a:effectLst/>
        </p:spPr>
        <p:txBody>
          <a:bodyPr anchor="t" anchorCtr="0" bIns="45745" compatLnSpc="1" lIns="91492" numCol="1" rIns="91492" tIns="45745" vert="horz" wrap="square">
            <a:prstTxWarp prst="textNoShape"/>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68" name="Rectangle 6"/>
          <p:cNvSpPr>
            <a:spLocks noGrp="1" noChangeArrowheads="1"/>
          </p:cNvSpPr>
          <p:nvPr>
            <p:ph type="ftr" sz="quarter" idx="4"/>
          </p:nvPr>
        </p:nvSpPr>
        <p:spPr bwMode="auto">
          <a:xfrm>
            <a:off x="2"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l">
              <a:defRPr sz="1100"/>
            </a:lvl1pPr>
          </a:lstStyle>
          <a:p>
            <a:endParaRPr lang="en-US"/>
          </a:p>
        </p:txBody>
      </p:sp>
      <p:sp>
        <p:nvSpPr>
          <p:cNvPr id="1048669" name="Rectangle 7"/>
          <p:cNvSpPr>
            <a:spLocks noGrp="1" noChangeArrowheads="1"/>
          </p:cNvSpPr>
          <p:nvPr>
            <p:ph type="sldNum" sz="quarter" idx="5"/>
          </p:nvPr>
        </p:nvSpPr>
        <p:spPr bwMode="auto">
          <a:xfrm>
            <a:off x="4021139"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r">
              <a:defRPr sz="1100"/>
            </a:lvl1pPr>
          </a:lstStyle>
          <a:p>
            <a:fld id="{A9A0EA98-5831-4853-B862-C702E6EB345C}" type="slidenum">
              <a:rPr lang="en-US"/>
              <a:t>‹#›</a:t>
            </a:fld>
            <a:endParaRPr lang="en-US"/>
          </a:p>
        </p:txBody>
      </p:sp>
    </p:spTree>
  </p:cSld>
  <p:clrMap accent1="accent1" accent2="accent2" accent3="accent3" accent4="accent4" accent5="accent5" accent6="accent6" bg1="lt1" bg2="lt2" tx1="dk1" tx2="dk2" hlink="hlink" folHlink="folHlink"/>
  <p:notesStyle>
    <a:lvl1pPr algn="l" fontAlgn="base" rtl="0">
      <a:spcBef>
        <a:spcPct val="30000"/>
      </a:spcBef>
      <a:spcAft>
        <a:spcPct val="0"/>
      </a:spcAft>
      <a:defRPr sz="1200" kern="1200">
        <a:solidFill>
          <a:schemeClr val="tx1"/>
        </a:solidFill>
        <a:latin typeface="Arial" charset="0"/>
        <a:ea typeface="+mn-ea"/>
        <a:cs typeface="+mn-cs"/>
      </a:defRPr>
    </a:lvl1pPr>
    <a:lvl2pPr algn="l" fontAlgn="base" marL="457200" rtl="0">
      <a:spcBef>
        <a:spcPct val="30000"/>
      </a:spcBef>
      <a:spcAft>
        <a:spcPct val="0"/>
      </a:spcAft>
      <a:defRPr sz="1200" kern="1200">
        <a:solidFill>
          <a:schemeClr val="tx1"/>
        </a:solidFill>
        <a:latin typeface="Arial" charset="0"/>
        <a:ea typeface="+mn-ea"/>
        <a:cs typeface="+mn-cs"/>
      </a:defRPr>
    </a:lvl2pPr>
    <a:lvl3pPr algn="l" fontAlgn="base" marL="914400" rtl="0">
      <a:spcBef>
        <a:spcPct val="30000"/>
      </a:spcBef>
      <a:spcAft>
        <a:spcPct val="0"/>
      </a:spcAft>
      <a:defRPr sz="1200" kern="1200">
        <a:solidFill>
          <a:schemeClr val="tx1"/>
        </a:solidFill>
        <a:latin typeface="Arial" charset="0"/>
        <a:ea typeface="+mn-ea"/>
        <a:cs typeface="+mn-cs"/>
      </a:defRPr>
    </a:lvl3pPr>
    <a:lvl4pPr algn="l" fontAlgn="base" marL="1371600" rtl="0">
      <a:spcBef>
        <a:spcPct val="30000"/>
      </a:spcBef>
      <a:spcAft>
        <a:spcPct val="0"/>
      </a:spcAft>
      <a:defRPr sz="1200" kern="1200">
        <a:solidFill>
          <a:schemeClr val="tx1"/>
        </a:solidFill>
        <a:latin typeface="Arial" charset="0"/>
        <a:ea typeface="+mn-ea"/>
        <a:cs typeface="+mn-cs"/>
      </a:defRPr>
    </a:lvl4pPr>
    <a:lvl5pPr algn="l" fontAlgn="base" marL="1828800" rtl="0">
      <a:spcBef>
        <a:spcPct val="30000"/>
      </a:spcBef>
      <a:spcAft>
        <a:spcPct val="0"/>
      </a:spcAft>
      <a:defRPr sz="1200" kern="1200">
        <a:solidFill>
          <a:schemeClr val="tx1"/>
        </a:solidFill>
        <a:latin typeface="Arial" charset="0"/>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25" name=""/>
        <p:cNvGrpSpPr/>
        <p:nvPr/>
      </p:nvGrpSpPr>
      <p:grpSpPr>
        <a:xfrm>
          <a:off x="0" y="0"/>
          <a:ext cx="0" cy="0"/>
          <a:chOff x="0" y="0"/>
          <a:chExt cx="0" cy="0"/>
        </a:xfrm>
      </p:grpSpPr>
      <p:sp>
        <p:nvSpPr>
          <p:cNvPr id="1048609" name="Title 1"/>
          <p:cNvSpPr>
            <a:spLocks noGrp="1"/>
          </p:cNvSpPr>
          <p:nvPr>
            <p:ph type="ctrTitle"/>
          </p:nvPr>
        </p:nvSpPr>
        <p:spPr>
          <a:xfrm>
            <a:off x="685800" y="2130425"/>
            <a:ext cx="7772400" cy="1470025"/>
          </a:xfrm>
        </p:spPr>
        <p:txBody>
          <a:bodyPr/>
          <a:p>
            <a:r>
              <a:rPr lang="en-US" smtClean="0"/>
              <a:t>Click to edit Master title style</a:t>
            </a:r>
            <a:endParaRPr lang="en-US"/>
          </a:p>
        </p:txBody>
      </p:sp>
      <p:sp>
        <p:nvSpPr>
          <p:cNvPr id="1048610" name="Subtitle 2"/>
          <p:cNvSpPr>
            <a:spLocks noGrp="1"/>
          </p:cNvSpPr>
          <p:nvPr>
            <p:ph type="subTitle" idx="1"/>
          </p:nvPr>
        </p:nvSpPr>
        <p:spPr>
          <a:xfrm>
            <a:off x="1371600" y="3886200"/>
            <a:ext cx="6400800" cy="1752600"/>
          </a:xfrm>
        </p:spPr>
        <p:txBody>
          <a:bodyPr/>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smtClean="0"/>
              <a:t>Click to edit Master subtitle style</a:t>
            </a:r>
            <a:endParaRPr lang="en-US"/>
          </a:p>
        </p:txBody>
      </p:sp>
      <p:sp>
        <p:nvSpPr>
          <p:cNvPr id="1048611" name="Date Placeholder 3"/>
          <p:cNvSpPr>
            <a:spLocks noGrp="1"/>
          </p:cNvSpPr>
          <p:nvPr>
            <p:ph type="dt" sz="half" idx="10"/>
          </p:nvPr>
        </p:nvSpPr>
        <p:spPr/>
        <p:txBody>
          <a:bodyPr/>
          <a:p>
            <a:fld id="{1D8BD707-D9CF-40AE-B4C6-C98DA3205C09}" type="datetimeFigureOut">
              <a:rPr lang="en-US" smtClean="0"/>
              <a:t>11/29/2025</a:t>
            </a:fld>
            <a:endParaRPr lang="en-US"/>
          </a:p>
        </p:txBody>
      </p:sp>
      <p:sp>
        <p:nvSpPr>
          <p:cNvPr id="1048612" name="Footer Placeholder 4"/>
          <p:cNvSpPr>
            <a:spLocks noGrp="1"/>
          </p:cNvSpPr>
          <p:nvPr>
            <p:ph type="ftr" sz="quarter" idx="11"/>
          </p:nvPr>
        </p:nvSpPr>
        <p:spPr/>
        <p:txBody>
          <a:bodyPr/>
          <a:p>
            <a:endParaRPr lang="en-US"/>
          </a:p>
        </p:txBody>
      </p:sp>
      <p:sp>
        <p:nvSpPr>
          <p:cNvPr id="1048613"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28" name=""/>
        <p:cNvGrpSpPr/>
        <p:nvPr/>
      </p:nvGrpSpPr>
      <p:grpSpPr>
        <a:xfrm>
          <a:off x="0" y="0"/>
          <a:ext cx="0" cy="0"/>
          <a:chOff x="0" y="0"/>
          <a:chExt cx="0" cy="0"/>
        </a:xfrm>
      </p:grpSpPr>
      <p:sp>
        <p:nvSpPr>
          <p:cNvPr id="1048623" name="Title 1"/>
          <p:cNvSpPr>
            <a:spLocks noGrp="1"/>
          </p:cNvSpPr>
          <p:nvPr>
            <p:ph type="title"/>
          </p:nvPr>
        </p:nvSpPr>
        <p:spPr/>
        <p:txBody>
          <a:bodyPr/>
          <a:p>
            <a:r>
              <a:rPr lang="en-US" smtClean="0"/>
              <a:t>Click to edit Master title style</a:t>
            </a:r>
            <a:endParaRPr lang="en-US"/>
          </a:p>
        </p:txBody>
      </p:sp>
      <p:sp>
        <p:nvSpPr>
          <p:cNvPr id="1048624" name="Content Placeholder 2"/>
          <p:cNvSpPr>
            <a:spLocks noGrp="1"/>
          </p:cNvSpPr>
          <p:nvPr>
            <p:ph idx="1"/>
          </p:nvPr>
        </p:nvSpPr>
        <p:spPr/>
        <p:txBody>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625" name="Date Placeholder 3"/>
          <p:cNvSpPr>
            <a:spLocks noGrp="1"/>
          </p:cNvSpPr>
          <p:nvPr>
            <p:ph type="dt" sz="half" idx="10"/>
          </p:nvPr>
        </p:nvSpPr>
        <p:spPr/>
        <p:txBody>
          <a:bodyPr/>
          <a:p>
            <a:fld id="{1D8BD707-D9CF-40AE-B4C6-C98DA3205C09}" type="datetimeFigureOut">
              <a:rPr lang="en-US" smtClean="0"/>
              <a:t>11/29/2025</a:t>
            </a:fld>
            <a:endParaRPr lang="en-US"/>
          </a:p>
        </p:txBody>
      </p:sp>
      <p:sp>
        <p:nvSpPr>
          <p:cNvPr id="1048626" name="Footer Placeholder 4"/>
          <p:cNvSpPr>
            <a:spLocks noGrp="1"/>
          </p:cNvSpPr>
          <p:nvPr>
            <p:ph type="ftr" sz="quarter" idx="11"/>
          </p:nvPr>
        </p:nvSpPr>
        <p:spPr/>
        <p:txBody>
          <a:bodyPr/>
          <a:p>
            <a:endParaRPr lang="en-US"/>
          </a:p>
        </p:txBody>
      </p:sp>
      <p:sp>
        <p:nvSpPr>
          <p:cNvPr id="1048627"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31" name=""/>
        <p:cNvGrpSpPr/>
        <p:nvPr/>
      </p:nvGrpSpPr>
      <p:grpSpPr>
        <a:xfrm>
          <a:off x="0" y="0"/>
          <a:ext cx="0" cy="0"/>
          <a:chOff x="0" y="0"/>
          <a:chExt cx="0" cy="0"/>
        </a:xfrm>
      </p:grpSpPr>
      <p:sp>
        <p:nvSpPr>
          <p:cNvPr id="1048639" name="Title 1"/>
          <p:cNvSpPr>
            <a:spLocks noGrp="1"/>
          </p:cNvSpPr>
          <p:nvPr>
            <p:ph type="title"/>
          </p:nvPr>
        </p:nvSpPr>
        <p:spPr>
          <a:xfrm>
            <a:off x="722313" y="4406900"/>
            <a:ext cx="7772400" cy="1362075"/>
          </a:xfrm>
        </p:spPr>
        <p:txBody>
          <a:bodyPr anchor="t"/>
          <a:lstStyle>
            <a:lvl1pPr algn="l">
              <a:defRPr b="1" cap="all" sz="4000"/>
            </a:lvl1pPr>
          </a:lstStyle>
          <a:p>
            <a:r>
              <a:rPr lang="en-US" smtClean="0"/>
              <a:t>Click to edit Master title style</a:t>
            </a:r>
            <a:endParaRPr lang="en-US"/>
          </a:p>
        </p:txBody>
      </p:sp>
      <p:sp>
        <p:nvSpPr>
          <p:cNvPr id="1048640" name="Text Placeholder 2"/>
          <p:cNvSpPr>
            <a:spLocks noGrp="1"/>
          </p:cNvSpPr>
          <p:nvPr>
            <p:ph type="body" idx="1"/>
          </p:nvPr>
        </p:nvSpPr>
        <p:spPr>
          <a:xfrm>
            <a:off x="722313" y="2906713"/>
            <a:ext cx="7772400" cy="1500187"/>
          </a:xfrm>
        </p:spPr>
        <p:txBody>
          <a:bodyPr anchor="b"/>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Click to edit Master text styles</a:t>
            </a:r>
          </a:p>
        </p:txBody>
      </p:sp>
      <p:sp>
        <p:nvSpPr>
          <p:cNvPr id="1048641" name="Date Placeholder 3"/>
          <p:cNvSpPr>
            <a:spLocks noGrp="1"/>
          </p:cNvSpPr>
          <p:nvPr>
            <p:ph type="dt" sz="half" idx="10"/>
          </p:nvPr>
        </p:nvSpPr>
        <p:spPr/>
        <p:txBody>
          <a:bodyPr/>
          <a:p>
            <a:fld id="{1D8BD707-D9CF-40AE-B4C6-C98DA3205C09}" type="datetimeFigureOut">
              <a:rPr lang="en-US" smtClean="0"/>
              <a:t>11/29/2025</a:t>
            </a:fld>
            <a:endParaRPr lang="en-US"/>
          </a:p>
        </p:txBody>
      </p:sp>
      <p:sp>
        <p:nvSpPr>
          <p:cNvPr id="1048642" name="Footer Placeholder 4"/>
          <p:cNvSpPr>
            <a:spLocks noGrp="1"/>
          </p:cNvSpPr>
          <p:nvPr>
            <p:ph type="ftr" sz="quarter" idx="11"/>
          </p:nvPr>
        </p:nvSpPr>
        <p:spPr/>
        <p:txBody>
          <a:bodyPr/>
          <a:p>
            <a:endParaRPr lang="en-US"/>
          </a:p>
        </p:txBody>
      </p:sp>
      <p:sp>
        <p:nvSpPr>
          <p:cNvPr id="1048643"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32" name=""/>
        <p:cNvGrpSpPr/>
        <p:nvPr/>
      </p:nvGrpSpPr>
      <p:grpSpPr>
        <a:xfrm>
          <a:off x="0" y="0"/>
          <a:ext cx="0" cy="0"/>
          <a:chOff x="0" y="0"/>
          <a:chExt cx="0" cy="0"/>
        </a:xfrm>
      </p:grpSpPr>
      <p:sp>
        <p:nvSpPr>
          <p:cNvPr id="1048644" name="Title 1"/>
          <p:cNvSpPr>
            <a:spLocks noGrp="1"/>
          </p:cNvSpPr>
          <p:nvPr>
            <p:ph type="title"/>
          </p:nvPr>
        </p:nvSpPr>
        <p:spPr/>
        <p:txBody>
          <a:bodyPr/>
          <a:p>
            <a:r>
              <a:rPr lang="en-US" smtClean="0"/>
              <a:t>Click to edit Master title style</a:t>
            </a:r>
            <a:endParaRPr lang="en-US"/>
          </a:p>
        </p:txBody>
      </p:sp>
      <p:sp>
        <p:nvSpPr>
          <p:cNvPr id="1048645"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646"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647" name="Date Placeholder 4"/>
          <p:cNvSpPr>
            <a:spLocks noGrp="1"/>
          </p:cNvSpPr>
          <p:nvPr>
            <p:ph type="dt" sz="half" idx="10"/>
          </p:nvPr>
        </p:nvSpPr>
        <p:spPr/>
        <p:txBody>
          <a:bodyPr/>
          <a:p>
            <a:fld id="{1D8BD707-D9CF-40AE-B4C6-C98DA3205C09}" type="datetimeFigureOut">
              <a:rPr lang="en-US" smtClean="0"/>
              <a:t>11/29/2025</a:t>
            </a:fld>
            <a:endParaRPr lang="en-US"/>
          </a:p>
        </p:txBody>
      </p:sp>
      <p:sp>
        <p:nvSpPr>
          <p:cNvPr id="1048648" name="Footer Placeholder 5"/>
          <p:cNvSpPr>
            <a:spLocks noGrp="1"/>
          </p:cNvSpPr>
          <p:nvPr>
            <p:ph type="ftr" sz="quarter" idx="11"/>
          </p:nvPr>
        </p:nvSpPr>
        <p:spPr/>
        <p:txBody>
          <a:bodyPr/>
          <a:p>
            <a:endParaRPr lang="en-US"/>
          </a:p>
        </p:txBody>
      </p:sp>
      <p:sp>
        <p:nvSpPr>
          <p:cNvPr id="1048649"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33" name=""/>
        <p:cNvGrpSpPr/>
        <p:nvPr/>
      </p:nvGrpSpPr>
      <p:grpSpPr>
        <a:xfrm>
          <a:off x="0" y="0"/>
          <a:ext cx="0" cy="0"/>
          <a:chOff x="0" y="0"/>
          <a:chExt cx="0" cy="0"/>
        </a:xfrm>
      </p:grpSpPr>
      <p:sp>
        <p:nvSpPr>
          <p:cNvPr id="1048650" name="Title 1"/>
          <p:cNvSpPr>
            <a:spLocks noGrp="1"/>
          </p:cNvSpPr>
          <p:nvPr>
            <p:ph type="title"/>
          </p:nvPr>
        </p:nvSpPr>
        <p:spPr/>
        <p:txBody>
          <a:bodyPr/>
          <a:p>
            <a:r>
              <a:rPr lang="en-US" smtClean="0"/>
              <a:t>Click to edit Master title style</a:t>
            </a:r>
            <a:endParaRPr lang="en-US"/>
          </a:p>
        </p:txBody>
      </p:sp>
      <p:sp>
        <p:nvSpPr>
          <p:cNvPr id="1048651" name="Text Placeholder 2"/>
          <p:cNvSpPr>
            <a:spLocks noGrp="1"/>
          </p:cNvSpPr>
          <p:nvPr>
            <p:ph type="body" idx="1"/>
          </p:nvPr>
        </p:nvSpPr>
        <p:spPr>
          <a:xfrm>
            <a:off x="457200" y="1535113"/>
            <a:ext cx="4040188"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Click to edit Master text styles</a:t>
            </a:r>
          </a:p>
        </p:txBody>
      </p:sp>
      <p:sp>
        <p:nvSpPr>
          <p:cNvPr id="1048652"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653" name="Text Placeholder 4"/>
          <p:cNvSpPr>
            <a:spLocks noGrp="1"/>
          </p:cNvSpPr>
          <p:nvPr>
            <p:ph type="body" sz="quarter" idx="3"/>
          </p:nvPr>
        </p:nvSpPr>
        <p:spPr>
          <a:xfrm>
            <a:off x="4645025" y="1535113"/>
            <a:ext cx="4041775"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Click to edit Master text styles</a:t>
            </a:r>
          </a:p>
        </p:txBody>
      </p:sp>
      <p:sp>
        <p:nvSpPr>
          <p:cNvPr id="1048654"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655" name="Date Placeholder 6"/>
          <p:cNvSpPr>
            <a:spLocks noGrp="1"/>
          </p:cNvSpPr>
          <p:nvPr>
            <p:ph type="dt" sz="half" idx="10"/>
          </p:nvPr>
        </p:nvSpPr>
        <p:spPr/>
        <p:txBody>
          <a:bodyPr/>
          <a:p>
            <a:fld id="{1D8BD707-D9CF-40AE-B4C6-C98DA3205C09}" type="datetimeFigureOut">
              <a:rPr lang="en-US" smtClean="0"/>
              <a:t>11/29/2025</a:t>
            </a:fld>
            <a:endParaRPr lang="en-US"/>
          </a:p>
        </p:txBody>
      </p:sp>
      <p:sp>
        <p:nvSpPr>
          <p:cNvPr id="1048656" name="Footer Placeholder 7"/>
          <p:cNvSpPr>
            <a:spLocks noGrp="1"/>
          </p:cNvSpPr>
          <p:nvPr>
            <p:ph type="ftr" sz="quarter" idx="11"/>
          </p:nvPr>
        </p:nvSpPr>
        <p:spPr/>
        <p:txBody>
          <a:bodyPr/>
          <a:p>
            <a:endParaRPr lang="en-US"/>
          </a:p>
        </p:txBody>
      </p:sp>
      <p:sp>
        <p:nvSpPr>
          <p:cNvPr id="1048657" name="Slide Number Placeholder 8"/>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26" name=""/>
        <p:cNvGrpSpPr/>
        <p:nvPr/>
      </p:nvGrpSpPr>
      <p:grpSpPr>
        <a:xfrm>
          <a:off x="0" y="0"/>
          <a:ext cx="0" cy="0"/>
          <a:chOff x="0" y="0"/>
          <a:chExt cx="0" cy="0"/>
        </a:xfrm>
      </p:grpSpPr>
      <p:sp>
        <p:nvSpPr>
          <p:cNvPr id="1048614" name="Title 1"/>
          <p:cNvSpPr>
            <a:spLocks noGrp="1"/>
          </p:cNvSpPr>
          <p:nvPr>
            <p:ph type="title"/>
          </p:nvPr>
        </p:nvSpPr>
        <p:spPr/>
        <p:txBody>
          <a:bodyPr/>
          <a:p>
            <a:r>
              <a:rPr lang="en-US" smtClean="0"/>
              <a:t>Click to edit Master title style</a:t>
            </a:r>
            <a:endParaRPr lang="en-US"/>
          </a:p>
        </p:txBody>
      </p:sp>
      <p:sp>
        <p:nvSpPr>
          <p:cNvPr id="1048615" name="Date Placeholder 2"/>
          <p:cNvSpPr>
            <a:spLocks noGrp="1"/>
          </p:cNvSpPr>
          <p:nvPr>
            <p:ph type="dt" sz="half" idx="10"/>
          </p:nvPr>
        </p:nvSpPr>
        <p:spPr/>
        <p:txBody>
          <a:bodyPr/>
          <a:p>
            <a:fld id="{1D8BD707-D9CF-40AE-B4C6-C98DA3205C09}" type="datetimeFigureOut">
              <a:rPr lang="en-US" smtClean="0"/>
              <a:t>11/29/2025</a:t>
            </a:fld>
            <a:endParaRPr lang="en-US"/>
          </a:p>
        </p:txBody>
      </p:sp>
      <p:sp>
        <p:nvSpPr>
          <p:cNvPr id="1048616" name="Footer Placeholder 3"/>
          <p:cNvSpPr>
            <a:spLocks noGrp="1"/>
          </p:cNvSpPr>
          <p:nvPr>
            <p:ph type="ftr" sz="quarter" idx="11"/>
          </p:nvPr>
        </p:nvSpPr>
        <p:spPr/>
        <p:txBody>
          <a:bodyPr/>
          <a:p>
            <a:endParaRPr lang="en-US"/>
          </a:p>
        </p:txBody>
      </p:sp>
      <p:sp>
        <p:nvSpPr>
          <p:cNvPr id="1048617" name="Slide Number Placeholder 4"/>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6" name=""/>
        <p:cNvGrpSpPr/>
        <p:nvPr/>
      </p:nvGrpSpPr>
      <p:grpSpPr>
        <a:xfrm>
          <a:off x="0" y="0"/>
          <a:ext cx="0" cy="0"/>
          <a:chOff x="0" y="0"/>
          <a:chExt cx="0" cy="0"/>
        </a:xfrm>
      </p:grpSpPr>
      <p:sp>
        <p:nvSpPr>
          <p:cNvPr id="1048581" name="Date Placeholder 1"/>
          <p:cNvSpPr>
            <a:spLocks noGrp="1"/>
          </p:cNvSpPr>
          <p:nvPr>
            <p:ph type="dt" sz="half" idx="10"/>
          </p:nvPr>
        </p:nvSpPr>
        <p:spPr/>
        <p:txBody>
          <a:bodyPr/>
          <a:p>
            <a:fld id="{1D8BD707-D9CF-40AE-B4C6-C98DA3205C09}" type="datetimeFigureOut">
              <a:rPr lang="en-US" smtClean="0"/>
              <a:t>11/29/2025</a:t>
            </a:fld>
            <a:endParaRPr lang="en-US"/>
          </a:p>
        </p:txBody>
      </p:sp>
      <p:sp>
        <p:nvSpPr>
          <p:cNvPr id="1048582" name="Footer Placeholder 2"/>
          <p:cNvSpPr>
            <a:spLocks noGrp="1"/>
          </p:cNvSpPr>
          <p:nvPr>
            <p:ph type="ftr" sz="quarter" idx="11"/>
          </p:nvPr>
        </p:nvSpPr>
        <p:spPr/>
        <p:txBody>
          <a:bodyPr/>
          <a:p>
            <a:endParaRPr lang="en-US"/>
          </a:p>
        </p:txBody>
      </p:sp>
      <p:sp>
        <p:nvSpPr>
          <p:cNvPr id="1048583" name="Slide Number Placeholder 3"/>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34" name=""/>
        <p:cNvGrpSpPr/>
        <p:nvPr/>
      </p:nvGrpSpPr>
      <p:grpSpPr>
        <a:xfrm>
          <a:off x="0" y="0"/>
          <a:ext cx="0" cy="0"/>
          <a:chOff x="0" y="0"/>
          <a:chExt cx="0" cy="0"/>
        </a:xfrm>
      </p:grpSpPr>
      <p:sp>
        <p:nvSpPr>
          <p:cNvPr id="1048658" name="Title 1"/>
          <p:cNvSpPr>
            <a:spLocks noGrp="1"/>
          </p:cNvSpPr>
          <p:nvPr>
            <p:ph type="title"/>
          </p:nvPr>
        </p:nvSpPr>
        <p:spPr>
          <a:xfrm>
            <a:off x="457200" y="273050"/>
            <a:ext cx="3008313" cy="1162050"/>
          </a:xfrm>
        </p:spPr>
        <p:txBody>
          <a:bodyPr anchor="b"/>
          <a:lstStyle>
            <a:lvl1pPr algn="l">
              <a:defRPr b="1" sz="2000"/>
            </a:lvl1pPr>
          </a:lstStyle>
          <a:p>
            <a:r>
              <a:rPr lang="en-US" smtClean="0"/>
              <a:t>Click to edit Master title style</a:t>
            </a:r>
            <a:endParaRPr lang="en-US"/>
          </a:p>
        </p:txBody>
      </p:sp>
      <p:sp>
        <p:nvSpPr>
          <p:cNvPr id="1048659"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660" name="Text Placeholder 3"/>
          <p:cNvSpPr>
            <a:spLocks noGrp="1"/>
          </p:cNvSpPr>
          <p:nvPr>
            <p:ph type="body" sz="half" idx="2"/>
          </p:nvPr>
        </p:nvSpPr>
        <p:spPr>
          <a:xfrm>
            <a:off x="457200" y="1435100"/>
            <a:ext cx="3008313" cy="4691063"/>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Click to edit Master text styles</a:t>
            </a:r>
          </a:p>
        </p:txBody>
      </p:sp>
      <p:sp>
        <p:nvSpPr>
          <p:cNvPr id="1048661" name="Date Placeholder 4"/>
          <p:cNvSpPr>
            <a:spLocks noGrp="1"/>
          </p:cNvSpPr>
          <p:nvPr>
            <p:ph type="dt" sz="half" idx="10"/>
          </p:nvPr>
        </p:nvSpPr>
        <p:spPr/>
        <p:txBody>
          <a:bodyPr/>
          <a:p>
            <a:fld id="{1D8BD707-D9CF-40AE-B4C6-C98DA3205C09}" type="datetimeFigureOut">
              <a:rPr lang="en-US" smtClean="0"/>
              <a:t>11/29/2025</a:t>
            </a:fld>
            <a:endParaRPr lang="en-US"/>
          </a:p>
        </p:txBody>
      </p:sp>
      <p:sp>
        <p:nvSpPr>
          <p:cNvPr id="1048662" name="Footer Placeholder 5"/>
          <p:cNvSpPr>
            <a:spLocks noGrp="1"/>
          </p:cNvSpPr>
          <p:nvPr>
            <p:ph type="ftr" sz="quarter" idx="11"/>
          </p:nvPr>
        </p:nvSpPr>
        <p:spPr/>
        <p:txBody>
          <a:bodyPr/>
          <a:p>
            <a:endParaRPr lang="en-US"/>
          </a:p>
        </p:txBody>
      </p:sp>
      <p:sp>
        <p:nvSpPr>
          <p:cNvPr id="1048663"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29" name=""/>
        <p:cNvGrpSpPr/>
        <p:nvPr/>
      </p:nvGrpSpPr>
      <p:grpSpPr>
        <a:xfrm>
          <a:off x="0" y="0"/>
          <a:ext cx="0" cy="0"/>
          <a:chOff x="0" y="0"/>
          <a:chExt cx="0" cy="0"/>
        </a:xfrm>
      </p:grpSpPr>
      <p:sp>
        <p:nvSpPr>
          <p:cNvPr id="1048628" name="Title 1"/>
          <p:cNvSpPr>
            <a:spLocks noGrp="1"/>
          </p:cNvSpPr>
          <p:nvPr>
            <p:ph type="title"/>
          </p:nvPr>
        </p:nvSpPr>
        <p:spPr>
          <a:xfrm>
            <a:off x="1792288" y="4800600"/>
            <a:ext cx="5486400" cy="566738"/>
          </a:xfrm>
        </p:spPr>
        <p:txBody>
          <a:bodyPr anchor="b"/>
          <a:lstStyle>
            <a:lvl1pPr algn="l">
              <a:defRPr b="1" sz="2000"/>
            </a:lvl1pPr>
          </a:lstStyle>
          <a:p>
            <a:r>
              <a:rPr lang="en-US" smtClean="0"/>
              <a:t>Click to edit Master title style</a:t>
            </a:r>
            <a:endParaRPr lang="en-US"/>
          </a:p>
        </p:txBody>
      </p:sp>
      <p:sp>
        <p:nvSpPr>
          <p:cNvPr id="1048629" name="Picture Placeholder 2"/>
          <p:cNvSpPr>
            <a:spLocks noGrp="1"/>
          </p:cNvSpPr>
          <p:nvPr>
            <p:ph type="pic" idx="1"/>
          </p:nvPr>
        </p:nvSpPr>
        <p:spPr>
          <a:xfrm>
            <a:off x="1792288" y="612775"/>
            <a:ext cx="5486400" cy="4114800"/>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1048630" name="Text Placeholder 3"/>
          <p:cNvSpPr>
            <a:spLocks noGrp="1"/>
          </p:cNvSpPr>
          <p:nvPr>
            <p:ph type="body" sz="half" idx="2"/>
          </p:nvPr>
        </p:nvSpPr>
        <p:spPr>
          <a:xfrm>
            <a:off x="1792288" y="5367338"/>
            <a:ext cx="5486400" cy="804862"/>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Click to edit Master text styles</a:t>
            </a:r>
          </a:p>
        </p:txBody>
      </p:sp>
      <p:sp>
        <p:nvSpPr>
          <p:cNvPr id="1048631" name="Date Placeholder 4"/>
          <p:cNvSpPr>
            <a:spLocks noGrp="1"/>
          </p:cNvSpPr>
          <p:nvPr>
            <p:ph type="dt" sz="half" idx="10"/>
          </p:nvPr>
        </p:nvSpPr>
        <p:spPr/>
        <p:txBody>
          <a:bodyPr/>
          <a:p>
            <a:fld id="{1D8BD707-D9CF-40AE-B4C6-C98DA3205C09}" type="datetimeFigureOut">
              <a:rPr lang="en-US" smtClean="0"/>
              <a:t>11/29/2025</a:t>
            </a:fld>
            <a:endParaRPr lang="en-US"/>
          </a:p>
        </p:txBody>
      </p:sp>
      <p:sp>
        <p:nvSpPr>
          <p:cNvPr id="1048632" name="Footer Placeholder 5"/>
          <p:cNvSpPr>
            <a:spLocks noGrp="1"/>
          </p:cNvSpPr>
          <p:nvPr>
            <p:ph type="ftr" sz="quarter" idx="11"/>
          </p:nvPr>
        </p:nvSpPr>
        <p:spPr/>
        <p:txBody>
          <a:bodyPr/>
          <a:p>
            <a:endParaRPr lang="en-US"/>
          </a:p>
        </p:txBody>
      </p:sp>
      <p:sp>
        <p:nvSpPr>
          <p:cNvPr id="1048633"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30" name=""/>
        <p:cNvGrpSpPr/>
        <p:nvPr/>
      </p:nvGrpSpPr>
      <p:grpSpPr>
        <a:xfrm>
          <a:off x="0" y="0"/>
          <a:ext cx="0" cy="0"/>
          <a:chOff x="0" y="0"/>
          <a:chExt cx="0" cy="0"/>
        </a:xfrm>
      </p:grpSpPr>
      <p:sp>
        <p:nvSpPr>
          <p:cNvPr id="1048634" name="Title 1"/>
          <p:cNvSpPr>
            <a:spLocks noGrp="1"/>
          </p:cNvSpPr>
          <p:nvPr>
            <p:ph type="title"/>
          </p:nvPr>
        </p:nvSpPr>
        <p:spPr/>
        <p:txBody>
          <a:bodyPr/>
          <a:p>
            <a:r>
              <a:rPr lang="en-US" smtClean="0"/>
              <a:t>Click to edit Master title style</a:t>
            </a:r>
            <a:endParaRPr lang="en-US"/>
          </a:p>
        </p:txBody>
      </p:sp>
      <p:sp>
        <p:nvSpPr>
          <p:cNvPr id="1048635" name="Vertical Text Placeholder 2"/>
          <p:cNvSpPr>
            <a:spLocks noGrp="1"/>
          </p:cNvSpPr>
          <p:nvPr>
            <p:ph type="body" orient="vert" idx="1"/>
          </p:nvPr>
        </p:nvSpPr>
        <p:spPr/>
        <p:txBody>
          <a:bodyPr vert="eaVert"/>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636" name="Date Placeholder 3"/>
          <p:cNvSpPr>
            <a:spLocks noGrp="1"/>
          </p:cNvSpPr>
          <p:nvPr>
            <p:ph type="dt" sz="half" idx="10"/>
          </p:nvPr>
        </p:nvSpPr>
        <p:spPr/>
        <p:txBody>
          <a:bodyPr/>
          <a:p>
            <a:fld id="{1D8BD707-D9CF-40AE-B4C6-C98DA3205C09}" type="datetimeFigureOut">
              <a:rPr lang="en-US" smtClean="0"/>
              <a:t>11/29/2025</a:t>
            </a:fld>
            <a:endParaRPr lang="en-US"/>
          </a:p>
        </p:txBody>
      </p:sp>
      <p:sp>
        <p:nvSpPr>
          <p:cNvPr id="1048637" name="Footer Placeholder 4"/>
          <p:cNvSpPr>
            <a:spLocks noGrp="1"/>
          </p:cNvSpPr>
          <p:nvPr>
            <p:ph type="ftr" sz="quarter" idx="11"/>
          </p:nvPr>
        </p:nvSpPr>
        <p:spPr/>
        <p:txBody>
          <a:bodyPr/>
          <a:p>
            <a:endParaRPr lang="en-US"/>
          </a:p>
        </p:txBody>
      </p:sp>
      <p:sp>
        <p:nvSpPr>
          <p:cNvPr id="1048638"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27" name=""/>
        <p:cNvGrpSpPr/>
        <p:nvPr/>
      </p:nvGrpSpPr>
      <p:grpSpPr>
        <a:xfrm>
          <a:off x="0" y="0"/>
          <a:ext cx="0" cy="0"/>
          <a:chOff x="0" y="0"/>
          <a:chExt cx="0" cy="0"/>
        </a:xfrm>
      </p:grpSpPr>
      <p:sp>
        <p:nvSpPr>
          <p:cNvPr id="1048618" name="Vertical Title 1"/>
          <p:cNvSpPr>
            <a:spLocks noGrp="1"/>
          </p:cNvSpPr>
          <p:nvPr>
            <p:ph type="title" orient="vert"/>
          </p:nvPr>
        </p:nvSpPr>
        <p:spPr>
          <a:xfrm>
            <a:off x="6629400" y="274638"/>
            <a:ext cx="2057400" cy="5851525"/>
          </a:xfrm>
        </p:spPr>
        <p:txBody>
          <a:bodyPr vert="eaVert"/>
          <a:p>
            <a:r>
              <a:rPr lang="en-US" smtClean="0"/>
              <a:t>Click to edit Master title style</a:t>
            </a:r>
            <a:endParaRPr lang="en-US"/>
          </a:p>
        </p:txBody>
      </p:sp>
      <p:sp>
        <p:nvSpPr>
          <p:cNvPr id="1048619" name="Vertical Text Placeholder 2"/>
          <p:cNvSpPr>
            <a:spLocks noGrp="1"/>
          </p:cNvSpPr>
          <p:nvPr>
            <p:ph type="body" orient="vert" idx="1"/>
          </p:nvPr>
        </p:nvSpPr>
        <p:spPr>
          <a:xfrm>
            <a:off x="457200" y="274638"/>
            <a:ext cx="6019800" cy="5851525"/>
          </a:xfrm>
        </p:spPr>
        <p:txBody>
          <a:bodyPr vert="eaVert"/>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620" name="Date Placeholder 3"/>
          <p:cNvSpPr>
            <a:spLocks noGrp="1"/>
          </p:cNvSpPr>
          <p:nvPr>
            <p:ph type="dt" sz="half" idx="10"/>
          </p:nvPr>
        </p:nvSpPr>
        <p:spPr/>
        <p:txBody>
          <a:bodyPr/>
          <a:p>
            <a:fld id="{1D8BD707-D9CF-40AE-B4C6-C98DA3205C09}" type="datetimeFigureOut">
              <a:rPr lang="en-US" smtClean="0"/>
              <a:t>11/29/2025</a:t>
            </a:fld>
            <a:endParaRPr lang="en-US"/>
          </a:p>
        </p:txBody>
      </p:sp>
      <p:sp>
        <p:nvSpPr>
          <p:cNvPr id="1048621" name="Footer Placeholder 4"/>
          <p:cNvSpPr>
            <a:spLocks noGrp="1"/>
          </p:cNvSpPr>
          <p:nvPr>
            <p:ph type="ftr" sz="quarter" idx="11"/>
          </p:nvPr>
        </p:nvSpPr>
        <p:spPr/>
        <p:txBody>
          <a:bodyPr/>
          <a:p>
            <a:endParaRPr lang="en-US"/>
          </a:p>
        </p:txBody>
      </p:sp>
      <p:sp>
        <p:nvSpPr>
          <p:cNvPr id="1048622"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4" name=""/>
        <p:cNvGrpSpPr/>
        <p:nvPr/>
      </p:nvGrpSpPr>
      <p:grpSpPr>
        <a:xfrm>
          <a:off x="0" y="0"/>
          <a:ext cx="0" cy="0"/>
          <a:chOff x="0" y="0"/>
          <a:chExt cx="0" cy="0"/>
        </a:xfrm>
      </p:grpSpPr>
      <p:sp>
        <p:nvSpPr>
          <p:cNvPr id="1048576" name="Title Placeholder 1"/>
          <p:cNvSpPr>
            <a:spLocks noGrp="1"/>
          </p:cNvSpPr>
          <p:nvPr>
            <p:ph type="title"/>
          </p:nvPr>
        </p:nvSpPr>
        <p:spPr>
          <a:xfrm>
            <a:off x="457200" y="274638"/>
            <a:ext cx="8229600" cy="1143000"/>
          </a:xfrm>
          <a:prstGeom prst="rect"/>
        </p:spPr>
        <p:txBody>
          <a:bodyPr anchor="ctr" bIns="45720" lIns="91440" rIns="91440" rtlCol="0" tIns="45720" vert="horz">
            <a:normAutofit/>
          </a:bodyPr>
          <a:p>
            <a:r>
              <a:rPr lang="en-US" smtClean="0"/>
              <a:t>Click to edit Master title style</a:t>
            </a:r>
            <a:endParaRPr lang="en-US"/>
          </a:p>
        </p:txBody>
      </p:sp>
      <p:sp>
        <p:nvSpPr>
          <p:cNvPr id="1048577" name="Text Placeholder 2"/>
          <p:cNvSpPr>
            <a:spLocks noGrp="1"/>
          </p:cNvSpPr>
          <p:nvPr>
            <p:ph type="body" idx="1"/>
          </p:nvPr>
        </p:nvSpPr>
        <p:spPr>
          <a:xfrm>
            <a:off x="457200" y="1600200"/>
            <a:ext cx="8229600" cy="4525963"/>
          </a:xfrm>
          <a:prstGeom prst="rect"/>
        </p:spPr>
        <p:txBody>
          <a:bodyPr bIns="45720" lIns="91440" rIns="91440" rtlCol="0" tIns="45720" vert="horz">
            <a:normAutofit/>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578" name="Date Placeholder 3"/>
          <p:cNvSpPr>
            <a:spLocks noGrp="1"/>
          </p:cNvSpPr>
          <p:nvPr>
            <p:ph type="dt" sz="half" idx="2"/>
          </p:nvPr>
        </p:nvSpPr>
        <p:spPr>
          <a:xfrm>
            <a:off x="457200" y="6356350"/>
            <a:ext cx="2133600" cy="365125"/>
          </a:xfrm>
          <a:prstGeom prst="rect"/>
        </p:spPr>
        <p:txBody>
          <a:bodyPr anchor="ctr" bIns="45720" lIns="91440" rIns="91440" rtlCol="0" tIns="45720" vert="horz"/>
          <a:lstStyle>
            <a:lvl1pPr algn="l">
              <a:defRPr sz="1200">
                <a:solidFill>
                  <a:schemeClr val="tx1">
                    <a:tint val="75000"/>
                  </a:schemeClr>
                </a:solidFill>
              </a:defRPr>
            </a:lvl1pPr>
          </a:lstStyle>
          <a:p>
            <a:fld id="{1D8BD707-D9CF-40AE-B4C6-C98DA3205C09}" type="datetimeFigureOut">
              <a:rPr lang="en-US" smtClean="0"/>
              <a:t>11/29/2025</a:t>
            </a:fld>
            <a:endParaRPr lang="en-US"/>
          </a:p>
        </p:txBody>
      </p:sp>
      <p:sp>
        <p:nvSpPr>
          <p:cNvPr id="1048579" name="Footer Placeholder 4"/>
          <p:cNvSpPr>
            <a:spLocks noGrp="1"/>
          </p:cNvSpPr>
          <p:nvPr>
            <p:ph type="ftr" sz="quarter" idx="3"/>
          </p:nvPr>
        </p:nvSpPr>
        <p:spPr>
          <a:xfrm>
            <a:off x="3124200" y="6356350"/>
            <a:ext cx="2895600" cy="365125"/>
          </a:xfrm>
          <a:prstGeom prst="rect"/>
        </p:spPr>
        <p:txBody>
          <a:bodyPr anchor="ctr" bIns="45720" lIns="91440" rIns="91440" rtlCol="0" tIns="45720" vert="horz"/>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6553200" y="6356350"/>
            <a:ext cx="2133600" cy="365125"/>
          </a:xfrm>
          <a:prstGeom prst="rect"/>
        </p:spPr>
        <p:txBody>
          <a:bodyPr anchor="ctr" bIns="45720" lIns="91440" rIns="91440" rtlCol="0" tIns="45720" vert="horz"/>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image" Target="../media/image3.png"/><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image" Target="../media/image7.png"/><Relationship Id="rId7" Type="http://schemas.openxmlformats.org/officeDocument/2006/relationships/image" Target="../media/image8.png"/><Relationship Id="rId8"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6E5"/>
        </a:solidFill>
        <a:effectLst/>
      </p:bgPr>
    </p:bg>
    <p:spTree>
      <p:nvGrpSpPr>
        <p:cNvPr id="17" name=""/>
        <p:cNvGrpSpPr/>
        <p:nvPr/>
      </p:nvGrpSpPr>
      <p:grpSpPr>
        <a:xfrm>
          <a:off x="0" y="0"/>
          <a:ext cx="0" cy="0"/>
          <a:chOff x="0" y="0"/>
          <a:chExt cx="0" cy="0"/>
        </a:xfrm>
      </p:grpSpPr>
      <p:sp>
        <p:nvSpPr>
          <p:cNvPr id="1048584" name="TextBox 2"/>
          <p:cNvSpPr txBox="1"/>
          <p:nvPr/>
        </p:nvSpPr>
        <p:spPr>
          <a:xfrm>
            <a:off x="542084" y="6624884"/>
            <a:ext cx="14035832" cy="6079998"/>
          </a:xfrm>
          <a:prstGeom prst="rect"/>
        </p:spPr>
        <p:txBody>
          <a:bodyPr anchor="t" bIns="0" lIns="0" rIns="0" rtlCol="0" tIns="0">
            <a:spAutoFit/>
          </a:bodyPr>
          <a:p>
            <a:pPr algn="ctr">
              <a:lnSpc>
                <a:spcPts val="7979"/>
              </a:lnSpc>
            </a:pPr>
            <a:r>
              <a:rPr b="1" sz="5699" lang="en-US">
                <a:solidFill>
                  <a:srgbClr val="000000"/>
                </a:solidFill>
                <a:latin typeface="Times New Roman Bold"/>
                <a:ea typeface="Times New Roman Bold"/>
                <a:cs typeface="Times New Roman Bold"/>
                <a:sym typeface="Times New Roman Bold"/>
              </a:rPr>
              <a:t>Module Name:  Marketing Management</a:t>
            </a:r>
          </a:p>
          <a:p>
            <a:pPr algn="ctr">
              <a:lnSpc>
                <a:spcPts val="7979"/>
              </a:lnSpc>
            </a:pPr>
            <a:r>
              <a:rPr b="1" sz="5699" lang="en-US">
                <a:solidFill>
                  <a:srgbClr val="000000"/>
                </a:solidFill>
                <a:latin typeface="Times New Roman Bold"/>
                <a:ea typeface="Times New Roman Bold"/>
                <a:cs typeface="Times New Roman Bold"/>
                <a:sym typeface="Times New Roman Bold"/>
              </a:rPr>
              <a:t>Module Code: LCMB7024</a:t>
            </a:r>
          </a:p>
          <a:p>
            <a:pPr algn="ctr">
              <a:lnSpc>
                <a:spcPts val="7979"/>
              </a:lnSpc>
            </a:pPr>
            <a:r>
              <a:rPr b="1" sz="5699" lang="en-US">
                <a:solidFill>
                  <a:srgbClr val="000000"/>
                </a:solidFill>
                <a:latin typeface="Times New Roman Bold"/>
                <a:ea typeface="Times New Roman Bold"/>
                <a:cs typeface="Times New Roman Bold"/>
                <a:sym typeface="Times New Roman Bold"/>
              </a:rPr>
              <a:t>Student Name: Shahrin Afroz </a:t>
            </a:r>
          </a:p>
          <a:p>
            <a:pPr algn="ctr">
              <a:lnSpc>
                <a:spcPts val="7979"/>
              </a:lnSpc>
            </a:pPr>
            <a:r>
              <a:rPr b="1" sz="5699" lang="en-US">
                <a:solidFill>
                  <a:srgbClr val="000000"/>
                </a:solidFill>
                <a:latin typeface="Times New Roman Bold"/>
                <a:ea typeface="Times New Roman Bold"/>
                <a:cs typeface="Times New Roman Bold"/>
                <a:sym typeface="Times New Roman Bold"/>
              </a:rPr>
              <a:t>Student ID: 2504528</a:t>
            </a:r>
          </a:p>
          <a:p>
            <a:pPr algn="ctr">
              <a:lnSpc>
                <a:spcPts val="7979"/>
              </a:lnSpc>
            </a:pPr>
            <a:r>
              <a:rPr altLang="en-IN" b="1" sz="5699" lang="en-US">
                <a:solidFill>
                  <a:srgbClr val="000000"/>
                </a:solidFill>
                <a:latin typeface="Times New Roman Bold"/>
                <a:ea typeface="Times New Roman Bold"/>
                <a:cs typeface="Times New Roman Bold"/>
                <a:sym typeface="Times New Roman Bold"/>
              </a:rPr>
              <a:t>L</a:t>
            </a:r>
            <a:r>
              <a:rPr altLang="en-IN" b="1" sz="5699" lang="en-US">
                <a:solidFill>
                  <a:srgbClr val="000000"/>
                </a:solidFill>
                <a:latin typeface="Times New Roman Bold"/>
                <a:ea typeface="Times New Roman Bold"/>
                <a:cs typeface="Times New Roman Bold"/>
                <a:sym typeface="Times New Roman Bold"/>
              </a:rPr>
              <a:t>e</a:t>
            </a:r>
            <a:r>
              <a:rPr altLang="en-IN" b="1" sz="5699" lang="en-US">
                <a:solidFill>
                  <a:srgbClr val="000000"/>
                </a:solidFill>
                <a:latin typeface="Times New Roman Bold"/>
                <a:ea typeface="Times New Roman Bold"/>
                <a:cs typeface="Times New Roman Bold"/>
                <a:sym typeface="Times New Roman Bold"/>
              </a:rPr>
              <a:t>c</a:t>
            </a:r>
            <a:r>
              <a:rPr altLang="en-IN" b="1" sz="5699" lang="en-US">
                <a:solidFill>
                  <a:srgbClr val="000000"/>
                </a:solidFill>
                <a:latin typeface="Times New Roman Bold"/>
                <a:ea typeface="Times New Roman Bold"/>
                <a:cs typeface="Times New Roman Bold"/>
                <a:sym typeface="Times New Roman Bold"/>
              </a:rPr>
              <a:t>t</a:t>
            </a:r>
            <a:r>
              <a:rPr altLang="en-IN" b="1" sz="5699" lang="en-US">
                <a:solidFill>
                  <a:srgbClr val="000000"/>
                </a:solidFill>
                <a:latin typeface="Times New Roman Bold"/>
                <a:ea typeface="Times New Roman Bold"/>
                <a:cs typeface="Times New Roman Bold"/>
                <a:sym typeface="Times New Roman Bold"/>
              </a:rPr>
              <a:t>u</a:t>
            </a:r>
            <a:r>
              <a:rPr altLang="en-IN" b="1" sz="5699" lang="en-US">
                <a:solidFill>
                  <a:srgbClr val="000000"/>
                </a:solidFill>
                <a:latin typeface="Times New Roman Bold"/>
                <a:ea typeface="Times New Roman Bold"/>
                <a:cs typeface="Times New Roman Bold"/>
                <a:sym typeface="Times New Roman Bold"/>
              </a:rPr>
              <a:t>r</a:t>
            </a:r>
            <a:r>
              <a:rPr altLang="en-IN" b="1" sz="5699" lang="en-US">
                <a:solidFill>
                  <a:srgbClr val="000000"/>
                </a:solidFill>
                <a:latin typeface="Times New Roman Bold"/>
                <a:ea typeface="Times New Roman Bold"/>
                <a:cs typeface="Times New Roman Bold"/>
                <a:sym typeface="Times New Roman Bold"/>
              </a:rPr>
              <a:t>e</a:t>
            </a:r>
            <a:r>
              <a:rPr altLang="en-IN" b="1" sz="5699" lang="en-US">
                <a:solidFill>
                  <a:srgbClr val="000000"/>
                </a:solidFill>
                <a:latin typeface="Times New Roman Bold"/>
                <a:ea typeface="Times New Roman Bold"/>
                <a:cs typeface="Times New Roman Bold"/>
                <a:sym typeface="Times New Roman Bold"/>
              </a:rPr>
              <a:t>r</a:t>
            </a:r>
            <a:r>
              <a:rPr b="1" sz="5699" lang="en-US">
                <a:solidFill>
                  <a:srgbClr val="000000"/>
                </a:solidFill>
                <a:latin typeface="Times New Roman Bold"/>
                <a:ea typeface="Times New Roman Bold"/>
                <a:cs typeface="Times New Roman Bold"/>
                <a:sym typeface="Times New Roman Bold"/>
              </a:rPr>
              <a:t>’s Name: JayaLakshmi Gopal Krishnan</a:t>
            </a:r>
            <a:endParaRPr altLang="en-US" lang="zh-CN"/>
          </a:p>
        </p:txBody>
      </p:sp>
      <p:sp>
        <p:nvSpPr>
          <p:cNvPr id="1048585" name="Freeform 3"/>
          <p:cNvSpPr/>
          <p:nvPr/>
        </p:nvSpPr>
        <p:spPr>
          <a:xfrm>
            <a:off x="2861883" y="728353"/>
            <a:ext cx="7885323" cy="2842384"/>
          </a:xfrm>
          <a:custGeom>
            <a:avLst/>
            <a:ahLst/>
            <a:rect l="l" t="t" r="r" b="b"/>
            <a:pathLst>
              <a:path w="7885323" h="2842384">
                <a:moveTo>
                  <a:pt x="0" y="0"/>
                </a:moveTo>
                <a:lnTo>
                  <a:pt x="7885323" y="0"/>
                </a:lnTo>
                <a:lnTo>
                  <a:pt x="7885323" y="2842384"/>
                </a:lnTo>
                <a:lnTo>
                  <a:pt x="0" y="2842384"/>
                </a:lnTo>
                <a:lnTo>
                  <a:pt x="0" y="0"/>
                </a:lnTo>
                <a:close/>
              </a:path>
            </a:pathLst>
          </a:custGeom>
          <a:blipFill>
            <a:blip xmlns:r="http://schemas.openxmlformats.org/officeDocument/2006/relationships" r:embed="rId1"/>
            <a:stretch>
              <a:fillRect/>
            </a:stretch>
          </a:blipFill>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6E5"/>
        </a:solidFill>
        <a:effectLst/>
      </p:bgPr>
    </p:bg>
    <p:spTree>
      <p:nvGrpSpPr>
        <p:cNvPr id="18" name=""/>
        <p:cNvGrpSpPr/>
        <p:nvPr/>
      </p:nvGrpSpPr>
      <p:grpSpPr>
        <a:xfrm>
          <a:off x="0" y="0"/>
          <a:ext cx="0" cy="0"/>
          <a:chOff x="0" y="0"/>
          <a:chExt cx="0" cy="0"/>
        </a:xfrm>
      </p:grpSpPr>
      <p:sp>
        <p:nvSpPr>
          <p:cNvPr id="1048586" name="Freeform 2"/>
          <p:cNvSpPr/>
          <p:nvPr/>
        </p:nvSpPr>
        <p:spPr>
          <a:xfrm>
            <a:off x="11112397" y="1512000"/>
            <a:ext cx="3119756" cy="2625985"/>
          </a:xfrm>
          <a:custGeom>
            <a:avLst/>
            <a:ahLst/>
            <a:rect l="l" t="t" r="r" b="b"/>
            <a:pathLst>
              <a:path w="3119756" h="2625985">
                <a:moveTo>
                  <a:pt x="0" y="0"/>
                </a:moveTo>
                <a:lnTo>
                  <a:pt x="3119756" y="0"/>
                </a:lnTo>
                <a:lnTo>
                  <a:pt x="3119756" y="2625985"/>
                </a:lnTo>
                <a:lnTo>
                  <a:pt x="0" y="2625985"/>
                </a:lnTo>
                <a:lnTo>
                  <a:pt x="0" y="0"/>
                </a:lnTo>
                <a:close/>
              </a:path>
            </a:pathLst>
          </a:custGeom>
          <a:blipFill>
            <a:blip xmlns:r="http://schemas.openxmlformats.org/officeDocument/2006/relationships" r:embed="rId1"/>
            <a:stretch>
              <a:fillRect t="-9932" b="-9932"/>
            </a:stretch>
          </a:blipFill>
        </p:spPr>
      </p:sp>
      <p:grpSp>
        <p:nvGrpSpPr>
          <p:cNvPr id="19" name="Group 3"/>
          <p:cNvGrpSpPr/>
          <p:nvPr/>
        </p:nvGrpSpPr>
        <p:grpSpPr>
          <a:xfrm>
            <a:off x="8859056" y="4958908"/>
            <a:ext cx="5957284" cy="5186680"/>
            <a:chOff x="0" y="0"/>
            <a:chExt cx="1067478" cy="929395"/>
          </a:xfrm>
        </p:grpSpPr>
        <p:sp>
          <p:nvSpPr>
            <p:cNvPr id="1048587" name="Freeform 4"/>
            <p:cNvSpPr/>
            <p:nvPr/>
          </p:nvSpPr>
          <p:spPr>
            <a:xfrm>
              <a:off x="0" y="0"/>
              <a:ext cx="1067478" cy="929395"/>
            </a:xfrm>
            <a:custGeom>
              <a:avLst/>
              <a:ahLst/>
              <a:rect l="l" t="t" r="r" b="b"/>
              <a:pathLst>
                <a:path w="1067478" h="929395">
                  <a:moveTo>
                    <a:pt x="0" y="0"/>
                  </a:moveTo>
                  <a:lnTo>
                    <a:pt x="1067478" y="0"/>
                  </a:lnTo>
                  <a:lnTo>
                    <a:pt x="1067478" y="929395"/>
                  </a:lnTo>
                  <a:lnTo>
                    <a:pt x="0" y="929395"/>
                  </a:lnTo>
                  <a:close/>
                </a:path>
              </a:pathLst>
            </a:custGeom>
            <a:solidFill>
              <a:srgbClr val="FFEB99"/>
            </a:solidFill>
          </p:spPr>
        </p:sp>
        <p:sp>
          <p:nvSpPr>
            <p:cNvPr id="1048588" name="TextBox 5"/>
            <p:cNvSpPr txBox="1"/>
            <p:nvPr/>
          </p:nvSpPr>
          <p:spPr>
            <a:xfrm>
              <a:off x="0" y="-95250"/>
              <a:ext cx="1067478" cy="1024645"/>
            </a:xfrm>
            <a:prstGeom prst="rect"/>
          </p:spPr>
          <p:txBody>
            <a:bodyPr anchor="ctr" bIns="50800" lIns="50800" rIns="50800" rtlCol="0" tIns="50800"/>
            <a:p>
              <a:pPr algn="ctr">
                <a:lnSpc>
                  <a:spcPts val="5040"/>
                </a:lnSpc>
              </a:pPr>
            </a:p>
          </p:txBody>
        </p:sp>
      </p:grpSp>
      <p:sp>
        <p:nvSpPr>
          <p:cNvPr id="1048589" name="Freeform 6"/>
          <p:cNvSpPr/>
          <p:nvPr/>
        </p:nvSpPr>
        <p:spPr>
          <a:xfrm>
            <a:off x="6608327" y="1512000"/>
            <a:ext cx="3760100" cy="3124200"/>
          </a:xfrm>
          <a:custGeom>
            <a:avLst/>
            <a:ahLst/>
            <a:rect l="l" t="t" r="r" b="b"/>
            <a:pathLst>
              <a:path w="3760100" h="3124200">
                <a:moveTo>
                  <a:pt x="0" y="0"/>
                </a:moveTo>
                <a:lnTo>
                  <a:pt x="3760100" y="0"/>
                </a:lnTo>
                <a:lnTo>
                  <a:pt x="3760100" y="3124200"/>
                </a:lnTo>
                <a:lnTo>
                  <a:pt x="0" y="3124200"/>
                </a:lnTo>
                <a:lnTo>
                  <a:pt x="0" y="0"/>
                </a:lnTo>
                <a:close/>
              </a:path>
            </a:pathLst>
          </a:custGeom>
          <a:blipFill>
            <a:blip xmlns:r="http://schemas.openxmlformats.org/officeDocument/2006/relationships" r:embed="rId2"/>
            <a:stretch>
              <a:fillRect/>
            </a:stretch>
          </a:blipFill>
        </p:spPr>
      </p:sp>
      <p:sp>
        <p:nvSpPr>
          <p:cNvPr id="1048590" name="Freeform 7"/>
          <p:cNvSpPr/>
          <p:nvPr/>
        </p:nvSpPr>
        <p:spPr>
          <a:xfrm>
            <a:off x="9359297" y="10500050"/>
            <a:ext cx="4248703" cy="3360724"/>
          </a:xfrm>
          <a:custGeom>
            <a:avLst/>
            <a:ahLst/>
            <a:rect l="l" t="t" r="r" b="b"/>
            <a:pathLst>
              <a:path w="4248703" h="3360724">
                <a:moveTo>
                  <a:pt x="0" y="0"/>
                </a:moveTo>
                <a:lnTo>
                  <a:pt x="4248703" y="0"/>
                </a:lnTo>
                <a:lnTo>
                  <a:pt x="4248703" y="3360724"/>
                </a:lnTo>
                <a:lnTo>
                  <a:pt x="0" y="3360724"/>
                </a:lnTo>
                <a:lnTo>
                  <a:pt x="0" y="0"/>
                </a:lnTo>
                <a:close/>
              </a:path>
            </a:pathLst>
          </a:custGeom>
          <a:blipFill>
            <a:blip xmlns:r="http://schemas.openxmlformats.org/officeDocument/2006/relationships" r:embed="rId3"/>
            <a:stretch>
              <a:fillRect l="-1744"/>
            </a:stretch>
          </a:blipFill>
        </p:spPr>
      </p:sp>
      <p:sp>
        <p:nvSpPr>
          <p:cNvPr id="1048591" name="Freeform 8"/>
          <p:cNvSpPr/>
          <p:nvPr/>
        </p:nvSpPr>
        <p:spPr>
          <a:xfrm>
            <a:off x="1048627" y="6552503"/>
            <a:ext cx="3795845" cy="2113055"/>
          </a:xfrm>
          <a:custGeom>
            <a:avLst/>
            <a:ahLst/>
            <a:rect l="l" t="t" r="r" b="b"/>
            <a:pathLst>
              <a:path w="3795845" h="2113055">
                <a:moveTo>
                  <a:pt x="0" y="0"/>
                </a:moveTo>
                <a:lnTo>
                  <a:pt x="3795845" y="0"/>
                </a:lnTo>
                <a:lnTo>
                  <a:pt x="3795845" y="2113055"/>
                </a:lnTo>
                <a:lnTo>
                  <a:pt x="0" y="2113055"/>
                </a:lnTo>
                <a:lnTo>
                  <a:pt x="0" y="0"/>
                </a:lnTo>
                <a:close/>
              </a:path>
            </a:pathLst>
          </a:custGeom>
          <a:blipFill>
            <a:blip xmlns:r="http://schemas.openxmlformats.org/officeDocument/2006/relationships" r:embed="rId4"/>
            <a:stretch>
              <a:fillRect r="-4730"/>
            </a:stretch>
          </a:blipFill>
        </p:spPr>
      </p:sp>
      <p:grpSp>
        <p:nvGrpSpPr>
          <p:cNvPr id="20" name="Group 9"/>
          <p:cNvGrpSpPr/>
          <p:nvPr/>
        </p:nvGrpSpPr>
        <p:grpSpPr>
          <a:xfrm>
            <a:off x="7705257" y="14537049"/>
            <a:ext cx="6967413" cy="5008313"/>
            <a:chOff x="0" y="0"/>
            <a:chExt cx="1248482" cy="632048"/>
          </a:xfrm>
        </p:grpSpPr>
        <p:sp>
          <p:nvSpPr>
            <p:cNvPr id="1048592" name="Freeform 10"/>
            <p:cNvSpPr/>
            <p:nvPr/>
          </p:nvSpPr>
          <p:spPr>
            <a:xfrm>
              <a:off x="0" y="0"/>
              <a:ext cx="1248482" cy="632048"/>
            </a:xfrm>
            <a:custGeom>
              <a:avLst/>
              <a:ahLst/>
              <a:rect l="l" t="t" r="r" b="b"/>
              <a:pathLst>
                <a:path w="1248482" h="632048">
                  <a:moveTo>
                    <a:pt x="0" y="0"/>
                  </a:moveTo>
                  <a:lnTo>
                    <a:pt x="1248482" y="0"/>
                  </a:lnTo>
                  <a:lnTo>
                    <a:pt x="1248482" y="632048"/>
                  </a:lnTo>
                  <a:lnTo>
                    <a:pt x="0" y="632048"/>
                  </a:lnTo>
                  <a:close/>
                </a:path>
              </a:pathLst>
            </a:custGeom>
            <a:solidFill>
              <a:srgbClr val="FFEB99"/>
            </a:solidFill>
          </p:spPr>
        </p:sp>
        <p:sp>
          <p:nvSpPr>
            <p:cNvPr id="1048593" name="TextBox 11"/>
            <p:cNvSpPr txBox="1"/>
            <p:nvPr/>
          </p:nvSpPr>
          <p:spPr>
            <a:xfrm>
              <a:off x="0" y="-95250"/>
              <a:ext cx="1248482" cy="727298"/>
            </a:xfrm>
            <a:prstGeom prst="rect"/>
          </p:spPr>
          <p:txBody>
            <a:bodyPr anchor="ctr" bIns="50800" lIns="50800" rIns="50800" rtlCol="0" tIns="50800"/>
            <a:p>
              <a:pPr algn="ctr">
                <a:lnSpc>
                  <a:spcPts val="5040"/>
                </a:lnSpc>
              </a:pPr>
            </a:p>
          </p:txBody>
        </p:sp>
      </p:grpSp>
      <p:grpSp>
        <p:nvGrpSpPr>
          <p:cNvPr id="21" name="Group 12"/>
          <p:cNvGrpSpPr/>
          <p:nvPr/>
        </p:nvGrpSpPr>
        <p:grpSpPr>
          <a:xfrm>
            <a:off x="404842" y="9432112"/>
            <a:ext cx="7485849" cy="6398474"/>
            <a:chOff x="0" y="0"/>
            <a:chExt cx="1341380" cy="893497"/>
          </a:xfrm>
        </p:grpSpPr>
        <p:sp>
          <p:nvSpPr>
            <p:cNvPr id="1048594" name="Freeform 13"/>
            <p:cNvSpPr/>
            <p:nvPr/>
          </p:nvSpPr>
          <p:spPr>
            <a:xfrm>
              <a:off x="0" y="0"/>
              <a:ext cx="1341380" cy="893497"/>
            </a:xfrm>
            <a:custGeom>
              <a:avLst/>
              <a:ahLst/>
              <a:rect l="l" t="t" r="r" b="b"/>
              <a:pathLst>
                <a:path w="1341380" h="893497">
                  <a:moveTo>
                    <a:pt x="0" y="0"/>
                  </a:moveTo>
                  <a:lnTo>
                    <a:pt x="1341380" y="0"/>
                  </a:lnTo>
                  <a:lnTo>
                    <a:pt x="1341380" y="893497"/>
                  </a:lnTo>
                  <a:lnTo>
                    <a:pt x="0" y="893497"/>
                  </a:lnTo>
                  <a:close/>
                </a:path>
              </a:pathLst>
            </a:custGeom>
            <a:solidFill>
              <a:srgbClr val="FFEB99"/>
            </a:solidFill>
          </p:spPr>
        </p:sp>
        <p:sp>
          <p:nvSpPr>
            <p:cNvPr id="1048595" name="TextBox 14"/>
            <p:cNvSpPr txBox="1"/>
            <p:nvPr/>
          </p:nvSpPr>
          <p:spPr>
            <a:xfrm>
              <a:off x="0" y="-95250"/>
              <a:ext cx="1341380" cy="988747"/>
            </a:xfrm>
            <a:prstGeom prst="rect"/>
          </p:spPr>
          <p:txBody>
            <a:bodyPr anchor="ctr" bIns="50800" lIns="50800" rIns="50800" rtlCol="0" tIns="50800"/>
            <a:p>
              <a:pPr algn="ctr">
                <a:lnSpc>
                  <a:spcPts val="5040"/>
                </a:lnSpc>
              </a:pPr>
            </a:p>
          </p:txBody>
        </p:sp>
      </p:grpSp>
      <p:sp>
        <p:nvSpPr>
          <p:cNvPr id="1048596" name="Freeform 15"/>
          <p:cNvSpPr/>
          <p:nvPr/>
        </p:nvSpPr>
        <p:spPr>
          <a:xfrm>
            <a:off x="627014" y="16402090"/>
            <a:ext cx="4722592" cy="3530771"/>
          </a:xfrm>
          <a:custGeom>
            <a:avLst/>
            <a:ahLst/>
            <a:rect l="l" t="t" r="r" b="b"/>
            <a:pathLst>
              <a:path w="4722592" h="3530771">
                <a:moveTo>
                  <a:pt x="0" y="0"/>
                </a:moveTo>
                <a:lnTo>
                  <a:pt x="4722593" y="0"/>
                </a:lnTo>
                <a:lnTo>
                  <a:pt x="4722593" y="3530771"/>
                </a:lnTo>
                <a:lnTo>
                  <a:pt x="0" y="3530771"/>
                </a:lnTo>
                <a:lnTo>
                  <a:pt x="0" y="0"/>
                </a:lnTo>
                <a:close/>
              </a:path>
            </a:pathLst>
          </a:custGeom>
          <a:blipFill>
            <a:blip xmlns:r="http://schemas.openxmlformats.org/officeDocument/2006/relationships" r:embed="rId5"/>
            <a:stretch>
              <a:fillRect/>
            </a:stretch>
          </a:blipFill>
        </p:spPr>
      </p:sp>
      <p:sp>
        <p:nvSpPr>
          <p:cNvPr id="1048597" name="Freeform 16"/>
          <p:cNvSpPr/>
          <p:nvPr/>
        </p:nvSpPr>
        <p:spPr>
          <a:xfrm>
            <a:off x="5525797" y="7100718"/>
            <a:ext cx="3139958" cy="2007544"/>
          </a:xfrm>
          <a:custGeom>
            <a:avLst/>
            <a:ahLst/>
            <a:rect l="l" t="t" r="r" b="b"/>
            <a:pathLst>
              <a:path w="3139958" h="2007544">
                <a:moveTo>
                  <a:pt x="0" y="0"/>
                </a:moveTo>
                <a:lnTo>
                  <a:pt x="3139959" y="0"/>
                </a:lnTo>
                <a:lnTo>
                  <a:pt x="3139959" y="2007544"/>
                </a:lnTo>
                <a:lnTo>
                  <a:pt x="0" y="2007544"/>
                </a:lnTo>
                <a:lnTo>
                  <a:pt x="0" y="0"/>
                </a:lnTo>
                <a:close/>
              </a:path>
            </a:pathLst>
          </a:custGeom>
          <a:blipFill>
            <a:blip xmlns:r="http://schemas.openxmlformats.org/officeDocument/2006/relationships" r:embed="rId6"/>
            <a:stretch>
              <a:fillRect t="-1170" b="-1170"/>
            </a:stretch>
          </a:blipFill>
        </p:spPr>
      </p:sp>
      <p:sp>
        <p:nvSpPr>
          <p:cNvPr id="1048598" name="Freeform 17"/>
          <p:cNvSpPr/>
          <p:nvPr/>
        </p:nvSpPr>
        <p:spPr>
          <a:xfrm>
            <a:off x="6927353" y="5131692"/>
            <a:ext cx="1700137" cy="1644848"/>
          </a:xfrm>
          <a:custGeom>
            <a:avLst/>
            <a:ahLst/>
            <a:rect l="l" t="t" r="r" b="b"/>
            <a:pathLst>
              <a:path w="1700137" h="1644848">
                <a:moveTo>
                  <a:pt x="0" y="0"/>
                </a:moveTo>
                <a:lnTo>
                  <a:pt x="1700137" y="0"/>
                </a:lnTo>
                <a:lnTo>
                  <a:pt x="1700137" y="1644848"/>
                </a:lnTo>
                <a:lnTo>
                  <a:pt x="0" y="1644848"/>
                </a:lnTo>
                <a:lnTo>
                  <a:pt x="0" y="0"/>
                </a:lnTo>
                <a:close/>
              </a:path>
            </a:pathLst>
          </a:custGeom>
          <a:blipFill>
            <a:blip xmlns:r="http://schemas.openxmlformats.org/officeDocument/2006/relationships" r:embed="rId7"/>
            <a:stretch>
              <a:fillRect/>
            </a:stretch>
          </a:blipFill>
        </p:spPr>
      </p:sp>
      <p:sp>
        <p:nvSpPr>
          <p:cNvPr id="1048599" name="TextBox 18"/>
          <p:cNvSpPr txBox="1"/>
          <p:nvPr/>
        </p:nvSpPr>
        <p:spPr>
          <a:xfrm>
            <a:off x="1745431" y="123468"/>
            <a:ext cx="11090401" cy="707736"/>
          </a:xfrm>
          <a:prstGeom prst="rect"/>
        </p:spPr>
        <p:txBody>
          <a:bodyPr anchor="t" bIns="0" lIns="0" rIns="0" rtlCol="0" tIns="0">
            <a:spAutoFit/>
          </a:bodyPr>
          <a:p>
            <a:pPr algn="ctr">
              <a:lnSpc>
                <a:spcPts val="5615"/>
              </a:lnSpc>
              <a:spcBef>
                <a:spcPct val="0"/>
              </a:spcBef>
            </a:pPr>
            <a:r>
              <a:rPr b="1" sz="4011" lang="en-US">
                <a:solidFill>
                  <a:srgbClr val="132F40"/>
                </a:solidFill>
                <a:latin typeface="Times New Roman Bold"/>
                <a:ea typeface="Times New Roman Bold"/>
                <a:cs typeface="Times New Roman Bold"/>
                <a:sym typeface="Times New Roman Bold"/>
              </a:rPr>
              <a:t>Sustainable Fashion Brand by ZARA</a:t>
            </a:r>
          </a:p>
        </p:txBody>
      </p:sp>
      <p:grpSp>
        <p:nvGrpSpPr>
          <p:cNvPr id="22" name="Group 19"/>
          <p:cNvGrpSpPr/>
          <p:nvPr/>
        </p:nvGrpSpPr>
        <p:grpSpPr>
          <a:xfrm>
            <a:off x="294838" y="1155053"/>
            <a:ext cx="5826405" cy="5306010"/>
            <a:chOff x="0" y="0"/>
            <a:chExt cx="1044026" cy="950777"/>
          </a:xfrm>
        </p:grpSpPr>
        <p:sp>
          <p:nvSpPr>
            <p:cNvPr id="1048600" name="Freeform 20"/>
            <p:cNvSpPr/>
            <p:nvPr/>
          </p:nvSpPr>
          <p:spPr>
            <a:xfrm>
              <a:off x="0" y="0"/>
              <a:ext cx="1044026" cy="950777"/>
            </a:xfrm>
            <a:custGeom>
              <a:avLst/>
              <a:ahLst/>
              <a:rect l="l" t="t" r="r" b="b"/>
              <a:pathLst>
                <a:path w="1044026" h="950777">
                  <a:moveTo>
                    <a:pt x="0" y="0"/>
                  </a:moveTo>
                  <a:lnTo>
                    <a:pt x="1044026" y="0"/>
                  </a:lnTo>
                  <a:lnTo>
                    <a:pt x="1044026" y="950777"/>
                  </a:lnTo>
                  <a:lnTo>
                    <a:pt x="0" y="950777"/>
                  </a:lnTo>
                  <a:close/>
                </a:path>
              </a:pathLst>
            </a:custGeom>
            <a:solidFill>
              <a:srgbClr val="FFEB99"/>
            </a:solidFill>
          </p:spPr>
        </p:sp>
        <p:sp>
          <p:nvSpPr>
            <p:cNvPr id="1048601" name="TextBox 21"/>
            <p:cNvSpPr txBox="1"/>
            <p:nvPr/>
          </p:nvSpPr>
          <p:spPr>
            <a:xfrm>
              <a:off x="0" y="-95250"/>
              <a:ext cx="1044026" cy="1046027"/>
            </a:xfrm>
            <a:prstGeom prst="rect"/>
          </p:spPr>
          <p:txBody>
            <a:bodyPr anchor="ctr" bIns="50800" lIns="50800" rIns="50800" rtlCol="0" tIns="50800"/>
            <a:p>
              <a:pPr algn="ctr">
                <a:lnSpc>
                  <a:spcPts val="5040"/>
                </a:lnSpc>
              </a:pPr>
            </a:p>
          </p:txBody>
        </p:sp>
      </p:grpSp>
      <p:sp>
        <p:nvSpPr>
          <p:cNvPr id="1048602" name="TextBox 22"/>
          <p:cNvSpPr txBox="1"/>
          <p:nvPr/>
        </p:nvSpPr>
        <p:spPr>
          <a:xfrm>
            <a:off x="627015" y="1471548"/>
            <a:ext cx="5357850" cy="5428615"/>
          </a:xfrm>
          <a:prstGeom prst="rect"/>
        </p:spPr>
        <p:txBody>
          <a:bodyPr anchor="t" bIns="0" lIns="0" rIns="0" rtlCol="0" tIns="0" wrap="square">
            <a:spAutoFit/>
          </a:bodyPr>
          <a:p>
            <a:pPr algn="ctr">
              <a:lnSpc>
                <a:spcPts val="3653"/>
              </a:lnSpc>
              <a:spcBef>
                <a:spcPct val="0"/>
              </a:spcBef>
            </a:pPr>
            <a:r>
              <a:rPr b="1" dirty="0" sz="2609" lang="en-US">
                <a:solidFill>
                  <a:srgbClr val="132F40"/>
                </a:solidFill>
                <a:latin typeface="Times New Roman Bold"/>
                <a:ea typeface="Times New Roman Bold"/>
                <a:cs typeface="Times New Roman Bold"/>
                <a:sym typeface="Times New Roman Bold"/>
              </a:rPr>
              <a:t>Problem of Fast Fashion and Solution</a:t>
            </a:r>
          </a:p>
          <a:p>
            <a:pPr algn="just">
              <a:lnSpc>
                <a:spcPts val="2570"/>
              </a:lnSpc>
              <a:spcBef>
                <a:spcPct val="0"/>
              </a:spcBef>
            </a:pPr>
            <a:r>
              <a:rPr dirty="0" sz="1836" lang="en-US">
                <a:solidFill>
                  <a:srgbClr val="132F40"/>
                </a:solidFill>
                <a:latin typeface="Times New Roman"/>
                <a:ea typeface="Times New Roman"/>
                <a:cs typeface="Times New Roman"/>
                <a:sym typeface="Times New Roman"/>
              </a:rPr>
              <a:t>Fast fashion has a heavy environmental impact through intensive use of water, toxic wastewater, huge emissions of CO 2 and excessive landfills. It takes about 2,700 </a:t>
            </a:r>
            <a:r>
              <a:rPr dirty="0" sz="1836" lang="en-US" err="1">
                <a:solidFill>
                  <a:srgbClr val="132F40"/>
                </a:solidFill>
                <a:latin typeface="Times New Roman"/>
                <a:ea typeface="Times New Roman"/>
                <a:cs typeface="Times New Roman"/>
                <a:sym typeface="Times New Roman"/>
              </a:rPr>
              <a:t>litres</a:t>
            </a:r>
            <a:r>
              <a:rPr dirty="0" sz="1836" lang="en-US">
                <a:solidFill>
                  <a:srgbClr val="132F40"/>
                </a:solidFill>
                <a:latin typeface="Times New Roman"/>
                <a:ea typeface="Times New Roman"/>
                <a:cs typeface="Times New Roman"/>
                <a:sym typeface="Times New Roman"/>
              </a:rPr>
              <a:t> of water to create one cotton T-shirt (European Parliament, 2020).  </a:t>
            </a:r>
          </a:p>
          <a:p>
            <a:pPr algn="just">
              <a:lnSpc>
                <a:spcPts val="2570"/>
              </a:lnSpc>
              <a:spcBef>
                <a:spcPct val="0"/>
              </a:spcBef>
            </a:pPr>
            <a:r>
              <a:rPr dirty="0" sz="1836" lang="en-US">
                <a:solidFill>
                  <a:srgbClr val="132F40"/>
                </a:solidFill>
                <a:latin typeface="Times New Roman"/>
                <a:ea typeface="Times New Roman"/>
                <a:cs typeface="Times New Roman"/>
                <a:sym typeface="Times New Roman"/>
              </a:rPr>
              <a:t>The new sustainable product by ZARA will respond by offering the real alternative, whereby designs are created to be sustainable, use recycled sources, have a lower impact, and create circular-economy structures (take-back, recycling, resale). The strategy will cut down water, energy, waste and carbon footprint - bringing the fashion to the consumers, but not ruining the planet.</a:t>
            </a:r>
          </a:p>
          <a:p>
            <a:pPr algn="just">
              <a:lnSpc>
                <a:spcPts val="2029"/>
              </a:lnSpc>
              <a:spcBef>
                <a:spcPct val="0"/>
              </a:spcBef>
            </a:pPr>
          </a:p>
        </p:txBody>
      </p:sp>
      <p:sp>
        <p:nvSpPr>
          <p:cNvPr id="1048603" name="TextBox 23"/>
          <p:cNvSpPr txBox="1"/>
          <p:nvPr/>
        </p:nvSpPr>
        <p:spPr>
          <a:xfrm>
            <a:off x="9347081" y="4882708"/>
            <a:ext cx="4885072" cy="4958842"/>
          </a:xfrm>
          <a:prstGeom prst="rect"/>
        </p:spPr>
        <p:txBody>
          <a:bodyPr anchor="t" bIns="0" lIns="0" rIns="0" rtlCol="0" tIns="0">
            <a:spAutoFit/>
          </a:bodyPr>
          <a:p>
            <a:pPr algn="ctr">
              <a:lnSpc>
                <a:spcPts val="4059"/>
              </a:lnSpc>
              <a:spcBef>
                <a:spcPct val="0"/>
              </a:spcBef>
            </a:pPr>
            <a:r>
              <a:rPr sz="2899" lang="en-US">
                <a:solidFill>
                  <a:srgbClr val="132F40"/>
                </a:solidFill>
                <a:latin typeface="Times New Roman"/>
                <a:ea typeface="Times New Roman"/>
                <a:cs typeface="Times New Roman"/>
                <a:sym typeface="Times New Roman"/>
              </a:rPr>
              <a:t>T</a:t>
            </a:r>
            <a:r>
              <a:rPr b="1" sz="2899" lang="en-US">
                <a:solidFill>
                  <a:srgbClr val="132F40"/>
                </a:solidFill>
                <a:latin typeface="Times New Roman Bold"/>
                <a:ea typeface="Times New Roman Bold"/>
                <a:cs typeface="Times New Roman Bold"/>
                <a:sym typeface="Times New Roman Bold"/>
              </a:rPr>
              <a:t>arget Market and Differentiation</a:t>
            </a:r>
          </a:p>
          <a:p>
            <a:pPr algn="just">
              <a:lnSpc>
                <a:spcPts val="2659"/>
              </a:lnSpc>
              <a:spcBef>
                <a:spcPct val="0"/>
              </a:spcBef>
            </a:pPr>
            <a:r>
              <a:rPr sz="1899" lang="en-US">
                <a:solidFill>
                  <a:srgbClr val="132F40"/>
                </a:solidFill>
                <a:latin typeface="Times New Roman"/>
                <a:ea typeface="Times New Roman"/>
                <a:cs typeface="Times New Roman"/>
                <a:sym typeface="Times New Roman"/>
              </a:rPr>
              <a:t>The new brand will focus on environmentally minded millennials and Gen Z customers who are interested in style and require ethics, transparency and sustainability. Fromm (2024) reported that 77% of Gen Z   have the opinion that they are willing to pay more to buy goods that are based on sustainability. It will be differentiated by providing trend-based designs with strict environmental values, not only eco-appearance, but also the actual eco-effectiveness.</a:t>
            </a:r>
          </a:p>
          <a:p>
            <a:pPr algn="just">
              <a:lnSpc>
                <a:spcPts val="1679"/>
              </a:lnSpc>
              <a:spcBef>
                <a:spcPct val="0"/>
              </a:spcBef>
            </a:pPr>
          </a:p>
        </p:txBody>
      </p:sp>
      <p:sp>
        <p:nvSpPr>
          <p:cNvPr id="1048604" name="TextBox 24"/>
          <p:cNvSpPr txBox="1"/>
          <p:nvPr/>
        </p:nvSpPr>
        <p:spPr>
          <a:xfrm>
            <a:off x="555576" y="9972670"/>
            <a:ext cx="7190222" cy="5118862"/>
          </a:xfrm>
          <a:prstGeom prst="rect"/>
        </p:spPr>
        <p:txBody>
          <a:bodyPr anchor="t" bIns="0" lIns="0" rIns="0" rtlCol="0" tIns="0" wrap="square">
            <a:spAutoFit/>
          </a:bodyPr>
          <a:p>
            <a:pPr algn="ctr">
              <a:lnSpc>
                <a:spcPts val="4199"/>
              </a:lnSpc>
              <a:spcBef>
                <a:spcPct val="0"/>
              </a:spcBef>
            </a:pPr>
            <a:r>
              <a:rPr b="1" dirty="0" sz="2999" lang="en-US">
                <a:solidFill>
                  <a:srgbClr val="132F40"/>
                </a:solidFill>
                <a:latin typeface="Times New Roman Bold"/>
                <a:ea typeface="Times New Roman Bold"/>
                <a:cs typeface="Times New Roman Bold"/>
                <a:sym typeface="Times New Roman Bold"/>
              </a:rPr>
              <a:t>Sustainable Marketing Strategy  of the New Brand (4Ps)</a:t>
            </a:r>
          </a:p>
          <a:p>
            <a:pPr algn="just" indent="-205103" lvl="1" marL="410206">
              <a:lnSpc>
                <a:spcPts val="2659"/>
              </a:lnSpc>
              <a:buFont typeface="Arial"/>
              <a:buChar char="•"/>
            </a:pPr>
            <a:r>
              <a:rPr b="1" dirty="0" sz="2000" lang="en-US">
                <a:solidFill>
                  <a:srgbClr val="132F40"/>
                </a:solidFill>
                <a:latin typeface="Times New Roman Bold"/>
                <a:ea typeface="Times New Roman Bold"/>
                <a:cs typeface="Times New Roman Bold"/>
                <a:sym typeface="Times New Roman Bold"/>
              </a:rPr>
              <a:t>Product</a:t>
            </a:r>
            <a:r>
              <a:rPr dirty="0" sz="2000" lang="en-US">
                <a:solidFill>
                  <a:srgbClr val="132F40"/>
                </a:solidFill>
                <a:latin typeface="Times New Roman"/>
                <a:ea typeface="Times New Roman"/>
                <a:cs typeface="Times New Roman"/>
                <a:sym typeface="Times New Roman"/>
              </a:rPr>
              <a:t>: Clothes made of recycled polyester and certified cotton with long life, durable cuts. Certified cotton leads to less water </a:t>
            </a:r>
            <a:r>
              <a:rPr dirty="0" sz="2000" lang="en-US" err="1">
                <a:solidFill>
                  <a:srgbClr val="132F40"/>
                </a:solidFill>
                <a:latin typeface="Times New Roman"/>
                <a:ea typeface="Times New Roman"/>
                <a:cs typeface="Times New Roman"/>
                <a:sym typeface="Times New Roman"/>
              </a:rPr>
              <a:t>utilisation</a:t>
            </a:r>
            <a:r>
              <a:rPr dirty="0" sz="2000" lang="en-US">
                <a:solidFill>
                  <a:srgbClr val="132F40"/>
                </a:solidFill>
                <a:latin typeface="Times New Roman"/>
                <a:ea typeface="Times New Roman"/>
                <a:cs typeface="Times New Roman"/>
                <a:sym typeface="Times New Roman"/>
              </a:rPr>
              <a:t>, less pesticide use, less degraded land, and lower emission of greenhouse gases than conventional cotton (</a:t>
            </a:r>
            <a:r>
              <a:rPr dirty="0" sz="2000" lang="en-US" err="1">
                <a:solidFill>
                  <a:srgbClr val="132F40"/>
                </a:solidFill>
                <a:latin typeface="Times New Roman"/>
                <a:ea typeface="Times New Roman"/>
                <a:cs typeface="Times New Roman"/>
                <a:sym typeface="Times New Roman"/>
              </a:rPr>
              <a:t>Delate</a:t>
            </a:r>
            <a:r>
              <a:rPr dirty="0" sz="2000" lang="en-US">
                <a:solidFill>
                  <a:srgbClr val="132F40"/>
                </a:solidFill>
                <a:latin typeface="Times New Roman"/>
                <a:ea typeface="Times New Roman"/>
                <a:cs typeface="Times New Roman"/>
                <a:sym typeface="Times New Roman"/>
              </a:rPr>
              <a:t>, Heller and Shade, 2020).</a:t>
            </a:r>
          </a:p>
          <a:p>
            <a:pPr algn="just" indent="-205103" lvl="1" marL="410206">
              <a:lnSpc>
                <a:spcPts val="2659"/>
              </a:lnSpc>
              <a:buFont typeface="Arial"/>
              <a:buChar char="•"/>
            </a:pPr>
            <a:r>
              <a:rPr dirty="0" sz="2000" lang="en-US">
                <a:solidFill>
                  <a:srgbClr val="132F40"/>
                </a:solidFill>
                <a:latin typeface="Times New Roman"/>
                <a:ea typeface="Times New Roman"/>
                <a:cs typeface="Times New Roman"/>
                <a:sym typeface="Times New Roman"/>
              </a:rPr>
              <a:t>P</a:t>
            </a:r>
            <a:r>
              <a:rPr b="1" dirty="0" sz="2000" lang="en-US">
                <a:solidFill>
                  <a:srgbClr val="132F40"/>
                </a:solidFill>
                <a:latin typeface="Times New Roman Bold"/>
                <a:ea typeface="Times New Roman Bold"/>
                <a:cs typeface="Times New Roman Bold"/>
                <a:sym typeface="Times New Roman Bold"/>
              </a:rPr>
              <a:t>rice:</a:t>
            </a:r>
            <a:r>
              <a:rPr dirty="0" sz="2000" lang="en-US">
                <a:solidFill>
                  <a:srgbClr val="132F40"/>
                </a:solidFill>
                <a:latin typeface="Times New Roman"/>
                <a:ea typeface="Times New Roman"/>
                <a:cs typeface="Times New Roman"/>
                <a:sym typeface="Times New Roman"/>
              </a:rPr>
              <a:t> Ethical and reasonable pricing so that middle-class people can afford.</a:t>
            </a:r>
          </a:p>
          <a:p>
            <a:pPr algn="just" indent="-205103" lvl="1" marL="410206">
              <a:lnSpc>
                <a:spcPts val="2659"/>
              </a:lnSpc>
              <a:buFont typeface="Arial"/>
              <a:buChar char="•"/>
            </a:pPr>
            <a:r>
              <a:rPr b="1" dirty="0" sz="2000" lang="en-US">
                <a:solidFill>
                  <a:srgbClr val="132F40"/>
                </a:solidFill>
                <a:latin typeface="Times New Roman Bold"/>
                <a:ea typeface="Times New Roman Bold"/>
                <a:cs typeface="Times New Roman Bold"/>
                <a:sym typeface="Times New Roman Bold"/>
              </a:rPr>
              <a:t>Place:</a:t>
            </a:r>
            <a:r>
              <a:rPr dirty="0" sz="2000" lang="en-US">
                <a:solidFill>
                  <a:srgbClr val="132F40"/>
                </a:solidFill>
                <a:latin typeface="Times New Roman"/>
                <a:ea typeface="Times New Roman"/>
                <a:cs typeface="Times New Roman"/>
                <a:sym typeface="Times New Roman"/>
              </a:rPr>
              <a:t> through an effective online platform and stores using renewable energy, and garment take-back and resale/recycling </a:t>
            </a:r>
            <a:r>
              <a:rPr dirty="0" sz="2000" lang="en-US" err="1">
                <a:solidFill>
                  <a:srgbClr val="132F40"/>
                </a:solidFill>
                <a:latin typeface="Times New Roman"/>
                <a:ea typeface="Times New Roman"/>
                <a:cs typeface="Times New Roman"/>
                <a:sym typeface="Times New Roman"/>
              </a:rPr>
              <a:t>centres</a:t>
            </a:r>
            <a:r>
              <a:rPr dirty="0" sz="2000" lang="en-US">
                <a:solidFill>
                  <a:srgbClr val="132F40"/>
                </a:solidFill>
                <a:latin typeface="Times New Roman"/>
                <a:ea typeface="Times New Roman"/>
                <a:cs typeface="Times New Roman"/>
                <a:sym typeface="Times New Roman"/>
              </a:rPr>
              <a:t> </a:t>
            </a:r>
          </a:p>
          <a:p>
            <a:pPr algn="just" indent="-205103" lvl="1" marL="410206">
              <a:lnSpc>
                <a:spcPts val="2659"/>
              </a:lnSpc>
              <a:buFont typeface="Arial"/>
              <a:buChar char="•"/>
            </a:pPr>
            <a:r>
              <a:rPr b="1" dirty="0" sz="2000" lang="en-US">
                <a:solidFill>
                  <a:srgbClr val="132F40"/>
                </a:solidFill>
                <a:latin typeface="Times New Roman Bold"/>
                <a:ea typeface="Times New Roman Bold"/>
                <a:cs typeface="Times New Roman Bold"/>
                <a:sym typeface="Times New Roman Bold"/>
              </a:rPr>
              <a:t>Promotion:</a:t>
            </a:r>
            <a:r>
              <a:rPr dirty="0" sz="2000" lang="en-US">
                <a:solidFill>
                  <a:srgbClr val="132F40"/>
                </a:solidFill>
                <a:latin typeface="Times New Roman"/>
                <a:ea typeface="Times New Roman"/>
                <a:cs typeface="Times New Roman"/>
                <a:sym typeface="Times New Roman"/>
              </a:rPr>
              <a:t> Social media like </a:t>
            </a:r>
            <a:r>
              <a:rPr dirty="0" sz="2000" lang="en-US" err="1">
                <a:solidFill>
                  <a:srgbClr val="132F40"/>
                </a:solidFill>
                <a:latin typeface="Times New Roman"/>
                <a:ea typeface="Times New Roman"/>
                <a:cs typeface="Times New Roman"/>
                <a:sym typeface="Times New Roman"/>
              </a:rPr>
              <a:t>Instagram</a:t>
            </a:r>
            <a:r>
              <a:rPr dirty="0" sz="2000" lang="en-US">
                <a:solidFill>
                  <a:srgbClr val="132F40"/>
                </a:solidFill>
                <a:latin typeface="Times New Roman"/>
                <a:ea typeface="Times New Roman"/>
                <a:cs typeface="Times New Roman"/>
                <a:sym typeface="Times New Roman"/>
              </a:rPr>
              <a:t>, </a:t>
            </a:r>
            <a:r>
              <a:rPr dirty="0" sz="2000" lang="en-US" err="1">
                <a:solidFill>
                  <a:srgbClr val="132F40"/>
                </a:solidFill>
                <a:latin typeface="Times New Roman"/>
                <a:ea typeface="Times New Roman"/>
                <a:cs typeface="Times New Roman"/>
                <a:sym typeface="Times New Roman"/>
              </a:rPr>
              <a:t>Facebook</a:t>
            </a:r>
            <a:r>
              <a:rPr dirty="0" sz="2000" lang="en-US">
                <a:solidFill>
                  <a:srgbClr val="132F40"/>
                </a:solidFill>
                <a:latin typeface="Times New Roman"/>
                <a:ea typeface="Times New Roman"/>
                <a:cs typeface="Times New Roman"/>
                <a:sym typeface="Times New Roman"/>
              </a:rPr>
              <a:t>, </a:t>
            </a:r>
            <a:r>
              <a:rPr dirty="0" sz="2000" lang="en-US" err="1">
                <a:solidFill>
                  <a:srgbClr val="132F40"/>
                </a:solidFill>
                <a:latin typeface="Times New Roman"/>
                <a:ea typeface="Times New Roman"/>
                <a:cs typeface="Times New Roman"/>
                <a:sym typeface="Times New Roman"/>
              </a:rPr>
              <a:t>TikTok</a:t>
            </a:r>
            <a:r>
              <a:rPr dirty="0" sz="2000" lang="en-US">
                <a:solidFill>
                  <a:srgbClr val="132F40"/>
                </a:solidFill>
                <a:latin typeface="Times New Roman"/>
                <a:ea typeface="Times New Roman"/>
                <a:cs typeface="Times New Roman"/>
                <a:sym typeface="Times New Roman"/>
              </a:rPr>
              <a:t>, etc</a:t>
            </a:r>
          </a:p>
        </p:txBody>
      </p:sp>
      <p:sp>
        <p:nvSpPr>
          <p:cNvPr id="1048605" name="TextBox 25"/>
          <p:cNvSpPr txBox="1"/>
          <p:nvPr/>
        </p:nvSpPr>
        <p:spPr>
          <a:xfrm>
            <a:off x="8195905" y="14663087"/>
            <a:ext cx="5902743" cy="3234816"/>
          </a:xfrm>
          <a:prstGeom prst="rect"/>
        </p:spPr>
        <p:txBody>
          <a:bodyPr anchor="t" bIns="0" lIns="0" rIns="0" rtlCol="0" tIns="0">
            <a:spAutoFit/>
          </a:bodyPr>
          <a:p>
            <a:pPr algn="ctr">
              <a:lnSpc>
                <a:spcPts val="4199"/>
              </a:lnSpc>
              <a:spcBef>
                <a:spcPct val="0"/>
              </a:spcBef>
            </a:pPr>
            <a:r>
              <a:rPr b="1" sz="2999" lang="en-US">
                <a:solidFill>
                  <a:srgbClr val="132F40"/>
                </a:solidFill>
                <a:latin typeface="Times New Roman Bold"/>
                <a:ea typeface="Times New Roman Bold"/>
                <a:cs typeface="Times New Roman Bold"/>
                <a:sym typeface="Times New Roman Bold"/>
              </a:rPr>
              <a:t>Persuasive Closing</a:t>
            </a:r>
          </a:p>
          <a:p>
            <a:pPr algn="just">
              <a:lnSpc>
                <a:spcPts val="2659"/>
              </a:lnSpc>
              <a:spcBef>
                <a:spcPct val="0"/>
              </a:spcBef>
            </a:pPr>
            <a:r>
              <a:rPr sz="1899" lang="en-US">
                <a:solidFill>
                  <a:srgbClr val="132F40"/>
                </a:solidFill>
                <a:latin typeface="Times New Roman"/>
                <a:ea typeface="Times New Roman"/>
                <a:cs typeface="Times New Roman"/>
                <a:sym typeface="Times New Roman"/>
              </a:rPr>
              <a:t>Being transparent with strong values and actually devoted to sustainable fashion, this new brand will establish trust among conscious customers and investors as well. It can be expected to grow in the long term by integrating a modern design, affordability, and environmental responsibility, which will offer a profitable, scalable framework that values people and the planet and provides style.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6E5"/>
        </a:solidFill>
        <a:effectLst/>
      </p:bgPr>
    </p:bg>
    <p:spTree>
      <p:nvGrpSpPr>
        <p:cNvPr id="23" name=""/>
        <p:cNvGrpSpPr/>
        <p:nvPr/>
      </p:nvGrpSpPr>
      <p:grpSpPr>
        <a:xfrm>
          <a:off x="0" y="0"/>
          <a:ext cx="0" cy="0"/>
          <a:chOff x="0" y="0"/>
          <a:chExt cx="0" cy="0"/>
        </a:xfrm>
      </p:grpSpPr>
      <p:grpSp>
        <p:nvGrpSpPr>
          <p:cNvPr id="24" name="Group 2"/>
          <p:cNvGrpSpPr/>
          <p:nvPr/>
        </p:nvGrpSpPr>
        <p:grpSpPr>
          <a:xfrm>
            <a:off x="629940" y="2954511"/>
            <a:ext cx="14521502" cy="16087156"/>
            <a:chOff x="0" y="0"/>
            <a:chExt cx="2602089" cy="2882637"/>
          </a:xfrm>
        </p:grpSpPr>
        <p:sp>
          <p:nvSpPr>
            <p:cNvPr id="1048606" name="Freeform 3"/>
            <p:cNvSpPr/>
            <p:nvPr/>
          </p:nvSpPr>
          <p:spPr>
            <a:xfrm>
              <a:off x="0" y="0"/>
              <a:ext cx="2602089" cy="2882637"/>
            </a:xfrm>
            <a:custGeom>
              <a:avLst/>
              <a:ahLst/>
              <a:rect l="l" t="t" r="r" b="b"/>
              <a:pathLst>
                <a:path w="2602089" h="2882637">
                  <a:moveTo>
                    <a:pt x="0" y="0"/>
                  </a:moveTo>
                  <a:lnTo>
                    <a:pt x="2602089" y="0"/>
                  </a:lnTo>
                  <a:lnTo>
                    <a:pt x="2602089" y="2882637"/>
                  </a:lnTo>
                  <a:lnTo>
                    <a:pt x="0" y="2882637"/>
                  </a:lnTo>
                  <a:close/>
                </a:path>
              </a:pathLst>
            </a:custGeom>
            <a:solidFill>
              <a:srgbClr val="FFEB99"/>
            </a:solidFill>
          </p:spPr>
        </p:sp>
        <p:sp>
          <p:nvSpPr>
            <p:cNvPr id="1048607" name="TextBox 4"/>
            <p:cNvSpPr txBox="1"/>
            <p:nvPr/>
          </p:nvSpPr>
          <p:spPr>
            <a:xfrm>
              <a:off x="0" y="-95250"/>
              <a:ext cx="2602089" cy="2977887"/>
            </a:xfrm>
            <a:prstGeom prst="rect"/>
          </p:spPr>
          <p:txBody>
            <a:bodyPr anchor="ctr" bIns="50800" lIns="50800" rIns="50800" rtlCol="0" tIns="50800"/>
            <a:p>
              <a:pPr algn="ctr">
                <a:lnSpc>
                  <a:spcPts val="5040"/>
                </a:lnSpc>
              </a:pPr>
            </a:p>
          </p:txBody>
        </p:sp>
      </p:grpSp>
      <p:sp>
        <p:nvSpPr>
          <p:cNvPr id="1048608" name="TextBox 5"/>
          <p:cNvSpPr txBox="1"/>
          <p:nvPr/>
        </p:nvSpPr>
        <p:spPr>
          <a:xfrm>
            <a:off x="1023470" y="3158619"/>
            <a:ext cx="13649200" cy="15814422"/>
          </a:xfrm>
          <a:prstGeom prst="rect"/>
        </p:spPr>
        <p:txBody>
          <a:bodyPr anchor="t" bIns="0" lIns="0" rIns="0" rtlCol="0" tIns="0">
            <a:spAutoFit/>
          </a:bodyPr>
          <a:p>
            <a:pPr algn="ctr">
              <a:lnSpc>
                <a:spcPts val="7645"/>
              </a:lnSpc>
              <a:spcBef>
                <a:spcPct val="0"/>
              </a:spcBef>
            </a:pPr>
            <a:r>
              <a:rPr b="1" sz="5461" lang="en-US">
                <a:solidFill>
                  <a:srgbClr val="132F40"/>
                </a:solidFill>
                <a:latin typeface="Times New Roman Bold"/>
                <a:ea typeface="Times New Roman Bold"/>
                <a:cs typeface="Times New Roman Bold"/>
                <a:sym typeface="Times New Roman Bold"/>
              </a:rPr>
              <a:t>References</a:t>
            </a:r>
          </a:p>
          <a:p>
            <a:pPr algn="just">
              <a:lnSpc>
                <a:spcPts val="5864"/>
              </a:lnSpc>
              <a:spcBef>
                <a:spcPct val="0"/>
              </a:spcBef>
            </a:pPr>
            <a:r>
              <a:rPr sz="4189" lang="en-US">
                <a:solidFill>
                  <a:srgbClr val="132F40"/>
                </a:solidFill>
                <a:latin typeface="Times New Roman"/>
                <a:ea typeface="Times New Roman"/>
                <a:cs typeface="Times New Roman"/>
                <a:sym typeface="Times New Roman"/>
              </a:rPr>
              <a:t>Delate, K., Heller, B. and Shade, J. (2020). Organic cotton production may alleviate the environmental impacts of intensive conventional cotton production. Renewable Agriculture and Food Systems, [online] 36(4), pp.1–8. doi:https://doi.org/10.1017/s1742170520000356 </a:t>
            </a:r>
          </a:p>
          <a:p>
            <a:pPr algn="just">
              <a:lnSpc>
                <a:spcPts val="5864"/>
              </a:lnSpc>
              <a:spcBef>
                <a:spcPct val="0"/>
              </a:spcBef>
            </a:pPr>
            <a:r>
              <a:rPr sz="4189" lang="en-US">
                <a:solidFill>
                  <a:srgbClr val="132F40"/>
                </a:solidFill>
                <a:latin typeface="Times New Roman"/>
                <a:ea typeface="Times New Roman"/>
                <a:cs typeface="Times New Roman"/>
                <a:sym typeface="Times New Roman"/>
              </a:rPr>
              <a:t>.  </a:t>
            </a:r>
          </a:p>
          <a:p>
            <a:pPr algn="just">
              <a:lnSpc>
                <a:spcPts val="5864"/>
              </a:lnSpc>
              <a:spcBef>
                <a:spcPct val="0"/>
              </a:spcBef>
            </a:pPr>
            <a:r>
              <a:rPr sz="4189" lang="en-US">
                <a:solidFill>
                  <a:srgbClr val="132F40"/>
                </a:solidFill>
                <a:latin typeface="Times New Roman"/>
                <a:ea typeface="Times New Roman"/>
                <a:cs typeface="Times New Roman"/>
                <a:sym typeface="Times New Roman"/>
              </a:rPr>
              <a:t>European Parliament (2020). Fast fashion: EU laws for sustainable textile consumption | Topics | European Parliament. [online] Topics | European Parliament. Available at: https://www.europarl.europa.eu/topics/en/article/20201208STO93327/fast-fashion-eu-laws-for-sustainable-textile-consumption </a:t>
            </a:r>
          </a:p>
          <a:p>
            <a:pPr algn="just">
              <a:lnSpc>
                <a:spcPts val="5864"/>
              </a:lnSpc>
              <a:spcBef>
                <a:spcPct val="0"/>
              </a:spcBef>
            </a:pPr>
          </a:p>
          <a:p>
            <a:pPr algn="just">
              <a:lnSpc>
                <a:spcPts val="5864"/>
              </a:lnSpc>
              <a:spcBef>
                <a:spcPct val="0"/>
              </a:spcBef>
            </a:pPr>
            <a:r>
              <a:rPr sz="4189" lang="en-US">
                <a:solidFill>
                  <a:srgbClr val="132F40"/>
                </a:solidFill>
                <a:latin typeface="Times New Roman"/>
                <a:ea typeface="Times New Roman"/>
                <a:cs typeface="Times New Roman"/>
                <a:sym typeface="Times New Roman"/>
              </a:rPr>
              <a:t>Fromm, J. (2024). How Gen Z Is Shaping Sustainability In The Manufacturing Industry. Forbes. [online] 23 Oct. Available at: https://www.forbes.com/sites/jefffromm/2024/10/23/how-gen-z-is-shaping-sustainability-in-the-manufacturing-industry/. </a:t>
            </a:r>
          </a:p>
          <a:p>
            <a:pPr algn="ctr">
              <a:lnSpc>
                <a:spcPts val="5462"/>
              </a:lnSpc>
              <a:spcBef>
                <a:spcPct val="0"/>
              </a:spcBef>
            </a:pPr>
          </a:p>
        </p:txBody>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ScaleCrop>0</ScaleCrop>
  <LinksUpToDate>0</LinksUpToDate>
  <AppVersion>12.0000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SM-F731B</dc:creator>
  <dcterms:created xsi:type="dcterms:W3CDTF">2006-08-15T13:00:00Z</dcterms:created>
  <dcterms:modified xsi:type="dcterms:W3CDTF">2025-11-29T19:10:41Z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d46371ac47b8405399423de4665879bc</vt:lpwstr>
  </property>
</Properties>
</file>