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23"/>
  </p:notesMasterIdLst>
  <p:handoutMasterIdLst>
    <p:handoutMasterId r:id="rId24"/>
  </p:handoutMasterIdLst>
  <p:sldIdLst>
    <p:sldId id="256" r:id="rId5"/>
    <p:sldId id="309" r:id="rId6"/>
    <p:sldId id="296" r:id="rId7"/>
    <p:sldId id="293" r:id="rId8"/>
    <p:sldId id="310" r:id="rId9"/>
    <p:sldId id="278" r:id="rId10"/>
    <p:sldId id="311" r:id="rId11"/>
    <p:sldId id="312" r:id="rId12"/>
    <p:sldId id="284" r:id="rId13"/>
    <p:sldId id="313" r:id="rId14"/>
    <p:sldId id="314" r:id="rId15"/>
    <p:sldId id="315" r:id="rId16"/>
    <p:sldId id="316" r:id="rId17"/>
    <p:sldId id="317" r:id="rId18"/>
    <p:sldId id="318" r:id="rId19"/>
    <p:sldId id="319" r:id="rId20"/>
    <p:sldId id="320" r:id="rId21"/>
    <p:sldId id="32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57EE9C-D814-1204-013B-FEC737ADB7AB}" v="1180" dt="2025-10-07T16:15:34.900"/>
    <p1510:client id="{68D9276A-CD0A-7980-33DC-0283803A7541}" v="795" dt="2025-10-06T11:43:28.343"/>
    <p1510:client id="{767945D8-08AE-257E-34CE-7835B89A64A0}" v="2108" dt="2025-10-06T15:25:51.056"/>
  </p1510:revLst>
</p1510:revInfo>
</file>

<file path=ppt/tableStyles.xml><?xml version="1.0" encoding="utf-8"?>
<a:tblStyleLst xmlns:a="http://schemas.openxmlformats.org/drawingml/2006/main" def="{5C22544A-7EE6-4342-B048-85BDC9FD1C3A}">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5575" autoAdjust="0"/>
  </p:normalViewPr>
  <p:slideViewPr>
    <p:cSldViewPr snapToGrid="0">
      <p:cViewPr varScale="1">
        <p:scale>
          <a:sx n="64" d="100"/>
          <a:sy n="64" d="100"/>
        </p:scale>
        <p:origin x="748" y="5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2299"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132FF3-00C3-45FE-8501-B8F9D165715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6D83E6F-356D-4DFE-9AA3-675AB044805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810618-3E38-4CD7-8875-0133B3A8EF5D}" type="datetimeFigureOut">
              <a:rPr lang="en-US" smtClean="0"/>
              <a:t>10/20/2025</a:t>
            </a:fld>
            <a:endParaRPr lang="en-US"/>
          </a:p>
        </p:txBody>
      </p:sp>
      <p:sp>
        <p:nvSpPr>
          <p:cNvPr id="4" name="Footer Placeholder 3">
            <a:extLst>
              <a:ext uri="{FF2B5EF4-FFF2-40B4-BE49-F238E27FC236}">
                <a16:creationId xmlns:a16="http://schemas.microsoft.com/office/drawing/2014/main" id="{76F9CB11-025B-45E9-A55D-3FB3C383EA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ED03088-6A83-46E0-9E61-CCAF7C2285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C23264-6C96-4D2A-B867-76FEADB59940}" type="slidenum">
              <a:rPr lang="en-US" smtClean="0"/>
              <a:t>‹#›</a:t>
            </a:fld>
            <a:endParaRPr lang="en-US"/>
          </a:p>
        </p:txBody>
      </p:sp>
    </p:spTree>
    <p:extLst>
      <p:ext uri="{BB962C8B-B14F-4D97-AF65-F5344CB8AC3E}">
        <p14:creationId xmlns:p14="http://schemas.microsoft.com/office/powerpoint/2010/main" val="8443535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A7AE-61BF-43B4-B36F-68C449FF1070}" type="datetimeFigureOut">
              <a:rPr lang="en-US" smtClean="0"/>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C81A1-5F9C-4C15-B6E5-49FBACAD249D}" type="slidenum">
              <a:rPr lang="en-US" smtClean="0"/>
              <a:t>‹#›</a:t>
            </a:fld>
            <a:endParaRPr lang="en-US"/>
          </a:p>
        </p:txBody>
      </p:sp>
    </p:spTree>
    <p:extLst>
      <p:ext uri="{BB962C8B-B14F-4D97-AF65-F5344CB8AC3E}">
        <p14:creationId xmlns:p14="http://schemas.microsoft.com/office/powerpoint/2010/main" val="3897367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3118E17-E86B-4918-AC6E-373CA9D866B1}" type="slidenum">
              <a:rPr lang="en-US" smtClean="0"/>
              <a:t>2</a:t>
            </a:fld>
            <a:endParaRPr lang="en-US"/>
          </a:p>
        </p:txBody>
      </p:sp>
    </p:spTree>
    <p:extLst>
      <p:ext uri="{BB962C8B-B14F-4D97-AF65-F5344CB8AC3E}">
        <p14:creationId xmlns:p14="http://schemas.microsoft.com/office/powerpoint/2010/main" val="2904720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3118E17-E86B-4918-AC6E-373CA9D866B1}" type="slidenum">
              <a:rPr lang="en-US" smtClean="0"/>
              <a:t>3</a:t>
            </a:fld>
            <a:endParaRPr lang="en-US"/>
          </a:p>
        </p:txBody>
      </p:sp>
    </p:spTree>
    <p:extLst>
      <p:ext uri="{BB962C8B-B14F-4D97-AF65-F5344CB8AC3E}">
        <p14:creationId xmlns:p14="http://schemas.microsoft.com/office/powerpoint/2010/main" val="3956070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03AC3AA-9C47-4E0B-BAC0-E8DEA4AD5A4E}" type="slidenum">
              <a:rPr lang="en-US" smtClean="0"/>
              <a:t>4</a:t>
            </a:fld>
            <a:endParaRPr lang="en-US"/>
          </a:p>
        </p:txBody>
      </p:sp>
    </p:spTree>
    <p:extLst>
      <p:ext uri="{BB962C8B-B14F-4D97-AF65-F5344CB8AC3E}">
        <p14:creationId xmlns:p14="http://schemas.microsoft.com/office/powerpoint/2010/main" val="3920437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D03AC3AA-9C47-4E0B-BAC0-E8DEA4AD5A4E}" type="slidenum">
              <a:rPr lang="en-US" smtClean="0"/>
              <a:t>6</a:t>
            </a:fld>
            <a:endParaRPr lang="en-US"/>
          </a:p>
        </p:txBody>
      </p:sp>
    </p:spTree>
    <p:extLst>
      <p:ext uri="{BB962C8B-B14F-4D97-AF65-F5344CB8AC3E}">
        <p14:creationId xmlns:p14="http://schemas.microsoft.com/office/powerpoint/2010/main" val="372960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3118E17-E86B-4918-AC6E-373CA9D866B1}" type="slidenum">
              <a:rPr lang="en-US" smtClean="0"/>
              <a:t>9</a:t>
            </a:fld>
            <a:endParaRPr lang="en-US"/>
          </a:p>
        </p:txBody>
      </p:sp>
    </p:spTree>
    <p:extLst>
      <p:ext uri="{BB962C8B-B14F-4D97-AF65-F5344CB8AC3E}">
        <p14:creationId xmlns:p14="http://schemas.microsoft.com/office/powerpoint/2010/main" val="3846450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solidFill>
        <a:effectLst/>
      </p:bgPr>
    </p:bg>
    <p:spTree>
      <p:nvGrpSpPr>
        <p:cNvPr id="1" name=""/>
        <p:cNvGrpSpPr/>
        <p:nvPr/>
      </p:nvGrpSpPr>
      <p:grpSpPr>
        <a:xfrm>
          <a:off x="0" y="0"/>
          <a:ext cx="0" cy="0"/>
          <a:chOff x="0" y="0"/>
          <a:chExt cx="0" cy="0"/>
        </a:xfrm>
      </p:grpSpPr>
      <p:grpSp>
        <p:nvGrpSpPr>
          <p:cNvPr id="20" name="Bottom Right">
            <a:extLst>
              <a:ext uri="{FF2B5EF4-FFF2-40B4-BE49-F238E27FC236}">
                <a16:creationId xmlns:a16="http://schemas.microsoft.com/office/drawing/2014/main" id="{0CBC73C8-CC60-49A5-BC76-BA8E43BB8489}"/>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A2B94463-7088-4D2A-B55D-9C55F957066A}"/>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26" name="Freeform: Shape 25">
                <a:extLst>
                  <a:ext uri="{FF2B5EF4-FFF2-40B4-BE49-F238E27FC236}">
                    <a16:creationId xmlns:a16="http://schemas.microsoft.com/office/drawing/2014/main" id="{5785D7F3-06BB-480E-A58D-A8E0EB87C4D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208AE46A-A447-444D-9163-96E61EC4876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41997203-3E59-4097-B832-06B249C67618}"/>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5D4D033-43E9-4776-9E25-97767380D8CC}"/>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FE52F424-D385-43AD-AE40-3D9501923110}"/>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E32ABCD-6C91-4A5F-BB61-8B3C026C9080}"/>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6ABE3A6-D624-4D18-A43B-D87C67481123}"/>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DF2787DC-EEA3-46C0-9CD4-1AB906DB4B08}"/>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9" name="Picture Placeholder 38">
            <a:extLst>
              <a:ext uri="{FF2B5EF4-FFF2-40B4-BE49-F238E27FC236}">
                <a16:creationId xmlns:a16="http://schemas.microsoft.com/office/drawing/2014/main" id="{167AAA19-C621-4D54-B748-5A06F4417CA5}"/>
              </a:ext>
            </a:extLst>
          </p:cNvPr>
          <p:cNvSpPr>
            <a:spLocks noGrp="1"/>
          </p:cNvSpPr>
          <p:nvPr>
            <p:ph type="pic" sz="quarter" idx="13" hasCustomPrompt="1"/>
          </p:nvPr>
        </p:nvSpPr>
        <p:spPr>
          <a:xfrm>
            <a:off x="619841" y="3003970"/>
            <a:ext cx="11084189" cy="3854030"/>
          </a:xfrm>
          <a:custGeom>
            <a:avLst/>
            <a:gdLst>
              <a:gd name="connsiteX0" fmla="*/ 5542094 w 11084189"/>
              <a:gd name="connsiteY0" fmla="*/ 0 h 3854030"/>
              <a:gd name="connsiteX1" fmla="*/ 11061525 w 11084189"/>
              <a:gd name="connsiteY1" fmla="*/ 3748287 h 3854030"/>
              <a:gd name="connsiteX2" fmla="*/ 11084189 w 11084189"/>
              <a:gd name="connsiteY2" fmla="*/ 3854030 h 3854030"/>
              <a:gd name="connsiteX3" fmla="*/ 0 w 11084189"/>
              <a:gd name="connsiteY3" fmla="*/ 3854030 h 3854030"/>
              <a:gd name="connsiteX4" fmla="*/ 22663 w 11084189"/>
              <a:gd name="connsiteY4" fmla="*/ 3748287 h 3854030"/>
              <a:gd name="connsiteX5" fmla="*/ 5542094 w 11084189"/>
              <a:gd name="connsiteY5" fmla="*/ 0 h 385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txBody>
          <a:bodyPr wrap="square" anchor="ctr">
            <a:noAutofit/>
          </a:bodyPr>
          <a:lstStyle>
            <a:lvl1pPr marL="0" indent="0" algn="ctr">
              <a:buNone/>
              <a:defRPr sz="2000"/>
            </a:lvl1pPr>
          </a:lstStyle>
          <a:p>
            <a:r>
              <a:rPr lang="en-US" dirty="0"/>
              <a:t>Insert photo here</a:t>
            </a:r>
          </a:p>
        </p:txBody>
      </p:sp>
      <p:grpSp>
        <p:nvGrpSpPr>
          <p:cNvPr id="9" name="Top Right">
            <a:extLst>
              <a:ext uri="{FF2B5EF4-FFF2-40B4-BE49-F238E27FC236}">
                <a16:creationId xmlns:a16="http://schemas.microsoft.com/office/drawing/2014/main" id="{3E5EBBCF-761D-49AA-8960-D06A3484B9D0}"/>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10" name="Freeform: Shape 9">
              <a:extLst>
                <a:ext uri="{FF2B5EF4-FFF2-40B4-BE49-F238E27FC236}">
                  <a16:creationId xmlns:a16="http://schemas.microsoft.com/office/drawing/2014/main" id="{60F7E5D2-CFBA-4149-A9B1-32047212E57C}"/>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48B55E1C-675E-425D-8EDF-AEA4D6B3475B}"/>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2" name="Freeform: Shape 11">
              <a:extLst>
                <a:ext uri="{FF2B5EF4-FFF2-40B4-BE49-F238E27FC236}">
                  <a16:creationId xmlns:a16="http://schemas.microsoft.com/office/drawing/2014/main" id="{8FCA9AA7-FBFD-40D2-BF04-E2E0B1BD63FC}"/>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6C09EC90-AF39-4D10-9018-0FFB283B91F4}"/>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CF263181-1CB8-4DF1-94C2-E217E733B562}"/>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031408EA-002C-4A55-8451-03A0FCEC52B1}"/>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23E51D71-EB7F-46DD-AE4A-E64644F646AC}"/>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01E4470-A9CC-4FE2-9249-F71E89C4FB28}"/>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18" name="Title 1">
            <a:extLst>
              <a:ext uri="{FF2B5EF4-FFF2-40B4-BE49-F238E27FC236}">
                <a16:creationId xmlns:a16="http://schemas.microsoft.com/office/drawing/2014/main" id="{6653DE96-35D3-4AA3-B11A-A5882CC7A472}"/>
              </a:ext>
            </a:extLst>
          </p:cNvPr>
          <p:cNvSpPr>
            <a:spLocks noGrp="1"/>
          </p:cNvSpPr>
          <p:nvPr>
            <p:ph type="ctrTitle"/>
          </p:nvPr>
        </p:nvSpPr>
        <p:spPr>
          <a:xfrm>
            <a:off x="996275" y="570602"/>
            <a:ext cx="5996619" cy="2226076"/>
          </a:xfrm>
          <a:prstGeom prst="rect">
            <a:avLst/>
          </a:prstGeom>
        </p:spPr>
        <p:txBody>
          <a:bodyPr anchor="ctr">
            <a:noAutofit/>
          </a:bodyPr>
          <a:lstStyle>
            <a:lvl1pPr>
              <a:defRPr baseline="0"/>
            </a:lvl1pPr>
          </a:lstStyle>
          <a:p>
            <a:pPr algn="l"/>
            <a:endParaRPr lang="en-US" sz="5400" dirty="0">
              <a:cs typeface="Posterama" panose="020B0504020200020000" pitchFamily="34" charset="0"/>
            </a:endParaRPr>
          </a:p>
        </p:txBody>
      </p:sp>
      <p:sp>
        <p:nvSpPr>
          <p:cNvPr id="19" name="Subtitle 2">
            <a:extLst>
              <a:ext uri="{FF2B5EF4-FFF2-40B4-BE49-F238E27FC236}">
                <a16:creationId xmlns:a16="http://schemas.microsoft.com/office/drawing/2014/main" id="{E1C011E4-9F9C-45C6-9C1F-7A9F3721C266}"/>
              </a:ext>
            </a:extLst>
          </p:cNvPr>
          <p:cNvSpPr>
            <a:spLocks noGrp="1"/>
          </p:cNvSpPr>
          <p:nvPr>
            <p:ph type="subTitle" idx="1"/>
          </p:nvPr>
        </p:nvSpPr>
        <p:spPr>
          <a:xfrm>
            <a:off x="7813040" y="1597426"/>
            <a:ext cx="3370134" cy="441403"/>
          </a:xfrm>
          <a:prstGeom prst="rect">
            <a:avLst/>
          </a:prstGeom>
        </p:spPr>
        <p:txBody>
          <a:bodyPr anchor="ctr">
            <a:noAutofit/>
          </a:bodyPr>
          <a:lstStyle>
            <a:lvl1pPr marL="0" indent="0">
              <a:buNone/>
              <a:defRPr sz="2400"/>
            </a:lvl1pPr>
          </a:lstStyle>
          <a:p>
            <a:pPr algn="l">
              <a:lnSpc>
                <a:spcPct val="110000"/>
              </a:lnSpc>
            </a:pPr>
            <a:endParaRPr lang="en-US" sz="2200" dirty="0">
              <a:cs typeface="Segoe UI Semilight" panose="020B0402040204020203" pitchFamily="34" charset="0"/>
            </a:endParaRPr>
          </a:p>
        </p:txBody>
      </p:sp>
      <p:grpSp>
        <p:nvGrpSpPr>
          <p:cNvPr id="21" name="Cross">
            <a:extLst>
              <a:ext uri="{FF2B5EF4-FFF2-40B4-BE49-F238E27FC236}">
                <a16:creationId xmlns:a16="http://schemas.microsoft.com/office/drawing/2014/main" id="{51E372DC-98EB-4EBC-9D4C-A21D11837AE0}"/>
              </a:ext>
              <a:ext uri="{C183D7F6-B498-43B3-948B-1728B52AA6E4}">
                <adec:decorative xmlns:adec="http://schemas.microsoft.com/office/drawing/2017/decorative" val="1"/>
              </a:ext>
            </a:extLst>
          </p:cNvPr>
          <p:cNvGrpSpPr/>
          <p:nvPr userDrawn="1"/>
        </p:nvGrpSpPr>
        <p:grpSpPr>
          <a:xfrm>
            <a:off x="762000" y="6150811"/>
            <a:ext cx="118872" cy="118872"/>
            <a:chOff x="1175347" y="3733800"/>
            <a:chExt cx="118872" cy="118872"/>
          </a:xfrm>
        </p:grpSpPr>
        <p:cxnSp>
          <p:nvCxnSpPr>
            <p:cNvPr id="22" name="Straight Connector 21">
              <a:extLst>
                <a:ext uri="{FF2B5EF4-FFF2-40B4-BE49-F238E27FC236}">
                  <a16:creationId xmlns:a16="http://schemas.microsoft.com/office/drawing/2014/main" id="{9173A0CF-667C-4499-98A9-03752E3C37AF}"/>
                </a:ext>
              </a:extLst>
            </p:cNvPr>
            <p:cNvCxnSpPr>
              <a:cxnSpLocks/>
            </p:cNvCxnSpPr>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C5D99060-086B-40C6-A8B9-2768DB548A03}"/>
                </a:ext>
              </a:extLst>
            </p:cNvPr>
            <p:cNvCxnSpPr>
              <a:cxnSpLocks/>
            </p:cNvCxnSpPr>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246585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2"/>
        </a:solidFill>
        <a:effectLst/>
      </p:bgPr>
    </p:bg>
    <p:spTree>
      <p:nvGrpSpPr>
        <p:cNvPr id="1" name=""/>
        <p:cNvGrpSpPr/>
        <p:nvPr/>
      </p:nvGrpSpPr>
      <p:grpSpPr>
        <a:xfrm>
          <a:off x="0" y="0"/>
          <a:ext cx="0" cy="0"/>
          <a:chOff x="0" y="0"/>
          <a:chExt cx="0" cy="0"/>
        </a:xfrm>
      </p:grpSpPr>
      <p:grpSp>
        <p:nvGrpSpPr>
          <p:cNvPr id="25" name="Top left">
            <a:extLst>
              <a:ext uri="{FF2B5EF4-FFF2-40B4-BE49-F238E27FC236}">
                <a16:creationId xmlns:a16="http://schemas.microsoft.com/office/drawing/2014/main" id="{58A4F778-D8DF-42FD-B154-2F4B2C2028A1}"/>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26" name="Freeform: Shape 25">
              <a:extLst>
                <a:ext uri="{FF2B5EF4-FFF2-40B4-BE49-F238E27FC236}">
                  <a16:creationId xmlns:a16="http://schemas.microsoft.com/office/drawing/2014/main" id="{80793C3B-AAD0-4446-A423-B0EB8EE2AA62}"/>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Freeform: Shape 26">
              <a:extLst>
                <a:ext uri="{FF2B5EF4-FFF2-40B4-BE49-F238E27FC236}">
                  <a16:creationId xmlns:a16="http://schemas.microsoft.com/office/drawing/2014/main" id="{57344207-297F-4959-8A55-69CE467B3CBD}"/>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0479A031-8D8F-4167-9AC1-FF9067577187}"/>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530E3E1-76BD-4378-9E7C-7302E4B84D71}"/>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8C42F67-50FC-4C12-B07D-7FD30B62543B}"/>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C3AD1C10-DF74-4C65-AF7B-89386448D4EA}"/>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E2D9D2C3-0C72-4401-8548-E2CACA3C95C5}"/>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83142937-438B-42B5-8B58-B26BD92F1544}"/>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35" name="Freeform: Shape 34">
            <a:extLst>
              <a:ext uri="{FF2B5EF4-FFF2-40B4-BE49-F238E27FC236}">
                <a16:creationId xmlns:a16="http://schemas.microsoft.com/office/drawing/2014/main" id="{AE9F08BF-E500-4B58-9AA3-B4517E83CEF3}"/>
              </a:ext>
              <a:ext uri="{C183D7F6-B498-43B3-948B-1728B52AA6E4}">
                <adec:decorative xmlns:adec="http://schemas.microsoft.com/office/drawing/2017/decorative" val="1"/>
              </a:ext>
            </a:extLst>
          </p:cNvPr>
          <p:cNvSpPr/>
          <p:nvPr userDrawn="1"/>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0" name="Bottom Right">
            <a:extLst>
              <a:ext uri="{FF2B5EF4-FFF2-40B4-BE49-F238E27FC236}">
                <a16:creationId xmlns:a16="http://schemas.microsoft.com/office/drawing/2014/main" id="{6DE93ED8-FDE6-418E-A743-2B368C71F311}"/>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grpSp>
          <p:nvGrpSpPr>
            <p:cNvPr id="41" name="Graphic 157">
              <a:extLst>
                <a:ext uri="{FF2B5EF4-FFF2-40B4-BE49-F238E27FC236}">
                  <a16:creationId xmlns:a16="http://schemas.microsoft.com/office/drawing/2014/main" id="{25190812-FA8A-4CB5-85A8-5DDFF8C94BDF}"/>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48" name="Freeform: Shape 47">
                <a:extLst>
                  <a:ext uri="{FF2B5EF4-FFF2-40B4-BE49-F238E27FC236}">
                    <a16:creationId xmlns:a16="http://schemas.microsoft.com/office/drawing/2014/main" id="{71F1284C-D9B2-48EC-BDCE-6CF4C076ECB9}"/>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DFDF02DB-02A4-4942-BD34-3F4903DA12A6}"/>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739432B6-8074-4F72-BB48-F48015CAE048}"/>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A017DF18-3257-471E-AFD3-39EB68FE2DF2}"/>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A7360442-04D2-49F1-BBE1-ED7C5CA0FF1A}"/>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8937ECC2-1561-4705-919F-243AFFCE8437}"/>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7AF7D52A-2FC7-4627-955A-6CB0E5E7ABFD}"/>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7" name="Freeform: Shape 46">
              <a:extLst>
                <a:ext uri="{FF2B5EF4-FFF2-40B4-BE49-F238E27FC236}">
                  <a16:creationId xmlns:a16="http://schemas.microsoft.com/office/drawing/2014/main" id="{B3C81E55-0711-4E01-975D-4649E53C8661}"/>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Title 1">
            <a:extLst>
              <a:ext uri="{FF2B5EF4-FFF2-40B4-BE49-F238E27FC236}">
                <a16:creationId xmlns:a16="http://schemas.microsoft.com/office/drawing/2014/main" id="{8782B20B-E447-47CC-93DB-B076EACC775D}"/>
              </a:ext>
            </a:extLst>
          </p:cNvPr>
          <p:cNvSpPr>
            <a:spLocks noGrp="1"/>
          </p:cNvSpPr>
          <p:nvPr>
            <p:ph type="title"/>
          </p:nvPr>
        </p:nvSpPr>
        <p:spPr>
          <a:xfrm>
            <a:off x="1198182" y="559813"/>
            <a:ext cx="5605358" cy="1664573"/>
          </a:xfrm>
          <a:prstGeom prst="rect">
            <a:avLst/>
          </a:prstGeom>
        </p:spPr>
        <p:txBody>
          <a:bodyPr/>
          <a:lstStyle/>
          <a:p>
            <a:pPr>
              <a:lnSpc>
                <a:spcPct val="100000"/>
              </a:lnSpc>
            </a:pPr>
            <a:endParaRPr lang="en-US" dirty="0"/>
          </a:p>
        </p:txBody>
      </p:sp>
      <p:sp>
        <p:nvSpPr>
          <p:cNvPr id="65" name="Text Placeholder 37">
            <a:extLst>
              <a:ext uri="{FF2B5EF4-FFF2-40B4-BE49-F238E27FC236}">
                <a16:creationId xmlns:a16="http://schemas.microsoft.com/office/drawing/2014/main" id="{D5185B59-89FE-4275-B159-E5FEA474B469}"/>
              </a:ext>
            </a:extLst>
          </p:cNvPr>
          <p:cNvSpPr>
            <a:spLocks noGrp="1"/>
          </p:cNvSpPr>
          <p:nvPr>
            <p:ph type="body" sz="quarter" idx="16" hasCustomPrompt="1"/>
          </p:nvPr>
        </p:nvSpPr>
        <p:spPr>
          <a:xfrm>
            <a:off x="1195452" y="2384474"/>
            <a:ext cx="5608088" cy="3785763"/>
          </a:xfrm>
          <a:prstGeom prst="rect">
            <a:avLst/>
          </a:prstGeom>
        </p:spPr>
        <p:txBody>
          <a:bodyPr/>
          <a:lstStyle>
            <a:lvl1pPr marL="457200" indent="-457200">
              <a:lnSpc>
                <a:spcPct val="100000"/>
              </a:lnSpc>
              <a:buFont typeface="Avenir Next LT Pro" panose="020B0504020202020204" pitchFamily="34" charset="0"/>
              <a:buChar char="+"/>
              <a:defRPr/>
            </a:lvl1pPr>
          </a:lstStyle>
          <a:p>
            <a:pPr lvl="0"/>
            <a:r>
              <a:rPr lang="en-US" dirty="0"/>
              <a:t>Click to add text</a:t>
            </a:r>
          </a:p>
        </p:txBody>
      </p:sp>
      <p:sp>
        <p:nvSpPr>
          <p:cNvPr id="61" name="Picture Placeholder 2">
            <a:extLst>
              <a:ext uri="{FF2B5EF4-FFF2-40B4-BE49-F238E27FC236}">
                <a16:creationId xmlns:a16="http://schemas.microsoft.com/office/drawing/2014/main" id="{9079FD8C-6441-4214-93DC-E9E3BB415897}"/>
              </a:ext>
            </a:extLst>
          </p:cNvPr>
          <p:cNvSpPr>
            <a:spLocks noGrp="1"/>
          </p:cNvSpPr>
          <p:nvPr>
            <p:ph type="pic" sz="quarter" idx="13" hasCustomPrompt="1"/>
          </p:nvPr>
        </p:nvSpPr>
        <p:spPr>
          <a:xfrm>
            <a:off x="7172325" y="558800"/>
            <a:ext cx="4818063" cy="2779713"/>
          </a:xfrm>
          <a:prstGeom prst="rect">
            <a:avLst/>
          </a:prstGeom>
        </p:spPr>
        <p:txBody>
          <a:bodyPr/>
          <a:lstStyle>
            <a:lvl1pPr marL="0" indent="0" algn="ctr">
              <a:buNone/>
              <a:defRPr sz="2000"/>
            </a:lvl1pPr>
          </a:lstStyle>
          <a:p>
            <a:r>
              <a:rPr lang="en-US" dirty="0"/>
              <a:t>Insert photo here</a:t>
            </a:r>
          </a:p>
        </p:txBody>
      </p:sp>
      <p:sp>
        <p:nvSpPr>
          <p:cNvPr id="62" name="Picture Placeholder 59">
            <a:extLst>
              <a:ext uri="{FF2B5EF4-FFF2-40B4-BE49-F238E27FC236}">
                <a16:creationId xmlns:a16="http://schemas.microsoft.com/office/drawing/2014/main" id="{8BDEDA7F-304A-4A6E-8DB7-B842B551B24F}"/>
              </a:ext>
            </a:extLst>
          </p:cNvPr>
          <p:cNvSpPr>
            <a:spLocks noGrp="1"/>
          </p:cNvSpPr>
          <p:nvPr>
            <p:ph type="pic" sz="quarter" idx="15" hasCustomPrompt="1"/>
          </p:nvPr>
        </p:nvSpPr>
        <p:spPr>
          <a:xfrm>
            <a:off x="7169150" y="3503613"/>
            <a:ext cx="4818063" cy="2666624"/>
          </a:xfrm>
          <a:prstGeom prst="rect">
            <a:avLst/>
          </a:prstGeom>
        </p:spPr>
        <p:txBody>
          <a:bodyPr/>
          <a:lstStyle>
            <a:lvl1pPr marL="0" indent="0" algn="ctr">
              <a:buNone/>
              <a:defRPr sz="2000"/>
            </a:lvl1pPr>
          </a:lstStyle>
          <a:p>
            <a:r>
              <a:rPr lang="en-US" dirty="0"/>
              <a:t>Insert photo here</a:t>
            </a:r>
          </a:p>
        </p:txBody>
      </p:sp>
      <p:sp>
        <p:nvSpPr>
          <p:cNvPr id="57" name="Date Placeholder 8">
            <a:extLst>
              <a:ext uri="{FF2B5EF4-FFF2-40B4-BE49-F238E27FC236}">
                <a16:creationId xmlns:a16="http://schemas.microsoft.com/office/drawing/2014/main" id="{786FFFB1-44AF-407C-A246-5AC9C17D34E2}"/>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58" name="Footer Placeholder 9">
            <a:extLst>
              <a:ext uri="{FF2B5EF4-FFF2-40B4-BE49-F238E27FC236}">
                <a16:creationId xmlns:a16="http://schemas.microsoft.com/office/drawing/2014/main" id="{556011BF-48D6-437C-A8D4-087E1EB7BBEE}"/>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59" name="Slide Number Placeholder 10">
            <a:extLst>
              <a:ext uri="{FF2B5EF4-FFF2-40B4-BE49-F238E27FC236}">
                <a16:creationId xmlns:a16="http://schemas.microsoft.com/office/drawing/2014/main" id="{975D7D2C-6BE7-4A0B-B546-9C9CE46F8AC4}"/>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24964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bg2"/>
        </a:solidFill>
        <a:effectLst/>
      </p:bgPr>
    </p:bg>
    <p:spTree>
      <p:nvGrpSpPr>
        <p:cNvPr id="1" name=""/>
        <p:cNvGrpSpPr/>
        <p:nvPr/>
      </p:nvGrpSpPr>
      <p:grpSpPr>
        <a:xfrm>
          <a:off x="0" y="0"/>
          <a:ext cx="0" cy="0"/>
          <a:chOff x="0" y="0"/>
          <a:chExt cx="0" cy="0"/>
        </a:xfrm>
      </p:grpSpPr>
      <p:grpSp>
        <p:nvGrpSpPr>
          <p:cNvPr id="17" name="Bottom Right">
            <a:extLst>
              <a:ext uri="{FF2B5EF4-FFF2-40B4-BE49-F238E27FC236}">
                <a16:creationId xmlns:a16="http://schemas.microsoft.com/office/drawing/2014/main" id="{E111E959-AE2E-40A4-98AD-7D52A1959D08}"/>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grpSp>
          <p:nvGrpSpPr>
            <p:cNvPr id="18" name="Graphic 157">
              <a:extLst>
                <a:ext uri="{FF2B5EF4-FFF2-40B4-BE49-F238E27FC236}">
                  <a16:creationId xmlns:a16="http://schemas.microsoft.com/office/drawing/2014/main" id="{0908BA80-B05F-4958-9382-A0D94102441D}"/>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20" name="Freeform: Shape 19">
                <a:extLst>
                  <a:ext uri="{FF2B5EF4-FFF2-40B4-BE49-F238E27FC236}">
                    <a16:creationId xmlns:a16="http://schemas.microsoft.com/office/drawing/2014/main" id="{75B7426F-B5A6-48C2-AA98-B1B4903DB48A}"/>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46088CEA-297B-452F-B8C9-4FE4B30AD863}"/>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0A58A3D-F03E-45B2-B6F2-3B23998696AD}"/>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4551D63-42D8-4E16-B803-BCDF887E3BA8}"/>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D32D482B-70A4-4367-9129-156A4E10BA2D}"/>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403B5FA3-C7DC-40A8-903C-5CEB2D9F39F9}"/>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C18C48C9-D302-4DF3-9905-1C77DADBB06D}"/>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9" name="Freeform: Shape 18">
              <a:extLst>
                <a:ext uri="{FF2B5EF4-FFF2-40B4-BE49-F238E27FC236}">
                  <a16:creationId xmlns:a16="http://schemas.microsoft.com/office/drawing/2014/main" id="{31D0B3BD-DDF6-4C74-88B5-F16A89D4159D}"/>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64" name="Top Left">
            <a:extLst>
              <a:ext uri="{FF2B5EF4-FFF2-40B4-BE49-F238E27FC236}">
                <a16:creationId xmlns:a16="http://schemas.microsoft.com/office/drawing/2014/main" id="{8087FF2B-AA37-46BB-98C5-51A0DBC1CD28}"/>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65" name="Freeform: Shape 64">
              <a:extLst>
                <a:ext uri="{FF2B5EF4-FFF2-40B4-BE49-F238E27FC236}">
                  <a16:creationId xmlns:a16="http://schemas.microsoft.com/office/drawing/2014/main" id="{C6EA10B1-B913-4692-AC3E-121374FD78FE}"/>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6" name="Freeform: Shape 65">
              <a:extLst>
                <a:ext uri="{FF2B5EF4-FFF2-40B4-BE49-F238E27FC236}">
                  <a16:creationId xmlns:a16="http://schemas.microsoft.com/office/drawing/2014/main" id="{72B1778E-37F1-4D06-A0C1-E121F48AB542}"/>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67" name="Freeform: Shape 66">
              <a:extLst>
                <a:ext uri="{FF2B5EF4-FFF2-40B4-BE49-F238E27FC236}">
                  <a16:creationId xmlns:a16="http://schemas.microsoft.com/office/drawing/2014/main" id="{65F5AAFE-F598-42CC-8D85-36011CE9D145}"/>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68" name="Freeform: Shape 67">
              <a:extLst>
                <a:ext uri="{FF2B5EF4-FFF2-40B4-BE49-F238E27FC236}">
                  <a16:creationId xmlns:a16="http://schemas.microsoft.com/office/drawing/2014/main" id="{6D3678A3-EBA1-461E-B7FE-B58776C95CD3}"/>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69" name="Freeform: Shape 68">
              <a:extLst>
                <a:ext uri="{FF2B5EF4-FFF2-40B4-BE49-F238E27FC236}">
                  <a16:creationId xmlns:a16="http://schemas.microsoft.com/office/drawing/2014/main" id="{B8543F0A-65E2-4F14-975F-3AA8B5B17417}"/>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A6925965-04E0-4184-8AE3-0FFE4EF318F3}"/>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C725961F-048D-4994-8055-83DE34C83663}"/>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00656CFD-98C0-4307-A549-3341C5CFFB78}"/>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3" name="Title 2">
            <a:extLst>
              <a:ext uri="{FF2B5EF4-FFF2-40B4-BE49-F238E27FC236}">
                <a16:creationId xmlns:a16="http://schemas.microsoft.com/office/drawing/2014/main" id="{0E66F049-1B70-4977-BDD1-C26AD9880F65}"/>
              </a:ext>
            </a:extLst>
          </p:cNvPr>
          <p:cNvSpPr>
            <a:spLocks noGrp="1"/>
          </p:cNvSpPr>
          <p:nvPr>
            <p:ph type="title" hasCustomPrompt="1"/>
          </p:nvPr>
        </p:nvSpPr>
        <p:spPr>
          <a:xfrm>
            <a:off x="1075531" y="158840"/>
            <a:ext cx="4790032" cy="2779466"/>
          </a:xfrm>
          <a:prstGeom prst="rect">
            <a:avLst/>
          </a:prstGeom>
        </p:spPr>
        <p:txBody>
          <a:bodyPr anchor="ctr"/>
          <a:lstStyle>
            <a:lvl1pPr>
              <a:lnSpc>
                <a:spcPct val="120000"/>
              </a:lnSpc>
              <a:defRPr/>
            </a:lvl1pPr>
          </a:lstStyle>
          <a:p>
            <a:r>
              <a:rPr lang="en-US" dirty="0"/>
              <a:t>Click to add title</a:t>
            </a:r>
          </a:p>
        </p:txBody>
      </p:sp>
      <p:sp>
        <p:nvSpPr>
          <p:cNvPr id="99" name="Text Placeholder 97">
            <a:extLst>
              <a:ext uri="{FF2B5EF4-FFF2-40B4-BE49-F238E27FC236}">
                <a16:creationId xmlns:a16="http://schemas.microsoft.com/office/drawing/2014/main" id="{7018E2A7-B977-427A-AFCB-3A4836EB4DE1}"/>
              </a:ext>
            </a:extLst>
          </p:cNvPr>
          <p:cNvSpPr>
            <a:spLocks noGrp="1"/>
          </p:cNvSpPr>
          <p:nvPr>
            <p:ph type="body" sz="quarter" idx="15" hasCustomPrompt="1"/>
          </p:nvPr>
        </p:nvSpPr>
        <p:spPr>
          <a:xfrm>
            <a:off x="6064947" y="168275"/>
            <a:ext cx="4790032" cy="2632256"/>
          </a:xfrm>
          <a:prstGeom prst="rect">
            <a:avLst/>
          </a:prstGeom>
        </p:spPr>
        <p:txBody>
          <a:bodyPr anchor="ctr"/>
          <a:lstStyle>
            <a:lvl1pPr marL="0" indent="0">
              <a:lnSpc>
                <a:spcPct val="100000"/>
              </a:lnSpc>
              <a:buNone/>
              <a:defRPr sz="1800"/>
            </a:lvl1pPr>
          </a:lstStyle>
          <a:p>
            <a:pPr lvl="0"/>
            <a:r>
              <a:rPr lang="en-US" dirty="0"/>
              <a:t>Click to add text</a:t>
            </a:r>
          </a:p>
        </p:txBody>
      </p:sp>
      <p:sp>
        <p:nvSpPr>
          <p:cNvPr id="90" name="Picture Placeholder 86">
            <a:extLst>
              <a:ext uri="{FF2B5EF4-FFF2-40B4-BE49-F238E27FC236}">
                <a16:creationId xmlns:a16="http://schemas.microsoft.com/office/drawing/2014/main" id="{ED450ADD-E6EC-4121-B563-F50E064A4971}"/>
              </a:ext>
            </a:extLst>
          </p:cNvPr>
          <p:cNvSpPr>
            <a:spLocks noGrp="1"/>
          </p:cNvSpPr>
          <p:nvPr>
            <p:ph type="pic" sz="quarter" idx="10" hasCustomPrompt="1"/>
          </p:nvPr>
        </p:nvSpPr>
        <p:spPr>
          <a:xfrm>
            <a:off x="198741" y="2938306"/>
            <a:ext cx="11812017" cy="3915950"/>
          </a:xfrm>
          <a:prstGeom prst="rect">
            <a:avLst/>
          </a:prstGeom>
        </p:spPr>
        <p:txBody>
          <a:bodyPr/>
          <a:lstStyle>
            <a:lvl1pPr marL="0" indent="0" algn="ctr">
              <a:buNone/>
              <a:defRPr sz="2000"/>
            </a:lvl1pPr>
          </a:lstStyle>
          <a:p>
            <a:r>
              <a:rPr lang="en-US" dirty="0"/>
              <a:t>Insert photo here</a:t>
            </a:r>
          </a:p>
        </p:txBody>
      </p:sp>
      <p:sp>
        <p:nvSpPr>
          <p:cNvPr id="91" name="Date Placeholder 8">
            <a:extLst>
              <a:ext uri="{FF2B5EF4-FFF2-40B4-BE49-F238E27FC236}">
                <a16:creationId xmlns:a16="http://schemas.microsoft.com/office/drawing/2014/main" id="{9DDE65E2-ADF9-4ECD-93DA-3242E5FF3409}"/>
              </a:ext>
            </a:extLst>
          </p:cNvPr>
          <p:cNvSpPr>
            <a:spLocks noGrp="1"/>
          </p:cNvSpPr>
          <p:nvPr>
            <p:ph type="dt" sz="half" idx="11"/>
          </p:nvPr>
        </p:nvSpPr>
        <p:spPr>
          <a:xfrm>
            <a:off x="838200" y="6356350"/>
            <a:ext cx="2743200" cy="365125"/>
          </a:xfrm>
          <a:prstGeom prst="rect">
            <a:avLst/>
          </a:prstGeom>
        </p:spPr>
        <p:txBody>
          <a:bodyPr/>
          <a:lstStyle>
            <a:lvl1pPr>
              <a:defRPr sz="900" spc="200" baseline="0">
                <a:solidFill>
                  <a:schemeClr val="bg1"/>
                </a:solidFill>
                <a:effectLst>
                  <a:outerShdw blurRad="38100" dist="38100" dir="2700000" algn="tl">
                    <a:srgbClr val="000000">
                      <a:alpha val="43137"/>
                    </a:srgbClr>
                  </a:outerShdw>
                </a:effectLst>
              </a:defRPr>
            </a:lvl1pPr>
          </a:lstStyle>
          <a:p>
            <a:r>
              <a:rPr lang="en-US"/>
              <a:t>2/2/20XX</a:t>
            </a:r>
            <a:endParaRPr lang="en-US" dirty="0"/>
          </a:p>
        </p:txBody>
      </p:sp>
      <p:sp>
        <p:nvSpPr>
          <p:cNvPr id="92" name="Footer Placeholder 9">
            <a:extLst>
              <a:ext uri="{FF2B5EF4-FFF2-40B4-BE49-F238E27FC236}">
                <a16:creationId xmlns:a16="http://schemas.microsoft.com/office/drawing/2014/main" id="{5B7FAD18-E3EE-4498-AEAC-7217CE6DA768}"/>
              </a:ext>
            </a:extLst>
          </p:cNvPr>
          <p:cNvSpPr>
            <a:spLocks noGrp="1"/>
          </p:cNvSpPr>
          <p:nvPr>
            <p:ph type="ftr" sz="quarter" idx="12"/>
          </p:nvPr>
        </p:nvSpPr>
        <p:spPr>
          <a:xfrm>
            <a:off x="4038600" y="6356350"/>
            <a:ext cx="4114800" cy="365125"/>
          </a:xfrm>
          <a:prstGeom prst="rect">
            <a:avLst/>
          </a:prstGeom>
        </p:spPr>
        <p:txBody>
          <a:bodyPr/>
          <a:lstStyle>
            <a:lvl1pPr algn="ctr">
              <a:defRPr sz="900" spc="200" baseline="0">
                <a:solidFill>
                  <a:schemeClr val="bg1"/>
                </a:solidFill>
                <a:effectLst>
                  <a:outerShdw blurRad="38100" dist="38100" dir="2700000" algn="tl">
                    <a:srgbClr val="000000">
                      <a:alpha val="43137"/>
                    </a:srgbClr>
                  </a:outerShdw>
                </a:effectLst>
              </a:defRPr>
            </a:lvl1pPr>
          </a:lstStyle>
          <a:p>
            <a:r>
              <a:rPr lang="en-US"/>
              <a:t>PRESENTATION TITLE</a:t>
            </a:r>
            <a:endParaRPr lang="en-US" dirty="0"/>
          </a:p>
        </p:txBody>
      </p:sp>
      <p:sp>
        <p:nvSpPr>
          <p:cNvPr id="93" name="Slide Number Placeholder 10">
            <a:extLst>
              <a:ext uri="{FF2B5EF4-FFF2-40B4-BE49-F238E27FC236}">
                <a16:creationId xmlns:a16="http://schemas.microsoft.com/office/drawing/2014/main" id="{5894C940-55FC-4B08-99A8-DD2254FABCAD}"/>
              </a:ext>
            </a:extLst>
          </p:cNvPr>
          <p:cNvSpPr>
            <a:spLocks noGrp="1"/>
          </p:cNvSpPr>
          <p:nvPr>
            <p:ph type="sldNum" sz="quarter" idx="13"/>
          </p:nvPr>
        </p:nvSpPr>
        <p:spPr>
          <a:xfrm>
            <a:off x="9906000" y="6356350"/>
            <a:ext cx="1447800" cy="365125"/>
          </a:xfrm>
          <a:prstGeom prst="rect">
            <a:avLst/>
          </a:prstGeom>
        </p:spPr>
        <p:txBody>
          <a:bodyPr/>
          <a:lstStyle>
            <a:lvl1pPr algn="r">
              <a:defRPr sz="900" spc="200" baseline="0">
                <a:solidFill>
                  <a:schemeClr val="bg1"/>
                </a:solidFill>
                <a:effectLst>
                  <a:outerShdw blurRad="38100" dist="38100" dir="2700000" algn="tl">
                    <a:srgbClr val="000000">
                      <a:alpha val="43137"/>
                    </a:srgbClr>
                  </a:outerShdw>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984194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bg2"/>
        </a:solidFill>
        <a:effectLst/>
      </p:bgPr>
    </p:bg>
    <p:spTree>
      <p:nvGrpSpPr>
        <p:cNvPr id="1" name=""/>
        <p:cNvGrpSpPr/>
        <p:nvPr/>
      </p:nvGrpSpPr>
      <p:grpSpPr>
        <a:xfrm>
          <a:off x="0" y="0"/>
          <a:ext cx="0" cy="0"/>
          <a:chOff x="0" y="0"/>
          <a:chExt cx="0" cy="0"/>
        </a:xfrm>
      </p:grpSpPr>
      <p:grpSp>
        <p:nvGrpSpPr>
          <p:cNvPr id="22" name="Bottom Right">
            <a:extLst>
              <a:ext uri="{FF2B5EF4-FFF2-40B4-BE49-F238E27FC236}">
                <a16:creationId xmlns:a16="http://schemas.microsoft.com/office/drawing/2014/main" id="{B023FEDE-FD35-413E-A6E6-2F36BD0D10BA}"/>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23" name="Graphic 157">
              <a:extLst>
                <a:ext uri="{FF2B5EF4-FFF2-40B4-BE49-F238E27FC236}">
                  <a16:creationId xmlns:a16="http://schemas.microsoft.com/office/drawing/2014/main" id="{F296456E-2618-4FC5-BBF1-98139316B9A8}"/>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25" name="Freeform: Shape 24">
                <a:extLst>
                  <a:ext uri="{FF2B5EF4-FFF2-40B4-BE49-F238E27FC236}">
                    <a16:creationId xmlns:a16="http://schemas.microsoft.com/office/drawing/2014/main" id="{7BF8EDC0-C078-4225-BC74-92C170331E38}"/>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6" name="Freeform: Shape 25">
                <a:extLst>
                  <a:ext uri="{FF2B5EF4-FFF2-40B4-BE49-F238E27FC236}">
                    <a16:creationId xmlns:a16="http://schemas.microsoft.com/office/drawing/2014/main" id="{CD11E24B-6171-4BA5-9124-771EEDEA4B01}"/>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C6B79974-93CA-440A-90D6-341091F806E7}"/>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DC593E8A-F480-4181-9BFA-78603CBA776D}"/>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73032549-12BB-4057-B2CF-E2C2F6B5ABE5}"/>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73798276-B98D-42F7-AF59-B30CDDB4C987}"/>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7" name="Freeform: Shape 36">
                <a:extLst>
                  <a:ext uri="{FF2B5EF4-FFF2-40B4-BE49-F238E27FC236}">
                    <a16:creationId xmlns:a16="http://schemas.microsoft.com/office/drawing/2014/main" id="{E548A05F-8BF4-489F-9169-CDD749ADB38E}"/>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4" name="Freeform: Shape 23">
              <a:extLst>
                <a:ext uri="{FF2B5EF4-FFF2-40B4-BE49-F238E27FC236}">
                  <a16:creationId xmlns:a16="http://schemas.microsoft.com/office/drawing/2014/main" id="{0987E2E0-CC03-4A51-9ADC-3A8F0F814601}"/>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pSp>
        <p:nvGrpSpPr>
          <p:cNvPr id="4" name="Top left">
            <a:extLst>
              <a:ext uri="{FF2B5EF4-FFF2-40B4-BE49-F238E27FC236}">
                <a16:creationId xmlns:a16="http://schemas.microsoft.com/office/drawing/2014/main" id="{F971CDD8-150B-43CA-B0B4-453E99E546ED}"/>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5" name="Freeform: Shape 4">
              <a:extLst>
                <a:ext uri="{FF2B5EF4-FFF2-40B4-BE49-F238E27FC236}">
                  <a16:creationId xmlns:a16="http://schemas.microsoft.com/office/drawing/2014/main" id="{83FB31C0-83A2-4CA9-9E10-759376BB8FA0}"/>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F7AD3F4D-9E8E-4CDB-8839-1190B87F504B}"/>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Freeform: Shape 6">
              <a:extLst>
                <a:ext uri="{FF2B5EF4-FFF2-40B4-BE49-F238E27FC236}">
                  <a16:creationId xmlns:a16="http://schemas.microsoft.com/office/drawing/2014/main" id="{1C05B4CB-A75C-4E77-9C9C-E85054415485}"/>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 name="Freeform: Shape 7">
              <a:extLst>
                <a:ext uri="{FF2B5EF4-FFF2-40B4-BE49-F238E27FC236}">
                  <a16:creationId xmlns:a16="http://schemas.microsoft.com/office/drawing/2014/main" id="{E6F2C58A-0001-4403-961A-8D72894A87EB}"/>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Shape 8">
              <a:extLst>
                <a:ext uri="{FF2B5EF4-FFF2-40B4-BE49-F238E27FC236}">
                  <a16:creationId xmlns:a16="http://schemas.microsoft.com/office/drawing/2014/main" id="{A9666267-BD43-43DF-B0BB-96735BF82B20}"/>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Shape 9">
              <a:extLst>
                <a:ext uri="{FF2B5EF4-FFF2-40B4-BE49-F238E27FC236}">
                  <a16:creationId xmlns:a16="http://schemas.microsoft.com/office/drawing/2014/main" id="{B7B6C40E-1E26-456A-98BF-FD02DE25BBBF}"/>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9E9DD0F3-80C9-4BAD-BE68-DF9B78B367FC}"/>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1D374254-F113-4FB1-A938-2CBE5B375587}"/>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itle 1">
            <a:extLst>
              <a:ext uri="{FF2B5EF4-FFF2-40B4-BE49-F238E27FC236}">
                <a16:creationId xmlns:a16="http://schemas.microsoft.com/office/drawing/2014/main" id="{2C91688C-CA2F-423F-87BC-5CF5F4A66AD4}"/>
              </a:ext>
            </a:extLst>
          </p:cNvPr>
          <p:cNvSpPr>
            <a:spLocks noGrp="1"/>
          </p:cNvSpPr>
          <p:nvPr>
            <p:ph type="ctrTitle"/>
          </p:nvPr>
        </p:nvSpPr>
        <p:spPr>
          <a:xfrm>
            <a:off x="1005653" y="744909"/>
            <a:ext cx="5581561" cy="3155419"/>
          </a:xfrm>
          <a:prstGeom prst="rect">
            <a:avLst/>
          </a:prstGeom>
        </p:spPr>
        <p:txBody>
          <a:bodyPr anchor="b">
            <a:normAutofit/>
          </a:bodyPr>
          <a:lstStyle/>
          <a:p>
            <a:pPr algn="l"/>
            <a:endParaRPr lang="en-US" sz="5400" dirty="0">
              <a:cs typeface="Posterama" panose="020B0504020200020000" pitchFamily="34" charset="0"/>
            </a:endParaRPr>
          </a:p>
        </p:txBody>
      </p:sp>
      <p:grpSp>
        <p:nvGrpSpPr>
          <p:cNvPr id="28" name="Cross">
            <a:extLst>
              <a:ext uri="{FF2B5EF4-FFF2-40B4-BE49-F238E27FC236}">
                <a16:creationId xmlns:a16="http://schemas.microsoft.com/office/drawing/2014/main" id="{DE90EA9D-D33A-4461-8A51-988087AEC6AA}"/>
              </a:ext>
              <a:ext uri="{C183D7F6-B498-43B3-948B-1728B52AA6E4}">
                <adec:decorative xmlns:adec="http://schemas.microsoft.com/office/drawing/2017/decorative" val="1"/>
              </a:ext>
            </a:extLst>
          </p:cNvPr>
          <p:cNvGrpSpPr/>
          <p:nvPr userDrawn="1"/>
        </p:nvGrpSpPr>
        <p:grpSpPr>
          <a:xfrm>
            <a:off x="7948013" y="3330979"/>
            <a:ext cx="118872" cy="118872"/>
            <a:chOff x="1175347" y="3733800"/>
            <a:chExt cx="118872" cy="118872"/>
          </a:xfrm>
        </p:grpSpPr>
        <p:cxnSp>
          <p:nvCxnSpPr>
            <p:cNvPr id="29" name="Straight Connector 28">
              <a:extLst>
                <a:ext uri="{FF2B5EF4-FFF2-40B4-BE49-F238E27FC236}">
                  <a16:creationId xmlns:a16="http://schemas.microsoft.com/office/drawing/2014/main" id="{F7119486-F5DF-4CAA-A71E-2861F2CBECF7}"/>
                </a:ext>
              </a:extLst>
            </p:cNvPr>
            <p:cNvCxnSpPr>
              <a:cxnSpLocks/>
            </p:cNvCxnSpPr>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2C858657-F484-4466-8AFB-7FAD2E65B72F}"/>
                </a:ext>
              </a:extLst>
            </p:cNvPr>
            <p:cNvCxnSpPr>
              <a:cxnSpLocks/>
            </p:cNvCxnSpPr>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39" name="Text Placeholder 37">
            <a:extLst>
              <a:ext uri="{FF2B5EF4-FFF2-40B4-BE49-F238E27FC236}">
                <a16:creationId xmlns:a16="http://schemas.microsoft.com/office/drawing/2014/main" id="{98D12C8B-CC26-42CF-A68C-CF06CCA79DB0}"/>
              </a:ext>
            </a:extLst>
          </p:cNvPr>
          <p:cNvSpPr>
            <a:spLocks noGrp="1"/>
          </p:cNvSpPr>
          <p:nvPr>
            <p:ph type="body" sz="quarter" idx="13" hasCustomPrompt="1"/>
          </p:nvPr>
        </p:nvSpPr>
        <p:spPr>
          <a:xfrm>
            <a:off x="1012825" y="4075113"/>
            <a:ext cx="5581650" cy="2054225"/>
          </a:xfrm>
          <a:prstGeom prst="rect">
            <a:avLst/>
          </a:prstGeom>
        </p:spPr>
        <p:txBody>
          <a:bodyPr/>
          <a:lstStyle>
            <a:lvl1pPr marL="0" indent="0">
              <a:buNone/>
              <a:defRPr/>
            </a:lvl1pPr>
          </a:lstStyle>
          <a:p>
            <a:pPr lvl="0"/>
            <a:r>
              <a:rPr lang="en-US" dirty="0"/>
              <a:t>Click to add subtitle</a:t>
            </a:r>
          </a:p>
        </p:txBody>
      </p:sp>
      <p:sp>
        <p:nvSpPr>
          <p:cNvPr id="42" name="Picture Placeholder 41">
            <a:extLst>
              <a:ext uri="{FF2B5EF4-FFF2-40B4-BE49-F238E27FC236}">
                <a16:creationId xmlns:a16="http://schemas.microsoft.com/office/drawing/2014/main" id="{E3C5E9AD-97DA-438E-9830-992F9CA586B4}"/>
              </a:ext>
            </a:extLst>
          </p:cNvPr>
          <p:cNvSpPr>
            <a:spLocks noGrp="1"/>
          </p:cNvSpPr>
          <p:nvPr>
            <p:ph type="pic" sz="quarter" idx="14" hasCustomPrompt="1"/>
          </p:nvPr>
        </p:nvSpPr>
        <p:spPr>
          <a:xfrm>
            <a:off x="6632018" y="920426"/>
            <a:ext cx="2478719" cy="4957437"/>
          </a:xfrm>
          <a:custGeom>
            <a:avLst/>
            <a:gdLst>
              <a:gd name="connsiteX0" fmla="*/ 2478719 w 2478719"/>
              <a:gd name="connsiteY0" fmla="*/ 0 h 4957437"/>
              <a:gd name="connsiteX1" fmla="*/ 2478719 w 2478719"/>
              <a:gd name="connsiteY1" fmla="*/ 4957437 h 4957437"/>
              <a:gd name="connsiteX2" fmla="*/ 0 w 2478719"/>
              <a:gd name="connsiteY2" fmla="*/ 2478719 h 4957437"/>
              <a:gd name="connsiteX3" fmla="*/ 2478719 w 2478719"/>
              <a:gd name="connsiteY3" fmla="*/ 0 h 4957437"/>
            </a:gdLst>
            <a:ahLst/>
            <a:cxnLst>
              <a:cxn ang="0">
                <a:pos x="connsiteX0" y="connsiteY0"/>
              </a:cxn>
              <a:cxn ang="0">
                <a:pos x="connsiteX1" y="connsiteY1"/>
              </a:cxn>
              <a:cxn ang="0">
                <a:pos x="connsiteX2" y="connsiteY2"/>
              </a:cxn>
              <a:cxn ang="0">
                <a:pos x="connsiteX3" y="connsiteY3"/>
              </a:cxn>
            </a:cxnLst>
            <a:rect l="l" t="t" r="r" b="b"/>
            <a:pathLst>
              <a:path w="2478719" h="4957437">
                <a:moveTo>
                  <a:pt x="2478719" y="0"/>
                </a:moveTo>
                <a:lnTo>
                  <a:pt x="2478719" y="4957437"/>
                </a:lnTo>
                <a:cubicBezTo>
                  <a:pt x="1109777" y="4957437"/>
                  <a:pt x="0" y="3847661"/>
                  <a:pt x="0" y="2478719"/>
                </a:cubicBezTo>
                <a:cubicBezTo>
                  <a:pt x="0" y="1109777"/>
                  <a:pt x="1109777" y="0"/>
                  <a:pt x="2478719" y="0"/>
                </a:cubicBezTo>
                <a:close/>
              </a:path>
            </a:pathLst>
          </a:custGeom>
        </p:spPr>
        <p:txBody>
          <a:bodyPr wrap="square" anchor="ctr">
            <a:noAutofit/>
          </a:bodyPr>
          <a:lstStyle>
            <a:lvl1pPr marL="0" indent="0" algn="ctr">
              <a:buNone/>
              <a:defRPr sz="2000"/>
            </a:lvl1pPr>
          </a:lstStyle>
          <a:p>
            <a:r>
              <a:rPr lang="en-US" dirty="0"/>
              <a:t>Click to add photo</a:t>
            </a:r>
          </a:p>
        </p:txBody>
      </p:sp>
      <p:sp>
        <p:nvSpPr>
          <p:cNvPr id="45" name="Picture Placeholder 44">
            <a:extLst>
              <a:ext uri="{FF2B5EF4-FFF2-40B4-BE49-F238E27FC236}">
                <a16:creationId xmlns:a16="http://schemas.microsoft.com/office/drawing/2014/main" id="{29CDCB5D-3CB9-4A05-9109-F46C1FEB08B2}"/>
              </a:ext>
            </a:extLst>
          </p:cNvPr>
          <p:cNvSpPr>
            <a:spLocks noGrp="1"/>
          </p:cNvSpPr>
          <p:nvPr>
            <p:ph type="pic" sz="quarter" idx="15" hasCustomPrompt="1"/>
          </p:nvPr>
        </p:nvSpPr>
        <p:spPr>
          <a:xfrm>
            <a:off x="9244935" y="920815"/>
            <a:ext cx="2410165" cy="2410165"/>
          </a:xfrm>
          <a:custGeom>
            <a:avLst/>
            <a:gdLst>
              <a:gd name="connsiteX0" fmla="*/ 0 w 2410165"/>
              <a:gd name="connsiteY0" fmla="*/ 0 h 2410165"/>
              <a:gd name="connsiteX1" fmla="*/ 2410165 w 2410165"/>
              <a:gd name="connsiteY1" fmla="*/ 2410165 h 2410165"/>
              <a:gd name="connsiteX2" fmla="*/ 0 w 2410165"/>
              <a:gd name="connsiteY2" fmla="*/ 2410165 h 2410165"/>
            </a:gdLst>
            <a:ahLst/>
            <a:cxnLst>
              <a:cxn ang="0">
                <a:pos x="connsiteX0" y="connsiteY0"/>
              </a:cxn>
              <a:cxn ang="0">
                <a:pos x="connsiteX1" y="connsiteY1"/>
              </a:cxn>
              <a:cxn ang="0">
                <a:pos x="connsiteX2" y="connsiteY2"/>
              </a:cxn>
            </a:cxnLst>
            <a:rect l="l" t="t" r="r" b="b"/>
            <a:pathLst>
              <a:path w="2410165" h="2410165">
                <a:moveTo>
                  <a:pt x="0" y="0"/>
                </a:moveTo>
                <a:cubicBezTo>
                  <a:pt x="1331082" y="0"/>
                  <a:pt x="2410165" y="1079083"/>
                  <a:pt x="2410165" y="2410165"/>
                </a:cubicBezTo>
                <a:lnTo>
                  <a:pt x="0" y="2410165"/>
                </a:lnTo>
                <a:close/>
              </a:path>
            </a:pathLst>
          </a:custGeom>
        </p:spPr>
        <p:txBody>
          <a:bodyPr wrap="square" anchor="b">
            <a:noAutofit/>
          </a:bodyPr>
          <a:lstStyle>
            <a:lvl1pPr marL="0" indent="0" algn="ctr">
              <a:buNone/>
              <a:defRPr sz="2000"/>
            </a:lvl1pPr>
          </a:lstStyle>
          <a:p>
            <a:r>
              <a:rPr lang="en-US" dirty="0"/>
              <a:t>Click to</a:t>
            </a:r>
          </a:p>
          <a:p>
            <a:r>
              <a:rPr lang="en-US" dirty="0"/>
              <a:t>add photo</a:t>
            </a:r>
          </a:p>
        </p:txBody>
      </p:sp>
      <p:sp>
        <p:nvSpPr>
          <p:cNvPr id="48" name="Picture Placeholder 47">
            <a:extLst>
              <a:ext uri="{FF2B5EF4-FFF2-40B4-BE49-F238E27FC236}">
                <a16:creationId xmlns:a16="http://schemas.microsoft.com/office/drawing/2014/main" id="{C1949CC4-76B8-4D86-AF8E-6201557DC29D}"/>
              </a:ext>
            </a:extLst>
          </p:cNvPr>
          <p:cNvSpPr>
            <a:spLocks noGrp="1"/>
          </p:cNvSpPr>
          <p:nvPr>
            <p:ph type="pic" sz="quarter" idx="16" hasCustomPrompt="1"/>
          </p:nvPr>
        </p:nvSpPr>
        <p:spPr>
          <a:xfrm>
            <a:off x="9244934" y="3471379"/>
            <a:ext cx="2410165" cy="2406483"/>
          </a:xfrm>
          <a:custGeom>
            <a:avLst/>
            <a:gdLst>
              <a:gd name="connsiteX0" fmla="*/ 0 w 2410165"/>
              <a:gd name="connsiteY0" fmla="*/ 0 h 2406483"/>
              <a:gd name="connsiteX1" fmla="*/ 2410165 w 2410165"/>
              <a:gd name="connsiteY1" fmla="*/ 0 h 2406483"/>
              <a:gd name="connsiteX2" fmla="*/ 0 w 2410165"/>
              <a:gd name="connsiteY2" fmla="*/ 2406483 h 2406483"/>
            </a:gdLst>
            <a:ahLst/>
            <a:cxnLst>
              <a:cxn ang="0">
                <a:pos x="connsiteX0" y="connsiteY0"/>
              </a:cxn>
              <a:cxn ang="0">
                <a:pos x="connsiteX1" y="connsiteY1"/>
              </a:cxn>
              <a:cxn ang="0">
                <a:pos x="connsiteX2" y="connsiteY2"/>
              </a:cxn>
            </a:cxnLst>
            <a:rect l="l" t="t" r="r" b="b"/>
            <a:pathLst>
              <a:path w="2410165" h="2406483">
                <a:moveTo>
                  <a:pt x="0" y="0"/>
                </a:moveTo>
                <a:lnTo>
                  <a:pt x="2410165" y="0"/>
                </a:lnTo>
                <a:cubicBezTo>
                  <a:pt x="2410165" y="1329048"/>
                  <a:pt x="1331082" y="2406483"/>
                  <a:pt x="0" y="2406483"/>
                </a:cubicBezTo>
                <a:close/>
              </a:path>
            </a:pathLst>
          </a:custGeom>
        </p:spPr>
        <p:txBody>
          <a:bodyPr wrap="square" anchor="t">
            <a:noAutofit/>
          </a:bodyPr>
          <a:lstStyle>
            <a:lvl1pPr marL="0" indent="0" algn="ctr">
              <a:buNone/>
              <a:defRPr sz="2000"/>
            </a:lvl1pPr>
          </a:lstStyle>
          <a:p>
            <a:r>
              <a:rPr lang="en-US" dirty="0"/>
              <a:t>Click to</a:t>
            </a:r>
          </a:p>
          <a:p>
            <a:r>
              <a:rPr lang="en-US" dirty="0"/>
              <a:t>add photo</a:t>
            </a:r>
          </a:p>
        </p:txBody>
      </p:sp>
    </p:spTree>
    <p:extLst>
      <p:ext uri="{BB962C8B-B14F-4D97-AF65-F5344CB8AC3E}">
        <p14:creationId xmlns:p14="http://schemas.microsoft.com/office/powerpoint/2010/main" val="3755752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1225C57A-6BA3-4E88-81DB-F98A7E8F9CCB}"/>
              </a:ext>
              <a:ext uri="{C183D7F6-B498-43B3-948B-1728B52AA6E4}">
                <adec:decorative xmlns:adec="http://schemas.microsoft.com/office/drawing/2017/decorative" val="1"/>
              </a:ext>
            </a:extLst>
          </p:cNvPr>
          <p:cNvSpPr/>
          <p:nvPr userDrawn="1"/>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Rectangle 2">
            <a:extLst>
              <a:ext uri="{FF2B5EF4-FFF2-40B4-BE49-F238E27FC236}">
                <a16:creationId xmlns:a16="http://schemas.microsoft.com/office/drawing/2014/main" id="{84F9A67F-2D88-49BB-87D0-5430BD24E520}"/>
              </a:ext>
              <a:ext uri="{C183D7F6-B498-43B3-948B-1728B52AA6E4}">
                <adec:decorative xmlns:adec="http://schemas.microsoft.com/office/drawing/2017/decorative" val="1"/>
              </a:ext>
            </a:extLst>
          </p:cNvPr>
          <p:cNvSpPr/>
          <p:nvPr userDrawn="1"/>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 name="Top left">
            <a:extLst>
              <a:ext uri="{FF2B5EF4-FFF2-40B4-BE49-F238E27FC236}">
                <a16:creationId xmlns:a16="http://schemas.microsoft.com/office/drawing/2014/main" id="{F5534F84-ABA8-471C-A8B7-F32A0AD1EB7B}"/>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5" name="Freeform: Shape 4">
              <a:extLst>
                <a:ext uri="{FF2B5EF4-FFF2-40B4-BE49-F238E27FC236}">
                  <a16:creationId xmlns:a16="http://schemas.microsoft.com/office/drawing/2014/main" id="{C120E573-F17E-4067-ACC7-2CFE0E36AF9A}"/>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0A9A04E4-A99F-444D-8C94-C8345135FEB6}"/>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Freeform: Shape 6">
              <a:extLst>
                <a:ext uri="{FF2B5EF4-FFF2-40B4-BE49-F238E27FC236}">
                  <a16:creationId xmlns:a16="http://schemas.microsoft.com/office/drawing/2014/main" id="{A25C62E1-A6EA-45F5-98E7-AFC16D32A1EE}"/>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 name="Freeform: Shape 7">
              <a:extLst>
                <a:ext uri="{FF2B5EF4-FFF2-40B4-BE49-F238E27FC236}">
                  <a16:creationId xmlns:a16="http://schemas.microsoft.com/office/drawing/2014/main" id="{E49BBA52-97E5-462E-89FE-054F9420E234}"/>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Shape 8">
              <a:extLst>
                <a:ext uri="{FF2B5EF4-FFF2-40B4-BE49-F238E27FC236}">
                  <a16:creationId xmlns:a16="http://schemas.microsoft.com/office/drawing/2014/main" id="{39548F12-A85E-4D96-A275-D42CC29DE220}"/>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Shape 9">
              <a:extLst>
                <a:ext uri="{FF2B5EF4-FFF2-40B4-BE49-F238E27FC236}">
                  <a16:creationId xmlns:a16="http://schemas.microsoft.com/office/drawing/2014/main" id="{91A48A8C-0AD8-4EE1-ABFC-3BC7281B3417}"/>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4D288D21-2CC5-4CD1-A620-1F777FCFB123}"/>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95A40365-E048-4BD5-B813-8F22247869EE}"/>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itle 1">
            <a:extLst>
              <a:ext uri="{FF2B5EF4-FFF2-40B4-BE49-F238E27FC236}">
                <a16:creationId xmlns:a16="http://schemas.microsoft.com/office/drawing/2014/main" id="{8F5D6640-231E-4BB4-AE0F-70176A3BE0F0}"/>
              </a:ext>
            </a:extLst>
          </p:cNvPr>
          <p:cNvSpPr>
            <a:spLocks noGrp="1"/>
          </p:cNvSpPr>
          <p:nvPr>
            <p:ph type="title"/>
          </p:nvPr>
        </p:nvSpPr>
        <p:spPr>
          <a:xfrm>
            <a:off x="1198181" y="557191"/>
            <a:ext cx="9988166" cy="1325397"/>
          </a:xfrm>
          <a:prstGeom prst="rect">
            <a:avLst/>
          </a:prstGeom>
        </p:spPr>
        <p:txBody>
          <a:bodyPr/>
          <a:lstStyle>
            <a:lvl1pPr algn="ctr">
              <a:defRPr/>
            </a:lvl1pPr>
          </a:lstStyle>
          <a:p>
            <a:pPr>
              <a:lnSpc>
                <a:spcPct val="100000"/>
              </a:lnSpc>
            </a:pPr>
            <a:endParaRPr lang="en-US" dirty="0"/>
          </a:p>
        </p:txBody>
      </p:sp>
      <p:grpSp>
        <p:nvGrpSpPr>
          <p:cNvPr id="14" name="Bottom Right">
            <a:extLst>
              <a:ext uri="{FF2B5EF4-FFF2-40B4-BE49-F238E27FC236}">
                <a16:creationId xmlns:a16="http://schemas.microsoft.com/office/drawing/2014/main" id="{2B5DBC70-6B80-4634-BE74-063E4A2568BC}"/>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15" name="Graphic 157">
              <a:extLst>
                <a:ext uri="{FF2B5EF4-FFF2-40B4-BE49-F238E27FC236}">
                  <a16:creationId xmlns:a16="http://schemas.microsoft.com/office/drawing/2014/main" id="{4F2F0A0F-98AB-4BFF-A7D6-2AD57BBE6E0A}"/>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7" name="Freeform: Shape 16">
                <a:extLst>
                  <a:ext uri="{FF2B5EF4-FFF2-40B4-BE49-F238E27FC236}">
                    <a16:creationId xmlns:a16="http://schemas.microsoft.com/office/drawing/2014/main" id="{DD4C8780-103D-4273-8C53-67974B2A94DC}"/>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4AD6E1B3-1715-4109-8CB1-9105B0BFA994}"/>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38820D0E-8FC9-4216-A6BF-2299C5AF7C14}"/>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AF0D6914-EF36-446C-9B37-B29925ED144F}"/>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FFAE074B-38DD-4BDA-A83B-AC2A1E8D1664}"/>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C8DE4EEA-58F1-46B6-B27D-4542CA39C042}"/>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Shape 22">
                <a:extLst>
                  <a:ext uri="{FF2B5EF4-FFF2-40B4-BE49-F238E27FC236}">
                    <a16:creationId xmlns:a16="http://schemas.microsoft.com/office/drawing/2014/main" id="{F436828B-D2E1-4D62-AAF4-796CB97FF892}"/>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6" name="Freeform: Shape 15">
              <a:extLst>
                <a:ext uri="{FF2B5EF4-FFF2-40B4-BE49-F238E27FC236}">
                  <a16:creationId xmlns:a16="http://schemas.microsoft.com/office/drawing/2014/main" id="{885C3206-220B-4FE2-A199-6D4F2D7CE323}"/>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28" name="Date Placeholder 8">
            <a:extLst>
              <a:ext uri="{FF2B5EF4-FFF2-40B4-BE49-F238E27FC236}">
                <a16:creationId xmlns:a16="http://schemas.microsoft.com/office/drawing/2014/main" id="{B26AF064-D340-46EA-9C15-A6CB4E376465}"/>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29" name="Footer Placeholder 9">
            <a:extLst>
              <a:ext uri="{FF2B5EF4-FFF2-40B4-BE49-F238E27FC236}">
                <a16:creationId xmlns:a16="http://schemas.microsoft.com/office/drawing/2014/main" id="{03F75FA5-935D-4AF9-B1EF-2F4DAAE58FBE}"/>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30" name="Slide Number Placeholder 10">
            <a:extLst>
              <a:ext uri="{FF2B5EF4-FFF2-40B4-BE49-F238E27FC236}">
                <a16:creationId xmlns:a16="http://schemas.microsoft.com/office/drawing/2014/main" id="{71F9F335-851C-42ED-B5C1-9FABCA15FF02}"/>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
        <p:nvSpPr>
          <p:cNvPr id="25" name="Content Placeholder 24">
            <a:extLst>
              <a:ext uri="{FF2B5EF4-FFF2-40B4-BE49-F238E27FC236}">
                <a16:creationId xmlns:a16="http://schemas.microsoft.com/office/drawing/2014/main" id="{4330C721-3559-4CDE-B4AF-4F7C98229EB2}"/>
              </a:ext>
            </a:extLst>
          </p:cNvPr>
          <p:cNvSpPr>
            <a:spLocks noGrp="1"/>
          </p:cNvSpPr>
          <p:nvPr>
            <p:ph sz="quarter" idx="13"/>
          </p:nvPr>
        </p:nvSpPr>
        <p:spPr>
          <a:xfrm>
            <a:off x="1433513" y="2343150"/>
            <a:ext cx="9324975" cy="3552825"/>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76649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2"/>
        </a:solidFill>
        <a:effectLst/>
      </p:bgPr>
    </p:bg>
    <p:spTree>
      <p:nvGrpSpPr>
        <p:cNvPr id="1" name=""/>
        <p:cNvGrpSpPr/>
        <p:nvPr/>
      </p:nvGrpSpPr>
      <p:grpSpPr>
        <a:xfrm>
          <a:off x="0" y="0"/>
          <a:ext cx="0" cy="0"/>
          <a:chOff x="0" y="0"/>
          <a:chExt cx="0" cy="0"/>
        </a:xfrm>
      </p:grpSpPr>
      <p:grpSp>
        <p:nvGrpSpPr>
          <p:cNvPr id="4" name="Top left">
            <a:extLst>
              <a:ext uri="{FF2B5EF4-FFF2-40B4-BE49-F238E27FC236}">
                <a16:creationId xmlns:a16="http://schemas.microsoft.com/office/drawing/2014/main" id="{6B68C4F3-DA58-488E-A1B9-C574806E06B1}"/>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5" name="Freeform: Shape 4">
              <a:extLst>
                <a:ext uri="{FF2B5EF4-FFF2-40B4-BE49-F238E27FC236}">
                  <a16:creationId xmlns:a16="http://schemas.microsoft.com/office/drawing/2014/main" id="{7C14282E-9BBD-4DB8-9BEF-3B2029C43A8A}"/>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54227016-75FE-458D-8526-2BC0F6325277}"/>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Freeform: Shape 6">
              <a:extLst>
                <a:ext uri="{FF2B5EF4-FFF2-40B4-BE49-F238E27FC236}">
                  <a16:creationId xmlns:a16="http://schemas.microsoft.com/office/drawing/2014/main" id="{F8D36287-4581-4AB3-AD73-BB1788B529CE}"/>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 name="Freeform: Shape 7">
              <a:extLst>
                <a:ext uri="{FF2B5EF4-FFF2-40B4-BE49-F238E27FC236}">
                  <a16:creationId xmlns:a16="http://schemas.microsoft.com/office/drawing/2014/main" id="{DA687500-D055-420B-BA89-C2497BEC9CEE}"/>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Shape 8">
              <a:extLst>
                <a:ext uri="{FF2B5EF4-FFF2-40B4-BE49-F238E27FC236}">
                  <a16:creationId xmlns:a16="http://schemas.microsoft.com/office/drawing/2014/main" id="{561ED86A-A615-457B-B605-DDEFA04887AA}"/>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Shape 9">
              <a:extLst>
                <a:ext uri="{FF2B5EF4-FFF2-40B4-BE49-F238E27FC236}">
                  <a16:creationId xmlns:a16="http://schemas.microsoft.com/office/drawing/2014/main" id="{F9B08EFF-6109-4E38-8AE0-C0DC57673936}"/>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662AAAC3-A562-4FFF-9C3D-2A15BB0C8217}"/>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64532044-D738-480C-BFDC-BA047A4549FB}"/>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itle 1">
            <a:extLst>
              <a:ext uri="{FF2B5EF4-FFF2-40B4-BE49-F238E27FC236}">
                <a16:creationId xmlns:a16="http://schemas.microsoft.com/office/drawing/2014/main" id="{0E6D5A92-6D6E-4B53-BA01-E1231CF64FC0}"/>
              </a:ext>
            </a:extLst>
          </p:cNvPr>
          <p:cNvSpPr>
            <a:spLocks noGrp="1"/>
          </p:cNvSpPr>
          <p:nvPr>
            <p:ph type="title"/>
          </p:nvPr>
        </p:nvSpPr>
        <p:spPr>
          <a:xfrm>
            <a:off x="1198181" y="557191"/>
            <a:ext cx="9988166" cy="1325397"/>
          </a:xfrm>
          <a:prstGeom prst="rect">
            <a:avLst/>
          </a:prstGeom>
        </p:spPr>
        <p:txBody>
          <a:bodyPr/>
          <a:lstStyle>
            <a:lvl1pPr algn="ctr">
              <a:defRPr/>
            </a:lvl1pPr>
          </a:lstStyle>
          <a:p>
            <a:pPr>
              <a:lnSpc>
                <a:spcPct val="100000"/>
              </a:lnSpc>
            </a:pPr>
            <a:endParaRPr lang="en-US" dirty="0"/>
          </a:p>
        </p:txBody>
      </p:sp>
      <p:grpSp>
        <p:nvGrpSpPr>
          <p:cNvPr id="14" name="Bottom Right">
            <a:extLst>
              <a:ext uri="{FF2B5EF4-FFF2-40B4-BE49-F238E27FC236}">
                <a16:creationId xmlns:a16="http://schemas.microsoft.com/office/drawing/2014/main" id="{933458C1-788D-4D50-BC21-6447B0730D02}"/>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15" name="Graphic 157">
              <a:extLst>
                <a:ext uri="{FF2B5EF4-FFF2-40B4-BE49-F238E27FC236}">
                  <a16:creationId xmlns:a16="http://schemas.microsoft.com/office/drawing/2014/main" id="{0D41BA5F-BA2A-4386-A7B4-FB811DF5168B}"/>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7" name="Freeform: Shape 16">
                <a:extLst>
                  <a:ext uri="{FF2B5EF4-FFF2-40B4-BE49-F238E27FC236}">
                    <a16:creationId xmlns:a16="http://schemas.microsoft.com/office/drawing/2014/main" id="{EFDE3885-EA9A-4FF9-84BD-B43D6D1ED4DD}"/>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5ECB0097-BB98-4FEC-A705-D82D6A97CA25}"/>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20E6CFFF-B349-4360-92E1-0451760008D5}"/>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6A22594E-9B08-4B25-8789-304CA2FC58A4}"/>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AE707CB4-8E5B-40D8-A59A-38A6B3619F24}"/>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51A45863-5560-4ACD-ACE3-94776845B138}"/>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Shape 22">
                <a:extLst>
                  <a:ext uri="{FF2B5EF4-FFF2-40B4-BE49-F238E27FC236}">
                    <a16:creationId xmlns:a16="http://schemas.microsoft.com/office/drawing/2014/main" id="{FD8510C7-0AAE-424E-8D10-9E3FC0DB98F1}"/>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6" name="Freeform: Shape 15">
              <a:extLst>
                <a:ext uri="{FF2B5EF4-FFF2-40B4-BE49-F238E27FC236}">
                  <a16:creationId xmlns:a16="http://schemas.microsoft.com/office/drawing/2014/main" id="{9BA78C71-D0E4-4A5E-B6DB-3065CB6ACEC6}"/>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24" name="Date Placeholder 8">
            <a:extLst>
              <a:ext uri="{FF2B5EF4-FFF2-40B4-BE49-F238E27FC236}">
                <a16:creationId xmlns:a16="http://schemas.microsoft.com/office/drawing/2014/main" id="{4EC9294D-6492-44C5-AE14-74B5D86BAEE7}"/>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25" name="Footer Placeholder 9">
            <a:extLst>
              <a:ext uri="{FF2B5EF4-FFF2-40B4-BE49-F238E27FC236}">
                <a16:creationId xmlns:a16="http://schemas.microsoft.com/office/drawing/2014/main" id="{0E08DE30-AEBD-48F0-A130-0753399D6513}"/>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26" name="Slide Number Placeholder 10">
            <a:extLst>
              <a:ext uri="{FF2B5EF4-FFF2-40B4-BE49-F238E27FC236}">
                <a16:creationId xmlns:a16="http://schemas.microsoft.com/office/drawing/2014/main" id="{71415C84-324E-4C0D-B691-C384E436D649}"/>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
        <p:nvSpPr>
          <p:cNvPr id="3" name="Content Placeholder 2">
            <a:extLst>
              <a:ext uri="{FF2B5EF4-FFF2-40B4-BE49-F238E27FC236}">
                <a16:creationId xmlns:a16="http://schemas.microsoft.com/office/drawing/2014/main" id="{7A6A6618-F041-427E-AE99-91D2386AE897}"/>
              </a:ext>
            </a:extLst>
          </p:cNvPr>
          <p:cNvSpPr>
            <a:spLocks noGrp="1"/>
          </p:cNvSpPr>
          <p:nvPr>
            <p:ph sz="quarter" idx="13"/>
          </p:nvPr>
        </p:nvSpPr>
        <p:spPr>
          <a:xfrm>
            <a:off x="1860550" y="2055813"/>
            <a:ext cx="8662988" cy="3309937"/>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4184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2"/>
        </a:solidFill>
        <a:effectLst/>
      </p:bgPr>
    </p:bg>
    <p:spTree>
      <p:nvGrpSpPr>
        <p:cNvPr id="1" name=""/>
        <p:cNvGrpSpPr/>
        <p:nvPr/>
      </p:nvGrpSpPr>
      <p:grpSpPr>
        <a:xfrm>
          <a:off x="0" y="0"/>
          <a:ext cx="0" cy="0"/>
          <a:chOff x="0" y="0"/>
          <a:chExt cx="0" cy="0"/>
        </a:xfrm>
      </p:grpSpPr>
      <p:grpSp>
        <p:nvGrpSpPr>
          <p:cNvPr id="8" name="Top left">
            <a:extLst>
              <a:ext uri="{FF2B5EF4-FFF2-40B4-BE49-F238E27FC236}">
                <a16:creationId xmlns:a16="http://schemas.microsoft.com/office/drawing/2014/main" id="{E7C1007A-38A4-44A0-BF98-887471DFFB32}"/>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9" name="Freeform: Shape 8">
              <a:extLst>
                <a:ext uri="{FF2B5EF4-FFF2-40B4-BE49-F238E27FC236}">
                  <a16:creationId xmlns:a16="http://schemas.microsoft.com/office/drawing/2014/main" id="{FFC8DFC3-A77D-4047-89B1-5A9587DD92E2}"/>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Freeform: Shape 9">
              <a:extLst>
                <a:ext uri="{FF2B5EF4-FFF2-40B4-BE49-F238E27FC236}">
                  <a16:creationId xmlns:a16="http://schemas.microsoft.com/office/drawing/2014/main" id="{5367B319-DB4D-49DE-8B1B-D2F94F892C83}"/>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9FB6224A-9986-4980-9954-62E88B4E23A7}"/>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84F0DA6F-4771-4DAA-B032-F2F1CD6D7FFF}"/>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3" name="Freeform: Shape 12">
              <a:extLst>
                <a:ext uri="{FF2B5EF4-FFF2-40B4-BE49-F238E27FC236}">
                  <a16:creationId xmlns:a16="http://schemas.microsoft.com/office/drawing/2014/main" id="{6E826A14-FAD5-41CA-8B7E-B4938DC64FB2}"/>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Freeform: Shape 13">
              <a:extLst>
                <a:ext uri="{FF2B5EF4-FFF2-40B4-BE49-F238E27FC236}">
                  <a16:creationId xmlns:a16="http://schemas.microsoft.com/office/drawing/2014/main" id="{EAD248F0-8D25-4CDF-814F-87863C8D4959}"/>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Freeform: Shape 14">
              <a:extLst>
                <a:ext uri="{FF2B5EF4-FFF2-40B4-BE49-F238E27FC236}">
                  <a16:creationId xmlns:a16="http://schemas.microsoft.com/office/drawing/2014/main" id="{AAE247D0-EA10-4307-A6D9-DC65CD336229}"/>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816F0BC8-01B3-4EA5-8D3C-D08A7083C407}"/>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grpSp>
        <p:nvGrpSpPr>
          <p:cNvPr id="17" name="Bottom Right">
            <a:extLst>
              <a:ext uri="{FF2B5EF4-FFF2-40B4-BE49-F238E27FC236}">
                <a16:creationId xmlns:a16="http://schemas.microsoft.com/office/drawing/2014/main" id="{3C4C6F91-040E-49E0-B048-C983B556B4CD}"/>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18" name="Graphic 157">
              <a:extLst>
                <a:ext uri="{FF2B5EF4-FFF2-40B4-BE49-F238E27FC236}">
                  <a16:creationId xmlns:a16="http://schemas.microsoft.com/office/drawing/2014/main" id="{5F735938-366A-4689-940D-6AC867D18968}"/>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20" name="Freeform: Shape 19">
                <a:extLst>
                  <a:ext uri="{FF2B5EF4-FFF2-40B4-BE49-F238E27FC236}">
                    <a16:creationId xmlns:a16="http://schemas.microsoft.com/office/drawing/2014/main" id="{082D0C32-CA40-4D76-A0AE-355F4EDE9E47}"/>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D4AA2F5B-1059-4660-A88B-0138D3DEA112}"/>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8DBAAE2E-B09E-47A6-88B0-3B386570963B}"/>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Shape 22">
                <a:extLst>
                  <a:ext uri="{FF2B5EF4-FFF2-40B4-BE49-F238E27FC236}">
                    <a16:creationId xmlns:a16="http://schemas.microsoft.com/office/drawing/2014/main" id="{80123DD0-D648-4002-B4DD-748944CF16C9}"/>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4" name="Freeform: Shape 23">
                <a:extLst>
                  <a:ext uri="{FF2B5EF4-FFF2-40B4-BE49-F238E27FC236}">
                    <a16:creationId xmlns:a16="http://schemas.microsoft.com/office/drawing/2014/main" id="{B0FFF952-E585-449F-8014-AF83F5F6BF02}"/>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Freeform: Shape 24">
                <a:extLst>
                  <a:ext uri="{FF2B5EF4-FFF2-40B4-BE49-F238E27FC236}">
                    <a16:creationId xmlns:a16="http://schemas.microsoft.com/office/drawing/2014/main" id="{60910C5D-897F-48B1-BECF-735BDC46365B}"/>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6" name="Freeform: Shape 25">
                <a:extLst>
                  <a:ext uri="{FF2B5EF4-FFF2-40B4-BE49-F238E27FC236}">
                    <a16:creationId xmlns:a16="http://schemas.microsoft.com/office/drawing/2014/main" id="{98633913-4C49-4FE2-A15B-78DE0FD26852}"/>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9" name="Freeform: Shape 18">
              <a:extLst>
                <a:ext uri="{FF2B5EF4-FFF2-40B4-BE49-F238E27FC236}">
                  <a16:creationId xmlns:a16="http://schemas.microsoft.com/office/drawing/2014/main" id="{A9958AAF-ED1A-47A9-A07D-09465AFCF95E}"/>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46" name="Picture Placeholder 44">
            <a:extLst>
              <a:ext uri="{FF2B5EF4-FFF2-40B4-BE49-F238E27FC236}">
                <a16:creationId xmlns:a16="http://schemas.microsoft.com/office/drawing/2014/main" id="{FA2F33D7-521D-4F09-A571-EC79B9DD0EEC}"/>
              </a:ext>
            </a:extLst>
          </p:cNvPr>
          <p:cNvSpPr>
            <a:spLocks noGrp="1"/>
          </p:cNvSpPr>
          <p:nvPr>
            <p:ph type="pic" sz="quarter" idx="13" hasCustomPrompt="1"/>
          </p:nvPr>
        </p:nvSpPr>
        <p:spPr>
          <a:xfrm>
            <a:off x="-2962" y="588461"/>
            <a:ext cx="12194962" cy="5724601"/>
          </a:xfrm>
          <a:prstGeom prst="rect">
            <a:avLst/>
          </a:prstGeom>
        </p:spPr>
        <p:txBody>
          <a:bodyPr anchor="ctr"/>
          <a:lstStyle>
            <a:lvl1pPr marL="0" indent="0" algn="ctr">
              <a:buNone/>
              <a:defRPr sz="2000"/>
            </a:lvl1pPr>
          </a:lstStyle>
          <a:p>
            <a:r>
              <a:rPr lang="en-US" dirty="0"/>
              <a:t>Insert photo here</a:t>
            </a:r>
          </a:p>
        </p:txBody>
      </p:sp>
      <p:sp>
        <p:nvSpPr>
          <p:cNvPr id="2" name="Title 1">
            <a:extLst>
              <a:ext uri="{FF2B5EF4-FFF2-40B4-BE49-F238E27FC236}">
                <a16:creationId xmlns:a16="http://schemas.microsoft.com/office/drawing/2014/main" id="{0B44AEF9-63A1-44CB-BD42-5FDC2C575D5E}"/>
              </a:ext>
            </a:extLst>
          </p:cNvPr>
          <p:cNvSpPr>
            <a:spLocks noGrp="1"/>
          </p:cNvSpPr>
          <p:nvPr>
            <p:ph type="title" hasCustomPrompt="1"/>
          </p:nvPr>
        </p:nvSpPr>
        <p:spPr>
          <a:xfrm>
            <a:off x="7434263" y="1506070"/>
            <a:ext cx="4456111" cy="3135405"/>
          </a:xfrm>
          <a:prstGeom prst="rect">
            <a:avLst/>
          </a:prstGeom>
        </p:spPr>
        <p:txBody>
          <a:bodyPr/>
          <a:lstStyle>
            <a:lvl1pPr>
              <a:lnSpc>
                <a:spcPct val="110000"/>
              </a:lnSpc>
              <a:spcBef>
                <a:spcPts val="1000"/>
              </a:spcBef>
              <a:defRPr sz="4000">
                <a:solidFill>
                  <a:schemeClr val="bg1"/>
                </a:solidFill>
                <a:effectLst>
                  <a:outerShdw blurRad="38100" dist="38100" dir="2700000" algn="tl">
                    <a:srgbClr val="000000">
                      <a:alpha val="43137"/>
                    </a:srgbClr>
                  </a:outerShdw>
                </a:effectLst>
              </a:defRPr>
            </a:lvl1pPr>
          </a:lstStyle>
          <a:p>
            <a:r>
              <a:rPr lang="en-US" dirty="0"/>
              <a:t>Click to add text</a:t>
            </a:r>
          </a:p>
        </p:txBody>
      </p:sp>
      <p:sp>
        <p:nvSpPr>
          <p:cNvPr id="52" name="Text Placeholder 50">
            <a:extLst>
              <a:ext uri="{FF2B5EF4-FFF2-40B4-BE49-F238E27FC236}">
                <a16:creationId xmlns:a16="http://schemas.microsoft.com/office/drawing/2014/main" id="{5C6D6C0E-14CB-497A-A6C2-E067A88FA53A}"/>
              </a:ext>
            </a:extLst>
          </p:cNvPr>
          <p:cNvSpPr>
            <a:spLocks noGrp="1"/>
          </p:cNvSpPr>
          <p:nvPr>
            <p:ph type="body" sz="quarter" idx="15" hasCustomPrompt="1"/>
          </p:nvPr>
        </p:nvSpPr>
        <p:spPr>
          <a:xfrm>
            <a:off x="7434263" y="4778001"/>
            <a:ext cx="4430712" cy="971924"/>
          </a:xfrm>
          <a:prstGeom prst="rect">
            <a:avLst/>
          </a:prstGeom>
        </p:spPr>
        <p:txBody>
          <a:bodyPr/>
          <a:lstStyle>
            <a:lvl1pPr marL="0" indent="0">
              <a:buNone/>
              <a:defRPr sz="2800">
                <a:solidFill>
                  <a:schemeClr val="bg1"/>
                </a:solidFill>
                <a:effectLst>
                  <a:outerShdw blurRad="38100" dist="38100" dir="2700000" algn="tl">
                    <a:srgbClr val="000000">
                      <a:alpha val="43137"/>
                    </a:srgbClr>
                  </a:outerShdw>
                </a:effectLst>
                <a:latin typeface="+mj-lt"/>
              </a:defRPr>
            </a:lvl1pPr>
          </a:lstStyle>
          <a:p>
            <a:pPr lvl="0"/>
            <a:r>
              <a:rPr lang="en-US" dirty="0"/>
              <a:t>Click to subtitle</a:t>
            </a:r>
          </a:p>
        </p:txBody>
      </p:sp>
      <p:sp>
        <p:nvSpPr>
          <p:cNvPr id="47" name="Date Placeholder 8">
            <a:extLst>
              <a:ext uri="{FF2B5EF4-FFF2-40B4-BE49-F238E27FC236}">
                <a16:creationId xmlns:a16="http://schemas.microsoft.com/office/drawing/2014/main" id="{57880508-D524-4D72-B2D9-3EABCCBA5C93}"/>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48" name="Footer Placeholder 9">
            <a:extLst>
              <a:ext uri="{FF2B5EF4-FFF2-40B4-BE49-F238E27FC236}">
                <a16:creationId xmlns:a16="http://schemas.microsoft.com/office/drawing/2014/main" id="{FC67283E-EA51-43E9-A8CE-4D01EABCAB00}"/>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49" name="Slide Number Placeholder 10">
            <a:extLst>
              <a:ext uri="{FF2B5EF4-FFF2-40B4-BE49-F238E27FC236}">
                <a16:creationId xmlns:a16="http://schemas.microsoft.com/office/drawing/2014/main" id="{5008A3F2-2B1F-4E12-8D14-128006A2F571}"/>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21017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bg2"/>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3B353E9E-6F4F-441B-886F-D53691BE1378}"/>
              </a:ext>
            </a:extLst>
          </p:cNvPr>
          <p:cNvSpPr>
            <a:spLocks noGrp="1"/>
          </p:cNvSpPr>
          <p:nvPr>
            <p:ph type="pic" sz="quarter" idx="13"/>
          </p:nvPr>
        </p:nvSpPr>
        <p:spPr>
          <a:xfrm>
            <a:off x="1047750" y="1376793"/>
            <a:ext cx="2075688" cy="2073275"/>
          </a:xfrm>
          <a:prstGeom prst="round2DiagRect">
            <a:avLst/>
          </a:prstGeom>
        </p:spPr>
        <p:txBody>
          <a:bodyPr/>
          <a:lstStyle>
            <a:lvl1pPr>
              <a:defRPr sz="1600"/>
            </a:lvl1pPr>
          </a:lstStyle>
          <a:p>
            <a:endParaRPr lang="en-US" dirty="0"/>
          </a:p>
        </p:txBody>
      </p:sp>
      <p:sp>
        <p:nvSpPr>
          <p:cNvPr id="37" name="Picture Placeholder 23">
            <a:extLst>
              <a:ext uri="{FF2B5EF4-FFF2-40B4-BE49-F238E27FC236}">
                <a16:creationId xmlns:a16="http://schemas.microsoft.com/office/drawing/2014/main" id="{B5B9D2EE-DC4C-4740-AF09-5C66500163EA}"/>
              </a:ext>
            </a:extLst>
          </p:cNvPr>
          <p:cNvSpPr>
            <a:spLocks noGrp="1"/>
          </p:cNvSpPr>
          <p:nvPr>
            <p:ph type="pic" sz="quarter" idx="14"/>
          </p:nvPr>
        </p:nvSpPr>
        <p:spPr>
          <a:xfrm>
            <a:off x="3721626" y="1376793"/>
            <a:ext cx="2075688" cy="2073275"/>
          </a:xfrm>
          <a:prstGeom prst="round2DiagRect">
            <a:avLst/>
          </a:prstGeom>
        </p:spPr>
        <p:txBody>
          <a:bodyPr/>
          <a:lstStyle>
            <a:lvl1pPr>
              <a:defRPr sz="1600"/>
            </a:lvl1pPr>
          </a:lstStyle>
          <a:p>
            <a:endParaRPr lang="en-US" dirty="0"/>
          </a:p>
        </p:txBody>
      </p:sp>
      <p:sp>
        <p:nvSpPr>
          <p:cNvPr id="38" name="Picture Placeholder 23">
            <a:extLst>
              <a:ext uri="{FF2B5EF4-FFF2-40B4-BE49-F238E27FC236}">
                <a16:creationId xmlns:a16="http://schemas.microsoft.com/office/drawing/2014/main" id="{B81132E6-0A29-47B6-9E41-947D61422D45}"/>
              </a:ext>
            </a:extLst>
          </p:cNvPr>
          <p:cNvSpPr>
            <a:spLocks noGrp="1"/>
          </p:cNvSpPr>
          <p:nvPr>
            <p:ph type="pic" sz="quarter" idx="15"/>
          </p:nvPr>
        </p:nvSpPr>
        <p:spPr>
          <a:xfrm>
            <a:off x="6394260" y="1376793"/>
            <a:ext cx="2075688" cy="2073275"/>
          </a:xfrm>
          <a:prstGeom prst="round2DiagRect">
            <a:avLst/>
          </a:prstGeom>
        </p:spPr>
        <p:txBody>
          <a:bodyPr/>
          <a:lstStyle>
            <a:lvl1pPr>
              <a:defRPr sz="1600"/>
            </a:lvl1pPr>
          </a:lstStyle>
          <a:p>
            <a:endParaRPr lang="en-US" dirty="0"/>
          </a:p>
        </p:txBody>
      </p:sp>
      <p:sp>
        <p:nvSpPr>
          <p:cNvPr id="39" name="Picture Placeholder 23">
            <a:extLst>
              <a:ext uri="{FF2B5EF4-FFF2-40B4-BE49-F238E27FC236}">
                <a16:creationId xmlns:a16="http://schemas.microsoft.com/office/drawing/2014/main" id="{4C0E80EA-58EE-412B-A4AE-3EFE6BB25CF4}"/>
              </a:ext>
            </a:extLst>
          </p:cNvPr>
          <p:cNvSpPr>
            <a:spLocks noGrp="1"/>
          </p:cNvSpPr>
          <p:nvPr>
            <p:ph type="pic" sz="quarter" idx="16"/>
          </p:nvPr>
        </p:nvSpPr>
        <p:spPr>
          <a:xfrm>
            <a:off x="9057247" y="1376793"/>
            <a:ext cx="2075688" cy="2073275"/>
          </a:xfrm>
          <a:prstGeom prst="round2DiagRect">
            <a:avLst/>
          </a:prstGeom>
        </p:spPr>
        <p:txBody>
          <a:bodyPr/>
          <a:lstStyle>
            <a:lvl1pPr>
              <a:defRPr sz="1600"/>
            </a:lvl1pPr>
          </a:lstStyle>
          <a:p>
            <a:endParaRPr lang="en-US" dirty="0"/>
          </a:p>
        </p:txBody>
      </p:sp>
      <p:grpSp>
        <p:nvGrpSpPr>
          <p:cNvPr id="4" name="Top left">
            <a:extLst>
              <a:ext uri="{FF2B5EF4-FFF2-40B4-BE49-F238E27FC236}">
                <a16:creationId xmlns:a16="http://schemas.microsoft.com/office/drawing/2014/main" id="{698EF02E-6CA2-4CA6-9212-FFB45FA9AE45}"/>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5" name="Freeform: Shape 4">
              <a:extLst>
                <a:ext uri="{FF2B5EF4-FFF2-40B4-BE49-F238E27FC236}">
                  <a16:creationId xmlns:a16="http://schemas.microsoft.com/office/drawing/2014/main" id="{AD5EB16E-0C22-49FD-A9C9-C4F0599D6A44}"/>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36172559-F798-4A8A-9698-620049B5E1E3}"/>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Freeform: Shape 6">
              <a:extLst>
                <a:ext uri="{FF2B5EF4-FFF2-40B4-BE49-F238E27FC236}">
                  <a16:creationId xmlns:a16="http://schemas.microsoft.com/office/drawing/2014/main" id="{1EF78E13-7F65-4E92-9600-C7EB240AAFB8}"/>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 name="Freeform: Shape 7">
              <a:extLst>
                <a:ext uri="{FF2B5EF4-FFF2-40B4-BE49-F238E27FC236}">
                  <a16:creationId xmlns:a16="http://schemas.microsoft.com/office/drawing/2014/main" id="{19D42D9C-D474-4039-AED0-7E1055E2B8DD}"/>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Shape 8">
              <a:extLst>
                <a:ext uri="{FF2B5EF4-FFF2-40B4-BE49-F238E27FC236}">
                  <a16:creationId xmlns:a16="http://schemas.microsoft.com/office/drawing/2014/main" id="{1B9CCFDE-F5F0-4883-8851-0FDCF34A1E92}"/>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Shape 9">
              <a:extLst>
                <a:ext uri="{FF2B5EF4-FFF2-40B4-BE49-F238E27FC236}">
                  <a16:creationId xmlns:a16="http://schemas.microsoft.com/office/drawing/2014/main" id="{A4195171-BFB5-4F1E-A417-55F80F5148AE}"/>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4B8D4B3A-91E6-4C2F-9123-094E5718BFCE}"/>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6325D776-3B6A-4BAA-B4F0-0944C0EABAEF}"/>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grpSp>
        <p:nvGrpSpPr>
          <p:cNvPr id="13" name="Bottom Right">
            <a:extLst>
              <a:ext uri="{FF2B5EF4-FFF2-40B4-BE49-F238E27FC236}">
                <a16:creationId xmlns:a16="http://schemas.microsoft.com/office/drawing/2014/main" id="{D45C93FD-55BA-4F2D-90F8-6DD517383A8C}"/>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14" name="Graphic 157">
              <a:extLst>
                <a:ext uri="{FF2B5EF4-FFF2-40B4-BE49-F238E27FC236}">
                  <a16:creationId xmlns:a16="http://schemas.microsoft.com/office/drawing/2014/main" id="{18B36122-15B8-4C6F-906C-77A513D374A4}"/>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6" name="Freeform: Shape 15">
                <a:extLst>
                  <a:ext uri="{FF2B5EF4-FFF2-40B4-BE49-F238E27FC236}">
                    <a16:creationId xmlns:a16="http://schemas.microsoft.com/office/drawing/2014/main" id="{B50C0A59-1449-4599-8828-44025BFECBEE}"/>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D9C52D9E-28AD-486F-B7C4-F04A7C4801E2}"/>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9909F516-4614-4EFB-BCB1-15AA5C678F14}"/>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C3F02F4A-40B8-4D3C-B6B1-90E7B65255E8}"/>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6BDCF159-602C-402C-A70E-34753F59D0F4}"/>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4EB71FB2-F1B2-4117-BA16-95D8C9AC3E5E}"/>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42E9C5BE-5CF5-4EB1-8D41-FA7AA2DAE423}"/>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5" name="Freeform: Shape 14">
              <a:extLst>
                <a:ext uri="{FF2B5EF4-FFF2-40B4-BE49-F238E27FC236}">
                  <a16:creationId xmlns:a16="http://schemas.microsoft.com/office/drawing/2014/main" id="{09625B7A-8E4D-40D0-A98E-7A64991B9EAA}"/>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23" name="Title 1">
            <a:extLst>
              <a:ext uri="{FF2B5EF4-FFF2-40B4-BE49-F238E27FC236}">
                <a16:creationId xmlns:a16="http://schemas.microsoft.com/office/drawing/2014/main" id="{339C0337-ABAF-49EC-BD34-55A05ADF1175}"/>
              </a:ext>
            </a:extLst>
          </p:cNvPr>
          <p:cNvSpPr>
            <a:spLocks noGrp="1"/>
          </p:cNvSpPr>
          <p:nvPr>
            <p:ph type="title"/>
          </p:nvPr>
        </p:nvSpPr>
        <p:spPr>
          <a:xfrm>
            <a:off x="1198181" y="4625685"/>
            <a:ext cx="9988166" cy="1495403"/>
          </a:xfrm>
          <a:prstGeom prst="rect">
            <a:avLst/>
          </a:prstGeom>
        </p:spPr>
        <p:txBody>
          <a:bodyPr anchor="ctr"/>
          <a:lstStyle/>
          <a:p>
            <a:pPr>
              <a:lnSpc>
                <a:spcPct val="100000"/>
              </a:lnSpc>
            </a:pPr>
            <a:endParaRPr lang="en-US" dirty="0"/>
          </a:p>
        </p:txBody>
      </p:sp>
      <p:sp>
        <p:nvSpPr>
          <p:cNvPr id="28" name="Date Placeholder 8">
            <a:extLst>
              <a:ext uri="{FF2B5EF4-FFF2-40B4-BE49-F238E27FC236}">
                <a16:creationId xmlns:a16="http://schemas.microsoft.com/office/drawing/2014/main" id="{595B4059-AC5C-40F9-903D-D05AF8A73715}"/>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29" name="Footer Placeholder 9">
            <a:extLst>
              <a:ext uri="{FF2B5EF4-FFF2-40B4-BE49-F238E27FC236}">
                <a16:creationId xmlns:a16="http://schemas.microsoft.com/office/drawing/2014/main" id="{9E19627B-F45E-41E4-8387-B5D665DB6220}"/>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30" name="Slide Number Placeholder 10">
            <a:extLst>
              <a:ext uri="{FF2B5EF4-FFF2-40B4-BE49-F238E27FC236}">
                <a16:creationId xmlns:a16="http://schemas.microsoft.com/office/drawing/2014/main" id="{7AA8C8B6-7507-4A7B-A983-5D1FC6DB4AA7}"/>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
        <p:nvSpPr>
          <p:cNvPr id="40" name="Text Placeholder 39">
            <a:extLst>
              <a:ext uri="{FF2B5EF4-FFF2-40B4-BE49-F238E27FC236}">
                <a16:creationId xmlns:a16="http://schemas.microsoft.com/office/drawing/2014/main" id="{EF679943-2591-4C3C-A9D6-F8AD1E41DE02}"/>
              </a:ext>
            </a:extLst>
          </p:cNvPr>
          <p:cNvSpPr>
            <a:spLocks noGrp="1"/>
          </p:cNvSpPr>
          <p:nvPr>
            <p:ph type="body" sz="quarter" idx="17" hasCustomPrompt="1"/>
          </p:nvPr>
        </p:nvSpPr>
        <p:spPr>
          <a:xfrm>
            <a:off x="1047325" y="3669894"/>
            <a:ext cx="2075688" cy="274320"/>
          </a:xfrm>
          <a:prstGeom prst="rect">
            <a:avLst/>
          </a:prstGeom>
        </p:spPr>
        <p:txBody>
          <a:bodyPr anchor="ctr"/>
          <a:lstStyle>
            <a:lvl1pPr marL="0" indent="0" algn="ctr">
              <a:buFont typeface="Arial" panose="020B0604020202020204" pitchFamily="34" charset="0"/>
              <a:buNone/>
              <a:defRPr lang="en-US" sz="2000" b="0" kern="1200" spc="20" dirty="0">
                <a:solidFill>
                  <a:schemeClr val="accent1"/>
                </a:solidFill>
                <a:latin typeface="+mj-lt"/>
                <a:ea typeface="+mn-ea"/>
                <a:cs typeface="+mn-cs"/>
              </a:defRPr>
            </a:lvl1pPr>
          </a:lstStyle>
          <a:p>
            <a:pPr lvl="0"/>
            <a:r>
              <a:rPr lang="en-US" dirty="0"/>
              <a:t>Name</a:t>
            </a:r>
          </a:p>
        </p:txBody>
      </p:sp>
      <p:sp>
        <p:nvSpPr>
          <p:cNvPr id="41" name="Text Placeholder 39">
            <a:extLst>
              <a:ext uri="{FF2B5EF4-FFF2-40B4-BE49-F238E27FC236}">
                <a16:creationId xmlns:a16="http://schemas.microsoft.com/office/drawing/2014/main" id="{5EFF3AD0-ADD5-4CCC-A7B8-6E6DF274CC28}"/>
              </a:ext>
            </a:extLst>
          </p:cNvPr>
          <p:cNvSpPr>
            <a:spLocks noGrp="1"/>
          </p:cNvSpPr>
          <p:nvPr>
            <p:ph type="body" sz="quarter" idx="18" hasCustomPrompt="1"/>
          </p:nvPr>
        </p:nvSpPr>
        <p:spPr>
          <a:xfrm>
            <a:off x="1047325" y="3952612"/>
            <a:ext cx="2075688" cy="274320"/>
          </a:xfrm>
          <a:prstGeom prst="rect">
            <a:avLst/>
          </a:prstGeom>
        </p:spPr>
        <p:txBody>
          <a:bodyPr anchor="ctr"/>
          <a:lstStyle>
            <a:lvl1pPr marL="0" indent="0" algn="ctr">
              <a:buFont typeface="Arial" panose="020B0604020202020204" pitchFamily="34" charset="0"/>
              <a:buNone/>
              <a:defRPr lang="en-US" sz="1600" b="0" kern="1200" spc="20" dirty="0">
                <a:solidFill>
                  <a:schemeClr val="tx1"/>
                </a:solidFill>
                <a:latin typeface="+mn-lt"/>
                <a:ea typeface="+mn-ea"/>
                <a:cs typeface="+mn-cs"/>
              </a:defRPr>
            </a:lvl1pPr>
          </a:lstStyle>
          <a:p>
            <a:pPr lvl="0"/>
            <a:r>
              <a:rPr lang="en-US" dirty="0"/>
              <a:t>Title</a:t>
            </a:r>
          </a:p>
        </p:txBody>
      </p:sp>
      <p:sp>
        <p:nvSpPr>
          <p:cNvPr id="45" name="Text Placeholder 39">
            <a:extLst>
              <a:ext uri="{FF2B5EF4-FFF2-40B4-BE49-F238E27FC236}">
                <a16:creationId xmlns:a16="http://schemas.microsoft.com/office/drawing/2014/main" id="{F84D2534-80B7-4C76-8CC7-C155F4923008}"/>
              </a:ext>
            </a:extLst>
          </p:cNvPr>
          <p:cNvSpPr>
            <a:spLocks noGrp="1"/>
          </p:cNvSpPr>
          <p:nvPr>
            <p:ph type="body" sz="quarter" idx="19" hasCustomPrompt="1"/>
          </p:nvPr>
        </p:nvSpPr>
        <p:spPr>
          <a:xfrm>
            <a:off x="3721626" y="3663772"/>
            <a:ext cx="2075688" cy="274320"/>
          </a:xfrm>
          <a:prstGeom prst="rect">
            <a:avLst/>
          </a:prstGeom>
        </p:spPr>
        <p:txBody>
          <a:bodyPr anchor="ctr"/>
          <a:lstStyle>
            <a:lvl1pPr marL="0" indent="0" algn="ctr">
              <a:buFont typeface="Arial" panose="020B0604020202020204" pitchFamily="34" charset="0"/>
              <a:buNone/>
              <a:defRPr lang="en-US" sz="2000" b="0" kern="1200" spc="20" dirty="0">
                <a:solidFill>
                  <a:schemeClr val="accent1"/>
                </a:solidFill>
                <a:latin typeface="+mj-lt"/>
                <a:ea typeface="+mn-ea"/>
                <a:cs typeface="+mn-cs"/>
              </a:defRPr>
            </a:lvl1pPr>
          </a:lstStyle>
          <a:p>
            <a:pPr lvl="0"/>
            <a:r>
              <a:rPr lang="en-US" dirty="0"/>
              <a:t>Name</a:t>
            </a:r>
          </a:p>
        </p:txBody>
      </p:sp>
      <p:sp>
        <p:nvSpPr>
          <p:cNvPr id="46" name="Text Placeholder 39">
            <a:extLst>
              <a:ext uri="{FF2B5EF4-FFF2-40B4-BE49-F238E27FC236}">
                <a16:creationId xmlns:a16="http://schemas.microsoft.com/office/drawing/2014/main" id="{074FF2A5-4FD0-475E-B34F-956208C2C7DA}"/>
              </a:ext>
            </a:extLst>
          </p:cNvPr>
          <p:cNvSpPr>
            <a:spLocks noGrp="1"/>
          </p:cNvSpPr>
          <p:nvPr>
            <p:ph type="body" sz="quarter" idx="20" hasCustomPrompt="1"/>
          </p:nvPr>
        </p:nvSpPr>
        <p:spPr>
          <a:xfrm>
            <a:off x="3721626" y="3946490"/>
            <a:ext cx="2075688" cy="274320"/>
          </a:xfrm>
          <a:prstGeom prst="rect">
            <a:avLst/>
          </a:prstGeom>
        </p:spPr>
        <p:txBody>
          <a:bodyPr anchor="ctr"/>
          <a:lstStyle>
            <a:lvl1pPr marL="0" indent="0" algn="ctr">
              <a:buFont typeface="Arial" panose="020B0604020202020204" pitchFamily="34" charset="0"/>
              <a:buNone/>
              <a:defRPr lang="en-US" sz="1600" b="0" kern="1200" spc="20" dirty="0">
                <a:solidFill>
                  <a:schemeClr val="tx1"/>
                </a:solidFill>
                <a:latin typeface="+mn-lt"/>
                <a:ea typeface="+mn-ea"/>
                <a:cs typeface="+mn-cs"/>
              </a:defRPr>
            </a:lvl1pPr>
          </a:lstStyle>
          <a:p>
            <a:pPr lvl="0"/>
            <a:r>
              <a:rPr lang="en-US" dirty="0"/>
              <a:t>Title</a:t>
            </a:r>
          </a:p>
        </p:txBody>
      </p:sp>
      <p:sp>
        <p:nvSpPr>
          <p:cNvPr id="47" name="Text Placeholder 39">
            <a:extLst>
              <a:ext uri="{FF2B5EF4-FFF2-40B4-BE49-F238E27FC236}">
                <a16:creationId xmlns:a16="http://schemas.microsoft.com/office/drawing/2014/main" id="{D39B066F-DC64-4779-B6D2-EB90B137438F}"/>
              </a:ext>
            </a:extLst>
          </p:cNvPr>
          <p:cNvSpPr>
            <a:spLocks noGrp="1"/>
          </p:cNvSpPr>
          <p:nvPr>
            <p:ph type="body" sz="quarter" idx="21" hasCustomPrompt="1"/>
          </p:nvPr>
        </p:nvSpPr>
        <p:spPr>
          <a:xfrm>
            <a:off x="6394260" y="3673396"/>
            <a:ext cx="2075688" cy="274320"/>
          </a:xfrm>
          <a:prstGeom prst="rect">
            <a:avLst/>
          </a:prstGeom>
        </p:spPr>
        <p:txBody>
          <a:bodyPr anchor="ctr"/>
          <a:lstStyle>
            <a:lvl1pPr marL="0" indent="0" algn="ctr">
              <a:buFont typeface="Arial" panose="020B0604020202020204" pitchFamily="34" charset="0"/>
              <a:buNone/>
              <a:defRPr lang="en-US" sz="2000" b="0" kern="1200" spc="20" dirty="0">
                <a:solidFill>
                  <a:schemeClr val="accent1"/>
                </a:solidFill>
                <a:latin typeface="+mj-lt"/>
                <a:ea typeface="+mn-ea"/>
                <a:cs typeface="+mn-cs"/>
              </a:defRPr>
            </a:lvl1pPr>
          </a:lstStyle>
          <a:p>
            <a:pPr lvl="0"/>
            <a:r>
              <a:rPr lang="en-US" dirty="0"/>
              <a:t>Name</a:t>
            </a:r>
          </a:p>
        </p:txBody>
      </p:sp>
      <p:sp>
        <p:nvSpPr>
          <p:cNvPr id="48" name="Text Placeholder 39">
            <a:extLst>
              <a:ext uri="{FF2B5EF4-FFF2-40B4-BE49-F238E27FC236}">
                <a16:creationId xmlns:a16="http://schemas.microsoft.com/office/drawing/2014/main" id="{A7A64C29-8FC5-4291-9F73-B5D6A4E223FA}"/>
              </a:ext>
            </a:extLst>
          </p:cNvPr>
          <p:cNvSpPr>
            <a:spLocks noGrp="1"/>
          </p:cNvSpPr>
          <p:nvPr>
            <p:ph type="body" sz="quarter" idx="22" hasCustomPrompt="1"/>
          </p:nvPr>
        </p:nvSpPr>
        <p:spPr>
          <a:xfrm>
            <a:off x="6394260" y="3956114"/>
            <a:ext cx="2075688" cy="274320"/>
          </a:xfrm>
          <a:prstGeom prst="rect">
            <a:avLst/>
          </a:prstGeom>
        </p:spPr>
        <p:txBody>
          <a:bodyPr anchor="ctr"/>
          <a:lstStyle>
            <a:lvl1pPr marL="0" indent="0" algn="ctr">
              <a:buFont typeface="Arial" panose="020B0604020202020204" pitchFamily="34" charset="0"/>
              <a:buNone/>
              <a:defRPr lang="en-US" sz="1600" b="0" kern="1200" spc="20" dirty="0">
                <a:solidFill>
                  <a:schemeClr val="tx1"/>
                </a:solidFill>
                <a:latin typeface="+mn-lt"/>
                <a:ea typeface="+mn-ea"/>
                <a:cs typeface="+mn-cs"/>
              </a:defRPr>
            </a:lvl1pPr>
          </a:lstStyle>
          <a:p>
            <a:pPr lvl="0"/>
            <a:r>
              <a:rPr lang="en-US" dirty="0"/>
              <a:t>Title</a:t>
            </a:r>
          </a:p>
        </p:txBody>
      </p:sp>
      <p:sp>
        <p:nvSpPr>
          <p:cNvPr id="49" name="Text Placeholder 39">
            <a:extLst>
              <a:ext uri="{FF2B5EF4-FFF2-40B4-BE49-F238E27FC236}">
                <a16:creationId xmlns:a16="http://schemas.microsoft.com/office/drawing/2014/main" id="{4013DD3C-DA77-4D01-9929-C5A92618B365}"/>
              </a:ext>
            </a:extLst>
          </p:cNvPr>
          <p:cNvSpPr>
            <a:spLocks noGrp="1"/>
          </p:cNvSpPr>
          <p:nvPr>
            <p:ph type="body" sz="quarter" idx="23" hasCustomPrompt="1"/>
          </p:nvPr>
        </p:nvSpPr>
        <p:spPr>
          <a:xfrm>
            <a:off x="9057247" y="3673396"/>
            <a:ext cx="2075688" cy="274320"/>
          </a:xfrm>
          <a:prstGeom prst="rect">
            <a:avLst/>
          </a:prstGeom>
        </p:spPr>
        <p:txBody>
          <a:bodyPr anchor="ctr"/>
          <a:lstStyle>
            <a:lvl1pPr marL="0" indent="0" algn="ctr">
              <a:buFont typeface="Arial" panose="020B0604020202020204" pitchFamily="34" charset="0"/>
              <a:buNone/>
              <a:defRPr lang="en-US" sz="2000" b="0" kern="1200" spc="20" dirty="0">
                <a:solidFill>
                  <a:schemeClr val="accent1"/>
                </a:solidFill>
                <a:latin typeface="+mj-lt"/>
                <a:ea typeface="+mn-ea"/>
                <a:cs typeface="+mn-cs"/>
              </a:defRPr>
            </a:lvl1pPr>
          </a:lstStyle>
          <a:p>
            <a:pPr lvl="0"/>
            <a:r>
              <a:rPr lang="en-US" dirty="0"/>
              <a:t>Name</a:t>
            </a:r>
          </a:p>
        </p:txBody>
      </p:sp>
      <p:sp>
        <p:nvSpPr>
          <p:cNvPr id="50" name="Text Placeholder 39">
            <a:extLst>
              <a:ext uri="{FF2B5EF4-FFF2-40B4-BE49-F238E27FC236}">
                <a16:creationId xmlns:a16="http://schemas.microsoft.com/office/drawing/2014/main" id="{7B511BF1-3697-426A-B69F-372C0D423DA3}"/>
              </a:ext>
            </a:extLst>
          </p:cNvPr>
          <p:cNvSpPr>
            <a:spLocks noGrp="1"/>
          </p:cNvSpPr>
          <p:nvPr>
            <p:ph type="body" sz="quarter" idx="24" hasCustomPrompt="1"/>
          </p:nvPr>
        </p:nvSpPr>
        <p:spPr>
          <a:xfrm>
            <a:off x="9057247" y="3956114"/>
            <a:ext cx="2075688" cy="274320"/>
          </a:xfrm>
          <a:prstGeom prst="rect">
            <a:avLst/>
          </a:prstGeom>
        </p:spPr>
        <p:txBody>
          <a:bodyPr anchor="ctr"/>
          <a:lstStyle>
            <a:lvl1pPr marL="0" indent="0" algn="ctr">
              <a:buFont typeface="Arial" panose="020B0604020202020204" pitchFamily="34" charset="0"/>
              <a:buNone/>
              <a:defRPr lang="en-US" sz="1600" b="0" kern="1200" spc="20" dirty="0">
                <a:solidFill>
                  <a:schemeClr val="tx1"/>
                </a:solidFill>
                <a:latin typeface="+mn-lt"/>
                <a:ea typeface="+mn-ea"/>
                <a:cs typeface="+mn-cs"/>
              </a:defRPr>
            </a:lvl1pPr>
          </a:lstStyle>
          <a:p>
            <a:pPr lvl="0"/>
            <a:r>
              <a:rPr lang="en-US" dirty="0"/>
              <a:t>Title</a:t>
            </a:r>
          </a:p>
        </p:txBody>
      </p:sp>
    </p:spTree>
    <p:extLst>
      <p:ext uri="{BB962C8B-B14F-4D97-AF65-F5344CB8AC3E}">
        <p14:creationId xmlns:p14="http://schemas.microsoft.com/office/powerpoint/2010/main" val="1730485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bg2"/>
        </a:solidFill>
        <a:effectLst/>
      </p:bgPr>
    </p:bg>
    <p:spTree>
      <p:nvGrpSpPr>
        <p:cNvPr id="1" name=""/>
        <p:cNvGrpSpPr/>
        <p:nvPr/>
      </p:nvGrpSpPr>
      <p:grpSpPr>
        <a:xfrm>
          <a:off x="0" y="0"/>
          <a:ext cx="0" cy="0"/>
          <a:chOff x="0" y="0"/>
          <a:chExt cx="0" cy="0"/>
        </a:xfrm>
      </p:grpSpPr>
      <p:grpSp>
        <p:nvGrpSpPr>
          <p:cNvPr id="4" name="Top left">
            <a:extLst>
              <a:ext uri="{FF2B5EF4-FFF2-40B4-BE49-F238E27FC236}">
                <a16:creationId xmlns:a16="http://schemas.microsoft.com/office/drawing/2014/main" id="{2FFEA91A-0EFC-48F7-B7D5-80A0E1B7623B}"/>
              </a:ext>
              <a:ext uri="{C183D7F6-B498-43B3-948B-1728B52AA6E4}">
                <adec:decorative xmlns:adec="http://schemas.microsoft.com/office/drawing/2017/decorative" val="1"/>
              </a:ext>
            </a:extLst>
          </p:cNvPr>
          <p:cNvGrpSpPr/>
          <p:nvPr userDrawn="1"/>
        </p:nvGrpSpPr>
        <p:grpSpPr>
          <a:xfrm>
            <a:off x="5425" y="-1543"/>
            <a:ext cx="2198951" cy="3349518"/>
            <a:chOff x="10849" y="-3086"/>
            <a:chExt cx="2198951" cy="3349518"/>
          </a:xfrm>
        </p:grpSpPr>
        <p:sp>
          <p:nvSpPr>
            <p:cNvPr id="5" name="Freeform: Shape 4">
              <a:extLst>
                <a:ext uri="{FF2B5EF4-FFF2-40B4-BE49-F238E27FC236}">
                  <a16:creationId xmlns:a16="http://schemas.microsoft.com/office/drawing/2014/main" id="{516EB67A-55A4-4D1D-925D-7970028D95E6}"/>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E5E55AEF-DB73-4710-9416-FEB3FD97C15C}"/>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 name="Freeform: Shape 6">
              <a:extLst>
                <a:ext uri="{FF2B5EF4-FFF2-40B4-BE49-F238E27FC236}">
                  <a16:creationId xmlns:a16="http://schemas.microsoft.com/office/drawing/2014/main" id="{FD2908CE-9399-4B3D-AA3B-9C535EF8B4AD}"/>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 name="Freeform: Shape 7">
              <a:extLst>
                <a:ext uri="{FF2B5EF4-FFF2-40B4-BE49-F238E27FC236}">
                  <a16:creationId xmlns:a16="http://schemas.microsoft.com/office/drawing/2014/main" id="{8639D73A-BE27-4C16-844B-7258A8A11179}"/>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Shape 8">
              <a:extLst>
                <a:ext uri="{FF2B5EF4-FFF2-40B4-BE49-F238E27FC236}">
                  <a16:creationId xmlns:a16="http://schemas.microsoft.com/office/drawing/2014/main" id="{1A76B215-E0A3-46C3-9D5F-9365987E538A}"/>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Shape 9">
              <a:extLst>
                <a:ext uri="{FF2B5EF4-FFF2-40B4-BE49-F238E27FC236}">
                  <a16:creationId xmlns:a16="http://schemas.microsoft.com/office/drawing/2014/main" id="{C6EC2A41-C8B0-4DAF-963A-25A1129447CA}"/>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Shape 10">
              <a:extLst>
                <a:ext uri="{FF2B5EF4-FFF2-40B4-BE49-F238E27FC236}">
                  <a16:creationId xmlns:a16="http://schemas.microsoft.com/office/drawing/2014/main" id="{BA7290A1-550E-4C14-9692-08A32E701314}"/>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Shape 11">
              <a:extLst>
                <a:ext uri="{FF2B5EF4-FFF2-40B4-BE49-F238E27FC236}">
                  <a16:creationId xmlns:a16="http://schemas.microsoft.com/office/drawing/2014/main" id="{2C1450BD-4122-4D86-ABD1-F26F1194C6E6}"/>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grpSp>
        <p:nvGrpSpPr>
          <p:cNvPr id="13" name="Bottom Right">
            <a:extLst>
              <a:ext uri="{FF2B5EF4-FFF2-40B4-BE49-F238E27FC236}">
                <a16:creationId xmlns:a16="http://schemas.microsoft.com/office/drawing/2014/main" id="{BE4E36A0-93C4-40C8-8EEF-C463BBC763FF}"/>
              </a:ext>
              <a:ext uri="{C183D7F6-B498-43B3-948B-1728B52AA6E4}">
                <adec:decorative xmlns:adec="http://schemas.microsoft.com/office/drawing/2017/decorative" val="1"/>
              </a:ext>
            </a:extLst>
          </p:cNvPr>
          <p:cNvGrpSpPr/>
          <p:nvPr userDrawn="1"/>
        </p:nvGrpSpPr>
        <p:grpSpPr>
          <a:xfrm>
            <a:off x="7974976" y="3278144"/>
            <a:ext cx="4211600" cy="3581399"/>
            <a:chOff x="7980400" y="3276601"/>
            <a:chExt cx="4211600" cy="3581399"/>
          </a:xfrm>
        </p:grpSpPr>
        <p:grpSp>
          <p:nvGrpSpPr>
            <p:cNvPr id="14" name="Graphic 157">
              <a:extLst>
                <a:ext uri="{FF2B5EF4-FFF2-40B4-BE49-F238E27FC236}">
                  <a16:creationId xmlns:a16="http://schemas.microsoft.com/office/drawing/2014/main" id="{1CCF8ACD-1787-41D1-B29E-E10FAE033089}"/>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6" name="Freeform: Shape 15">
                <a:extLst>
                  <a:ext uri="{FF2B5EF4-FFF2-40B4-BE49-F238E27FC236}">
                    <a16:creationId xmlns:a16="http://schemas.microsoft.com/office/drawing/2014/main" id="{C622B3C7-2A88-4657-8DEC-962E52F43F11}"/>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5C36A0C0-7D0D-4D1D-9316-224CF1A823A4}"/>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D8D15477-C8B6-4ADB-BD54-698A9B5915EB}"/>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20A4C13F-5758-4BE4-9925-C6E35301C4B7}"/>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C9A29BFA-3801-4847-A1E1-87A32423B402}"/>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20C42F85-0FBE-48C0-A629-8BC17C93C2FB}"/>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2E443C38-4EE5-4E5F-ADF6-66502151DB3F}"/>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5" name="Freeform: Shape 14">
              <a:extLst>
                <a:ext uri="{FF2B5EF4-FFF2-40B4-BE49-F238E27FC236}">
                  <a16:creationId xmlns:a16="http://schemas.microsoft.com/office/drawing/2014/main" id="{F754DE6C-441A-4CEF-B2BF-E2755FD916C1}"/>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23" name="Title 1">
            <a:extLst>
              <a:ext uri="{FF2B5EF4-FFF2-40B4-BE49-F238E27FC236}">
                <a16:creationId xmlns:a16="http://schemas.microsoft.com/office/drawing/2014/main" id="{4E5B71B3-BF16-460A-B638-D1A604335869}"/>
              </a:ext>
            </a:extLst>
          </p:cNvPr>
          <p:cNvSpPr>
            <a:spLocks noGrp="1"/>
          </p:cNvSpPr>
          <p:nvPr>
            <p:ph type="title"/>
          </p:nvPr>
        </p:nvSpPr>
        <p:spPr>
          <a:xfrm>
            <a:off x="1198181" y="4625685"/>
            <a:ext cx="9988166" cy="1495403"/>
          </a:xfrm>
          <a:prstGeom prst="rect">
            <a:avLst/>
          </a:prstGeom>
        </p:spPr>
        <p:txBody>
          <a:bodyPr anchor="ctr"/>
          <a:lstStyle/>
          <a:p>
            <a:pPr>
              <a:lnSpc>
                <a:spcPct val="100000"/>
              </a:lnSpc>
            </a:pPr>
            <a:endParaRPr lang="en-US" dirty="0"/>
          </a:p>
        </p:txBody>
      </p:sp>
      <p:sp>
        <p:nvSpPr>
          <p:cNvPr id="24" name="Date Placeholder 8">
            <a:extLst>
              <a:ext uri="{FF2B5EF4-FFF2-40B4-BE49-F238E27FC236}">
                <a16:creationId xmlns:a16="http://schemas.microsoft.com/office/drawing/2014/main" id="{9571135A-2E5D-477D-B14A-2B9AA4555399}"/>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25" name="Footer Placeholder 9">
            <a:extLst>
              <a:ext uri="{FF2B5EF4-FFF2-40B4-BE49-F238E27FC236}">
                <a16:creationId xmlns:a16="http://schemas.microsoft.com/office/drawing/2014/main" id="{13453AD8-C108-4346-9519-C496F8B0E217}"/>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26" name="Slide Number Placeholder 10">
            <a:extLst>
              <a:ext uri="{FF2B5EF4-FFF2-40B4-BE49-F238E27FC236}">
                <a16:creationId xmlns:a16="http://schemas.microsoft.com/office/drawing/2014/main" id="{EBB5DBC4-2BAD-41DC-AFCC-11E01A842887}"/>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
        <p:nvSpPr>
          <p:cNvPr id="3" name="Content Placeholder 2">
            <a:extLst>
              <a:ext uri="{FF2B5EF4-FFF2-40B4-BE49-F238E27FC236}">
                <a16:creationId xmlns:a16="http://schemas.microsoft.com/office/drawing/2014/main" id="{0277A857-1402-4ABB-A7CC-9467704990C1}"/>
              </a:ext>
            </a:extLst>
          </p:cNvPr>
          <p:cNvSpPr>
            <a:spLocks noGrp="1"/>
          </p:cNvSpPr>
          <p:nvPr>
            <p:ph sz="quarter" idx="13"/>
          </p:nvPr>
        </p:nvSpPr>
        <p:spPr>
          <a:xfrm>
            <a:off x="641350" y="501650"/>
            <a:ext cx="10909300" cy="434975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0244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2"/>
        </a:solidFill>
        <a:effectLst/>
      </p:bgPr>
    </p:bg>
    <p:spTree>
      <p:nvGrpSpPr>
        <p:cNvPr id="1" name=""/>
        <p:cNvGrpSpPr/>
        <p:nvPr/>
      </p:nvGrpSpPr>
      <p:grpSpPr>
        <a:xfrm>
          <a:off x="0" y="0"/>
          <a:ext cx="0" cy="0"/>
          <a:chOff x="0" y="0"/>
          <a:chExt cx="0" cy="0"/>
        </a:xfrm>
      </p:grpSpPr>
      <p:grpSp>
        <p:nvGrpSpPr>
          <p:cNvPr id="4" name="Top Left">
            <a:extLst>
              <a:ext uri="{FF2B5EF4-FFF2-40B4-BE49-F238E27FC236}">
                <a16:creationId xmlns:a16="http://schemas.microsoft.com/office/drawing/2014/main" id="{BBD4F959-5EA4-4F76-B85B-21D723B3B3A7}"/>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5" name="Freeform: Shape 4">
              <a:extLst>
                <a:ext uri="{FF2B5EF4-FFF2-40B4-BE49-F238E27FC236}">
                  <a16:creationId xmlns:a16="http://schemas.microsoft.com/office/drawing/2014/main" id="{FEA59C57-9D10-43F2-A117-CF056B0EE083}"/>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 name="Freeform: Shape 5">
              <a:extLst>
                <a:ext uri="{FF2B5EF4-FFF2-40B4-BE49-F238E27FC236}">
                  <a16:creationId xmlns:a16="http://schemas.microsoft.com/office/drawing/2014/main" id="{15FBE050-1863-42EC-8923-851534803290}"/>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 name="Freeform: Shape 6">
              <a:extLst>
                <a:ext uri="{FF2B5EF4-FFF2-40B4-BE49-F238E27FC236}">
                  <a16:creationId xmlns:a16="http://schemas.microsoft.com/office/drawing/2014/main" id="{53B1833D-57B2-41AD-9621-7D5A33B79274}"/>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8" name="Freeform: Shape 7">
              <a:extLst>
                <a:ext uri="{FF2B5EF4-FFF2-40B4-BE49-F238E27FC236}">
                  <a16:creationId xmlns:a16="http://schemas.microsoft.com/office/drawing/2014/main" id="{D76CF914-CBD8-4950-AC92-B6D0618B9537}"/>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9" name="Freeform: Shape 8">
              <a:extLst>
                <a:ext uri="{FF2B5EF4-FFF2-40B4-BE49-F238E27FC236}">
                  <a16:creationId xmlns:a16="http://schemas.microsoft.com/office/drawing/2014/main" id="{9C115E25-746D-4185-9005-7A0A71516E6A}"/>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 name="Freeform: Shape 9">
              <a:extLst>
                <a:ext uri="{FF2B5EF4-FFF2-40B4-BE49-F238E27FC236}">
                  <a16:creationId xmlns:a16="http://schemas.microsoft.com/office/drawing/2014/main" id="{43669368-7C2F-4AAB-8948-A821629A7F57}"/>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1" name="Freeform: Shape 10">
              <a:extLst>
                <a:ext uri="{FF2B5EF4-FFF2-40B4-BE49-F238E27FC236}">
                  <a16:creationId xmlns:a16="http://schemas.microsoft.com/office/drawing/2014/main" id="{0CA60BEC-2BDB-42C0-8A61-4653057BEE3C}"/>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2" name="Freeform: Shape 11">
              <a:extLst>
                <a:ext uri="{FF2B5EF4-FFF2-40B4-BE49-F238E27FC236}">
                  <a16:creationId xmlns:a16="http://schemas.microsoft.com/office/drawing/2014/main" id="{4C734BC0-49E3-41A4-AB17-D87FF2D36F92}"/>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13" name="Title 1">
            <a:extLst>
              <a:ext uri="{FF2B5EF4-FFF2-40B4-BE49-F238E27FC236}">
                <a16:creationId xmlns:a16="http://schemas.microsoft.com/office/drawing/2014/main" id="{82113BB3-DE71-4C25-A6D0-241EC8A2B699}"/>
              </a:ext>
            </a:extLst>
          </p:cNvPr>
          <p:cNvSpPr>
            <a:spLocks noGrp="1"/>
          </p:cNvSpPr>
          <p:nvPr>
            <p:ph type="title"/>
          </p:nvPr>
        </p:nvSpPr>
        <p:spPr>
          <a:xfrm>
            <a:off x="1198182" y="559814"/>
            <a:ext cx="9795636" cy="1335662"/>
          </a:xfrm>
          <a:prstGeom prst="rect">
            <a:avLst/>
          </a:prstGeom>
        </p:spPr>
        <p:txBody>
          <a:bodyPr/>
          <a:lstStyle>
            <a:lvl1pPr algn="ctr">
              <a:defRPr/>
            </a:lvl1pPr>
          </a:lstStyle>
          <a:p>
            <a:pPr>
              <a:lnSpc>
                <a:spcPct val="100000"/>
              </a:lnSpc>
            </a:pPr>
            <a:endParaRPr lang="en-US" dirty="0"/>
          </a:p>
        </p:txBody>
      </p:sp>
      <p:sp>
        <p:nvSpPr>
          <p:cNvPr id="31" name="Text Placeholder 30">
            <a:extLst>
              <a:ext uri="{FF2B5EF4-FFF2-40B4-BE49-F238E27FC236}">
                <a16:creationId xmlns:a16="http://schemas.microsoft.com/office/drawing/2014/main" id="{DD0D7D96-3677-493A-BA3B-CCC0ACA7D505}"/>
              </a:ext>
            </a:extLst>
          </p:cNvPr>
          <p:cNvSpPr>
            <a:spLocks noGrp="1"/>
          </p:cNvSpPr>
          <p:nvPr>
            <p:ph type="body" sz="quarter" idx="13" hasCustomPrompt="1"/>
          </p:nvPr>
        </p:nvSpPr>
        <p:spPr>
          <a:xfrm>
            <a:off x="1195388" y="2107496"/>
            <a:ext cx="4756714" cy="597604"/>
          </a:xfrm>
          <a:prstGeom prst="rect">
            <a:avLst/>
          </a:prstGeom>
        </p:spPr>
        <p:txBody>
          <a:bodyPr/>
          <a:lstStyle>
            <a:lvl1pPr marL="0" indent="0">
              <a:buNone/>
              <a:defRPr sz="2400" b="1">
                <a:solidFill>
                  <a:schemeClr val="accent1"/>
                </a:solidFill>
              </a:defRPr>
            </a:lvl1pPr>
          </a:lstStyle>
          <a:p>
            <a:pPr lvl="0"/>
            <a:r>
              <a:rPr lang="en-US" dirty="0"/>
              <a:t>Click to add subtitle</a:t>
            </a:r>
          </a:p>
        </p:txBody>
      </p:sp>
      <p:sp>
        <p:nvSpPr>
          <p:cNvPr id="14" name="Content Placeholder 2">
            <a:extLst>
              <a:ext uri="{FF2B5EF4-FFF2-40B4-BE49-F238E27FC236}">
                <a16:creationId xmlns:a16="http://schemas.microsoft.com/office/drawing/2014/main" id="{0C164B7E-5CDD-4C49-94D6-CBB9803DD173}"/>
              </a:ext>
            </a:extLst>
          </p:cNvPr>
          <p:cNvSpPr>
            <a:spLocks noGrp="1"/>
          </p:cNvSpPr>
          <p:nvPr>
            <p:ph idx="1"/>
          </p:nvPr>
        </p:nvSpPr>
        <p:spPr>
          <a:xfrm>
            <a:off x="1195281" y="2717782"/>
            <a:ext cx="4745568" cy="3365605"/>
          </a:xfrm>
          <a:prstGeom prst="rect">
            <a:avLst/>
          </a:prstGeom>
        </p:spPr>
        <p:txBody>
          <a:bodyPr>
            <a:normAutofit/>
          </a:bodyPr>
          <a:lstStyle>
            <a:lvl1pPr>
              <a:lnSpc>
                <a:spcPct val="100000"/>
              </a:lnSpc>
              <a:defRPr sz="1800"/>
            </a:lvl1pPr>
          </a:lstStyle>
          <a:p>
            <a:pPr>
              <a:lnSpc>
                <a:spcPct val="110000"/>
              </a:lnSpc>
            </a:pPr>
            <a:endParaRPr lang="en-US" sz="1800" dirty="0"/>
          </a:p>
        </p:txBody>
      </p:sp>
      <p:grpSp>
        <p:nvGrpSpPr>
          <p:cNvPr id="17" name="Bottom Right">
            <a:extLst>
              <a:ext uri="{FF2B5EF4-FFF2-40B4-BE49-F238E27FC236}">
                <a16:creationId xmlns:a16="http://schemas.microsoft.com/office/drawing/2014/main" id="{FDEE985A-E675-4CC8-AB6B-94F735668B73}"/>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sp>
          <p:nvSpPr>
            <p:cNvPr id="18" name="Freeform: Shape 17">
              <a:extLst>
                <a:ext uri="{FF2B5EF4-FFF2-40B4-BE49-F238E27FC236}">
                  <a16:creationId xmlns:a16="http://schemas.microsoft.com/office/drawing/2014/main" id="{7FC5E817-3F3A-422C-88A5-0EDF0234DCA8}"/>
                </a:ext>
                <a:ext uri="{C183D7F6-B498-43B3-948B-1728B52AA6E4}">
                  <adec:decorative xmlns:adec="http://schemas.microsoft.com/office/drawing/2017/decorative" val="1"/>
                </a:ext>
              </a:extLst>
            </p:cNvPr>
            <p:cNvSpPr/>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9" name="Graphic 157">
              <a:extLst>
                <a:ext uri="{FF2B5EF4-FFF2-40B4-BE49-F238E27FC236}">
                  <a16:creationId xmlns:a16="http://schemas.microsoft.com/office/drawing/2014/main" id="{121B83E4-00E3-40BA-9880-8A0D84CD3BE7}"/>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21" name="Freeform: Shape 20">
                <a:extLst>
                  <a:ext uri="{FF2B5EF4-FFF2-40B4-BE49-F238E27FC236}">
                    <a16:creationId xmlns:a16="http://schemas.microsoft.com/office/drawing/2014/main" id="{DB568EA9-E3D2-4FE2-A215-56181CD8DC0D}"/>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86325F6-B50A-451C-9242-76F44D08BCD0}"/>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0BD3EC36-E2A2-4E31-9B9A-DB99BCB1FFCD}"/>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2B0C0B52-C62D-4870-95FC-E72200874998}"/>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EA1BC770-E7E8-4B4C-9E44-AF28FF3478C6}"/>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2DFC082B-D4DC-4554-BD0D-A01C683AD833}"/>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ECEA946C-6AE4-4E0A-9096-BA3FFF9956E8}"/>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 name="Freeform: Shape 19">
              <a:extLst>
                <a:ext uri="{FF2B5EF4-FFF2-40B4-BE49-F238E27FC236}">
                  <a16:creationId xmlns:a16="http://schemas.microsoft.com/office/drawing/2014/main" id="{EC0D7998-F951-4D21-85A4-F7F808621994}"/>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6" name="Text Placeholder 30">
            <a:extLst>
              <a:ext uri="{FF2B5EF4-FFF2-40B4-BE49-F238E27FC236}">
                <a16:creationId xmlns:a16="http://schemas.microsoft.com/office/drawing/2014/main" id="{9B5560C7-50D0-4CC5-AD89-48007BB98B11}"/>
              </a:ext>
            </a:extLst>
          </p:cNvPr>
          <p:cNvSpPr>
            <a:spLocks noGrp="1"/>
          </p:cNvSpPr>
          <p:nvPr>
            <p:ph type="body" sz="quarter" idx="15" hasCustomPrompt="1"/>
          </p:nvPr>
        </p:nvSpPr>
        <p:spPr>
          <a:xfrm>
            <a:off x="6243612" y="2107388"/>
            <a:ext cx="4756714" cy="597604"/>
          </a:xfrm>
          <a:prstGeom prst="rect">
            <a:avLst/>
          </a:prstGeom>
        </p:spPr>
        <p:txBody>
          <a:bodyPr/>
          <a:lstStyle>
            <a:lvl1pPr marL="0" indent="0">
              <a:buNone/>
              <a:defRPr sz="2400" b="1">
                <a:solidFill>
                  <a:schemeClr val="accent1"/>
                </a:solidFill>
              </a:defRPr>
            </a:lvl1pPr>
          </a:lstStyle>
          <a:p>
            <a:pPr lvl="0"/>
            <a:r>
              <a:rPr lang="en-US" dirty="0"/>
              <a:t>Click to add subtitle</a:t>
            </a:r>
          </a:p>
        </p:txBody>
      </p:sp>
      <p:sp>
        <p:nvSpPr>
          <p:cNvPr id="35" name="Content Placeholder 2">
            <a:extLst>
              <a:ext uri="{FF2B5EF4-FFF2-40B4-BE49-F238E27FC236}">
                <a16:creationId xmlns:a16="http://schemas.microsoft.com/office/drawing/2014/main" id="{18AD3389-AD6B-43DD-A8D3-747CC5638441}"/>
              </a:ext>
            </a:extLst>
          </p:cNvPr>
          <p:cNvSpPr>
            <a:spLocks noGrp="1"/>
          </p:cNvSpPr>
          <p:nvPr>
            <p:ph idx="14"/>
          </p:nvPr>
        </p:nvSpPr>
        <p:spPr>
          <a:xfrm>
            <a:off x="6243505" y="2717674"/>
            <a:ext cx="4745568" cy="3365605"/>
          </a:xfrm>
          <a:prstGeom prst="rect">
            <a:avLst/>
          </a:prstGeom>
        </p:spPr>
        <p:txBody>
          <a:bodyPr>
            <a:normAutofit/>
          </a:bodyPr>
          <a:lstStyle>
            <a:lvl1pPr>
              <a:lnSpc>
                <a:spcPct val="100000"/>
              </a:lnSpc>
              <a:defRPr sz="1800"/>
            </a:lvl1pPr>
          </a:lstStyle>
          <a:p>
            <a:pPr>
              <a:lnSpc>
                <a:spcPct val="110000"/>
              </a:lnSpc>
            </a:pPr>
            <a:endParaRPr lang="en-US" sz="1800" dirty="0"/>
          </a:p>
        </p:txBody>
      </p:sp>
      <p:sp>
        <p:nvSpPr>
          <p:cNvPr id="32" name="Date Placeholder 8">
            <a:extLst>
              <a:ext uri="{FF2B5EF4-FFF2-40B4-BE49-F238E27FC236}">
                <a16:creationId xmlns:a16="http://schemas.microsoft.com/office/drawing/2014/main" id="{20D0392A-9FDF-463E-8831-4E691425672A}"/>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33" name="Footer Placeholder 9">
            <a:extLst>
              <a:ext uri="{FF2B5EF4-FFF2-40B4-BE49-F238E27FC236}">
                <a16:creationId xmlns:a16="http://schemas.microsoft.com/office/drawing/2014/main" id="{1DDEDA5B-5F9E-4C6B-A89B-05B29AF7AB9C}"/>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34" name="Slide Number Placeholder 10">
            <a:extLst>
              <a:ext uri="{FF2B5EF4-FFF2-40B4-BE49-F238E27FC236}">
                <a16:creationId xmlns:a16="http://schemas.microsoft.com/office/drawing/2014/main" id="{C8ED2EA9-7B76-428A-B33B-166EFA2452C0}"/>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358708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2"/>
        </a:solidFill>
        <a:effectLst/>
      </p:bgPr>
    </p:bg>
    <p:spTree>
      <p:nvGrpSpPr>
        <p:cNvPr id="1" name=""/>
        <p:cNvGrpSpPr/>
        <p:nvPr/>
      </p:nvGrpSpPr>
      <p:grpSpPr>
        <a:xfrm>
          <a:off x="0" y="0"/>
          <a:ext cx="0" cy="0"/>
          <a:chOff x="0" y="0"/>
          <a:chExt cx="0" cy="0"/>
        </a:xfrm>
      </p:grpSpPr>
      <p:grpSp>
        <p:nvGrpSpPr>
          <p:cNvPr id="2" name="Top Left">
            <a:extLst>
              <a:ext uri="{FF2B5EF4-FFF2-40B4-BE49-F238E27FC236}">
                <a16:creationId xmlns:a16="http://schemas.microsoft.com/office/drawing/2014/main" id="{F814A4FB-5C5F-4FBA-8692-F2853E8F3042}"/>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3" name="Freeform: Shape 2">
              <a:extLst>
                <a:ext uri="{FF2B5EF4-FFF2-40B4-BE49-F238E27FC236}">
                  <a16:creationId xmlns:a16="http://schemas.microsoft.com/office/drawing/2014/main" id="{4980A145-1B2A-495B-BB8D-3217B4432882}"/>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 name="Freeform: Shape 3">
              <a:extLst>
                <a:ext uri="{FF2B5EF4-FFF2-40B4-BE49-F238E27FC236}">
                  <a16:creationId xmlns:a16="http://schemas.microsoft.com/office/drawing/2014/main" id="{0984DC62-D617-4E12-A239-CDDF4B6B262E}"/>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5" name="Freeform: Shape 4">
              <a:extLst>
                <a:ext uri="{FF2B5EF4-FFF2-40B4-BE49-F238E27FC236}">
                  <a16:creationId xmlns:a16="http://schemas.microsoft.com/office/drawing/2014/main" id="{F8A564AC-EDDB-4E4E-BDB1-E48BAD8588ED}"/>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6" name="Freeform: Shape 5">
              <a:extLst>
                <a:ext uri="{FF2B5EF4-FFF2-40B4-BE49-F238E27FC236}">
                  <a16:creationId xmlns:a16="http://schemas.microsoft.com/office/drawing/2014/main" id="{49464CE0-3907-4E76-AFE6-DE1A516EDF34}"/>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 name="Freeform: Shape 6">
              <a:extLst>
                <a:ext uri="{FF2B5EF4-FFF2-40B4-BE49-F238E27FC236}">
                  <a16:creationId xmlns:a16="http://schemas.microsoft.com/office/drawing/2014/main" id="{9B3B21B9-2870-497E-829A-0CC4F7008462}"/>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8" name="Freeform: Shape 7">
              <a:extLst>
                <a:ext uri="{FF2B5EF4-FFF2-40B4-BE49-F238E27FC236}">
                  <a16:creationId xmlns:a16="http://schemas.microsoft.com/office/drawing/2014/main" id="{909A199D-FF1B-459F-930B-A6D196E86E30}"/>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9" name="Freeform: Shape 8">
              <a:extLst>
                <a:ext uri="{FF2B5EF4-FFF2-40B4-BE49-F238E27FC236}">
                  <a16:creationId xmlns:a16="http://schemas.microsoft.com/office/drawing/2014/main" id="{47E0149D-5979-466E-A1C2-993EA08A6504}"/>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 name="Freeform: Shape 9">
              <a:extLst>
                <a:ext uri="{FF2B5EF4-FFF2-40B4-BE49-F238E27FC236}">
                  <a16:creationId xmlns:a16="http://schemas.microsoft.com/office/drawing/2014/main" id="{41FDA39F-7BD7-4DDD-9428-51E38CD97ED1}"/>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11" name="Title 1">
            <a:extLst>
              <a:ext uri="{FF2B5EF4-FFF2-40B4-BE49-F238E27FC236}">
                <a16:creationId xmlns:a16="http://schemas.microsoft.com/office/drawing/2014/main" id="{EB1A75F4-7B0E-4667-A4CC-A89FC6C5DDD6}"/>
              </a:ext>
            </a:extLst>
          </p:cNvPr>
          <p:cNvSpPr>
            <a:spLocks noGrp="1"/>
          </p:cNvSpPr>
          <p:nvPr>
            <p:ph type="title"/>
          </p:nvPr>
        </p:nvSpPr>
        <p:spPr>
          <a:xfrm>
            <a:off x="1198182" y="559814"/>
            <a:ext cx="9795636" cy="1335662"/>
          </a:xfrm>
          <a:prstGeom prst="rect">
            <a:avLst/>
          </a:prstGeom>
        </p:spPr>
        <p:txBody>
          <a:bodyPr/>
          <a:lstStyle>
            <a:lvl1pPr algn="ctr">
              <a:defRPr/>
            </a:lvl1pPr>
          </a:lstStyle>
          <a:p>
            <a:pPr>
              <a:lnSpc>
                <a:spcPct val="100000"/>
              </a:lnSpc>
            </a:pPr>
            <a:endParaRPr lang="en-US" dirty="0"/>
          </a:p>
        </p:txBody>
      </p:sp>
      <p:sp>
        <p:nvSpPr>
          <p:cNvPr id="24" name="Text Placeholder 30">
            <a:extLst>
              <a:ext uri="{FF2B5EF4-FFF2-40B4-BE49-F238E27FC236}">
                <a16:creationId xmlns:a16="http://schemas.microsoft.com/office/drawing/2014/main" id="{BD1F0F39-9F6D-4B25-8117-CC1868D8FD93}"/>
              </a:ext>
            </a:extLst>
          </p:cNvPr>
          <p:cNvSpPr>
            <a:spLocks noGrp="1"/>
          </p:cNvSpPr>
          <p:nvPr>
            <p:ph type="body" sz="quarter" idx="13" hasCustomPrompt="1"/>
          </p:nvPr>
        </p:nvSpPr>
        <p:spPr>
          <a:xfrm>
            <a:off x="842044" y="2107496"/>
            <a:ext cx="3327366" cy="597604"/>
          </a:xfrm>
          <a:prstGeom prst="rect">
            <a:avLst/>
          </a:prstGeom>
        </p:spPr>
        <p:txBody>
          <a:bodyPr/>
          <a:lstStyle>
            <a:lvl1pPr marL="0" indent="0">
              <a:buNone/>
              <a:defRPr sz="2400" b="1">
                <a:solidFill>
                  <a:schemeClr val="accent1"/>
                </a:solidFill>
              </a:defRPr>
            </a:lvl1pPr>
          </a:lstStyle>
          <a:p>
            <a:pPr lvl="0"/>
            <a:r>
              <a:rPr lang="en-US" dirty="0"/>
              <a:t>Click to add subtitle</a:t>
            </a:r>
          </a:p>
        </p:txBody>
      </p:sp>
      <p:sp>
        <p:nvSpPr>
          <p:cNvPr id="12" name="Content Placeholder 2">
            <a:extLst>
              <a:ext uri="{FF2B5EF4-FFF2-40B4-BE49-F238E27FC236}">
                <a16:creationId xmlns:a16="http://schemas.microsoft.com/office/drawing/2014/main" id="{4F61A9F3-10B2-440F-8037-9098D468B838}"/>
              </a:ext>
            </a:extLst>
          </p:cNvPr>
          <p:cNvSpPr>
            <a:spLocks noGrp="1"/>
          </p:cNvSpPr>
          <p:nvPr>
            <p:ph idx="1"/>
          </p:nvPr>
        </p:nvSpPr>
        <p:spPr>
          <a:xfrm>
            <a:off x="841937" y="2717782"/>
            <a:ext cx="3319569" cy="3365605"/>
          </a:xfrm>
          <a:prstGeom prst="rect">
            <a:avLst/>
          </a:prstGeom>
        </p:spPr>
        <p:txBody>
          <a:bodyPr>
            <a:normAutofit/>
          </a:bodyPr>
          <a:lstStyle>
            <a:lvl1pPr>
              <a:lnSpc>
                <a:spcPct val="100000"/>
              </a:lnSpc>
              <a:defRPr sz="1800"/>
            </a:lvl1pPr>
          </a:lstStyle>
          <a:p>
            <a:pPr>
              <a:lnSpc>
                <a:spcPct val="110000"/>
              </a:lnSpc>
            </a:pPr>
            <a:endParaRPr lang="en-US" sz="1800" dirty="0"/>
          </a:p>
        </p:txBody>
      </p:sp>
      <p:grpSp>
        <p:nvGrpSpPr>
          <p:cNvPr id="13" name="Bottom Right">
            <a:extLst>
              <a:ext uri="{FF2B5EF4-FFF2-40B4-BE49-F238E27FC236}">
                <a16:creationId xmlns:a16="http://schemas.microsoft.com/office/drawing/2014/main" id="{42796FA7-0B8D-4A6A-B372-11F871284261}"/>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sp>
          <p:nvSpPr>
            <p:cNvPr id="14" name="Freeform: Shape 13">
              <a:extLst>
                <a:ext uri="{FF2B5EF4-FFF2-40B4-BE49-F238E27FC236}">
                  <a16:creationId xmlns:a16="http://schemas.microsoft.com/office/drawing/2014/main" id="{4E9DEDEF-994C-4A05-BAA2-67F5BD83498A}"/>
                </a:ext>
                <a:ext uri="{C183D7F6-B498-43B3-948B-1728B52AA6E4}">
                  <adec:decorative xmlns:adec="http://schemas.microsoft.com/office/drawing/2017/decorative" val="1"/>
                </a:ext>
              </a:extLst>
            </p:cNvPr>
            <p:cNvSpPr/>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Graphic 157">
              <a:extLst>
                <a:ext uri="{FF2B5EF4-FFF2-40B4-BE49-F238E27FC236}">
                  <a16:creationId xmlns:a16="http://schemas.microsoft.com/office/drawing/2014/main" id="{BB94129B-E855-47D6-9855-B7BBA9196577}"/>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17" name="Freeform: Shape 16">
                <a:extLst>
                  <a:ext uri="{FF2B5EF4-FFF2-40B4-BE49-F238E27FC236}">
                    <a16:creationId xmlns:a16="http://schemas.microsoft.com/office/drawing/2014/main" id="{F51AB20C-DF56-47C5-896F-0DB80D03FDC8}"/>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FDCBD64-0658-4106-89B1-85886D501AF4}"/>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4A46042-D02F-49E2-94BE-4343D185C109}"/>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BB3FF94-2A73-4E66-B0F7-52680ACEE507}"/>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F248489-3035-4F9D-B606-06A95BB4E166}"/>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689AA6E-4D9C-4F1F-8400-646DBC1DEB4D}"/>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4D905AEC-08D4-41F2-AD1B-63851B364937}"/>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6" name="Freeform: Shape 15">
              <a:extLst>
                <a:ext uri="{FF2B5EF4-FFF2-40B4-BE49-F238E27FC236}">
                  <a16:creationId xmlns:a16="http://schemas.microsoft.com/office/drawing/2014/main" id="{F599A04F-CD3E-4093-A4F6-84E34675CF94}"/>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3" name="Text Placeholder 30">
            <a:extLst>
              <a:ext uri="{FF2B5EF4-FFF2-40B4-BE49-F238E27FC236}">
                <a16:creationId xmlns:a16="http://schemas.microsoft.com/office/drawing/2014/main" id="{CAD7B113-A329-4BA2-AFE9-605C0245BE80}"/>
              </a:ext>
            </a:extLst>
          </p:cNvPr>
          <p:cNvSpPr>
            <a:spLocks noGrp="1"/>
          </p:cNvSpPr>
          <p:nvPr>
            <p:ph type="body" sz="quarter" idx="17" hasCustomPrompt="1"/>
          </p:nvPr>
        </p:nvSpPr>
        <p:spPr>
          <a:xfrm>
            <a:off x="4423061" y="2107496"/>
            <a:ext cx="3327366" cy="597604"/>
          </a:xfrm>
          <a:prstGeom prst="rect">
            <a:avLst/>
          </a:prstGeom>
        </p:spPr>
        <p:txBody>
          <a:bodyPr/>
          <a:lstStyle>
            <a:lvl1pPr marL="0" indent="0">
              <a:buNone/>
              <a:defRPr sz="2400" b="1">
                <a:solidFill>
                  <a:schemeClr val="accent1"/>
                </a:solidFill>
              </a:defRPr>
            </a:lvl1pPr>
          </a:lstStyle>
          <a:p>
            <a:pPr lvl="0"/>
            <a:r>
              <a:rPr lang="en-US" dirty="0"/>
              <a:t>Click to add subtitle</a:t>
            </a:r>
          </a:p>
        </p:txBody>
      </p:sp>
      <p:sp>
        <p:nvSpPr>
          <p:cNvPr id="32" name="Content Placeholder 2">
            <a:extLst>
              <a:ext uri="{FF2B5EF4-FFF2-40B4-BE49-F238E27FC236}">
                <a16:creationId xmlns:a16="http://schemas.microsoft.com/office/drawing/2014/main" id="{8D6DC0D7-6E45-4762-A081-2A9D1DF03B9B}"/>
              </a:ext>
            </a:extLst>
          </p:cNvPr>
          <p:cNvSpPr>
            <a:spLocks noGrp="1"/>
          </p:cNvSpPr>
          <p:nvPr>
            <p:ph idx="16"/>
          </p:nvPr>
        </p:nvSpPr>
        <p:spPr>
          <a:xfrm>
            <a:off x="4422954" y="2717782"/>
            <a:ext cx="3319569" cy="3365605"/>
          </a:xfrm>
          <a:prstGeom prst="rect">
            <a:avLst/>
          </a:prstGeom>
        </p:spPr>
        <p:txBody>
          <a:bodyPr>
            <a:normAutofit/>
          </a:bodyPr>
          <a:lstStyle>
            <a:lvl1pPr>
              <a:lnSpc>
                <a:spcPct val="100000"/>
              </a:lnSpc>
              <a:defRPr sz="1800"/>
            </a:lvl1pPr>
          </a:lstStyle>
          <a:p>
            <a:pPr>
              <a:lnSpc>
                <a:spcPct val="110000"/>
              </a:lnSpc>
            </a:pPr>
            <a:endParaRPr lang="en-US" sz="1800" dirty="0"/>
          </a:p>
        </p:txBody>
      </p:sp>
      <p:sp>
        <p:nvSpPr>
          <p:cNvPr id="31" name="Text Placeholder 30">
            <a:extLst>
              <a:ext uri="{FF2B5EF4-FFF2-40B4-BE49-F238E27FC236}">
                <a16:creationId xmlns:a16="http://schemas.microsoft.com/office/drawing/2014/main" id="{52827B4A-2F73-4A8C-9EB2-DE175123E916}"/>
              </a:ext>
            </a:extLst>
          </p:cNvPr>
          <p:cNvSpPr>
            <a:spLocks noGrp="1"/>
          </p:cNvSpPr>
          <p:nvPr>
            <p:ph type="body" sz="quarter" idx="15" hasCustomPrompt="1"/>
          </p:nvPr>
        </p:nvSpPr>
        <p:spPr>
          <a:xfrm>
            <a:off x="8016137" y="2107496"/>
            <a:ext cx="3327366" cy="597604"/>
          </a:xfrm>
          <a:prstGeom prst="rect">
            <a:avLst/>
          </a:prstGeom>
        </p:spPr>
        <p:txBody>
          <a:bodyPr/>
          <a:lstStyle>
            <a:lvl1pPr marL="0" indent="0">
              <a:buNone/>
              <a:defRPr sz="2400" b="1">
                <a:solidFill>
                  <a:schemeClr val="accent1"/>
                </a:solidFill>
              </a:defRPr>
            </a:lvl1pPr>
          </a:lstStyle>
          <a:p>
            <a:pPr lvl="0"/>
            <a:r>
              <a:rPr lang="en-US" dirty="0"/>
              <a:t>Click to add subtitle</a:t>
            </a:r>
          </a:p>
        </p:txBody>
      </p:sp>
      <p:sp>
        <p:nvSpPr>
          <p:cNvPr id="30" name="Content Placeholder 2">
            <a:extLst>
              <a:ext uri="{FF2B5EF4-FFF2-40B4-BE49-F238E27FC236}">
                <a16:creationId xmlns:a16="http://schemas.microsoft.com/office/drawing/2014/main" id="{5274DFA3-F7E2-4525-B0FD-F36F75AC670C}"/>
              </a:ext>
            </a:extLst>
          </p:cNvPr>
          <p:cNvSpPr>
            <a:spLocks noGrp="1"/>
          </p:cNvSpPr>
          <p:nvPr>
            <p:ph idx="14"/>
          </p:nvPr>
        </p:nvSpPr>
        <p:spPr>
          <a:xfrm>
            <a:off x="8016030" y="2717782"/>
            <a:ext cx="3319569" cy="3365605"/>
          </a:xfrm>
          <a:prstGeom prst="rect">
            <a:avLst/>
          </a:prstGeom>
        </p:spPr>
        <p:txBody>
          <a:bodyPr>
            <a:normAutofit/>
          </a:bodyPr>
          <a:lstStyle>
            <a:lvl1pPr>
              <a:lnSpc>
                <a:spcPct val="100000"/>
              </a:lnSpc>
              <a:defRPr sz="1800"/>
            </a:lvl1pPr>
          </a:lstStyle>
          <a:p>
            <a:pPr>
              <a:lnSpc>
                <a:spcPct val="110000"/>
              </a:lnSpc>
            </a:pPr>
            <a:endParaRPr lang="en-US" sz="1800" dirty="0"/>
          </a:p>
        </p:txBody>
      </p:sp>
      <p:sp>
        <p:nvSpPr>
          <p:cNvPr id="25" name="Date Placeholder 8">
            <a:extLst>
              <a:ext uri="{FF2B5EF4-FFF2-40B4-BE49-F238E27FC236}">
                <a16:creationId xmlns:a16="http://schemas.microsoft.com/office/drawing/2014/main" id="{D7DADA0B-95F3-437B-BB04-284E5066D32A}"/>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26" name="Footer Placeholder 9">
            <a:extLst>
              <a:ext uri="{FF2B5EF4-FFF2-40B4-BE49-F238E27FC236}">
                <a16:creationId xmlns:a16="http://schemas.microsoft.com/office/drawing/2014/main" id="{79EB3AB4-7EA2-4CAC-A6BD-9D885C89758B}"/>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27" name="Slide Number Placeholder 10">
            <a:extLst>
              <a:ext uri="{FF2B5EF4-FFF2-40B4-BE49-F238E27FC236}">
                <a16:creationId xmlns:a16="http://schemas.microsoft.com/office/drawing/2014/main" id="{5F4C612D-28B2-4621-BF60-4C517747AD56}"/>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097955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ummary">
    <p:bg>
      <p:bgPr>
        <a:solidFill>
          <a:schemeClr val="bg2"/>
        </a:solidFill>
        <a:effectLst/>
      </p:bgPr>
    </p:bg>
    <p:spTree>
      <p:nvGrpSpPr>
        <p:cNvPr id="1" name=""/>
        <p:cNvGrpSpPr/>
        <p:nvPr/>
      </p:nvGrpSpPr>
      <p:grpSpPr>
        <a:xfrm>
          <a:off x="0" y="0"/>
          <a:ext cx="0" cy="0"/>
          <a:chOff x="0" y="0"/>
          <a:chExt cx="0" cy="0"/>
        </a:xfrm>
      </p:grpSpPr>
      <p:grpSp>
        <p:nvGrpSpPr>
          <p:cNvPr id="17" name="Bottom Right">
            <a:extLst>
              <a:ext uri="{FF2B5EF4-FFF2-40B4-BE49-F238E27FC236}">
                <a16:creationId xmlns:a16="http://schemas.microsoft.com/office/drawing/2014/main" id="{87D6C0D7-A737-43ED-826C-2CA4342FDC1F}"/>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sp>
          <p:nvSpPr>
            <p:cNvPr id="18" name="Freeform: Shape 17">
              <a:extLst>
                <a:ext uri="{FF2B5EF4-FFF2-40B4-BE49-F238E27FC236}">
                  <a16:creationId xmlns:a16="http://schemas.microsoft.com/office/drawing/2014/main" id="{CCA11D72-A324-4CBE-81EF-0749941030E0}"/>
                </a:ext>
                <a:ext uri="{C183D7F6-B498-43B3-948B-1728B52AA6E4}">
                  <adec:decorative xmlns:adec="http://schemas.microsoft.com/office/drawing/2017/decorative" val="1"/>
                </a:ext>
              </a:extLst>
            </p:cNvPr>
            <p:cNvSpPr/>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9" name="Graphic 157">
              <a:extLst>
                <a:ext uri="{FF2B5EF4-FFF2-40B4-BE49-F238E27FC236}">
                  <a16:creationId xmlns:a16="http://schemas.microsoft.com/office/drawing/2014/main" id="{9D281BC3-CDBE-4B5A-BC91-05B7893FA143}"/>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21" name="Freeform: Shape 20">
                <a:extLst>
                  <a:ext uri="{FF2B5EF4-FFF2-40B4-BE49-F238E27FC236}">
                    <a16:creationId xmlns:a16="http://schemas.microsoft.com/office/drawing/2014/main" id="{161F2C16-D16B-4E77-A7C3-F034E339C8E3}"/>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6384EDC3-48C8-4B4E-9475-A04F1DD7E3F6}"/>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2DE50AA-70A1-42B0-9A48-90179EFB9F89}"/>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45B8FC7-7430-4175-B520-9EBD801FD290}"/>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AB71D997-36EB-47F1-AA27-4D84A7630728}"/>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37933934-0680-4A62-B61F-E3A67308AAD6}"/>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E017FEEF-F8AC-41EC-ABC5-915B19B1AB9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 name="Freeform: Shape 19">
              <a:extLst>
                <a:ext uri="{FF2B5EF4-FFF2-40B4-BE49-F238E27FC236}">
                  <a16:creationId xmlns:a16="http://schemas.microsoft.com/office/drawing/2014/main" id="{370A86BE-FF1E-4233-818E-C14D21E7BAA4}"/>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7" name="Top Left">
            <a:extLst>
              <a:ext uri="{FF2B5EF4-FFF2-40B4-BE49-F238E27FC236}">
                <a16:creationId xmlns:a16="http://schemas.microsoft.com/office/drawing/2014/main" id="{A64EEEED-5E70-4887-BF25-521AD226CC77}"/>
              </a:ext>
              <a:ext uri="{C183D7F6-B498-43B3-948B-1728B52AA6E4}">
                <adec:decorative xmlns:adec="http://schemas.microsoft.com/office/drawing/2017/decorative" val="1"/>
              </a:ext>
            </a:extLst>
          </p:cNvPr>
          <p:cNvGrpSpPr/>
          <p:nvPr userDrawn="1"/>
        </p:nvGrpSpPr>
        <p:grpSpPr>
          <a:xfrm>
            <a:off x="10849" y="-3086"/>
            <a:ext cx="2198951" cy="3349518"/>
            <a:chOff x="10849" y="-3086"/>
            <a:chExt cx="2198951" cy="3349518"/>
          </a:xfrm>
        </p:grpSpPr>
        <p:sp>
          <p:nvSpPr>
            <p:cNvPr id="38" name="Freeform: Shape 37">
              <a:extLst>
                <a:ext uri="{FF2B5EF4-FFF2-40B4-BE49-F238E27FC236}">
                  <a16:creationId xmlns:a16="http://schemas.microsoft.com/office/drawing/2014/main" id="{C91FCFBD-2F49-483C-B742-FF146DCA4FD1}"/>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Freeform: Shape 38">
              <a:extLst>
                <a:ext uri="{FF2B5EF4-FFF2-40B4-BE49-F238E27FC236}">
                  <a16:creationId xmlns:a16="http://schemas.microsoft.com/office/drawing/2014/main" id="{62F0911B-F120-4420-AA06-AD353E1767EE}"/>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6F9966F6-9C92-4F47-B467-5A8E5ED4787D}"/>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C362B109-529A-404A-884A-8E710062A1A9}"/>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AE9B88E9-C70C-4258-B3BA-A8779F3BE493}"/>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6255D292-A4F0-46F0-9AB1-39848FAB066C}"/>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52C09E6-F356-45FC-BD84-6DCA0DA0B6D9}"/>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5578C025-F0CB-42E1-9FCA-C1FD0EF38FE3}"/>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46" name="Title 1">
            <a:extLst>
              <a:ext uri="{FF2B5EF4-FFF2-40B4-BE49-F238E27FC236}">
                <a16:creationId xmlns:a16="http://schemas.microsoft.com/office/drawing/2014/main" id="{56035778-0626-4342-AA4C-D8F9F76EE167}"/>
              </a:ext>
            </a:extLst>
          </p:cNvPr>
          <p:cNvSpPr>
            <a:spLocks noGrp="1"/>
          </p:cNvSpPr>
          <p:nvPr>
            <p:ph type="title"/>
          </p:nvPr>
        </p:nvSpPr>
        <p:spPr>
          <a:xfrm>
            <a:off x="1198182" y="559813"/>
            <a:ext cx="4987809" cy="1664573"/>
          </a:xfrm>
          <a:prstGeom prst="rect">
            <a:avLst/>
          </a:prstGeom>
        </p:spPr>
        <p:txBody>
          <a:bodyPr/>
          <a:lstStyle/>
          <a:p>
            <a:pPr>
              <a:lnSpc>
                <a:spcPct val="100000"/>
              </a:lnSpc>
            </a:pPr>
            <a:endParaRPr lang="en-US" dirty="0"/>
          </a:p>
        </p:txBody>
      </p:sp>
      <p:sp>
        <p:nvSpPr>
          <p:cNvPr id="47" name="Content Placeholder 2">
            <a:extLst>
              <a:ext uri="{FF2B5EF4-FFF2-40B4-BE49-F238E27FC236}">
                <a16:creationId xmlns:a16="http://schemas.microsoft.com/office/drawing/2014/main" id="{9698C764-7CE3-448C-B388-39B815517E51}"/>
              </a:ext>
            </a:extLst>
          </p:cNvPr>
          <p:cNvSpPr>
            <a:spLocks noGrp="1"/>
          </p:cNvSpPr>
          <p:nvPr>
            <p:ph idx="1"/>
          </p:nvPr>
        </p:nvSpPr>
        <p:spPr>
          <a:xfrm>
            <a:off x="1185756" y="2384474"/>
            <a:ext cx="4987488" cy="3728613"/>
          </a:xfrm>
          <a:prstGeom prst="rect">
            <a:avLst/>
          </a:prstGeom>
        </p:spPr>
        <p:txBody>
          <a:bodyPr>
            <a:normAutofit/>
          </a:bodyPr>
          <a:lstStyle>
            <a:lvl1pPr marL="0" indent="0">
              <a:lnSpc>
                <a:spcPct val="100000"/>
              </a:lnSpc>
              <a:buNone/>
              <a:defRPr sz="1800"/>
            </a:lvl1pPr>
          </a:lstStyle>
          <a:p>
            <a:pPr>
              <a:lnSpc>
                <a:spcPct val="110000"/>
              </a:lnSpc>
            </a:pPr>
            <a:endParaRPr lang="en-US" sz="1800" dirty="0"/>
          </a:p>
        </p:txBody>
      </p:sp>
      <p:sp>
        <p:nvSpPr>
          <p:cNvPr id="62" name="Picture Placeholder 61">
            <a:extLst>
              <a:ext uri="{FF2B5EF4-FFF2-40B4-BE49-F238E27FC236}">
                <a16:creationId xmlns:a16="http://schemas.microsoft.com/office/drawing/2014/main" id="{75903FF3-B1FC-4719-8686-C6F5099E3605}"/>
              </a:ext>
            </a:extLst>
          </p:cNvPr>
          <p:cNvSpPr>
            <a:spLocks noGrp="1"/>
          </p:cNvSpPr>
          <p:nvPr>
            <p:ph type="pic" sz="quarter" idx="13" hasCustomPrompt="1"/>
          </p:nvPr>
        </p:nvSpPr>
        <p:spPr>
          <a:xfrm>
            <a:off x="6508749" y="862806"/>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txBody>
          <a:bodyPr wrap="square" anchor="ctr">
            <a:noAutofit/>
          </a:bodyPr>
          <a:lstStyle>
            <a:lvl1pPr marL="0" indent="0" algn="ctr">
              <a:buNone/>
              <a:defRPr sz="2000"/>
            </a:lvl1pPr>
          </a:lstStyle>
          <a:p>
            <a:r>
              <a:rPr lang="en-US" dirty="0"/>
              <a:t>Insert photo here</a:t>
            </a:r>
          </a:p>
        </p:txBody>
      </p:sp>
      <p:sp>
        <p:nvSpPr>
          <p:cNvPr id="59" name="Date Placeholder 8">
            <a:extLst>
              <a:ext uri="{FF2B5EF4-FFF2-40B4-BE49-F238E27FC236}">
                <a16:creationId xmlns:a16="http://schemas.microsoft.com/office/drawing/2014/main" id="{A82599B9-EBEF-4011-9E38-FC40FF7B0201}"/>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60" name="Footer Placeholder 9">
            <a:extLst>
              <a:ext uri="{FF2B5EF4-FFF2-40B4-BE49-F238E27FC236}">
                <a16:creationId xmlns:a16="http://schemas.microsoft.com/office/drawing/2014/main" id="{851C129C-6681-4E11-B9FE-9F5FFF5436B7}"/>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61" name="Slide Number Placeholder 10">
            <a:extLst>
              <a:ext uri="{FF2B5EF4-FFF2-40B4-BE49-F238E27FC236}">
                <a16:creationId xmlns:a16="http://schemas.microsoft.com/office/drawing/2014/main" id="{DC6D20C1-D99F-47B0-B1F7-EA8101F8CD56}"/>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429027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bg2"/>
        </a:solidFill>
        <a:effectLst/>
      </p:bgPr>
    </p:bg>
    <p:spTree>
      <p:nvGrpSpPr>
        <p:cNvPr id="1" name=""/>
        <p:cNvGrpSpPr/>
        <p:nvPr/>
      </p:nvGrpSpPr>
      <p:grpSpPr>
        <a:xfrm>
          <a:off x="0" y="0"/>
          <a:ext cx="0" cy="0"/>
          <a:chOff x="0" y="0"/>
          <a:chExt cx="0" cy="0"/>
        </a:xfrm>
      </p:grpSpPr>
      <p:grpSp>
        <p:nvGrpSpPr>
          <p:cNvPr id="28" name="Bottom Right">
            <a:extLst>
              <a:ext uri="{FF2B5EF4-FFF2-40B4-BE49-F238E27FC236}">
                <a16:creationId xmlns:a16="http://schemas.microsoft.com/office/drawing/2014/main" id="{562BD150-E869-44AC-B0E8-35618F795B53}"/>
              </a:ext>
              <a:ext uri="{C183D7F6-B498-43B3-948B-1728B52AA6E4}">
                <adec:decorative xmlns:adec="http://schemas.microsoft.com/office/drawing/2017/decorative" val="1"/>
              </a:ext>
            </a:extLst>
          </p:cNvPr>
          <p:cNvGrpSpPr/>
          <p:nvPr userDrawn="1"/>
        </p:nvGrpSpPr>
        <p:grpSpPr>
          <a:xfrm>
            <a:off x="7980400" y="3276601"/>
            <a:ext cx="4211600" cy="3581399"/>
            <a:chOff x="7980400" y="3276601"/>
            <a:chExt cx="4211600" cy="3581399"/>
          </a:xfrm>
        </p:grpSpPr>
        <p:sp>
          <p:nvSpPr>
            <p:cNvPr id="29" name="Freeform: Shape 28">
              <a:extLst>
                <a:ext uri="{FF2B5EF4-FFF2-40B4-BE49-F238E27FC236}">
                  <a16:creationId xmlns:a16="http://schemas.microsoft.com/office/drawing/2014/main" id="{FF918A15-3E7F-42BB-83AB-473EF76AB0CE}"/>
                </a:ext>
                <a:ext uri="{C183D7F6-B498-43B3-948B-1728B52AA6E4}">
                  <adec:decorative xmlns:adec="http://schemas.microsoft.com/office/drawing/2017/decorative" val="1"/>
                </a:ext>
              </a:extLst>
            </p:cNvPr>
            <p:cNvSpPr/>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0" name="Graphic 157">
              <a:extLst>
                <a:ext uri="{FF2B5EF4-FFF2-40B4-BE49-F238E27FC236}">
                  <a16:creationId xmlns:a16="http://schemas.microsoft.com/office/drawing/2014/main" id="{1AA9D900-7A0C-4788-85E0-9329B727A147}"/>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33" name="Freeform: Shape 32">
                <a:extLst>
                  <a:ext uri="{FF2B5EF4-FFF2-40B4-BE49-F238E27FC236}">
                    <a16:creationId xmlns:a16="http://schemas.microsoft.com/office/drawing/2014/main" id="{839D0A43-40DB-4967-BF0C-05CB54D3DF2C}"/>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6C7E54F-930C-4B8D-9CE6-DCC37269B132}"/>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4F6F66D-CC67-443B-9CB5-FFD695ED4518}"/>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6B392295-CB7C-4805-B4B1-AC7531AC270A}"/>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1ADCAAB-0B5C-4495-8D5D-32C87A21407D}"/>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8F02E2A1-7B5F-4C33-98CD-98E24B61EFFB}"/>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7577F4AD-5552-4A2F-A3FA-67834BF96FBE}"/>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1" name="Freeform: Shape 30">
              <a:extLst>
                <a:ext uri="{FF2B5EF4-FFF2-40B4-BE49-F238E27FC236}">
                  <a16:creationId xmlns:a16="http://schemas.microsoft.com/office/drawing/2014/main" id="{C17EE90C-247C-4F8E-9B86-BD7E31F126A3}"/>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2" name="Title 1">
            <a:extLst>
              <a:ext uri="{FF2B5EF4-FFF2-40B4-BE49-F238E27FC236}">
                <a16:creationId xmlns:a16="http://schemas.microsoft.com/office/drawing/2014/main" id="{985E1522-3C37-44A6-81DC-1BF369AF0B54}"/>
              </a:ext>
            </a:extLst>
          </p:cNvPr>
          <p:cNvSpPr>
            <a:spLocks noGrp="1"/>
          </p:cNvSpPr>
          <p:nvPr>
            <p:ph type="ctrTitle"/>
          </p:nvPr>
        </p:nvSpPr>
        <p:spPr>
          <a:xfrm>
            <a:off x="996275" y="4098524"/>
            <a:ext cx="5996628" cy="2226076"/>
          </a:xfrm>
          <a:prstGeom prst="rect">
            <a:avLst/>
          </a:prstGeom>
        </p:spPr>
        <p:txBody>
          <a:bodyPr anchor="ctr">
            <a:normAutofit/>
          </a:bodyPr>
          <a:lstStyle/>
          <a:p>
            <a:pPr algn="l"/>
            <a:endParaRPr lang="en-US" sz="5400" dirty="0">
              <a:cs typeface="Posterama" panose="020B0504020200020000" pitchFamily="34" charset="0"/>
            </a:endParaRPr>
          </a:p>
        </p:txBody>
      </p:sp>
      <p:sp>
        <p:nvSpPr>
          <p:cNvPr id="44" name="Subtitle 2">
            <a:extLst>
              <a:ext uri="{FF2B5EF4-FFF2-40B4-BE49-F238E27FC236}">
                <a16:creationId xmlns:a16="http://schemas.microsoft.com/office/drawing/2014/main" id="{5048357E-69C2-4F32-8C47-3D84340F6190}"/>
              </a:ext>
            </a:extLst>
          </p:cNvPr>
          <p:cNvSpPr>
            <a:spLocks noGrp="1"/>
          </p:cNvSpPr>
          <p:nvPr>
            <p:ph type="subTitle" idx="1"/>
          </p:nvPr>
        </p:nvSpPr>
        <p:spPr>
          <a:xfrm>
            <a:off x="7185430" y="4085112"/>
            <a:ext cx="3997745" cy="2228758"/>
          </a:xfrm>
          <a:prstGeom prst="rect">
            <a:avLst/>
          </a:prstGeom>
        </p:spPr>
        <p:txBody>
          <a:bodyPr anchor="ctr"/>
          <a:lstStyle/>
          <a:p>
            <a:pPr algn="l">
              <a:lnSpc>
                <a:spcPct val="110000"/>
              </a:lnSpc>
            </a:pPr>
            <a:endParaRPr lang="en-US" sz="2200" dirty="0">
              <a:cs typeface="Segoe UI Semilight" panose="020B0402040204020203" pitchFamily="34" charset="0"/>
            </a:endParaRPr>
          </a:p>
        </p:txBody>
      </p:sp>
      <p:sp>
        <p:nvSpPr>
          <p:cNvPr id="63" name="Date Placeholder 8">
            <a:extLst>
              <a:ext uri="{FF2B5EF4-FFF2-40B4-BE49-F238E27FC236}">
                <a16:creationId xmlns:a16="http://schemas.microsoft.com/office/drawing/2014/main" id="{0CB3C12F-97EC-48F0-B4FC-924D91ECF3A6}"/>
              </a:ext>
            </a:extLst>
          </p:cNvPr>
          <p:cNvSpPr>
            <a:spLocks noGrp="1"/>
          </p:cNvSpPr>
          <p:nvPr>
            <p:ph type="dt" sz="half" idx="10"/>
          </p:nvPr>
        </p:nvSpPr>
        <p:spPr>
          <a:xfrm>
            <a:off x="838200" y="6356350"/>
            <a:ext cx="2743200" cy="365125"/>
          </a:xfrm>
          <a:prstGeom prst="rect">
            <a:avLst/>
          </a:prstGeom>
        </p:spPr>
        <p:txBody>
          <a:bodyPr/>
          <a:lstStyle>
            <a:lvl1pPr>
              <a:defRPr sz="900" spc="200" baseline="0">
                <a:solidFill>
                  <a:schemeClr val="accent1"/>
                </a:solidFill>
                <a:effectLst/>
              </a:defRPr>
            </a:lvl1pPr>
          </a:lstStyle>
          <a:p>
            <a:r>
              <a:rPr lang="en-US"/>
              <a:t>2/2/20XX</a:t>
            </a:r>
            <a:endParaRPr lang="en-US" dirty="0"/>
          </a:p>
        </p:txBody>
      </p:sp>
      <p:sp>
        <p:nvSpPr>
          <p:cNvPr id="64" name="Footer Placeholder 9">
            <a:extLst>
              <a:ext uri="{FF2B5EF4-FFF2-40B4-BE49-F238E27FC236}">
                <a16:creationId xmlns:a16="http://schemas.microsoft.com/office/drawing/2014/main" id="{E3780E67-8AD7-4AB6-880C-281395A8EE02}"/>
              </a:ext>
            </a:extLst>
          </p:cNvPr>
          <p:cNvSpPr>
            <a:spLocks noGrp="1"/>
          </p:cNvSpPr>
          <p:nvPr>
            <p:ph type="ftr" sz="quarter" idx="11"/>
          </p:nvPr>
        </p:nvSpPr>
        <p:spPr>
          <a:xfrm>
            <a:off x="4038600" y="6356350"/>
            <a:ext cx="4114800" cy="365125"/>
          </a:xfrm>
          <a:prstGeom prst="rect">
            <a:avLst/>
          </a:prstGeom>
        </p:spPr>
        <p:txBody>
          <a:bodyPr/>
          <a:lstStyle>
            <a:lvl1pPr algn="ctr">
              <a:defRPr sz="900" spc="200" baseline="0">
                <a:solidFill>
                  <a:schemeClr val="accent1"/>
                </a:solidFill>
                <a:effectLst/>
              </a:defRPr>
            </a:lvl1pPr>
          </a:lstStyle>
          <a:p>
            <a:r>
              <a:rPr lang="en-US"/>
              <a:t>PRESENTATION TITLE</a:t>
            </a:r>
            <a:endParaRPr lang="en-US" dirty="0"/>
          </a:p>
        </p:txBody>
      </p:sp>
      <p:sp>
        <p:nvSpPr>
          <p:cNvPr id="65" name="Slide Number Placeholder 10">
            <a:extLst>
              <a:ext uri="{FF2B5EF4-FFF2-40B4-BE49-F238E27FC236}">
                <a16:creationId xmlns:a16="http://schemas.microsoft.com/office/drawing/2014/main" id="{28F5F854-E7C5-4C18-A6E1-ECEF9BDE586F}"/>
              </a:ext>
            </a:extLst>
          </p:cNvPr>
          <p:cNvSpPr>
            <a:spLocks noGrp="1"/>
          </p:cNvSpPr>
          <p:nvPr>
            <p:ph type="sldNum" sz="quarter" idx="12"/>
          </p:nvPr>
        </p:nvSpPr>
        <p:spPr>
          <a:xfrm>
            <a:off x="9906000" y="6356350"/>
            <a:ext cx="1447800" cy="365125"/>
          </a:xfrm>
          <a:prstGeom prst="rect">
            <a:avLst/>
          </a:prstGeom>
        </p:spPr>
        <p:txBody>
          <a:bodyPr/>
          <a:lstStyle>
            <a:lvl1pPr algn="r">
              <a:defRPr sz="900" spc="200" baseline="0">
                <a:solidFill>
                  <a:schemeClr val="accent1"/>
                </a:solidFill>
                <a:effectLst/>
              </a:defRPr>
            </a:lvl1pPr>
          </a:lstStyle>
          <a:p>
            <a:fld id="{73B850FF-6169-4056-8077-06FFA93A5366}" type="slidenum">
              <a:rPr lang="en-US" smtClean="0"/>
              <a:pPr/>
              <a:t>‹#›</a:t>
            </a:fld>
            <a:endParaRPr lang="en-US" dirty="0"/>
          </a:p>
        </p:txBody>
      </p:sp>
      <p:sp>
        <p:nvSpPr>
          <p:cNvPr id="69" name="Picture Placeholder 68">
            <a:extLst>
              <a:ext uri="{FF2B5EF4-FFF2-40B4-BE49-F238E27FC236}">
                <a16:creationId xmlns:a16="http://schemas.microsoft.com/office/drawing/2014/main" id="{22FBEE11-58B3-429A-8DAC-6A64A613383D}"/>
              </a:ext>
            </a:extLst>
          </p:cNvPr>
          <p:cNvSpPr>
            <a:spLocks noGrp="1"/>
          </p:cNvSpPr>
          <p:nvPr>
            <p:ph type="pic" sz="quarter" idx="13" hasCustomPrompt="1"/>
          </p:nvPr>
        </p:nvSpPr>
        <p:spPr>
          <a:xfrm>
            <a:off x="619842" y="0"/>
            <a:ext cx="11084189" cy="3854030"/>
          </a:xfrm>
          <a:custGeom>
            <a:avLst/>
            <a:gdLst>
              <a:gd name="connsiteX0" fmla="*/ 0 w 11084189"/>
              <a:gd name="connsiteY0" fmla="*/ 0 h 3854030"/>
              <a:gd name="connsiteX1" fmla="*/ 11084189 w 11084189"/>
              <a:gd name="connsiteY1" fmla="*/ 0 h 3854030"/>
              <a:gd name="connsiteX2" fmla="*/ 11061525 w 11084189"/>
              <a:gd name="connsiteY2" fmla="*/ 105743 h 3854030"/>
              <a:gd name="connsiteX3" fmla="*/ 5542094 w 11084189"/>
              <a:gd name="connsiteY3" fmla="*/ 3854030 h 3854030"/>
              <a:gd name="connsiteX4" fmla="*/ 22663 w 11084189"/>
              <a:gd name="connsiteY4" fmla="*/ 105743 h 3854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84189" h="3854030">
                <a:moveTo>
                  <a:pt x="0" y="0"/>
                </a:moveTo>
                <a:lnTo>
                  <a:pt x="11084189" y="0"/>
                </a:lnTo>
                <a:lnTo>
                  <a:pt x="11061525" y="105743"/>
                </a:lnTo>
                <a:cubicBezTo>
                  <a:pt x="10536186" y="2244886"/>
                  <a:pt x="8264668" y="3854030"/>
                  <a:pt x="5542094" y="3854030"/>
                </a:cubicBezTo>
                <a:cubicBezTo>
                  <a:pt x="2819520" y="3854030"/>
                  <a:pt x="548002" y="2244886"/>
                  <a:pt x="22663" y="105743"/>
                </a:cubicBezTo>
                <a:close/>
              </a:path>
            </a:pathLst>
          </a:custGeom>
        </p:spPr>
        <p:txBody>
          <a:bodyPr wrap="square" anchor="ctr">
            <a:noAutofit/>
          </a:bodyPr>
          <a:lstStyle>
            <a:lvl1pPr marL="0" indent="0" algn="ctr">
              <a:buNone/>
              <a:defRPr sz="2000"/>
            </a:lvl1pPr>
          </a:lstStyle>
          <a:p>
            <a:r>
              <a:rPr lang="en-US" dirty="0"/>
              <a:t>Insert photo here</a:t>
            </a:r>
          </a:p>
        </p:txBody>
      </p:sp>
      <p:grpSp>
        <p:nvGrpSpPr>
          <p:cNvPr id="14" name="Top Left">
            <a:extLst>
              <a:ext uri="{FF2B5EF4-FFF2-40B4-BE49-F238E27FC236}">
                <a16:creationId xmlns:a16="http://schemas.microsoft.com/office/drawing/2014/main" id="{33360105-7353-4ECE-84E2-90AB638A30BC}"/>
              </a:ext>
              <a:ext uri="{C183D7F6-B498-43B3-948B-1728B52AA6E4}">
                <adec:decorative xmlns:adec="http://schemas.microsoft.com/office/drawing/2017/decorative" val="1"/>
              </a:ext>
            </a:extLst>
          </p:cNvPr>
          <p:cNvGrpSpPr/>
          <p:nvPr userDrawn="1"/>
        </p:nvGrpSpPr>
        <p:grpSpPr>
          <a:xfrm>
            <a:off x="10849" y="15178"/>
            <a:ext cx="2198951" cy="3331254"/>
            <a:chOff x="10849" y="15178"/>
            <a:chExt cx="2198951" cy="3331254"/>
          </a:xfrm>
        </p:grpSpPr>
        <p:sp>
          <p:nvSpPr>
            <p:cNvPr id="15" name="Freeform: Shape 14">
              <a:extLst>
                <a:ext uri="{FF2B5EF4-FFF2-40B4-BE49-F238E27FC236}">
                  <a16:creationId xmlns:a16="http://schemas.microsoft.com/office/drawing/2014/main" id="{9D5AB2A0-6800-4AD4-A205-3E8C1112BC30}"/>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12B26919-92C3-4374-AE4E-4317D65064C0}"/>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46716C0-CAC5-41FA-B385-EBA8AFFDF128}"/>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BE7C1332-4CF7-41C1-ACC4-6C23744D478F}"/>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2C35C136-D3C6-42F1-840C-EE7B2BA3776E}"/>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BF98CB80-2DAC-44B7-B719-6DF8BC2DBB91}"/>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0613FF3-B071-4C0E-B6E7-6815CCCC403A}"/>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grpSp>
        <p:nvGrpSpPr>
          <p:cNvPr id="22" name="Cross">
            <a:extLst>
              <a:ext uri="{FF2B5EF4-FFF2-40B4-BE49-F238E27FC236}">
                <a16:creationId xmlns:a16="http://schemas.microsoft.com/office/drawing/2014/main" id="{54409833-5EAC-4A40-B5BB-DE8282DD8E14}"/>
              </a:ext>
              <a:ext uri="{C183D7F6-B498-43B3-948B-1728B52AA6E4}">
                <adec:decorative xmlns:adec="http://schemas.microsoft.com/office/drawing/2017/decorative" val="1"/>
              </a:ext>
            </a:extLst>
          </p:cNvPr>
          <p:cNvGrpSpPr/>
          <p:nvPr userDrawn="1"/>
        </p:nvGrpSpPr>
        <p:grpSpPr>
          <a:xfrm>
            <a:off x="248476" y="143843"/>
            <a:ext cx="118872" cy="118872"/>
            <a:chOff x="1175347" y="3733800"/>
            <a:chExt cx="118872" cy="118872"/>
          </a:xfrm>
        </p:grpSpPr>
        <p:cxnSp>
          <p:nvCxnSpPr>
            <p:cNvPr id="23" name="Straight Connector 22">
              <a:extLst>
                <a:ext uri="{FF2B5EF4-FFF2-40B4-BE49-F238E27FC236}">
                  <a16:creationId xmlns:a16="http://schemas.microsoft.com/office/drawing/2014/main" id="{7B9F7703-741D-4FB8-8620-F3BBFF5A0157}"/>
                </a:ext>
              </a:extLst>
            </p:cNvPr>
            <p:cNvCxnSpPr>
              <a:cxnSpLocks/>
            </p:cNvCxnSpPr>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EC34E00B-1518-4EAC-A170-4D2B5C23FB64}"/>
                </a:ext>
              </a:extLst>
            </p:cNvPr>
            <p:cNvCxnSpPr>
              <a:cxnSpLocks/>
            </p:cNvCxnSpPr>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5" name="Cross">
            <a:extLst>
              <a:ext uri="{FF2B5EF4-FFF2-40B4-BE49-F238E27FC236}">
                <a16:creationId xmlns:a16="http://schemas.microsoft.com/office/drawing/2014/main" id="{CFFED490-4247-4E3E-8A2E-5AF8A14E680E}"/>
              </a:ext>
              <a:ext uri="{C183D7F6-B498-43B3-948B-1728B52AA6E4}">
                <adec:decorative xmlns:adec="http://schemas.microsoft.com/office/drawing/2017/decorative" val="1"/>
              </a:ext>
            </a:extLst>
          </p:cNvPr>
          <p:cNvGrpSpPr/>
          <p:nvPr userDrawn="1"/>
        </p:nvGrpSpPr>
        <p:grpSpPr>
          <a:xfrm>
            <a:off x="400876" y="296243"/>
            <a:ext cx="118872" cy="118872"/>
            <a:chOff x="1175347" y="3733800"/>
            <a:chExt cx="118872" cy="118872"/>
          </a:xfrm>
        </p:grpSpPr>
        <p:cxnSp>
          <p:nvCxnSpPr>
            <p:cNvPr id="26" name="Straight Connector 25">
              <a:extLst>
                <a:ext uri="{FF2B5EF4-FFF2-40B4-BE49-F238E27FC236}">
                  <a16:creationId xmlns:a16="http://schemas.microsoft.com/office/drawing/2014/main" id="{FA378251-A149-4A27-9D43-C6E87A300F23}"/>
                </a:ext>
              </a:extLst>
            </p:cNvPr>
            <p:cNvCxnSpPr>
              <a:cxnSpLocks/>
            </p:cNvCxnSpPr>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37ADD3F7-FA3D-4A72-B8B3-3FCBBFCB0ACF}"/>
                </a:ext>
              </a:extLst>
            </p:cNvPr>
            <p:cNvCxnSpPr>
              <a:cxnSpLocks/>
            </p:cNvCxnSpPr>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420459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71520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722" r:id="rId8"/>
    <p:sldLayoutId id="2147483693" r:id="rId9"/>
    <p:sldLayoutId id="2147483694" r:id="rId10"/>
    <p:sldLayoutId id="2147483695" r:id="rId11"/>
    <p:sldLayoutId id="2147483720" r:id="rId12"/>
    <p:sldLayoutId id="2147483721" r:id="rId13"/>
  </p:sldLayoutIdLst>
  <p:hf hdr="0" dt="0"/>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14/23/pdfs/ukpga_20140023_en.pdf" TargetMode="External"/><Relationship Id="rId13" Type="http://schemas.openxmlformats.org/officeDocument/2006/relationships/hyperlink" Target="https://www.england.nhs.uk/ourwork/clinical-policy/older-people/improving-care-for-older-people/" TargetMode="External"/><Relationship Id="rId3" Type="http://schemas.openxmlformats.org/officeDocument/2006/relationships/slideLayout" Target="../slideLayouts/slideLayout13.xml"/><Relationship Id="rId7" Type="http://schemas.openxmlformats.org/officeDocument/2006/relationships/hyperlink" Target="https://www.bgs.org.uk/ProactiveCareEvidence" TargetMode="External"/><Relationship Id="rId12" Type="http://schemas.openxmlformats.org/officeDocument/2006/relationships/hyperlink" Target="https://www.jstor.org/stable/1132065"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statista.com/chart/18515/population-growth-in-the-uk/?srsltid=AfmBOormbh-ZmVluIa0BTPs5l_YaNsXn8WWFCyXgD_DphjuLbgiisV7c" TargetMode="External"/><Relationship Id="rId11" Type="http://schemas.openxmlformats.org/officeDocument/2006/relationships/hyperlink" Target="https://www.educba.com/benefits-of-digital-health/" TargetMode="External"/><Relationship Id="rId5" Type="http://schemas.openxmlformats.org/officeDocument/2006/relationships/hyperlink" Target="https://www.ageuk.org.uk/discover/2024/september/state-of-health-and-care-of-older-people-in-england-2024/" TargetMode="External"/><Relationship Id="rId10" Type="http://schemas.openxmlformats.org/officeDocument/2006/relationships/hyperlink" Target="https://sustainable-care.sites.sheffield.ac.uk/research/submissions-to-inquiries-and-consultations/call-for-evidence-connected-technology-smart-or-sinister" TargetMode="External"/><Relationship Id="rId4" Type="http://schemas.openxmlformats.org/officeDocument/2006/relationships/hyperlink" Target="https://alcedocare.co.uk/blog/world-hospice-and-palliative-care-day/" TargetMode="External"/><Relationship Id="rId9" Type="http://schemas.openxmlformats.org/officeDocument/2006/relationships/hyperlink" Target="https://www.cqc.org.uk/publications/major-report/state-care/2023-2024" TargetMode="External"/><Relationship Id="rId1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pmc.ncbi.nlm.nih.gov/articles/PMC2995895/?utm" TargetMode="External"/><Relationship Id="rId3" Type="http://schemas.openxmlformats.org/officeDocument/2006/relationships/hyperlink" Target="https://www.futurelearn.com/info/courses/health-assessment/0/steps/42765" TargetMode="External"/><Relationship Id="rId7" Type="http://schemas.openxmlformats.org/officeDocument/2006/relationships/hyperlink" Target="https://eastleighcarehomes.co.uk/blog/private-care-for-elderly-at-home-vs-residential-care/" TargetMode="External"/><Relationship Id="rId12" Type="http://schemas.openxmlformats.org/officeDocument/2006/relationships/hyperlink" Target="https://stock.adobe.com/uk/search?k=telehealth+line+icon" TargetMode="External"/><Relationship Id="rId2" Type="http://schemas.openxmlformats.org/officeDocument/2006/relationships/hyperlink" Target="https://www.pexels.com/photo/colleagues-shaking-each-other-s-hands-3184291/" TargetMode="External"/><Relationship Id="rId1" Type="http://schemas.openxmlformats.org/officeDocument/2006/relationships/slideLayout" Target="../slideLayouts/slideLayout13.xml"/><Relationship Id="rId6" Type="http://schemas.openxmlformats.org/officeDocument/2006/relationships/hyperlink" Target="https://archive.org/details/growingoldproces0000cumm/page/116/mode/" TargetMode="External"/><Relationship Id="rId11" Type="http://schemas.openxmlformats.org/officeDocument/2006/relationships/hyperlink" Target="https://www.legislation.gov.uk/ukpga/1998/42/contents" TargetMode="External"/><Relationship Id="rId5" Type="http://schemas.openxmlformats.org/officeDocument/2006/relationships/hyperlink" Target="https://www.dementiainduct.eu/guidance/introduction/"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toobler.com/blog/overcome-challenges-in-implementing-digital-twins-in-healthcare" TargetMode="External"/><Relationship Id="rId9" Type="http://schemas.openxmlformats.org/officeDocument/2006/relationships/hyperlink" Target="https://www.legislation.gov.uk/ukpga/2014/23/contents/enacted"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yoursay.plos.org/2024/10/supporting-older-persons-strengthening-care-systems-is-a-key-to-dignified-ageing/" TargetMode="External"/><Relationship Id="rId3" Type="http://schemas.openxmlformats.org/officeDocument/2006/relationships/hyperlink" Target="https://www.longtermplan.nhs.uk/new-nhs-plan-to-help-patients-avoid-long-hospital-stays/" TargetMode="External"/><Relationship Id="rId7" Type="http://schemas.openxmlformats.org/officeDocument/2006/relationships/hyperlink" Target="https://www.radfieldhomecare.co.uk/franchise/starting-a-franchise/the-home-care-market" TargetMode="External"/><Relationship Id="rId2" Type="http://schemas.openxmlformats.org/officeDocument/2006/relationships/hyperlink" Target="https://www.mariecurie.org.uk/services/hospice-care-at-home"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health-matters-life-course-approach-to-prevention/health-matters-prevention-a-life-course-approach" TargetMode="External"/><Relationship Id="rId5" Type="http://schemas.openxmlformats.org/officeDocument/2006/relationships/hyperlink" Target="https://publications.parliament.uk/pa/cm5901/cmselect/cmwomeq/414/report.html" TargetMode="External"/><Relationship Id="rId4" Type="http://schemas.openxmlformats.org/officeDocument/2006/relationships/hyperlink" Target="https://evidence.nihr.ac.uk/themedreview/help-at-home-use-of-assistive-technology-for-older-peop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heaccessgroup.com/en-gb/health-social-care/technology-enabled-care-case-studies/patients-get-home-from-hospital-three-days-sooner/" TargetMode="External"/><Relationship Id="rId2" Type="http://schemas.openxmlformats.org/officeDocument/2006/relationships/hyperlink" Target="https://www.ons.gov.uk/peoplepopulationandcommunity/populationandmigration/populationestimates/bulletins/populationestimatesforenglandandwales/mid2023" TargetMode="External"/><Relationship Id="rId1" Type="http://schemas.openxmlformats.org/officeDocument/2006/relationships/slideLayout" Target="../slideLayouts/slideLayout13.xml"/><Relationship Id="rId5" Type="http://schemas.openxmlformats.org/officeDocument/2006/relationships/hyperlink" Target="https://wisechoiceihc.com.au/how-to-empower-the-older-people-in-aged-care/" TargetMode="Externa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Freeform: Shape 1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7" name="Freeform: Shape 1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20" name="Freeform: Shape 1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9" name="Freeform: Shape 2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8" name="Freeform: Shape 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7" name="Rectangle 3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2" name="Freeform: Shape 41">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3" name="Freeform: Shape 42">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4" name="Title 3">
            <a:extLst>
              <a:ext uri="{FF2B5EF4-FFF2-40B4-BE49-F238E27FC236}">
                <a16:creationId xmlns:a16="http://schemas.microsoft.com/office/drawing/2014/main" id="{140983E0-FEBB-4B45-B00C-917965EBE17F}"/>
              </a:ext>
            </a:extLst>
          </p:cNvPr>
          <p:cNvSpPr>
            <a:spLocks noGrp="1"/>
          </p:cNvSpPr>
          <p:nvPr>
            <p:ph type="ctrTitle"/>
          </p:nvPr>
        </p:nvSpPr>
        <p:spPr>
          <a:xfrm>
            <a:off x="1198182" y="559813"/>
            <a:ext cx="4987809" cy="1664573"/>
          </a:xfrm>
        </p:spPr>
        <p:txBody>
          <a:bodyPr vert="horz" lIns="91440" tIns="45720" rIns="91440" bIns="45720" rtlCol="0" anchor="ctr">
            <a:normAutofit/>
          </a:bodyPr>
          <a:lstStyle/>
          <a:p>
            <a:pPr>
              <a:lnSpc>
                <a:spcPct val="90000"/>
              </a:lnSpc>
            </a:pPr>
            <a:r>
              <a:rPr lang="en-US" sz="3700" b="1" kern="1200">
                <a:solidFill>
                  <a:schemeClr val="tx2"/>
                </a:solidFill>
                <a:latin typeface="+mj-lt"/>
                <a:ea typeface="+mj-ea"/>
                <a:cs typeface="+mj-cs"/>
              </a:rPr>
              <a:t>Empowering the Older Person Presentation</a:t>
            </a:r>
          </a:p>
        </p:txBody>
      </p:sp>
      <p:sp>
        <p:nvSpPr>
          <p:cNvPr id="5" name="Subtitle 4">
            <a:extLst>
              <a:ext uri="{FF2B5EF4-FFF2-40B4-BE49-F238E27FC236}">
                <a16:creationId xmlns:a16="http://schemas.microsoft.com/office/drawing/2014/main" id="{E0DB9D88-9963-482B-B907-C09FB61E06F7}"/>
              </a:ext>
            </a:extLst>
          </p:cNvPr>
          <p:cNvSpPr>
            <a:spLocks noGrp="1"/>
          </p:cNvSpPr>
          <p:nvPr>
            <p:ph type="subTitle" idx="1"/>
          </p:nvPr>
        </p:nvSpPr>
        <p:spPr>
          <a:xfrm>
            <a:off x="346592" y="2384474"/>
            <a:ext cx="5836297" cy="3776840"/>
          </a:xfrm>
        </p:spPr>
        <p:txBody>
          <a:bodyPr vert="horz" lIns="91440" tIns="45720" rIns="91440" bIns="45720" rtlCol="0">
            <a:normAutofit/>
          </a:bodyPr>
          <a:lstStyle/>
          <a:p>
            <a:r>
              <a:rPr lang="en-US" sz="1800" b="1" dirty="0"/>
              <a:t>Title:</a:t>
            </a:r>
            <a:r>
              <a:rPr lang="en-US" sz="1800" dirty="0"/>
              <a:t> Empowering the Older Person</a:t>
            </a:r>
            <a:endParaRPr lang="en-US"/>
          </a:p>
          <a:p>
            <a:r>
              <a:rPr lang="en-US" sz="1800" b="1" dirty="0"/>
              <a:t>Name:</a:t>
            </a:r>
            <a:r>
              <a:rPr lang="en-US" sz="1800" dirty="0"/>
              <a:t> Assma Zahoor (2242809)</a:t>
            </a:r>
          </a:p>
          <a:p>
            <a:r>
              <a:rPr lang="en-US" sz="1800" b="1" dirty="0"/>
              <a:t>Module Title and Code:</a:t>
            </a:r>
            <a:r>
              <a:rPr lang="en-US" sz="1800" dirty="0"/>
              <a:t> BMHP6027 – </a:t>
            </a:r>
            <a:r>
              <a:rPr lang="en-US" sz="1800"/>
              <a:t>  Empowering the Older Person</a:t>
            </a:r>
          </a:p>
          <a:p>
            <a:r>
              <a:rPr lang="en-US" sz="1800" b="1" dirty="0"/>
              <a:t>Date of Presentation:</a:t>
            </a:r>
            <a:r>
              <a:rPr lang="en-US" sz="1800" dirty="0"/>
              <a:t> 26th October 2025</a:t>
            </a:r>
          </a:p>
          <a:p>
            <a:r>
              <a:rPr lang="en-US" sz="1800" b="1" dirty="0"/>
              <a:t>Name of Lecture:</a:t>
            </a:r>
            <a:r>
              <a:rPr lang="en-US" sz="1800" dirty="0"/>
              <a:t> Tomy </a:t>
            </a:r>
            <a:r>
              <a:rPr lang="en-US" sz="1800" err="1"/>
              <a:t>Adattu</a:t>
            </a:r>
            <a:r>
              <a:rPr lang="en-US" sz="1800" dirty="0"/>
              <a:t> Chacko </a:t>
            </a:r>
          </a:p>
        </p:txBody>
      </p:sp>
      <p:pic>
        <p:nvPicPr>
          <p:cNvPr id="6" name="Picture 5" descr="A close-up of hands holding a person&amp;#39;s hand&#10;&#10;AI-generated content may be incorrect.">
            <a:extLst>
              <a:ext uri="{FF2B5EF4-FFF2-40B4-BE49-F238E27FC236}">
                <a16:creationId xmlns:a16="http://schemas.microsoft.com/office/drawing/2014/main" id="{BABFB332-CF6E-55B0-4432-A22603062742}"/>
              </a:ext>
            </a:extLst>
          </p:cNvPr>
          <p:cNvPicPr>
            <a:picLocks noChangeAspect="1"/>
          </p:cNvPicPr>
          <p:nvPr/>
        </p:nvPicPr>
        <p:blipFill>
          <a:blip r:embed="rId4"/>
          <a:srcRect l="9377" r="24078" b="1"/>
          <a:stretch>
            <a:fillRect/>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51"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2" name="Freeform: Shape 51">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3"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5" name="Freeform: Shape 54">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4" name="Freeform: Shape 53">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Assma">
            <a:hlinkClick r:id="" action="ppaction://media"/>
            <a:extLst>
              <a:ext uri="{FF2B5EF4-FFF2-40B4-BE49-F238E27FC236}">
                <a16:creationId xmlns:a16="http://schemas.microsoft.com/office/drawing/2014/main" id="{EE2FAB99-3212-CBA6-0C74-8CE912EA48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0343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0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6C0716-5D59-43AE-A330-C9AC7B2CD347}"/>
              </a:ext>
            </a:extLst>
          </p:cNvPr>
          <p:cNvSpPr>
            <a:spLocks noGrp="1"/>
          </p:cNvSpPr>
          <p:nvPr>
            <p:ph type="title"/>
          </p:nvPr>
        </p:nvSpPr>
        <p:spPr>
          <a:xfrm>
            <a:off x="1198182" y="559813"/>
            <a:ext cx="5605358" cy="825409"/>
          </a:xfrm>
        </p:spPr>
        <p:txBody>
          <a:bodyPr lIns="91440" tIns="45720" rIns="91440" bIns="45720" anchor="t"/>
          <a:lstStyle/>
          <a:p>
            <a:r>
              <a:rPr lang="en-US" sz="2400" b="1" dirty="0"/>
              <a:t>Introduction</a:t>
            </a:r>
          </a:p>
        </p:txBody>
      </p:sp>
      <p:sp>
        <p:nvSpPr>
          <p:cNvPr id="7" name="Subtitle 6">
            <a:extLst>
              <a:ext uri="{FF2B5EF4-FFF2-40B4-BE49-F238E27FC236}">
                <a16:creationId xmlns:a16="http://schemas.microsoft.com/office/drawing/2014/main" id="{9E6680CE-A768-4BCE-A8EF-EEDE6ABA3F03}"/>
              </a:ext>
            </a:extLst>
          </p:cNvPr>
          <p:cNvSpPr>
            <a:spLocks noGrp="1"/>
          </p:cNvSpPr>
          <p:nvPr>
            <p:ph type="body" sz="quarter" idx="16"/>
          </p:nvPr>
        </p:nvSpPr>
        <p:spPr>
          <a:xfrm>
            <a:off x="1195452" y="1381335"/>
            <a:ext cx="5608088" cy="4788902"/>
          </a:xfrm>
        </p:spPr>
        <p:txBody>
          <a:bodyPr lIns="91440" tIns="45720" rIns="91440" bIns="45720" anchor="t"/>
          <a:lstStyle/>
          <a:p>
            <a:pPr marL="0" indent="0">
              <a:buNone/>
            </a:pPr>
            <a:r>
              <a:rPr lang="en-US" sz="1400" b="1" dirty="0"/>
              <a:t>Purpose</a:t>
            </a:r>
          </a:p>
          <a:p>
            <a:r>
              <a:rPr lang="en-US" sz="1400" dirty="0"/>
              <a:t>What I will cover</a:t>
            </a:r>
          </a:p>
          <a:p>
            <a:r>
              <a:rPr lang="en-US" sz="1400" dirty="0"/>
              <a:t>Why is empowering older people important</a:t>
            </a:r>
          </a:p>
          <a:p>
            <a:pPr marL="0" indent="0">
              <a:buNone/>
            </a:pPr>
            <a:r>
              <a:rPr lang="en-US" sz="1400" b="1" dirty="0"/>
              <a:t>Explanation of Ageing</a:t>
            </a:r>
          </a:p>
          <a:p>
            <a:r>
              <a:rPr lang="en-US" sz="1400" dirty="0"/>
              <a:t>Changes in the body and mind naturally</a:t>
            </a:r>
          </a:p>
          <a:p>
            <a:r>
              <a:rPr lang="en-US" sz="1400" dirty="0"/>
              <a:t>Why we age, two main idea</a:t>
            </a:r>
          </a:p>
          <a:p>
            <a:r>
              <a:rPr lang="en-US" sz="1400" dirty="0"/>
              <a:t>Genes (genetic theory)</a:t>
            </a:r>
          </a:p>
          <a:p>
            <a:r>
              <a:rPr lang="en-US" sz="1400" dirty="0"/>
              <a:t>Overtime wear and tear</a:t>
            </a:r>
          </a:p>
          <a:p>
            <a:pPr marL="0" indent="0">
              <a:buNone/>
            </a:pPr>
            <a:r>
              <a:rPr lang="en-US" sz="1400" b="1" dirty="0"/>
              <a:t>Key Themes</a:t>
            </a:r>
          </a:p>
          <a:p>
            <a:r>
              <a:rPr lang="en-US" sz="1400" dirty="0"/>
              <a:t>What care is available for older people</a:t>
            </a:r>
          </a:p>
          <a:p>
            <a:r>
              <a:rPr lang="en-US" sz="1400" dirty="0"/>
              <a:t>Ideas of changes within ageing</a:t>
            </a:r>
          </a:p>
          <a:p>
            <a:r>
              <a:rPr lang="en-US" sz="1400" dirty="0"/>
              <a:t>What laws and policies are there to protect older people</a:t>
            </a:r>
          </a:p>
          <a:p>
            <a:r>
              <a:rPr lang="en-US" sz="1400" dirty="0"/>
              <a:t>Case Studies (Real life examples)</a:t>
            </a:r>
          </a:p>
          <a:p>
            <a:r>
              <a:rPr lang="en-US" sz="1400" dirty="0"/>
              <a:t>Any suggestions for the future</a:t>
            </a:r>
          </a:p>
        </p:txBody>
      </p:sp>
      <p:pic>
        <p:nvPicPr>
          <p:cNvPr id="19" name="Picture Placeholder 18" descr="Hourglass in spotlight">
            <a:extLst>
              <a:ext uri="{FF2B5EF4-FFF2-40B4-BE49-F238E27FC236}">
                <a16:creationId xmlns:a16="http://schemas.microsoft.com/office/drawing/2014/main" id="{87124CE7-F971-49E7-B50B-C260A251A8F7}"/>
              </a:ext>
            </a:extLst>
          </p:cNvPr>
          <p:cNvPicPr>
            <a:picLocks noGrp="1" noChangeAspect="1"/>
          </p:cNvPicPr>
          <p:nvPr>
            <p:ph type="pic" sz="quarter" idx="13"/>
          </p:nvPr>
        </p:nvPicPr>
        <p:blipFill rotWithShape="1">
          <a:blip r:embed="rId5"/>
          <a:srcRect/>
          <a:stretch/>
        </p:blipFill>
        <p:spPr>
          <a:xfrm>
            <a:off x="7497802" y="558800"/>
            <a:ext cx="4167109" cy="2779713"/>
          </a:xfrm>
        </p:spPr>
      </p:pic>
      <p:pic>
        <p:nvPicPr>
          <p:cNvPr id="3" name="Picture Placeholder 2" descr="Molecular glass structure">
            <a:extLst>
              <a:ext uri="{FF2B5EF4-FFF2-40B4-BE49-F238E27FC236}">
                <a16:creationId xmlns:a16="http://schemas.microsoft.com/office/drawing/2014/main" id="{B215DAF7-697E-4013-BCEC-FA9E30C7A9EB}"/>
              </a:ext>
            </a:extLst>
          </p:cNvPr>
          <p:cNvPicPr>
            <a:picLocks noGrp="1" noChangeAspect="1"/>
          </p:cNvPicPr>
          <p:nvPr>
            <p:ph type="pic" sz="quarter" idx="15"/>
          </p:nvPr>
        </p:nvPicPr>
        <p:blipFill rotWithShape="1">
          <a:blip r:embed="rId6"/>
          <a:srcRect t="803" b="803"/>
          <a:stretch/>
        </p:blipFill>
        <p:spPr>
          <a:xfrm>
            <a:off x="7169150" y="3503613"/>
            <a:ext cx="4818063" cy="2666624"/>
          </a:xfrm>
        </p:spPr>
      </p:pic>
      <p:sp>
        <p:nvSpPr>
          <p:cNvPr id="17" name="Slide Number Placeholder 16">
            <a:extLst>
              <a:ext uri="{FF2B5EF4-FFF2-40B4-BE49-F238E27FC236}">
                <a16:creationId xmlns:a16="http://schemas.microsoft.com/office/drawing/2014/main" id="{61DE433B-D5F9-43BE-952C-B08B09FDD667}"/>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2</a:t>
            </a:fld>
            <a:endParaRPr lang="en-US" dirty="0"/>
          </a:p>
        </p:txBody>
      </p:sp>
      <p:grpSp>
        <p:nvGrpSpPr>
          <p:cNvPr id="37" name="Bottom Right">
            <a:extLst>
              <a:ext uri="{FF2B5EF4-FFF2-40B4-BE49-F238E27FC236}">
                <a16:creationId xmlns:a16="http://schemas.microsoft.com/office/drawing/2014/main" id="{55C8AD2F-5B7B-44EB-AEC6-DB915E954A7A}"/>
              </a:ext>
              <a:ext uri="{C183D7F6-B498-43B3-948B-1728B52AA6E4}">
                <adec:decorative xmlns:adec="http://schemas.microsoft.com/office/drawing/2017/decorative" val="1"/>
              </a:ext>
            </a:extLst>
          </p:cNvPr>
          <p:cNvGrpSpPr/>
          <p:nvPr/>
        </p:nvGrpSpPr>
        <p:grpSpPr>
          <a:xfrm>
            <a:off x="7980400" y="3276601"/>
            <a:ext cx="4211600" cy="3581399"/>
            <a:chOff x="7980400" y="3276601"/>
            <a:chExt cx="4211600" cy="3581399"/>
          </a:xfrm>
        </p:grpSpPr>
        <p:grpSp>
          <p:nvGrpSpPr>
            <p:cNvPr id="47" name="Graphic 157">
              <a:extLst>
                <a:ext uri="{FF2B5EF4-FFF2-40B4-BE49-F238E27FC236}">
                  <a16:creationId xmlns:a16="http://schemas.microsoft.com/office/drawing/2014/main" id="{AD2237AA-7A0E-46FE-8C56-65082235ECE7}"/>
                </a:ext>
                <a:ext uri="{C183D7F6-B498-43B3-948B-1728B52AA6E4}">
                  <adec:decorative xmlns:adec="http://schemas.microsoft.com/office/drawing/2017/decorative" val="1"/>
                </a:ext>
              </a:extLst>
            </p:cNvPr>
            <p:cNvGrpSpPr/>
            <p:nvPr/>
          </p:nvGrpSpPr>
          <p:grpSpPr>
            <a:xfrm>
              <a:off x="8662740" y="3276601"/>
              <a:ext cx="3529260" cy="3581399"/>
              <a:chOff x="4114800" y="1423987"/>
              <a:chExt cx="3961542" cy="4007547"/>
            </a:xfrm>
            <a:noFill/>
          </p:grpSpPr>
          <p:sp>
            <p:nvSpPr>
              <p:cNvPr id="49" name="Freeform: Shape 48">
                <a:extLst>
                  <a:ext uri="{FF2B5EF4-FFF2-40B4-BE49-F238E27FC236}">
                    <a16:creationId xmlns:a16="http://schemas.microsoft.com/office/drawing/2014/main" id="{8189D45D-DFA3-4998-98D1-5D9637BDA9C6}"/>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4E2B0C16-9511-474C-B3A2-401F66A741E2}"/>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2D474A2B-3E8D-40C0-98CA-6697FC0EA99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B7AE6964-2C05-4058-A591-1EF146A33B60}"/>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33574087-63C5-4183-82FA-AC9A54AA793B}"/>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BD162D94-709E-4257-90A5-A01CF9FCBA0A}"/>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B07825EA-21C0-423A-A0C9-9B747B200F06}"/>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8" name="Freeform: Shape 47">
              <a:extLst>
                <a:ext uri="{FF2B5EF4-FFF2-40B4-BE49-F238E27FC236}">
                  <a16:creationId xmlns:a16="http://schemas.microsoft.com/office/drawing/2014/main" id="{9DD04C10-BC2D-45BD-BB64-35E600DDD78D}"/>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Recorded Sound">
            <a:hlinkClick r:id="" action="ppaction://media"/>
            <a:extLst>
              <a:ext uri="{FF2B5EF4-FFF2-40B4-BE49-F238E27FC236}">
                <a16:creationId xmlns:a16="http://schemas.microsoft.com/office/drawing/2014/main" id="{72B4D2D5-E050-8D46-1BDC-5A4928A1633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64216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3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Title 77">
            <a:extLst>
              <a:ext uri="{FF2B5EF4-FFF2-40B4-BE49-F238E27FC236}">
                <a16:creationId xmlns:a16="http://schemas.microsoft.com/office/drawing/2014/main" id="{16FF3F7F-0FCE-41C0-AFCB-B82DA0F93C9D}"/>
              </a:ext>
            </a:extLst>
          </p:cNvPr>
          <p:cNvSpPr>
            <a:spLocks noGrp="1"/>
          </p:cNvSpPr>
          <p:nvPr>
            <p:ph type="title"/>
          </p:nvPr>
        </p:nvSpPr>
        <p:spPr>
          <a:xfrm>
            <a:off x="545024" y="1569470"/>
            <a:ext cx="3333551" cy="2827696"/>
          </a:xfrm>
        </p:spPr>
        <p:txBody>
          <a:bodyPr lIns="91440" tIns="45720" rIns="91440" bIns="45720" anchor="ctr"/>
          <a:lstStyle/>
          <a:p>
            <a:r>
              <a:rPr lang="en-US" sz="1600" b="1" dirty="0">
                <a:cs typeface="Posterama"/>
              </a:rPr>
              <a:t>Why is it important</a:t>
            </a:r>
            <a:br>
              <a:rPr lang="en-US" sz="1600" b="1" dirty="0">
                <a:cs typeface="Posterama"/>
              </a:rPr>
            </a:br>
            <a:r>
              <a:rPr lang="en-US" sz="1600" dirty="0">
                <a:cs typeface="Posterama"/>
              </a:rPr>
              <a:t>The population in the UK is getting older (ONS, 2023)</a:t>
            </a:r>
            <a:br>
              <a:rPr lang="en-US" sz="1600" dirty="0">
                <a:cs typeface="Posterama"/>
              </a:rPr>
            </a:br>
            <a:r>
              <a:rPr lang="en-US" sz="1600" dirty="0">
                <a:cs typeface="Posterama"/>
              </a:rPr>
              <a:t>Over 65 years old people are now living longer</a:t>
            </a:r>
            <a:br>
              <a:rPr lang="en-US" sz="1600" dirty="0">
                <a:cs typeface="Posterama"/>
              </a:rPr>
            </a:br>
            <a:r>
              <a:rPr lang="en-US" sz="1600" dirty="0">
                <a:cs typeface="Posterama"/>
              </a:rPr>
              <a:t>Brings on challenges and opportunities</a:t>
            </a:r>
            <a:br>
              <a:rPr lang="en-US" sz="1600" dirty="0">
                <a:cs typeface="Posterama"/>
              </a:rPr>
            </a:br>
            <a:br>
              <a:rPr lang="en-US" sz="1600" b="1" dirty="0">
                <a:cs typeface="Posterama"/>
              </a:rPr>
            </a:br>
            <a:br>
              <a:rPr lang="en-US" sz="1600" dirty="0">
                <a:cs typeface="Posterama"/>
              </a:rPr>
            </a:br>
            <a:br>
              <a:rPr lang="en-US" sz="1600" dirty="0">
                <a:cs typeface="Posterama"/>
              </a:rPr>
            </a:br>
            <a:br>
              <a:rPr lang="en-US" sz="1600" dirty="0">
                <a:cs typeface="Posterama"/>
              </a:rPr>
            </a:br>
            <a:br>
              <a:rPr lang="en-US" sz="1600" dirty="0">
                <a:cs typeface="Posterama"/>
              </a:rPr>
            </a:br>
            <a:endParaRPr lang="en-US" sz="1600" dirty="0">
              <a:cs typeface="Posterama"/>
            </a:endParaRPr>
          </a:p>
        </p:txBody>
      </p:sp>
      <p:sp>
        <p:nvSpPr>
          <p:cNvPr id="4" name="Slide Number Placeholder 3">
            <a:extLst>
              <a:ext uri="{FF2B5EF4-FFF2-40B4-BE49-F238E27FC236}">
                <a16:creationId xmlns:a16="http://schemas.microsoft.com/office/drawing/2014/main" id="{78232D9B-1ACD-4116-A9A2-21EDA7FA7446}"/>
              </a:ext>
            </a:extLst>
          </p:cNvPr>
          <p:cNvSpPr>
            <a:spLocks noGrp="1"/>
          </p:cNvSpPr>
          <p:nvPr>
            <p:ph type="sldNum" sz="quarter" idx="13"/>
          </p:nvPr>
        </p:nvSpPr>
        <p:spPr/>
        <p:txBody>
          <a:bodyPr/>
          <a:lstStyle/>
          <a:p>
            <a:fld id="{73B850FF-6169-4056-8077-06FFA93A5366}" type="slidenum">
              <a:rPr lang="en-US" smtClean="0"/>
              <a:pPr/>
              <a:t>3</a:t>
            </a:fld>
            <a:endParaRPr lang="en-US" dirty="0"/>
          </a:p>
        </p:txBody>
      </p:sp>
      <p:sp>
        <p:nvSpPr>
          <p:cNvPr id="10" name="TextBox 9">
            <a:extLst>
              <a:ext uri="{FF2B5EF4-FFF2-40B4-BE49-F238E27FC236}">
                <a16:creationId xmlns:a16="http://schemas.microsoft.com/office/drawing/2014/main" id="{29872EE7-F5EE-57F8-0AEA-C6EC84918217}"/>
              </a:ext>
            </a:extLst>
          </p:cNvPr>
          <p:cNvSpPr txBox="1"/>
          <p:nvPr/>
        </p:nvSpPr>
        <p:spPr>
          <a:xfrm>
            <a:off x="447890" y="3330506"/>
            <a:ext cx="463728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ea typeface="Source Sans Pro"/>
                <a:cs typeface="Calibri"/>
              </a:rPr>
              <a:t>Current Needs</a:t>
            </a:r>
          </a:p>
          <a:p>
            <a:r>
              <a:rPr lang="en-US" sz="1600" dirty="0">
                <a:solidFill>
                  <a:schemeClr val="tx2"/>
                </a:solidFill>
                <a:latin typeface="Posterama"/>
                <a:ea typeface="Source Sans Pro"/>
                <a:cs typeface="Calibri"/>
              </a:rPr>
              <a:t>Support with daily activities (Age UK, 2024)</a:t>
            </a:r>
          </a:p>
          <a:p>
            <a:r>
              <a:rPr lang="en-US" sz="1600" dirty="0">
                <a:solidFill>
                  <a:schemeClr val="tx2"/>
                </a:solidFill>
                <a:latin typeface="Posterama"/>
                <a:ea typeface="Source Sans Pro"/>
                <a:cs typeface="Calibri"/>
              </a:rPr>
              <a:t>Dealing with anxiety and loneliness</a:t>
            </a:r>
          </a:p>
          <a:p>
            <a:r>
              <a:rPr lang="en-US" sz="1600" dirty="0">
                <a:solidFill>
                  <a:schemeClr val="tx2"/>
                </a:solidFill>
                <a:latin typeface="Posterama"/>
                <a:cs typeface="Posterama"/>
              </a:rPr>
              <a:t>Maintaining ties with the community</a:t>
            </a:r>
          </a:p>
          <a:p>
            <a:r>
              <a:rPr lang="en-US" sz="1600" dirty="0">
                <a:solidFill>
                  <a:schemeClr val="tx2"/>
                </a:solidFill>
                <a:latin typeface="Posterama"/>
                <a:ea typeface="Source Sans Pro"/>
                <a:cs typeface="Calibri"/>
              </a:rPr>
              <a:t>Psychological: Cognitive changes, memory loss, depression</a:t>
            </a:r>
          </a:p>
          <a:p>
            <a:endParaRPr lang="en-US" sz="1600" dirty="0">
              <a:latin typeface="Posterama"/>
              <a:ea typeface="Source Sans Pro"/>
              <a:cs typeface="Calibri"/>
            </a:endParaRPr>
          </a:p>
          <a:p>
            <a:endParaRPr lang="en-US" sz="1600" dirty="0">
              <a:latin typeface="Posterama"/>
              <a:ea typeface="Source Sans Pro"/>
              <a:cs typeface="Calibri"/>
            </a:endParaRPr>
          </a:p>
          <a:p>
            <a:endParaRPr lang="en-US" sz="1600" b="1" dirty="0">
              <a:latin typeface="Posterama"/>
              <a:ea typeface="Source Sans Pro"/>
              <a:cs typeface="Calibri"/>
            </a:endParaRPr>
          </a:p>
        </p:txBody>
      </p:sp>
      <p:sp>
        <p:nvSpPr>
          <p:cNvPr id="11" name="TextBox 10">
            <a:extLst>
              <a:ext uri="{FF2B5EF4-FFF2-40B4-BE49-F238E27FC236}">
                <a16:creationId xmlns:a16="http://schemas.microsoft.com/office/drawing/2014/main" id="{5C16A341-5835-A1C0-4093-4EBE706F7BEA}"/>
              </a:ext>
            </a:extLst>
          </p:cNvPr>
          <p:cNvSpPr txBox="1"/>
          <p:nvPr/>
        </p:nvSpPr>
        <p:spPr>
          <a:xfrm>
            <a:off x="448867" y="5150315"/>
            <a:ext cx="399773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Why Empowerment, Innovation and Policy Matter</a:t>
            </a:r>
          </a:p>
          <a:p>
            <a:r>
              <a:rPr lang="en-US" sz="1600" dirty="0">
                <a:solidFill>
                  <a:schemeClr val="tx2"/>
                </a:solidFill>
                <a:latin typeface="Posterama"/>
                <a:cs typeface="Posterama"/>
              </a:rPr>
              <a:t>Care is enhanced by technology</a:t>
            </a:r>
          </a:p>
          <a:p>
            <a:r>
              <a:rPr lang="en-US" sz="1600" dirty="0">
                <a:solidFill>
                  <a:schemeClr val="tx2"/>
                </a:solidFill>
                <a:latin typeface="Posterama"/>
                <a:cs typeface="Posterama"/>
              </a:rPr>
              <a:t>Independence is supported by </a:t>
            </a:r>
            <a:r>
              <a:rPr lang="en-US" sz="1600">
                <a:solidFill>
                  <a:schemeClr val="tx2"/>
                </a:solidFill>
                <a:latin typeface="Posterama"/>
                <a:cs typeface="Posterama"/>
              </a:rPr>
              <a:t>empowerment</a:t>
            </a:r>
          </a:p>
          <a:p>
            <a:r>
              <a:rPr lang="en-US" sz="1600" dirty="0">
                <a:solidFill>
                  <a:schemeClr val="tx2"/>
                </a:solidFill>
                <a:latin typeface="Posterama"/>
                <a:cs typeface="Posterama"/>
              </a:rPr>
              <a:t>Policies ensure equitable treatment</a:t>
            </a:r>
          </a:p>
        </p:txBody>
      </p:sp>
      <p:pic>
        <p:nvPicPr>
          <p:cNvPr id="13" name="Picture 12" descr="A graph showing a person and person and a child&#10;&#10;AI-generated content may be incorrect.">
            <a:extLst>
              <a:ext uri="{FF2B5EF4-FFF2-40B4-BE49-F238E27FC236}">
                <a16:creationId xmlns:a16="http://schemas.microsoft.com/office/drawing/2014/main" id="{A2089368-0535-3C4A-F099-77D82F148EEA}"/>
              </a:ext>
            </a:extLst>
          </p:cNvPr>
          <p:cNvPicPr>
            <a:picLocks noChangeAspect="1"/>
          </p:cNvPicPr>
          <p:nvPr/>
        </p:nvPicPr>
        <p:blipFill>
          <a:blip r:embed="rId5"/>
          <a:stretch>
            <a:fillRect/>
          </a:stretch>
        </p:blipFill>
        <p:spPr>
          <a:xfrm>
            <a:off x="7370669" y="494377"/>
            <a:ext cx="3906456" cy="2589354"/>
          </a:xfrm>
          <a:prstGeom prst="rect">
            <a:avLst/>
          </a:prstGeom>
        </p:spPr>
      </p:pic>
      <p:sp>
        <p:nvSpPr>
          <p:cNvPr id="15" name="TextBox 14">
            <a:extLst>
              <a:ext uri="{FF2B5EF4-FFF2-40B4-BE49-F238E27FC236}">
                <a16:creationId xmlns:a16="http://schemas.microsoft.com/office/drawing/2014/main" id="{9CCDEC09-89A1-0C1F-3EA9-449048BD53D8}"/>
              </a:ext>
            </a:extLst>
          </p:cNvPr>
          <p:cNvSpPr txBox="1"/>
          <p:nvPr/>
        </p:nvSpPr>
        <p:spPr>
          <a:xfrm>
            <a:off x="9322000" y="3082958"/>
            <a:ext cx="18000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cs typeface="Posterama"/>
              </a:rPr>
              <a:t>Armstrong, 2019</a:t>
            </a:r>
          </a:p>
        </p:txBody>
      </p:sp>
      <p:pic>
        <p:nvPicPr>
          <p:cNvPr id="17" name="Picture 16" descr="A diagram of a hand holding an elderly care&#10;&#10;AI-generated content may be incorrect.">
            <a:extLst>
              <a:ext uri="{FF2B5EF4-FFF2-40B4-BE49-F238E27FC236}">
                <a16:creationId xmlns:a16="http://schemas.microsoft.com/office/drawing/2014/main" id="{EBB16EC1-5081-9F1C-54CF-FE2C81C9D48A}"/>
              </a:ext>
            </a:extLst>
          </p:cNvPr>
          <p:cNvPicPr>
            <a:picLocks noChangeAspect="1"/>
          </p:cNvPicPr>
          <p:nvPr/>
        </p:nvPicPr>
        <p:blipFill>
          <a:blip r:embed="rId6"/>
          <a:srcRect t="-74" r="8096" b="41"/>
          <a:stretch>
            <a:fillRect/>
          </a:stretch>
        </p:blipFill>
        <p:spPr>
          <a:xfrm>
            <a:off x="4810179" y="3255991"/>
            <a:ext cx="3900756" cy="3051859"/>
          </a:xfrm>
          <a:prstGeom prst="rect">
            <a:avLst/>
          </a:prstGeom>
        </p:spPr>
      </p:pic>
      <p:sp>
        <p:nvSpPr>
          <p:cNvPr id="19" name="TextBox 18" descr="(Snider, 2024)">
            <a:extLst>
              <a:ext uri="{FF2B5EF4-FFF2-40B4-BE49-F238E27FC236}">
                <a16:creationId xmlns:a16="http://schemas.microsoft.com/office/drawing/2014/main" id="{249DC82E-0638-566D-8C6D-6D0A8454AB4A}"/>
              </a:ext>
            </a:extLst>
          </p:cNvPr>
          <p:cNvSpPr txBox="1"/>
          <p:nvPr/>
        </p:nvSpPr>
        <p:spPr>
          <a:xfrm>
            <a:off x="6766475" y="6358925"/>
            <a:ext cx="198782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cs typeface="Posterama"/>
              </a:rPr>
              <a:t>(Snider, 2024)</a:t>
            </a:r>
          </a:p>
        </p:txBody>
      </p:sp>
      <p:sp>
        <p:nvSpPr>
          <p:cNvPr id="2" name="TextBox 1">
            <a:extLst>
              <a:ext uri="{FF2B5EF4-FFF2-40B4-BE49-F238E27FC236}">
                <a16:creationId xmlns:a16="http://schemas.microsoft.com/office/drawing/2014/main" id="{57F084F6-92E1-CAC1-9737-75F36CD1D5DF}"/>
              </a:ext>
            </a:extLst>
          </p:cNvPr>
          <p:cNvSpPr txBox="1"/>
          <p:nvPr/>
        </p:nvSpPr>
        <p:spPr>
          <a:xfrm>
            <a:off x="3225452" y="156575"/>
            <a:ext cx="64717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The Ageing Population</a:t>
            </a:r>
          </a:p>
        </p:txBody>
      </p:sp>
      <p:pic>
        <p:nvPicPr>
          <p:cNvPr id="5" name="Recorded Sound">
            <a:hlinkClick r:id="" action="ppaction://media"/>
            <a:extLst>
              <a:ext uri="{FF2B5EF4-FFF2-40B4-BE49-F238E27FC236}">
                <a16:creationId xmlns:a16="http://schemas.microsoft.com/office/drawing/2014/main" id="{3F68EAD2-5B50-38A9-654D-F9D02F4D95D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6947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8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514F1DA-DE2F-066F-5B5F-160061B75740}"/>
              </a:ext>
            </a:extLst>
          </p:cNvPr>
          <p:cNvSpPr txBox="1"/>
          <p:nvPr/>
        </p:nvSpPr>
        <p:spPr>
          <a:xfrm>
            <a:off x="244903" y="716461"/>
            <a:ext cx="339034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Key Theories of Ageing</a:t>
            </a:r>
          </a:p>
          <a:p>
            <a:r>
              <a:rPr lang="en-US" sz="1600" dirty="0">
                <a:solidFill>
                  <a:schemeClr val="tx2"/>
                </a:solidFill>
                <a:latin typeface="Posterama"/>
                <a:cs typeface="Posterama"/>
              </a:rPr>
              <a:t>According to the activity theory, being active displays wellbeing (Havighurst, 1961).</a:t>
            </a:r>
          </a:p>
          <a:p>
            <a:r>
              <a:rPr lang="en-US" sz="1600" dirty="0">
                <a:solidFill>
                  <a:schemeClr val="tx2"/>
                </a:solidFill>
                <a:latin typeface="Posterama"/>
                <a:cs typeface="Posterama"/>
              </a:rPr>
              <a:t>A slow retreat may be normal according to the disengagement theory (Cumming &amp; Henry, 1961).</a:t>
            </a:r>
          </a:p>
          <a:p>
            <a:r>
              <a:rPr lang="en-US" sz="1600" dirty="0">
                <a:solidFill>
                  <a:schemeClr val="tx2"/>
                </a:solidFill>
                <a:latin typeface="Posterama"/>
                <a:cs typeface="Posterama"/>
              </a:rPr>
              <a:t>The continuity theory helps people keeping their roles and habits as they get older (Atchley, 1989).</a:t>
            </a:r>
          </a:p>
          <a:p>
            <a:r>
              <a:rPr lang="en-US" sz="1600" dirty="0">
                <a:solidFill>
                  <a:schemeClr val="tx2"/>
                </a:solidFill>
                <a:latin typeface="Posterama"/>
                <a:cs typeface="Posterama"/>
              </a:rPr>
              <a:t>The life course theory impacts on how people go through different experiences through their age (Elder, 1998)</a:t>
            </a:r>
          </a:p>
        </p:txBody>
      </p:sp>
      <p:sp>
        <p:nvSpPr>
          <p:cNvPr id="13" name="TextBox 12">
            <a:extLst>
              <a:ext uri="{FF2B5EF4-FFF2-40B4-BE49-F238E27FC236}">
                <a16:creationId xmlns:a16="http://schemas.microsoft.com/office/drawing/2014/main" id="{D0179403-B5D8-0379-1259-1AE7251BD4FF}"/>
              </a:ext>
            </a:extLst>
          </p:cNvPr>
          <p:cNvSpPr txBox="1"/>
          <p:nvPr/>
        </p:nvSpPr>
        <p:spPr>
          <a:xfrm>
            <a:off x="249199" y="4806543"/>
            <a:ext cx="439530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Why do Theories Matter?</a:t>
            </a:r>
          </a:p>
          <a:p>
            <a:r>
              <a:rPr lang="en-US" sz="1600" dirty="0">
                <a:solidFill>
                  <a:schemeClr val="tx2"/>
                </a:solidFill>
                <a:latin typeface="Posterama"/>
                <a:cs typeface="Posterama"/>
              </a:rPr>
              <a:t>Educate people regarding the needs of aging people</a:t>
            </a:r>
          </a:p>
          <a:p>
            <a:r>
              <a:rPr lang="en-US" sz="1600" dirty="0">
                <a:solidFill>
                  <a:schemeClr val="tx2"/>
                </a:solidFill>
                <a:latin typeface="Posterama"/>
                <a:cs typeface="Posterama"/>
              </a:rPr>
              <a:t>It provides guidance for care and assistants in helping older people</a:t>
            </a:r>
          </a:p>
          <a:p>
            <a:r>
              <a:rPr lang="en-US" sz="1600" dirty="0">
                <a:solidFill>
                  <a:schemeClr val="tx2"/>
                </a:solidFill>
                <a:latin typeface="Posterama"/>
                <a:cs typeface="Posterama"/>
              </a:rPr>
              <a:t>It enables us to describe and argue against methods used today.</a:t>
            </a:r>
          </a:p>
        </p:txBody>
      </p:sp>
      <p:pic>
        <p:nvPicPr>
          <p:cNvPr id="14" name="Picture 13" descr="A diagram of a course approach&#10;&#10;AI-generated content may be incorrect.">
            <a:extLst>
              <a:ext uri="{FF2B5EF4-FFF2-40B4-BE49-F238E27FC236}">
                <a16:creationId xmlns:a16="http://schemas.microsoft.com/office/drawing/2014/main" id="{BA19C10C-0488-4915-E0A9-4B82FA942919}"/>
              </a:ext>
            </a:extLst>
          </p:cNvPr>
          <p:cNvPicPr>
            <a:picLocks noChangeAspect="1"/>
          </p:cNvPicPr>
          <p:nvPr/>
        </p:nvPicPr>
        <p:blipFill>
          <a:blip r:embed="rId5"/>
          <a:srcRect t="13660" r="196"/>
          <a:stretch>
            <a:fillRect/>
          </a:stretch>
        </p:blipFill>
        <p:spPr>
          <a:xfrm>
            <a:off x="6780835" y="188088"/>
            <a:ext cx="4890327" cy="3231270"/>
          </a:xfrm>
          <a:prstGeom prst="rect">
            <a:avLst/>
          </a:prstGeom>
        </p:spPr>
      </p:pic>
      <p:sp>
        <p:nvSpPr>
          <p:cNvPr id="15" name="TextBox 14">
            <a:extLst>
              <a:ext uri="{FF2B5EF4-FFF2-40B4-BE49-F238E27FC236}">
                <a16:creationId xmlns:a16="http://schemas.microsoft.com/office/drawing/2014/main" id="{DFB2DFB4-4168-A612-C2BC-A9E1FE9E26E7}"/>
              </a:ext>
            </a:extLst>
          </p:cNvPr>
          <p:cNvSpPr txBox="1"/>
          <p:nvPr/>
        </p:nvSpPr>
        <p:spPr>
          <a:xfrm>
            <a:off x="8821642" y="3428511"/>
            <a:ext cx="522356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cs typeface="Posterama"/>
              </a:rPr>
              <a:t>(Public Health England, 2019)</a:t>
            </a:r>
          </a:p>
        </p:txBody>
      </p:sp>
      <p:pic>
        <p:nvPicPr>
          <p:cNvPr id="16" name="Picture 15" descr="A diagram of support with text&#10;&#10;AI-generated content may be incorrect.">
            <a:extLst>
              <a:ext uri="{FF2B5EF4-FFF2-40B4-BE49-F238E27FC236}">
                <a16:creationId xmlns:a16="http://schemas.microsoft.com/office/drawing/2014/main" id="{884BD8F7-790B-3E0F-EE44-EB7E34DF631D}"/>
              </a:ext>
            </a:extLst>
          </p:cNvPr>
          <p:cNvPicPr>
            <a:picLocks noChangeAspect="1"/>
          </p:cNvPicPr>
          <p:nvPr/>
        </p:nvPicPr>
        <p:blipFill>
          <a:blip r:embed="rId6"/>
          <a:stretch>
            <a:fillRect/>
          </a:stretch>
        </p:blipFill>
        <p:spPr>
          <a:xfrm>
            <a:off x="5353772" y="3525937"/>
            <a:ext cx="3047038" cy="2574404"/>
          </a:xfrm>
          <a:prstGeom prst="rect">
            <a:avLst/>
          </a:prstGeom>
        </p:spPr>
      </p:pic>
      <p:sp>
        <p:nvSpPr>
          <p:cNvPr id="17" name="TextBox 16">
            <a:extLst>
              <a:ext uri="{FF2B5EF4-FFF2-40B4-BE49-F238E27FC236}">
                <a16:creationId xmlns:a16="http://schemas.microsoft.com/office/drawing/2014/main" id="{C68B3C57-0469-D156-83F9-A9535FAD4C8B}"/>
              </a:ext>
            </a:extLst>
          </p:cNvPr>
          <p:cNvSpPr txBox="1"/>
          <p:nvPr/>
        </p:nvSpPr>
        <p:spPr>
          <a:xfrm>
            <a:off x="6492866" y="6091946"/>
            <a:ext cx="4318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Posterama"/>
                <a:cs typeface="Posterama"/>
              </a:rPr>
              <a:t>(</a:t>
            </a:r>
            <a:r>
              <a:rPr lang="en-US" sz="1600" dirty="0" err="1">
                <a:latin typeface="Posterama"/>
                <a:cs typeface="Posterama"/>
              </a:rPr>
              <a:t>FutureLearn</a:t>
            </a:r>
            <a:r>
              <a:rPr lang="en-US" sz="1600" dirty="0">
                <a:latin typeface="Posterama"/>
                <a:cs typeface="Posterama"/>
              </a:rPr>
              <a:t>, 2012)</a:t>
            </a:r>
          </a:p>
        </p:txBody>
      </p:sp>
      <p:sp>
        <p:nvSpPr>
          <p:cNvPr id="2" name="TextBox 1">
            <a:extLst>
              <a:ext uri="{FF2B5EF4-FFF2-40B4-BE49-F238E27FC236}">
                <a16:creationId xmlns:a16="http://schemas.microsoft.com/office/drawing/2014/main" id="{1F9EAAF7-6BD4-F019-ECCD-A07CED220870}"/>
              </a:ext>
            </a:extLst>
          </p:cNvPr>
          <p:cNvSpPr txBox="1"/>
          <p:nvPr/>
        </p:nvSpPr>
        <p:spPr>
          <a:xfrm>
            <a:off x="2839232" y="104384"/>
            <a:ext cx="55636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Theoretical Frameworks</a:t>
            </a:r>
          </a:p>
        </p:txBody>
      </p:sp>
      <p:pic>
        <p:nvPicPr>
          <p:cNvPr id="3" name="Recorded Sound">
            <a:hlinkClick r:id="" action="ppaction://media"/>
            <a:extLst>
              <a:ext uri="{FF2B5EF4-FFF2-40B4-BE49-F238E27FC236}">
                <a16:creationId xmlns:a16="http://schemas.microsoft.com/office/drawing/2014/main" id="{23AA2307-189C-43FE-8168-71D70D8115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32850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3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08EA085-8D6A-4288-99D9-03A368AD97DF}"/>
              </a:ext>
            </a:extLst>
          </p:cNvPr>
          <p:cNvSpPr>
            <a:spLocks noGrp="1"/>
          </p:cNvSpPr>
          <p:nvPr>
            <p:ph type="title"/>
          </p:nvPr>
        </p:nvSpPr>
        <p:spPr>
          <a:xfrm>
            <a:off x="3881746" y="137539"/>
            <a:ext cx="3814862" cy="530267"/>
          </a:xfrm>
        </p:spPr>
        <p:txBody>
          <a:bodyPr lIns="91440" tIns="45720" rIns="91440" bIns="45720" anchor="t"/>
          <a:lstStyle/>
          <a:p>
            <a:r>
              <a:rPr lang="en-US" sz="2400" b="1" dirty="0"/>
              <a:t>Policies and Legislation</a:t>
            </a:r>
          </a:p>
        </p:txBody>
      </p:sp>
      <p:sp>
        <p:nvSpPr>
          <p:cNvPr id="5" name="Slide Number Placeholder 4">
            <a:extLst>
              <a:ext uri="{FF2B5EF4-FFF2-40B4-BE49-F238E27FC236}">
                <a16:creationId xmlns:a16="http://schemas.microsoft.com/office/drawing/2014/main" id="{16419B17-91B6-4698-9B79-6D45CE183468}"/>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5</a:t>
            </a:fld>
            <a:endParaRPr lang="en-US" dirty="0"/>
          </a:p>
        </p:txBody>
      </p:sp>
      <p:sp>
        <p:nvSpPr>
          <p:cNvPr id="7" name="TextBox 6">
            <a:extLst>
              <a:ext uri="{FF2B5EF4-FFF2-40B4-BE49-F238E27FC236}">
                <a16:creationId xmlns:a16="http://schemas.microsoft.com/office/drawing/2014/main" id="{32E76EDF-6A3C-4563-FBE6-3A8C27CEFF3A}"/>
              </a:ext>
            </a:extLst>
          </p:cNvPr>
          <p:cNvSpPr txBox="1"/>
          <p:nvPr/>
        </p:nvSpPr>
        <p:spPr>
          <a:xfrm>
            <a:off x="1899477" y="662607"/>
            <a:ext cx="4284869"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Key Acts &amp; Policies</a:t>
            </a:r>
          </a:p>
          <a:p>
            <a:r>
              <a:rPr lang="en-US" sz="1600" dirty="0">
                <a:solidFill>
                  <a:schemeClr val="tx2"/>
                </a:solidFill>
                <a:latin typeface="Posterama"/>
                <a:cs typeface="Posterama"/>
              </a:rPr>
              <a:t>Adult social care and support is carried under the Care Act 2014 (DHSC, 2014)</a:t>
            </a:r>
          </a:p>
          <a:p>
            <a:r>
              <a:rPr lang="en-US" sz="1600" dirty="0">
                <a:solidFill>
                  <a:schemeClr val="tx2"/>
                </a:solidFill>
                <a:latin typeface="Posterama"/>
                <a:cs typeface="Posterama"/>
              </a:rPr>
              <a:t>Discriminiation is prevented by the Equality Act 2010 (UK Government, 2010)</a:t>
            </a:r>
          </a:p>
          <a:p>
            <a:r>
              <a:rPr lang="en-US" sz="1600" dirty="0">
                <a:solidFill>
                  <a:schemeClr val="tx2"/>
                </a:solidFill>
                <a:latin typeface="Posterama"/>
                <a:cs typeface="Posterama"/>
              </a:rPr>
              <a:t>Fundamental Rights are protected by Human Rights Act 1998 (UK Government, 1998)</a:t>
            </a:r>
          </a:p>
          <a:p>
            <a:r>
              <a:rPr lang="en-US" sz="1600" dirty="0">
                <a:solidFill>
                  <a:schemeClr val="tx2"/>
                </a:solidFill>
                <a:latin typeface="Posterama"/>
                <a:cs typeface="Posterama"/>
              </a:rPr>
              <a:t>Future healthcare strategy is supported by the NHS Long Term Plan (NHS England, 2019)</a:t>
            </a:r>
          </a:p>
        </p:txBody>
      </p:sp>
      <p:sp>
        <p:nvSpPr>
          <p:cNvPr id="8" name="TextBox 7">
            <a:extLst>
              <a:ext uri="{FF2B5EF4-FFF2-40B4-BE49-F238E27FC236}">
                <a16:creationId xmlns:a16="http://schemas.microsoft.com/office/drawing/2014/main" id="{930772A3-EBBB-A2E4-391C-B9C2D266B55D}"/>
              </a:ext>
            </a:extLst>
          </p:cNvPr>
          <p:cNvSpPr txBox="1"/>
          <p:nvPr/>
        </p:nvSpPr>
        <p:spPr>
          <a:xfrm>
            <a:off x="7388086" y="1049130"/>
            <a:ext cx="4318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Why it matters</a:t>
            </a:r>
          </a:p>
          <a:p>
            <a:r>
              <a:rPr lang="en-US" sz="1600" dirty="0">
                <a:solidFill>
                  <a:schemeClr val="tx2"/>
                </a:solidFill>
                <a:latin typeface="Posterama"/>
                <a:cs typeface="Posterama"/>
              </a:rPr>
              <a:t>It shapes how care is funded and </a:t>
            </a:r>
            <a:r>
              <a:rPr lang="en-US" sz="1600">
                <a:solidFill>
                  <a:schemeClr val="tx2"/>
                </a:solidFill>
                <a:latin typeface="Posterama"/>
                <a:cs typeface="Posterama"/>
              </a:rPr>
              <a:t>delivered</a:t>
            </a:r>
            <a:endParaRPr lang="en-US" sz="1600" dirty="0">
              <a:solidFill>
                <a:schemeClr val="tx2"/>
              </a:solidFill>
              <a:latin typeface="Posterama"/>
              <a:cs typeface="Posterama"/>
            </a:endParaRPr>
          </a:p>
          <a:p>
            <a:r>
              <a:rPr lang="en-US" sz="1600">
                <a:solidFill>
                  <a:schemeClr val="tx2"/>
                </a:solidFill>
                <a:latin typeface="Posterama"/>
                <a:cs typeface="Posterama"/>
              </a:rPr>
              <a:t>It protects older people's dignity and rights</a:t>
            </a:r>
            <a:endParaRPr lang="en-US" sz="1600" dirty="0">
              <a:solidFill>
                <a:schemeClr val="tx2"/>
              </a:solidFill>
              <a:latin typeface="Posterama"/>
              <a:cs typeface="Posterama"/>
            </a:endParaRPr>
          </a:p>
          <a:p>
            <a:r>
              <a:rPr lang="en-US" sz="1600" dirty="0">
                <a:solidFill>
                  <a:schemeClr val="tx2"/>
                </a:solidFill>
                <a:latin typeface="Posterama"/>
                <a:cs typeface="Posterama"/>
              </a:rPr>
              <a:t>Guides professional practice and empowerment</a:t>
            </a:r>
          </a:p>
        </p:txBody>
      </p:sp>
      <p:pic>
        <p:nvPicPr>
          <p:cNvPr id="9" name="Picture 8">
            <a:extLst>
              <a:ext uri="{FF2B5EF4-FFF2-40B4-BE49-F238E27FC236}">
                <a16:creationId xmlns:a16="http://schemas.microsoft.com/office/drawing/2014/main" id="{F78E249B-7E8A-B763-E6B5-76C8B03E40D2}"/>
              </a:ext>
            </a:extLst>
          </p:cNvPr>
          <p:cNvPicPr>
            <a:picLocks noChangeAspect="1"/>
          </p:cNvPicPr>
          <p:nvPr/>
        </p:nvPicPr>
        <p:blipFill>
          <a:blip r:embed="rId4"/>
          <a:stretch>
            <a:fillRect/>
          </a:stretch>
        </p:blipFill>
        <p:spPr>
          <a:xfrm>
            <a:off x="996674" y="3567043"/>
            <a:ext cx="4456044" cy="2970696"/>
          </a:xfrm>
          <a:prstGeom prst="rect">
            <a:avLst/>
          </a:prstGeom>
        </p:spPr>
      </p:pic>
      <p:pic>
        <p:nvPicPr>
          <p:cNvPr id="10" name="Picture 9" descr="A stack of files on a table&#10;&#10;AI-generated content may be incorrect.">
            <a:extLst>
              <a:ext uri="{FF2B5EF4-FFF2-40B4-BE49-F238E27FC236}">
                <a16:creationId xmlns:a16="http://schemas.microsoft.com/office/drawing/2014/main" id="{337FC791-4640-5E48-8C4B-E96E0CFD5377}"/>
              </a:ext>
            </a:extLst>
          </p:cNvPr>
          <p:cNvPicPr>
            <a:picLocks noChangeAspect="1"/>
          </p:cNvPicPr>
          <p:nvPr/>
        </p:nvPicPr>
        <p:blipFill>
          <a:blip r:embed="rId5"/>
          <a:stretch>
            <a:fillRect/>
          </a:stretch>
        </p:blipFill>
        <p:spPr>
          <a:xfrm>
            <a:off x="6131890" y="3787912"/>
            <a:ext cx="3130828" cy="2120348"/>
          </a:xfrm>
          <a:prstGeom prst="rect">
            <a:avLst/>
          </a:prstGeom>
        </p:spPr>
      </p:pic>
      <p:pic>
        <p:nvPicPr>
          <p:cNvPr id="11" name="Picture 10" descr="A stethoscope in the shape of a heart&#10;&#10;AI-generated content may be incorrect.">
            <a:extLst>
              <a:ext uri="{FF2B5EF4-FFF2-40B4-BE49-F238E27FC236}">
                <a16:creationId xmlns:a16="http://schemas.microsoft.com/office/drawing/2014/main" id="{DD718259-BA02-7641-661E-816BF5E03D73}"/>
              </a:ext>
            </a:extLst>
          </p:cNvPr>
          <p:cNvPicPr>
            <a:picLocks noChangeAspect="1"/>
          </p:cNvPicPr>
          <p:nvPr/>
        </p:nvPicPr>
        <p:blipFill>
          <a:blip r:embed="rId6"/>
          <a:stretch>
            <a:fillRect/>
          </a:stretch>
        </p:blipFill>
        <p:spPr>
          <a:xfrm>
            <a:off x="9694597" y="2871304"/>
            <a:ext cx="2278114" cy="1391479"/>
          </a:xfrm>
          <a:prstGeom prst="rect">
            <a:avLst/>
          </a:prstGeom>
        </p:spPr>
      </p:pic>
      <p:pic>
        <p:nvPicPr>
          <p:cNvPr id="2" name="Recorded Sound">
            <a:hlinkClick r:id="" action="ppaction://media"/>
            <a:extLst>
              <a:ext uri="{FF2B5EF4-FFF2-40B4-BE49-F238E27FC236}">
                <a16:creationId xmlns:a16="http://schemas.microsoft.com/office/drawing/2014/main" id="{D5EB0126-47D9-CE57-0F29-6C289998254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91445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4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Slide Number Placeholder 34">
            <a:extLst>
              <a:ext uri="{FF2B5EF4-FFF2-40B4-BE49-F238E27FC236}">
                <a16:creationId xmlns:a16="http://schemas.microsoft.com/office/drawing/2014/main" id="{E3795E5D-69C5-4393-B210-9ABCC9DED6AD}"/>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6</a:t>
            </a:fld>
            <a:endParaRPr lang="en-US"/>
          </a:p>
        </p:txBody>
      </p:sp>
      <p:sp>
        <p:nvSpPr>
          <p:cNvPr id="8" name="TextBox 7">
            <a:extLst>
              <a:ext uri="{FF2B5EF4-FFF2-40B4-BE49-F238E27FC236}">
                <a16:creationId xmlns:a16="http://schemas.microsoft.com/office/drawing/2014/main" id="{C8C1DA21-F542-B724-C8D7-BF9695ED429D}"/>
              </a:ext>
            </a:extLst>
          </p:cNvPr>
          <p:cNvSpPr txBox="1"/>
          <p:nvPr/>
        </p:nvSpPr>
        <p:spPr>
          <a:xfrm>
            <a:off x="2584173" y="828260"/>
            <a:ext cx="651565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Important Services in the UK for Seniors</a:t>
            </a:r>
          </a:p>
          <a:p>
            <a:r>
              <a:rPr lang="en-US" sz="1600" dirty="0">
                <a:solidFill>
                  <a:schemeClr val="tx2"/>
                </a:solidFill>
                <a:latin typeface="Posterama"/>
                <a:cs typeface="Posterama"/>
              </a:rPr>
              <a:t>Residential Care homes provide accommodation for people who are unable to live independently 24 hours a day focusing on their personal care (NHS England, 2023).</a:t>
            </a:r>
          </a:p>
          <a:p>
            <a:r>
              <a:rPr lang="en-US" sz="1600" dirty="0">
                <a:solidFill>
                  <a:schemeClr val="tx2"/>
                </a:solidFill>
                <a:latin typeface="Posterama"/>
                <a:cs typeface="Posterama"/>
              </a:rPr>
              <a:t>Day Centers – Provide social activities for elderly who live alone (Age UK, 2024).</a:t>
            </a:r>
          </a:p>
        </p:txBody>
      </p:sp>
      <p:sp>
        <p:nvSpPr>
          <p:cNvPr id="9" name="TextBox 8">
            <a:extLst>
              <a:ext uri="{FF2B5EF4-FFF2-40B4-BE49-F238E27FC236}">
                <a16:creationId xmlns:a16="http://schemas.microsoft.com/office/drawing/2014/main" id="{EC03CFA0-3FF3-3037-9C4F-32526437E371}"/>
              </a:ext>
            </a:extLst>
          </p:cNvPr>
          <p:cNvSpPr txBox="1"/>
          <p:nvPr/>
        </p:nvSpPr>
        <p:spPr>
          <a:xfrm>
            <a:off x="3434521" y="132521"/>
            <a:ext cx="78298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Overview of Current Services</a:t>
            </a:r>
          </a:p>
        </p:txBody>
      </p:sp>
      <p:pic>
        <p:nvPicPr>
          <p:cNvPr id="10" name="Picture 9" descr="A person laughing with a nurse&#10;&#10;AI-generated content may be incorrect.">
            <a:extLst>
              <a:ext uri="{FF2B5EF4-FFF2-40B4-BE49-F238E27FC236}">
                <a16:creationId xmlns:a16="http://schemas.microsoft.com/office/drawing/2014/main" id="{9C291A62-7E3F-6A59-A609-A4647768AFC6}"/>
              </a:ext>
            </a:extLst>
          </p:cNvPr>
          <p:cNvPicPr>
            <a:picLocks noChangeAspect="1"/>
          </p:cNvPicPr>
          <p:nvPr/>
        </p:nvPicPr>
        <p:blipFill>
          <a:blip r:embed="rId5"/>
          <a:srcRect t="1812" b="-1812"/>
          <a:stretch>
            <a:fillRect/>
          </a:stretch>
        </p:blipFill>
        <p:spPr>
          <a:xfrm>
            <a:off x="463826" y="4069521"/>
            <a:ext cx="3158440" cy="2274960"/>
          </a:xfrm>
          <a:prstGeom prst="rect">
            <a:avLst/>
          </a:prstGeom>
        </p:spPr>
      </p:pic>
      <p:sp>
        <p:nvSpPr>
          <p:cNvPr id="11" name="TextBox 10">
            <a:extLst>
              <a:ext uri="{FF2B5EF4-FFF2-40B4-BE49-F238E27FC236}">
                <a16:creationId xmlns:a16="http://schemas.microsoft.com/office/drawing/2014/main" id="{C0A8C672-75BF-27AE-6F7D-5C9097E601A5}"/>
              </a:ext>
            </a:extLst>
          </p:cNvPr>
          <p:cNvSpPr txBox="1"/>
          <p:nvPr/>
        </p:nvSpPr>
        <p:spPr>
          <a:xfrm>
            <a:off x="1678608" y="6350000"/>
            <a:ext cx="430695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2"/>
                </a:solidFill>
                <a:latin typeface="Posterama"/>
                <a:ea typeface="Roboto"/>
                <a:cs typeface="Roboto"/>
              </a:rPr>
              <a:t>(</a:t>
            </a:r>
            <a:r>
              <a:rPr lang="en-US" sz="1600" err="1">
                <a:solidFill>
                  <a:schemeClr val="tx2"/>
                </a:solidFill>
                <a:latin typeface="Posterama"/>
                <a:ea typeface="Roboto"/>
                <a:cs typeface="Roboto"/>
              </a:rPr>
              <a:t>JasmineHEH</a:t>
            </a:r>
            <a:r>
              <a:rPr lang="en-US" sz="1600">
                <a:solidFill>
                  <a:schemeClr val="tx2"/>
                </a:solidFill>
                <a:latin typeface="Posterama"/>
                <a:ea typeface="Roboto"/>
                <a:cs typeface="Roboto"/>
              </a:rPr>
              <a:t>, 2023)</a:t>
            </a:r>
            <a:endParaRPr lang="en-US" sz="1600">
              <a:solidFill>
                <a:schemeClr val="tx2"/>
              </a:solidFill>
              <a:latin typeface="Posterama"/>
            </a:endParaRPr>
          </a:p>
        </p:txBody>
      </p:sp>
      <p:pic>
        <p:nvPicPr>
          <p:cNvPr id="12" name="Picture 11" descr="A person holding a hand of a person&#10;&#10;AI-generated content may be incorrect.">
            <a:extLst>
              <a:ext uri="{FF2B5EF4-FFF2-40B4-BE49-F238E27FC236}">
                <a16:creationId xmlns:a16="http://schemas.microsoft.com/office/drawing/2014/main" id="{5073EB6D-9E26-9A1B-851B-6F08525B3780}"/>
              </a:ext>
            </a:extLst>
          </p:cNvPr>
          <p:cNvPicPr>
            <a:picLocks noChangeAspect="1"/>
          </p:cNvPicPr>
          <p:nvPr/>
        </p:nvPicPr>
        <p:blipFill>
          <a:blip r:embed="rId6"/>
          <a:stretch>
            <a:fillRect/>
          </a:stretch>
        </p:blipFill>
        <p:spPr>
          <a:xfrm>
            <a:off x="4925391" y="3064565"/>
            <a:ext cx="5842001" cy="2992782"/>
          </a:xfrm>
          <a:prstGeom prst="rect">
            <a:avLst/>
          </a:prstGeom>
        </p:spPr>
      </p:pic>
      <p:sp>
        <p:nvSpPr>
          <p:cNvPr id="14" name="TextBox 13">
            <a:extLst>
              <a:ext uri="{FF2B5EF4-FFF2-40B4-BE49-F238E27FC236}">
                <a16:creationId xmlns:a16="http://schemas.microsoft.com/office/drawing/2014/main" id="{275269F1-ECC0-493B-27F7-1416DC2B38BD}"/>
              </a:ext>
            </a:extLst>
          </p:cNvPr>
          <p:cNvSpPr txBox="1"/>
          <p:nvPr/>
        </p:nvSpPr>
        <p:spPr>
          <a:xfrm>
            <a:off x="8890000" y="6007652"/>
            <a:ext cx="375478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2"/>
                </a:solidFill>
                <a:latin typeface="Posterama"/>
                <a:ea typeface="Roboto"/>
                <a:cs typeface="Roboto"/>
              </a:rPr>
              <a:t> (ac-admin, 2022)</a:t>
            </a:r>
            <a:endParaRPr lang="en-US" sz="1600">
              <a:solidFill>
                <a:schemeClr val="tx2"/>
              </a:solidFill>
              <a:latin typeface="Posterama"/>
            </a:endParaRPr>
          </a:p>
        </p:txBody>
      </p:sp>
      <p:pic>
        <p:nvPicPr>
          <p:cNvPr id="2" name="Recorded Sound">
            <a:hlinkClick r:id="" action="ppaction://media"/>
            <a:extLst>
              <a:ext uri="{FF2B5EF4-FFF2-40B4-BE49-F238E27FC236}">
                <a16:creationId xmlns:a16="http://schemas.microsoft.com/office/drawing/2014/main" id="{761BB71E-3BDA-79B7-F670-E431FEEC248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5909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E3EB774-B456-48FC-A23E-C8808D854228}"/>
              </a:ext>
            </a:extLst>
          </p:cNvPr>
          <p:cNvSpPr>
            <a:spLocks noGrp="1"/>
          </p:cNvSpPr>
          <p:nvPr>
            <p:ph type="sldNum" sz="quarter" idx="12"/>
          </p:nvPr>
        </p:nvSpPr>
        <p:spPr/>
        <p:txBody>
          <a:bodyPr/>
          <a:lstStyle/>
          <a:p>
            <a:fld id="{73B850FF-6169-4056-8077-06FFA93A5366}" type="slidenum">
              <a:rPr lang="en-US" smtClean="0"/>
              <a:pPr/>
              <a:t>7</a:t>
            </a:fld>
            <a:endParaRPr lang="en-US" dirty="0"/>
          </a:p>
        </p:txBody>
      </p:sp>
      <p:sp>
        <p:nvSpPr>
          <p:cNvPr id="41" name="TextBox 40">
            <a:extLst>
              <a:ext uri="{FF2B5EF4-FFF2-40B4-BE49-F238E27FC236}">
                <a16:creationId xmlns:a16="http://schemas.microsoft.com/office/drawing/2014/main" id="{DB1A150A-65A5-F0F3-C85C-7FA8A0376E4A}"/>
              </a:ext>
            </a:extLst>
          </p:cNvPr>
          <p:cNvSpPr txBox="1"/>
          <p:nvPr/>
        </p:nvSpPr>
        <p:spPr>
          <a:xfrm>
            <a:off x="3522869" y="121477"/>
            <a:ext cx="638313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Critical Analysis of Care Provisions</a:t>
            </a:r>
          </a:p>
        </p:txBody>
      </p:sp>
      <p:sp>
        <p:nvSpPr>
          <p:cNvPr id="42" name="TextBox 41">
            <a:extLst>
              <a:ext uri="{FF2B5EF4-FFF2-40B4-BE49-F238E27FC236}">
                <a16:creationId xmlns:a16="http://schemas.microsoft.com/office/drawing/2014/main" id="{8EC7368A-6006-72DA-01C5-0B2E4B323DD2}"/>
              </a:ext>
            </a:extLst>
          </p:cNvPr>
          <p:cNvSpPr txBox="1"/>
          <p:nvPr/>
        </p:nvSpPr>
        <p:spPr>
          <a:xfrm>
            <a:off x="522817" y="3739964"/>
            <a:ext cx="538921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Residential Care Homes</a:t>
            </a:r>
          </a:p>
          <a:p>
            <a:r>
              <a:rPr lang="en-US" sz="1600" b="1" dirty="0">
                <a:solidFill>
                  <a:schemeClr val="tx2"/>
                </a:solidFill>
                <a:latin typeface="Posterama"/>
                <a:cs typeface="Posterama"/>
              </a:rPr>
              <a:t>Strengths:</a:t>
            </a:r>
            <a:r>
              <a:rPr lang="en-US" sz="1600" dirty="0">
                <a:solidFill>
                  <a:schemeClr val="tx2"/>
                </a:solidFill>
                <a:latin typeface="Posterama"/>
                <a:cs typeface="Posterama"/>
              </a:rPr>
              <a:t> All-inclusive treatment for complicated requirements (Care Quality Commission, 2022).</a:t>
            </a:r>
          </a:p>
          <a:p>
            <a:r>
              <a:rPr lang="en-US" sz="1600" b="1" dirty="0">
                <a:solidFill>
                  <a:schemeClr val="tx2"/>
                </a:solidFill>
                <a:latin typeface="Posterama"/>
                <a:cs typeface="Posterama"/>
              </a:rPr>
              <a:t>Challenges:</a:t>
            </a:r>
            <a:r>
              <a:rPr lang="en-US" sz="1600" dirty="0">
                <a:solidFill>
                  <a:schemeClr val="tx2"/>
                </a:solidFill>
                <a:latin typeface="Posterama"/>
                <a:cs typeface="Posterama"/>
              </a:rPr>
              <a:t> Problems including uneven quality and a lack of employees (CQC, 2022).</a:t>
            </a:r>
          </a:p>
          <a:p>
            <a:r>
              <a:rPr lang="en-US" sz="1600" dirty="0">
                <a:solidFill>
                  <a:schemeClr val="tx2"/>
                </a:solidFill>
                <a:latin typeface="Posterama"/>
                <a:cs typeface="Posterama"/>
              </a:rPr>
              <a:t>Theory Link: Atchley's (1989) continuity theory helps regular habits enhancing wellbeing.</a:t>
            </a:r>
          </a:p>
        </p:txBody>
      </p:sp>
      <p:sp>
        <p:nvSpPr>
          <p:cNvPr id="2" name="TextBox 1">
            <a:extLst>
              <a:ext uri="{FF2B5EF4-FFF2-40B4-BE49-F238E27FC236}">
                <a16:creationId xmlns:a16="http://schemas.microsoft.com/office/drawing/2014/main" id="{C69F1AEE-1D55-346A-0D43-946E6213BD3B}"/>
              </a:ext>
            </a:extLst>
          </p:cNvPr>
          <p:cNvSpPr txBox="1"/>
          <p:nvPr/>
        </p:nvSpPr>
        <p:spPr>
          <a:xfrm>
            <a:off x="3218581" y="790937"/>
            <a:ext cx="646134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Day Centers</a:t>
            </a:r>
          </a:p>
          <a:p>
            <a:r>
              <a:rPr lang="en-US" sz="1600" b="1" dirty="0">
                <a:solidFill>
                  <a:schemeClr val="tx2"/>
                </a:solidFill>
                <a:latin typeface="Posterama"/>
                <a:cs typeface="Posterama"/>
              </a:rPr>
              <a:t>Strengths:</a:t>
            </a:r>
            <a:r>
              <a:rPr lang="en-US" sz="1600" dirty="0">
                <a:solidFill>
                  <a:schemeClr val="tx2"/>
                </a:solidFill>
                <a:latin typeface="Posterama"/>
                <a:cs typeface="Posterama"/>
              </a:rPr>
              <a:t> Lessen loneliness and encourages social interaction (Age UK, 2024).</a:t>
            </a:r>
          </a:p>
          <a:p>
            <a:r>
              <a:rPr lang="en-US" sz="1600" b="1" dirty="0">
                <a:solidFill>
                  <a:schemeClr val="tx2"/>
                </a:solidFill>
                <a:latin typeface="Posterama"/>
                <a:cs typeface="Posterama"/>
              </a:rPr>
              <a:t>Challenges:</a:t>
            </a:r>
            <a:r>
              <a:rPr lang="en-US" sz="1600" dirty="0">
                <a:solidFill>
                  <a:schemeClr val="tx2"/>
                </a:solidFill>
                <a:latin typeface="Posterama"/>
                <a:cs typeface="Posterama"/>
              </a:rPr>
              <a:t> Financial limitations and limited resources. </a:t>
            </a:r>
          </a:p>
          <a:p>
            <a:r>
              <a:rPr lang="en-US" sz="1600" b="1" dirty="0">
                <a:solidFill>
                  <a:schemeClr val="tx2"/>
                </a:solidFill>
                <a:latin typeface="Posterama"/>
                <a:cs typeface="Posterama"/>
              </a:rPr>
              <a:t>Activity Theory: </a:t>
            </a:r>
            <a:r>
              <a:rPr lang="en-US" sz="1600" dirty="0">
                <a:solidFill>
                  <a:schemeClr val="tx2"/>
                </a:solidFill>
                <a:latin typeface="Posterama"/>
                <a:cs typeface="Posterama"/>
              </a:rPr>
              <a:t>Healthy aging is built on maintaining an active lifestyle (Havighurst, 1961).</a:t>
            </a:r>
          </a:p>
          <a:p>
            <a:endParaRPr lang="en-US" dirty="0"/>
          </a:p>
        </p:txBody>
      </p:sp>
      <p:pic>
        <p:nvPicPr>
          <p:cNvPr id="3" name="Picture 2">
            <a:extLst>
              <a:ext uri="{FF2B5EF4-FFF2-40B4-BE49-F238E27FC236}">
                <a16:creationId xmlns:a16="http://schemas.microsoft.com/office/drawing/2014/main" id="{A3AAD518-2EE4-DBFC-9D5B-F5132CD1EC18}"/>
              </a:ext>
            </a:extLst>
          </p:cNvPr>
          <p:cNvPicPr>
            <a:picLocks noChangeAspect="1"/>
          </p:cNvPicPr>
          <p:nvPr/>
        </p:nvPicPr>
        <p:blipFill>
          <a:blip r:embed="rId4"/>
          <a:srcRect l="37531" r="-125"/>
          <a:stretch>
            <a:fillRect/>
          </a:stretch>
        </p:blipFill>
        <p:spPr>
          <a:xfrm>
            <a:off x="6062240" y="2257063"/>
            <a:ext cx="6124942" cy="3810000"/>
          </a:xfrm>
          <a:prstGeom prst="rect">
            <a:avLst/>
          </a:prstGeom>
        </p:spPr>
      </p:pic>
      <p:sp>
        <p:nvSpPr>
          <p:cNvPr id="4" name="TextBox 3">
            <a:extLst>
              <a:ext uri="{FF2B5EF4-FFF2-40B4-BE49-F238E27FC236}">
                <a16:creationId xmlns:a16="http://schemas.microsoft.com/office/drawing/2014/main" id="{860BC896-9F6A-5A4C-E6B4-54F0C2448C06}"/>
              </a:ext>
            </a:extLst>
          </p:cNvPr>
          <p:cNvSpPr txBox="1"/>
          <p:nvPr/>
        </p:nvSpPr>
        <p:spPr>
          <a:xfrm>
            <a:off x="8041233" y="6071423"/>
            <a:ext cx="414746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(Care Quality Commission (CQC), 2024)</a:t>
            </a:r>
            <a:endParaRPr lang="en-US" sz="1600" dirty="0">
              <a:solidFill>
                <a:schemeClr val="tx2"/>
              </a:solidFill>
              <a:latin typeface="Posterama"/>
            </a:endParaRPr>
          </a:p>
        </p:txBody>
      </p:sp>
      <p:pic>
        <p:nvPicPr>
          <p:cNvPr id="6" name="Recorded Sound">
            <a:hlinkClick r:id="" action="ppaction://media"/>
            <a:extLst>
              <a:ext uri="{FF2B5EF4-FFF2-40B4-BE49-F238E27FC236}">
                <a16:creationId xmlns:a16="http://schemas.microsoft.com/office/drawing/2014/main" id="{BBC48163-2665-1B34-D555-F5D290916F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13086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2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1D30637-75DC-4300-B8E2-DEE302887A01}"/>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8</a:t>
            </a:fld>
            <a:endParaRPr lang="en-US" dirty="0"/>
          </a:p>
        </p:txBody>
      </p:sp>
      <p:sp>
        <p:nvSpPr>
          <p:cNvPr id="32" name="TextBox 31">
            <a:extLst>
              <a:ext uri="{FF2B5EF4-FFF2-40B4-BE49-F238E27FC236}">
                <a16:creationId xmlns:a16="http://schemas.microsoft.com/office/drawing/2014/main" id="{B4BCD17B-614D-1C2B-2B67-339F89462BE8}"/>
              </a:ext>
            </a:extLst>
          </p:cNvPr>
          <p:cNvSpPr txBox="1"/>
          <p:nvPr/>
        </p:nvSpPr>
        <p:spPr>
          <a:xfrm>
            <a:off x="3517726" y="167013"/>
            <a:ext cx="54696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Impact of Population Trends</a:t>
            </a:r>
          </a:p>
        </p:txBody>
      </p:sp>
      <p:sp>
        <p:nvSpPr>
          <p:cNvPr id="33" name="TextBox 32">
            <a:extLst>
              <a:ext uri="{FF2B5EF4-FFF2-40B4-BE49-F238E27FC236}">
                <a16:creationId xmlns:a16="http://schemas.microsoft.com/office/drawing/2014/main" id="{5BC25B7E-2C92-71A1-3332-BDA740222772}"/>
              </a:ext>
            </a:extLst>
          </p:cNvPr>
          <p:cNvSpPr txBox="1"/>
          <p:nvPr/>
        </p:nvSpPr>
        <p:spPr>
          <a:xfrm>
            <a:off x="490602" y="1711891"/>
            <a:ext cx="4530246"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Increasing Demand for Services</a:t>
            </a:r>
          </a:p>
          <a:p>
            <a:r>
              <a:rPr lang="en-US" sz="1600" dirty="0">
                <a:solidFill>
                  <a:schemeClr val="tx2"/>
                </a:solidFill>
                <a:latin typeface="Posterama"/>
                <a:cs typeface="Posterama"/>
              </a:rPr>
              <a:t>The increase in older people in the UK is moving fast (ONS, 2023).</a:t>
            </a:r>
          </a:p>
          <a:p>
            <a:r>
              <a:rPr lang="en-US" sz="1600" dirty="0">
                <a:solidFill>
                  <a:schemeClr val="tx2"/>
                </a:solidFill>
                <a:latin typeface="Posterama"/>
                <a:cs typeface="Posterama"/>
              </a:rPr>
              <a:t>The cause of higher waiting times in the healthcare sector is due to the increase in demand.</a:t>
            </a:r>
          </a:p>
          <a:p>
            <a:endParaRPr lang="en-US" dirty="0"/>
          </a:p>
        </p:txBody>
      </p:sp>
      <p:sp>
        <p:nvSpPr>
          <p:cNvPr id="34" name="TextBox 33">
            <a:extLst>
              <a:ext uri="{FF2B5EF4-FFF2-40B4-BE49-F238E27FC236}">
                <a16:creationId xmlns:a16="http://schemas.microsoft.com/office/drawing/2014/main" id="{06C970C7-1225-B1B2-EED3-F58A6B837FA2}"/>
              </a:ext>
            </a:extLst>
          </p:cNvPr>
          <p:cNvSpPr txBox="1"/>
          <p:nvPr/>
        </p:nvSpPr>
        <p:spPr>
          <a:xfrm>
            <a:off x="375780" y="4478054"/>
            <a:ext cx="349684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Policy Response</a:t>
            </a:r>
          </a:p>
          <a:p>
            <a:r>
              <a:rPr lang="en-US" sz="1600" dirty="0">
                <a:solidFill>
                  <a:schemeClr val="tx2"/>
                </a:solidFill>
                <a:latin typeface="Posterama"/>
                <a:cs typeface="Posterama"/>
              </a:rPr>
              <a:t>To highlight the needs of an aging population, the NHS Long Term Plan places a strong focus on integrated care systems (NHS England, 2019).</a:t>
            </a:r>
          </a:p>
        </p:txBody>
      </p:sp>
      <p:pic>
        <p:nvPicPr>
          <p:cNvPr id="35" name="Picture 34" descr="A graph of ageing and ageing&#10;&#10;AI-generated content may be incorrect.">
            <a:extLst>
              <a:ext uri="{FF2B5EF4-FFF2-40B4-BE49-F238E27FC236}">
                <a16:creationId xmlns:a16="http://schemas.microsoft.com/office/drawing/2014/main" id="{357B8D19-05FD-02C7-155D-A550C5E6AEC5}"/>
              </a:ext>
            </a:extLst>
          </p:cNvPr>
          <p:cNvPicPr>
            <a:picLocks noChangeAspect="1"/>
          </p:cNvPicPr>
          <p:nvPr/>
        </p:nvPicPr>
        <p:blipFill>
          <a:blip r:embed="rId4"/>
          <a:stretch>
            <a:fillRect/>
          </a:stretch>
        </p:blipFill>
        <p:spPr>
          <a:xfrm>
            <a:off x="4877322" y="1598111"/>
            <a:ext cx="6915411" cy="3922735"/>
          </a:xfrm>
          <a:prstGeom prst="rect">
            <a:avLst/>
          </a:prstGeom>
        </p:spPr>
      </p:pic>
      <p:sp>
        <p:nvSpPr>
          <p:cNvPr id="36" name="TextBox 35">
            <a:extLst>
              <a:ext uri="{FF2B5EF4-FFF2-40B4-BE49-F238E27FC236}">
                <a16:creationId xmlns:a16="http://schemas.microsoft.com/office/drawing/2014/main" id="{0D11BCAB-90BA-671F-3B8F-C219733E6CD4}"/>
              </a:ext>
            </a:extLst>
          </p:cNvPr>
          <p:cNvSpPr txBox="1"/>
          <p:nvPr/>
        </p:nvSpPr>
        <p:spPr>
          <a:xfrm>
            <a:off x="7296411" y="5521890"/>
            <a:ext cx="406052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a:t>
            </a:r>
            <a:r>
              <a:rPr lang="en-US" sz="1600" dirty="0" err="1">
                <a:solidFill>
                  <a:schemeClr val="tx2"/>
                </a:solidFill>
                <a:latin typeface="Posterama"/>
                <a:ea typeface="Roboto"/>
                <a:cs typeface="Roboto"/>
              </a:rPr>
              <a:t>Radfield</a:t>
            </a:r>
            <a:r>
              <a:rPr lang="en-US" sz="1600" dirty="0">
                <a:solidFill>
                  <a:schemeClr val="tx2"/>
                </a:solidFill>
                <a:latin typeface="Posterama"/>
                <a:ea typeface="Roboto"/>
                <a:cs typeface="Roboto"/>
              </a:rPr>
              <a:t> Home Care, 2008.)</a:t>
            </a:r>
            <a:endParaRPr lang="en-US" sz="1600" dirty="0">
              <a:solidFill>
                <a:schemeClr val="tx2"/>
              </a:solidFill>
              <a:latin typeface="Avenir Next LT Pro"/>
            </a:endParaRPr>
          </a:p>
        </p:txBody>
      </p:sp>
      <p:pic>
        <p:nvPicPr>
          <p:cNvPr id="2" name="Recorded Sound">
            <a:hlinkClick r:id="" action="ppaction://media"/>
            <a:extLst>
              <a:ext uri="{FF2B5EF4-FFF2-40B4-BE49-F238E27FC236}">
                <a16:creationId xmlns:a16="http://schemas.microsoft.com/office/drawing/2014/main" id="{C4BD58E9-5A99-4D0C-4BF7-6DF9FF973C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9478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D27707A-0D74-4391-B40D-9DA61B878782}"/>
              </a:ext>
            </a:extLst>
          </p:cNvPr>
          <p:cNvSpPr>
            <a:spLocks noGrp="1"/>
          </p:cNvSpPr>
          <p:nvPr>
            <p:ph type="title"/>
          </p:nvPr>
        </p:nvSpPr>
        <p:spPr>
          <a:xfrm>
            <a:off x="2252456" y="131841"/>
            <a:ext cx="8031554" cy="500594"/>
          </a:xfrm>
        </p:spPr>
        <p:txBody>
          <a:bodyPr lIns="91440" tIns="45720" rIns="91440" bIns="45720" anchor="t"/>
          <a:lstStyle/>
          <a:p>
            <a:r>
              <a:rPr lang="en-US" sz="2400" b="1" dirty="0"/>
              <a:t>Innovations Overview</a:t>
            </a:r>
          </a:p>
        </p:txBody>
      </p:sp>
      <p:sp>
        <p:nvSpPr>
          <p:cNvPr id="16" name="Slide Number Placeholder 15">
            <a:extLst>
              <a:ext uri="{FF2B5EF4-FFF2-40B4-BE49-F238E27FC236}">
                <a16:creationId xmlns:a16="http://schemas.microsoft.com/office/drawing/2014/main" id="{6BB72897-66FA-4F1E-944B-A635233E87C8}"/>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9</a:t>
            </a:fld>
            <a:endParaRPr lang="en-US" dirty="0"/>
          </a:p>
        </p:txBody>
      </p:sp>
      <p:sp>
        <p:nvSpPr>
          <p:cNvPr id="17" name="TextBox 16">
            <a:extLst>
              <a:ext uri="{FF2B5EF4-FFF2-40B4-BE49-F238E27FC236}">
                <a16:creationId xmlns:a16="http://schemas.microsoft.com/office/drawing/2014/main" id="{F4C75ACD-9789-683A-80F9-33D8693FA9EA}"/>
              </a:ext>
            </a:extLst>
          </p:cNvPr>
          <p:cNvSpPr txBox="1"/>
          <p:nvPr/>
        </p:nvSpPr>
        <p:spPr>
          <a:xfrm>
            <a:off x="1075151" y="636739"/>
            <a:ext cx="530268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Recent Technology Advances in Elderly Care</a:t>
            </a:r>
          </a:p>
          <a:p>
            <a:r>
              <a:rPr lang="en-US" sz="1600" dirty="0">
                <a:solidFill>
                  <a:schemeClr val="tx2"/>
                </a:solidFill>
                <a:latin typeface="Posterama"/>
                <a:cs typeface="Posterama"/>
              </a:rPr>
              <a:t>Remote Consultation and telehealth (Sheffield Network, 2025) (Sheffield University, 2025)</a:t>
            </a:r>
          </a:p>
          <a:p>
            <a:r>
              <a:rPr lang="en-US" sz="1600" dirty="0">
                <a:solidFill>
                  <a:schemeClr val="tx2"/>
                </a:solidFill>
                <a:latin typeface="Posterama"/>
                <a:cs typeface="Posterama"/>
              </a:rPr>
              <a:t>Smart houses and sensors (Imperial Living Lab: activity sensors, under-mattress sensors)</a:t>
            </a:r>
          </a:p>
          <a:p>
            <a:r>
              <a:rPr lang="en-US" sz="1600">
                <a:solidFill>
                  <a:schemeClr val="tx2"/>
                </a:solidFill>
                <a:latin typeface="Posterama"/>
                <a:cs typeface="Posterama"/>
              </a:rPr>
              <a:t>(Imperial College London, 2025).</a:t>
            </a:r>
          </a:p>
          <a:p>
            <a:r>
              <a:rPr lang="en-US" sz="1600" dirty="0">
                <a:solidFill>
                  <a:schemeClr val="tx2"/>
                </a:solidFill>
                <a:latin typeface="Posterama"/>
                <a:cs typeface="Posterama"/>
              </a:rPr>
              <a:t>For dementia patients there are technology aids for everyday duties which helps with communication and memory (Gov.uk networks, 2025)</a:t>
            </a:r>
          </a:p>
          <a:p>
            <a:r>
              <a:rPr lang="en-US" sz="1600" dirty="0">
                <a:solidFill>
                  <a:schemeClr val="tx2"/>
                </a:solidFill>
                <a:latin typeface="Posterama"/>
                <a:cs typeface="Posterama"/>
              </a:rPr>
              <a:t>Apps and AI: pain detection and digital health monitoring (Home Care Association, 2024).</a:t>
            </a:r>
          </a:p>
        </p:txBody>
      </p:sp>
      <p:pic>
        <p:nvPicPr>
          <p:cNvPr id="2" name="Picture 1">
            <a:extLst>
              <a:ext uri="{FF2B5EF4-FFF2-40B4-BE49-F238E27FC236}">
                <a16:creationId xmlns:a16="http://schemas.microsoft.com/office/drawing/2014/main" id="{EC4B2354-02B7-88C5-FD37-A7F337953DDF}"/>
              </a:ext>
            </a:extLst>
          </p:cNvPr>
          <p:cNvPicPr>
            <a:picLocks noChangeAspect="1"/>
          </p:cNvPicPr>
          <p:nvPr/>
        </p:nvPicPr>
        <p:blipFill>
          <a:blip r:embed="rId5"/>
          <a:stretch>
            <a:fillRect/>
          </a:stretch>
        </p:blipFill>
        <p:spPr>
          <a:xfrm>
            <a:off x="6621081" y="732219"/>
            <a:ext cx="5238750" cy="5200650"/>
          </a:xfrm>
          <a:prstGeom prst="rect">
            <a:avLst/>
          </a:prstGeom>
        </p:spPr>
      </p:pic>
      <p:sp>
        <p:nvSpPr>
          <p:cNvPr id="6" name="TextBox 5">
            <a:extLst>
              <a:ext uri="{FF2B5EF4-FFF2-40B4-BE49-F238E27FC236}">
                <a16:creationId xmlns:a16="http://schemas.microsoft.com/office/drawing/2014/main" id="{D6CFD00A-EB49-4DB6-CBC0-A8291DA6BB62}"/>
              </a:ext>
            </a:extLst>
          </p:cNvPr>
          <p:cNvSpPr txBox="1"/>
          <p:nvPr/>
        </p:nvSpPr>
        <p:spPr>
          <a:xfrm>
            <a:off x="9373564" y="593009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cs typeface="Posterama"/>
              </a:rPr>
              <a:t> (Majumder et al., 2017)</a:t>
            </a:r>
          </a:p>
        </p:txBody>
      </p:sp>
      <p:pic>
        <p:nvPicPr>
          <p:cNvPr id="3" name="Recorded Sound">
            <a:hlinkClick r:id="" action="ppaction://media"/>
            <a:extLst>
              <a:ext uri="{FF2B5EF4-FFF2-40B4-BE49-F238E27FC236}">
                <a16:creationId xmlns:a16="http://schemas.microsoft.com/office/drawing/2014/main" id="{C592AE33-5313-3175-24F1-1AB732380F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412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3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CFD6F30-C9E3-41A0-A55E-9481AC7276FD}"/>
              </a:ext>
            </a:extLst>
          </p:cNvPr>
          <p:cNvSpPr>
            <a:spLocks noGrp="1"/>
          </p:cNvSpPr>
          <p:nvPr>
            <p:ph type="title"/>
          </p:nvPr>
        </p:nvSpPr>
        <p:spPr>
          <a:xfrm>
            <a:off x="3327607" y="142280"/>
            <a:ext cx="5254952" cy="364895"/>
          </a:xfrm>
        </p:spPr>
        <p:txBody>
          <a:bodyPr lIns="91440" tIns="45720" rIns="91440" bIns="45720" anchor="t"/>
          <a:lstStyle/>
          <a:p>
            <a:r>
              <a:rPr lang="en-US" sz="2400" b="1" dirty="0"/>
              <a:t>Critical Assessment</a:t>
            </a:r>
          </a:p>
        </p:txBody>
      </p:sp>
      <p:sp>
        <p:nvSpPr>
          <p:cNvPr id="19" name="Slide Number Placeholder 18">
            <a:extLst>
              <a:ext uri="{FF2B5EF4-FFF2-40B4-BE49-F238E27FC236}">
                <a16:creationId xmlns:a16="http://schemas.microsoft.com/office/drawing/2014/main" id="{9B77451C-36BF-4034-9DE7-6E9CF35FB9C7}"/>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10</a:t>
            </a:fld>
            <a:endParaRPr lang="en-US" dirty="0"/>
          </a:p>
        </p:txBody>
      </p:sp>
      <p:sp>
        <p:nvSpPr>
          <p:cNvPr id="23" name="TextBox 22">
            <a:extLst>
              <a:ext uri="{FF2B5EF4-FFF2-40B4-BE49-F238E27FC236}">
                <a16:creationId xmlns:a16="http://schemas.microsoft.com/office/drawing/2014/main" id="{271FC9A4-6F27-6DD0-4836-A1E93B1A9002}"/>
              </a:ext>
            </a:extLst>
          </p:cNvPr>
          <p:cNvSpPr txBox="1"/>
          <p:nvPr/>
        </p:nvSpPr>
        <p:spPr>
          <a:xfrm>
            <a:off x="1179534" y="845507"/>
            <a:ext cx="6085561"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dirty="0">
                <a:solidFill>
                  <a:schemeClr val="tx2"/>
                </a:solidFill>
                <a:latin typeface="Posterama"/>
                <a:cs typeface="Posterama"/>
              </a:rPr>
              <a:t>Benefits</a:t>
            </a:r>
          </a:p>
          <a:p>
            <a:r>
              <a:rPr lang="en-US" sz="1600" dirty="0">
                <a:solidFill>
                  <a:schemeClr val="tx2"/>
                </a:solidFill>
                <a:latin typeface="Posterama"/>
                <a:cs typeface="Posterama"/>
              </a:rPr>
              <a:t>Early detection of health issues and better monitoring (Imperial College "Minder" platform, 2025)</a:t>
            </a:r>
          </a:p>
          <a:p>
            <a:r>
              <a:rPr lang="en-US" sz="1600" dirty="0">
                <a:solidFill>
                  <a:schemeClr val="tx2"/>
                </a:solidFill>
                <a:latin typeface="Posterama"/>
                <a:cs typeface="Posterama"/>
              </a:rPr>
              <a:t>Supporting older people by enabling them to stay home longer, this increases independence (Gov.uk dementia tech networks, 2025)</a:t>
            </a:r>
          </a:p>
          <a:p>
            <a:r>
              <a:rPr lang="en-US" sz="1600" dirty="0">
                <a:solidFill>
                  <a:schemeClr val="tx2"/>
                </a:solidFill>
                <a:latin typeface="Posterama"/>
                <a:cs typeface="Posterama"/>
              </a:rPr>
              <a:t>Possible lower costs over time by reducing hospital visits and emergency calls (Home Care Association, 2024)</a:t>
            </a:r>
          </a:p>
          <a:p>
            <a:endParaRPr lang="en-US" dirty="0"/>
          </a:p>
        </p:txBody>
      </p:sp>
      <p:sp>
        <p:nvSpPr>
          <p:cNvPr id="24" name="TextBox 23">
            <a:extLst>
              <a:ext uri="{FF2B5EF4-FFF2-40B4-BE49-F238E27FC236}">
                <a16:creationId xmlns:a16="http://schemas.microsoft.com/office/drawing/2014/main" id="{09723135-76A2-2277-AE49-78EE1B83BD85}"/>
              </a:ext>
            </a:extLst>
          </p:cNvPr>
          <p:cNvSpPr txBox="1"/>
          <p:nvPr/>
        </p:nvSpPr>
        <p:spPr>
          <a:xfrm>
            <a:off x="344466" y="3872629"/>
            <a:ext cx="69206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dirty="0">
                <a:solidFill>
                  <a:schemeClr val="tx2"/>
                </a:solidFill>
                <a:latin typeface="Posterama"/>
                <a:cs typeface="Posterama"/>
              </a:rPr>
              <a:t>Challenges</a:t>
            </a:r>
          </a:p>
          <a:p>
            <a:r>
              <a:rPr lang="en-US" sz="1600" dirty="0">
                <a:solidFill>
                  <a:schemeClr val="tx2"/>
                </a:solidFill>
                <a:latin typeface="Posterama"/>
                <a:cs typeface="Posterama"/>
              </a:rPr>
              <a:t>Training on devices and maintenance (Evidence review for adult </a:t>
            </a:r>
            <a:r>
              <a:rPr lang="en-US" sz="1600">
                <a:solidFill>
                  <a:schemeClr val="tx2"/>
                </a:solidFill>
                <a:latin typeface="Posterama"/>
                <a:cs typeface="Posterama"/>
              </a:rPr>
              <a:t>social care reform, UK Government, 2023)</a:t>
            </a:r>
            <a:endParaRPr lang="en-US" sz="1600" dirty="0">
              <a:solidFill>
                <a:schemeClr val="tx2"/>
              </a:solidFill>
              <a:latin typeface="Posterama"/>
              <a:cs typeface="Posterama"/>
            </a:endParaRPr>
          </a:p>
          <a:p>
            <a:r>
              <a:rPr lang="en-US" sz="1600" dirty="0">
                <a:solidFill>
                  <a:schemeClr val="tx2"/>
                </a:solidFill>
                <a:latin typeface="Posterama"/>
                <a:cs typeface="Posterama"/>
              </a:rPr>
              <a:t>Older people in poorly connected areas not being able to have technology skills or access (UK Government evidence review, 2023)</a:t>
            </a:r>
          </a:p>
          <a:p>
            <a:r>
              <a:rPr lang="en-US" sz="1600" dirty="0">
                <a:solidFill>
                  <a:schemeClr val="tx2"/>
                </a:solidFill>
                <a:latin typeface="Posterama"/>
                <a:cs typeface="Posterama"/>
              </a:rPr>
              <a:t>Misuse risks, consent and data collection (PMC dementia care review, 2015)</a:t>
            </a:r>
          </a:p>
          <a:p>
            <a:r>
              <a:rPr lang="en-US" sz="1600" dirty="0">
                <a:solidFill>
                  <a:schemeClr val="tx2"/>
                </a:solidFill>
                <a:latin typeface="Posterama"/>
                <a:cs typeface="Posterama"/>
              </a:rPr>
              <a:t>Resistance from staff or institution, reliability (Home Care Association, 2024)</a:t>
            </a:r>
          </a:p>
          <a:p>
            <a:endParaRPr lang="en-US" dirty="0"/>
          </a:p>
        </p:txBody>
      </p:sp>
      <p:pic>
        <p:nvPicPr>
          <p:cNvPr id="25" name="Picture 24">
            <a:extLst>
              <a:ext uri="{FF2B5EF4-FFF2-40B4-BE49-F238E27FC236}">
                <a16:creationId xmlns:a16="http://schemas.microsoft.com/office/drawing/2014/main" id="{3108AF2E-6B48-036C-71C1-D9F09E73F23A}"/>
              </a:ext>
            </a:extLst>
          </p:cNvPr>
          <p:cNvPicPr>
            <a:picLocks noChangeAspect="1"/>
          </p:cNvPicPr>
          <p:nvPr/>
        </p:nvPicPr>
        <p:blipFill>
          <a:blip r:embed="rId4"/>
          <a:stretch>
            <a:fillRect/>
          </a:stretch>
        </p:blipFill>
        <p:spPr>
          <a:xfrm>
            <a:off x="7533931" y="2713972"/>
            <a:ext cx="3606358" cy="3392466"/>
          </a:xfrm>
          <a:prstGeom prst="rect">
            <a:avLst/>
          </a:prstGeom>
        </p:spPr>
      </p:pic>
      <p:sp>
        <p:nvSpPr>
          <p:cNvPr id="27" name="TextBox 26">
            <a:extLst>
              <a:ext uri="{FF2B5EF4-FFF2-40B4-BE49-F238E27FC236}">
                <a16:creationId xmlns:a16="http://schemas.microsoft.com/office/drawing/2014/main" id="{D0ECEE2D-4C55-1214-9856-5FD23721C20D}"/>
              </a:ext>
            </a:extLst>
          </p:cNvPr>
          <p:cNvSpPr txBox="1"/>
          <p:nvPr/>
        </p:nvSpPr>
        <p:spPr>
          <a:xfrm>
            <a:off x="6937332" y="6102263"/>
            <a:ext cx="52588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(Implementing Digital twins in Healthcare: Challenges &amp; Solutions, 2025.)</a:t>
            </a:r>
            <a:endParaRPr lang="en-US" sz="1600" dirty="0">
              <a:solidFill>
                <a:schemeClr val="tx2"/>
              </a:solidFill>
              <a:latin typeface="Posterama"/>
              <a:cs typeface="Posterama"/>
            </a:endParaRPr>
          </a:p>
        </p:txBody>
      </p:sp>
      <p:pic>
        <p:nvPicPr>
          <p:cNvPr id="28" name="Picture 27">
            <a:extLst>
              <a:ext uri="{FF2B5EF4-FFF2-40B4-BE49-F238E27FC236}">
                <a16:creationId xmlns:a16="http://schemas.microsoft.com/office/drawing/2014/main" id="{9988B019-A3D9-7107-FEE9-F8C594DD61B3}"/>
              </a:ext>
            </a:extLst>
          </p:cNvPr>
          <p:cNvPicPr>
            <a:picLocks noChangeAspect="1"/>
          </p:cNvPicPr>
          <p:nvPr/>
        </p:nvPicPr>
        <p:blipFill>
          <a:blip r:embed="rId5"/>
          <a:stretch>
            <a:fillRect/>
          </a:stretch>
        </p:blipFill>
        <p:spPr>
          <a:xfrm>
            <a:off x="7918537" y="142810"/>
            <a:ext cx="3609584" cy="2031696"/>
          </a:xfrm>
          <a:prstGeom prst="rect">
            <a:avLst/>
          </a:prstGeom>
        </p:spPr>
      </p:pic>
      <p:sp>
        <p:nvSpPr>
          <p:cNvPr id="29" name="TextBox 28">
            <a:extLst>
              <a:ext uri="{FF2B5EF4-FFF2-40B4-BE49-F238E27FC236}">
                <a16:creationId xmlns:a16="http://schemas.microsoft.com/office/drawing/2014/main" id="{46367135-A952-FAE9-9BAB-D807E70A2EC8}"/>
              </a:ext>
            </a:extLst>
          </p:cNvPr>
          <p:cNvSpPr txBox="1"/>
          <p:nvPr/>
        </p:nvSpPr>
        <p:spPr>
          <a:xfrm>
            <a:off x="9331889" y="2171178"/>
            <a:ext cx="349684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(Desai, 2024)</a:t>
            </a:r>
            <a:endParaRPr lang="en-US" sz="1600" dirty="0">
              <a:solidFill>
                <a:schemeClr val="tx2"/>
              </a:solidFill>
              <a:latin typeface="Posterama"/>
            </a:endParaRPr>
          </a:p>
        </p:txBody>
      </p:sp>
      <p:pic>
        <p:nvPicPr>
          <p:cNvPr id="2" name="Recorded Sound">
            <a:hlinkClick r:id="" action="ppaction://media"/>
            <a:extLst>
              <a:ext uri="{FF2B5EF4-FFF2-40B4-BE49-F238E27FC236}">
                <a16:creationId xmlns:a16="http://schemas.microsoft.com/office/drawing/2014/main" id="{C8ABBD9A-A080-203B-878C-0C1D2828CD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6941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6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0959A09-3D6B-4D8D-AB3E-BB106DC088E2}"/>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11</a:t>
            </a:fld>
            <a:endParaRPr lang="en-US" dirty="0"/>
          </a:p>
        </p:txBody>
      </p:sp>
      <p:sp>
        <p:nvSpPr>
          <p:cNvPr id="10" name="TextBox 9">
            <a:extLst>
              <a:ext uri="{FF2B5EF4-FFF2-40B4-BE49-F238E27FC236}">
                <a16:creationId xmlns:a16="http://schemas.microsoft.com/office/drawing/2014/main" id="{6C9FEE9A-991C-3556-233E-116167C9E58C}"/>
              </a:ext>
            </a:extLst>
          </p:cNvPr>
          <p:cNvSpPr txBox="1"/>
          <p:nvPr/>
        </p:nvSpPr>
        <p:spPr>
          <a:xfrm>
            <a:off x="4258849" y="135698"/>
            <a:ext cx="66179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Practical Examples</a:t>
            </a:r>
          </a:p>
        </p:txBody>
      </p:sp>
      <p:pic>
        <p:nvPicPr>
          <p:cNvPr id="2" name="Picture 1" descr="A person and person holding hands and walking on a street&#10;&#10;AI-generated content may be incorrect.">
            <a:extLst>
              <a:ext uri="{FF2B5EF4-FFF2-40B4-BE49-F238E27FC236}">
                <a16:creationId xmlns:a16="http://schemas.microsoft.com/office/drawing/2014/main" id="{92ED7D93-6968-BF96-E3EC-288D844377C8}"/>
              </a:ext>
            </a:extLst>
          </p:cNvPr>
          <p:cNvPicPr>
            <a:picLocks noChangeAspect="1"/>
          </p:cNvPicPr>
          <p:nvPr/>
        </p:nvPicPr>
        <p:blipFill>
          <a:blip r:embed="rId4"/>
          <a:stretch>
            <a:fillRect/>
          </a:stretch>
        </p:blipFill>
        <p:spPr>
          <a:xfrm>
            <a:off x="8073342" y="743332"/>
            <a:ext cx="3453114" cy="1937514"/>
          </a:xfrm>
          <a:prstGeom prst="rect">
            <a:avLst/>
          </a:prstGeom>
        </p:spPr>
      </p:pic>
      <p:sp>
        <p:nvSpPr>
          <p:cNvPr id="3" name="TextBox 2">
            <a:extLst>
              <a:ext uri="{FF2B5EF4-FFF2-40B4-BE49-F238E27FC236}">
                <a16:creationId xmlns:a16="http://schemas.microsoft.com/office/drawing/2014/main" id="{339C3672-3F2D-1957-BDEC-AAFCEC36D00F}"/>
              </a:ext>
            </a:extLst>
          </p:cNvPr>
          <p:cNvSpPr txBox="1"/>
          <p:nvPr/>
        </p:nvSpPr>
        <p:spPr>
          <a:xfrm>
            <a:off x="8696868" y="2678165"/>
            <a:ext cx="37056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(Theaccessgroup.com, 2025)</a:t>
            </a:r>
            <a:endParaRPr lang="en-US" sz="1600" dirty="0">
              <a:solidFill>
                <a:schemeClr val="tx2"/>
              </a:solidFill>
              <a:latin typeface="Posterama"/>
            </a:endParaRPr>
          </a:p>
        </p:txBody>
      </p:sp>
      <p:sp>
        <p:nvSpPr>
          <p:cNvPr id="4" name="TextBox 3">
            <a:extLst>
              <a:ext uri="{FF2B5EF4-FFF2-40B4-BE49-F238E27FC236}">
                <a16:creationId xmlns:a16="http://schemas.microsoft.com/office/drawing/2014/main" id="{44029F9B-BE84-CE3B-EC11-6FB1113EF465}"/>
              </a:ext>
            </a:extLst>
          </p:cNvPr>
          <p:cNvSpPr txBox="1"/>
          <p:nvPr/>
        </p:nvSpPr>
        <p:spPr>
          <a:xfrm>
            <a:off x="1684143" y="925975"/>
            <a:ext cx="530268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CASE STUDY 1</a:t>
            </a:r>
          </a:p>
          <a:p>
            <a:r>
              <a:rPr lang="en-US" sz="1600" dirty="0">
                <a:solidFill>
                  <a:schemeClr val="tx2"/>
                </a:solidFill>
                <a:latin typeface="Posterama"/>
                <a:cs typeface="Posterama"/>
              </a:rPr>
              <a:t>Camden Council trialed out "</a:t>
            </a:r>
            <a:r>
              <a:rPr lang="en-US" sz="1600" err="1">
                <a:solidFill>
                  <a:schemeClr val="tx2"/>
                </a:solidFill>
                <a:latin typeface="Posterama"/>
                <a:cs typeface="Posterama"/>
              </a:rPr>
              <a:t>HelpAtHome</a:t>
            </a:r>
            <a:r>
              <a:rPr lang="en-US" sz="1600" dirty="0">
                <a:solidFill>
                  <a:schemeClr val="tx2"/>
                </a:solidFill>
                <a:latin typeface="Posterama"/>
                <a:cs typeface="Posterama"/>
              </a:rPr>
              <a:t>" devices which include sensors, SOS and alarms on over 200 participants, resulting in individuals returning home three days earlier on average which reduced the number of hospital beds being used, saving money </a:t>
            </a:r>
            <a:r>
              <a:rPr lang="en-US" sz="1600" dirty="0">
                <a:solidFill>
                  <a:schemeClr val="tx2"/>
                </a:solidFill>
                <a:latin typeface="Posterama"/>
                <a:ea typeface="Roboto"/>
                <a:cs typeface="Roboto"/>
              </a:rPr>
              <a:t>(Theaccessgroup.com, 2025)</a:t>
            </a:r>
            <a:r>
              <a:rPr lang="en-US" sz="1600" dirty="0">
                <a:solidFill>
                  <a:schemeClr val="tx2"/>
                </a:solidFill>
                <a:latin typeface="Posterama"/>
                <a:ea typeface="Roboto"/>
                <a:cs typeface="Posterama"/>
              </a:rPr>
              <a:t>.</a:t>
            </a:r>
            <a:endParaRPr lang="en-US" dirty="0">
              <a:solidFill>
                <a:schemeClr val="tx2"/>
              </a:solidFill>
            </a:endParaRPr>
          </a:p>
        </p:txBody>
      </p:sp>
      <p:sp>
        <p:nvSpPr>
          <p:cNvPr id="5" name="TextBox 4">
            <a:extLst>
              <a:ext uri="{FF2B5EF4-FFF2-40B4-BE49-F238E27FC236}">
                <a16:creationId xmlns:a16="http://schemas.microsoft.com/office/drawing/2014/main" id="{99B56EE4-28AF-FFF4-1DB8-72D2973E8F81}"/>
              </a:ext>
            </a:extLst>
          </p:cNvPr>
          <p:cNvSpPr txBox="1"/>
          <p:nvPr/>
        </p:nvSpPr>
        <p:spPr>
          <a:xfrm>
            <a:off x="981205" y="3528164"/>
            <a:ext cx="519830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Case Study 2</a:t>
            </a:r>
          </a:p>
          <a:p>
            <a:r>
              <a:rPr lang="en-US" sz="1600" b="1" dirty="0">
                <a:solidFill>
                  <a:schemeClr val="tx2"/>
                </a:solidFill>
                <a:latin typeface="Posterama"/>
                <a:cs typeface="Posterama"/>
              </a:rPr>
              <a:t>VITASENIOR-MT</a:t>
            </a:r>
          </a:p>
          <a:p>
            <a:r>
              <a:rPr lang="en-US" sz="1600" dirty="0">
                <a:solidFill>
                  <a:schemeClr val="tx2"/>
                </a:solidFill>
                <a:latin typeface="Posterama"/>
                <a:cs typeface="Posterama"/>
              </a:rPr>
              <a:t>Senior citizens with cognitive or sensory impairments were tested with the television interface which is a remote health monitoring system measuring biometric data. It was discovered that there was a high usage and acceptance levels of interaction </a:t>
            </a:r>
            <a:r>
              <a:rPr lang="en-US" sz="1600" dirty="0">
                <a:solidFill>
                  <a:schemeClr val="tx2"/>
                </a:solidFill>
                <a:latin typeface="Posterama"/>
                <a:ea typeface="Roboto"/>
                <a:cs typeface="Roboto"/>
              </a:rPr>
              <a:t>(Pires et al., 2022)</a:t>
            </a:r>
            <a:endParaRPr lang="en-US" sz="1600" dirty="0">
              <a:solidFill>
                <a:schemeClr val="tx2"/>
              </a:solidFill>
              <a:latin typeface="Posterama"/>
              <a:cs typeface="Posterama"/>
            </a:endParaRPr>
          </a:p>
        </p:txBody>
      </p:sp>
      <p:pic>
        <p:nvPicPr>
          <p:cNvPr id="6" name="Picture 5" descr="A diagram of a cloud computing system&#10;&#10;AI-generated content may be incorrect.">
            <a:extLst>
              <a:ext uri="{FF2B5EF4-FFF2-40B4-BE49-F238E27FC236}">
                <a16:creationId xmlns:a16="http://schemas.microsoft.com/office/drawing/2014/main" id="{DD9D8D8B-8352-3AF2-CAA9-38E3C186B229}"/>
              </a:ext>
            </a:extLst>
          </p:cNvPr>
          <p:cNvPicPr>
            <a:picLocks noChangeAspect="1"/>
          </p:cNvPicPr>
          <p:nvPr/>
        </p:nvPicPr>
        <p:blipFill>
          <a:blip r:embed="rId5"/>
          <a:stretch>
            <a:fillRect/>
          </a:stretch>
        </p:blipFill>
        <p:spPr>
          <a:xfrm>
            <a:off x="6908337" y="3427130"/>
            <a:ext cx="4066211" cy="2482650"/>
          </a:xfrm>
          <a:prstGeom prst="rect">
            <a:avLst/>
          </a:prstGeom>
        </p:spPr>
      </p:pic>
      <p:sp>
        <p:nvSpPr>
          <p:cNvPr id="8" name="TextBox 7">
            <a:extLst>
              <a:ext uri="{FF2B5EF4-FFF2-40B4-BE49-F238E27FC236}">
                <a16:creationId xmlns:a16="http://schemas.microsoft.com/office/drawing/2014/main" id="{072A76DC-A5B8-47B1-7241-F28D732DC902}"/>
              </a:ext>
            </a:extLst>
          </p:cNvPr>
          <p:cNvSpPr txBox="1"/>
          <p:nvPr/>
        </p:nvSpPr>
        <p:spPr>
          <a:xfrm>
            <a:off x="1868465" y="5855917"/>
            <a:ext cx="4311041" cy="688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4F3965E4-7F4B-0B26-6D5A-91F3BAB4C223}"/>
              </a:ext>
            </a:extLst>
          </p:cNvPr>
          <p:cNvSpPr txBox="1"/>
          <p:nvPr/>
        </p:nvSpPr>
        <p:spPr>
          <a:xfrm>
            <a:off x="8939514" y="586257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(Mendes et al, 2019)</a:t>
            </a:r>
            <a:endParaRPr lang="en-US" sz="1600" dirty="0">
              <a:solidFill>
                <a:schemeClr val="tx2"/>
              </a:solidFill>
              <a:latin typeface="Posterama"/>
              <a:cs typeface="Posterama"/>
            </a:endParaRPr>
          </a:p>
        </p:txBody>
      </p:sp>
      <p:pic>
        <p:nvPicPr>
          <p:cNvPr id="9" name="Recorded Sound">
            <a:hlinkClick r:id="" action="ppaction://media"/>
            <a:extLst>
              <a:ext uri="{FF2B5EF4-FFF2-40B4-BE49-F238E27FC236}">
                <a16:creationId xmlns:a16="http://schemas.microsoft.com/office/drawing/2014/main" id="{5BEE46C2-9827-56D3-1A1F-5EBB601C0C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322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80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A61B86B7-24ED-4261-979C-42CCFAC83F1D}"/>
              </a:ext>
            </a:extLst>
          </p:cNvPr>
          <p:cNvSpPr>
            <a:spLocks noGrp="1"/>
          </p:cNvSpPr>
          <p:nvPr>
            <p:ph type="sldNum" sz="quarter" idx="12"/>
          </p:nvPr>
        </p:nvSpPr>
        <p:spPr>
          <a:xfrm>
            <a:off x="9906000" y="6356350"/>
            <a:ext cx="1447800" cy="365125"/>
          </a:xfrm>
        </p:spPr>
        <p:txBody>
          <a:bodyPr/>
          <a:lstStyle/>
          <a:p>
            <a:fld id="{73B850FF-6169-4056-8077-06FFA93A5366}" type="slidenum">
              <a:rPr lang="en-US" smtClean="0"/>
              <a:pPr/>
              <a:t>12</a:t>
            </a:fld>
            <a:endParaRPr lang="en-US" dirty="0"/>
          </a:p>
        </p:txBody>
      </p:sp>
      <p:sp>
        <p:nvSpPr>
          <p:cNvPr id="10" name="TextBox 9">
            <a:extLst>
              <a:ext uri="{FF2B5EF4-FFF2-40B4-BE49-F238E27FC236}">
                <a16:creationId xmlns:a16="http://schemas.microsoft.com/office/drawing/2014/main" id="{DBE030BF-79C2-C294-C8D1-337E4CD6D95F}"/>
              </a:ext>
            </a:extLst>
          </p:cNvPr>
          <p:cNvSpPr txBox="1"/>
          <p:nvPr/>
        </p:nvSpPr>
        <p:spPr>
          <a:xfrm>
            <a:off x="2724411" y="229643"/>
            <a:ext cx="71189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tx2"/>
                </a:solidFill>
                <a:latin typeface="Posterama"/>
                <a:cs typeface="Posterama"/>
              </a:rPr>
              <a:t>Theory/Policy in Practice &amp; Learning Points</a:t>
            </a:r>
          </a:p>
        </p:txBody>
      </p:sp>
      <p:sp>
        <p:nvSpPr>
          <p:cNvPr id="14" name="TextBox 13">
            <a:extLst>
              <a:ext uri="{FF2B5EF4-FFF2-40B4-BE49-F238E27FC236}">
                <a16:creationId xmlns:a16="http://schemas.microsoft.com/office/drawing/2014/main" id="{ACD6F265-D4E8-1CCB-3F26-E931807EDED6}"/>
              </a:ext>
            </a:extLst>
          </p:cNvPr>
          <p:cNvSpPr txBox="1"/>
          <p:nvPr/>
        </p:nvSpPr>
        <p:spPr>
          <a:xfrm>
            <a:off x="240082" y="1711890"/>
            <a:ext cx="312106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LEARNING POINT</a:t>
            </a:r>
          </a:p>
          <a:p>
            <a:r>
              <a:rPr lang="en-US" sz="1600" dirty="0">
                <a:solidFill>
                  <a:schemeClr val="tx2"/>
                </a:solidFill>
                <a:latin typeface="Posterama"/>
                <a:cs typeface="Posterama"/>
              </a:rPr>
              <a:t>Camdens "</a:t>
            </a:r>
            <a:r>
              <a:rPr lang="en-US" sz="1600" dirty="0" err="1">
                <a:solidFill>
                  <a:schemeClr val="tx2"/>
                </a:solidFill>
                <a:latin typeface="Posterama"/>
                <a:cs typeface="Posterama"/>
              </a:rPr>
              <a:t>HelpAtHome</a:t>
            </a:r>
            <a:r>
              <a:rPr lang="en-US" sz="1600" dirty="0">
                <a:solidFill>
                  <a:schemeClr val="tx2"/>
                </a:solidFill>
                <a:latin typeface="Posterama"/>
                <a:cs typeface="Posterama"/>
              </a:rPr>
              <a:t>" pilot has discovered that technology can increase independence and speed rehabilitation in older people </a:t>
            </a:r>
            <a:r>
              <a:rPr lang="en-US" sz="1600" dirty="0">
                <a:solidFill>
                  <a:schemeClr val="tx2"/>
                </a:solidFill>
                <a:latin typeface="Posterama"/>
                <a:ea typeface="Roboto"/>
                <a:cs typeface="Roboto"/>
              </a:rPr>
              <a:t>(Theaccessgroup.com, 2025).</a:t>
            </a:r>
            <a:endParaRPr lang="en-US">
              <a:solidFill>
                <a:schemeClr val="tx2"/>
              </a:solidFill>
            </a:endParaRPr>
          </a:p>
          <a:p>
            <a:r>
              <a:rPr lang="en-US" sz="1600" dirty="0">
                <a:solidFill>
                  <a:schemeClr val="tx2"/>
                </a:solidFill>
                <a:latin typeface="Posterama"/>
                <a:ea typeface="Roboto"/>
                <a:cs typeface="Roboto"/>
              </a:rPr>
              <a:t>VITASENIOR-MT helped work for people suffering with mobility/sensory limitations, this is highly effective for the elderly and disabled population (Pires et al., 2022) </a:t>
            </a:r>
          </a:p>
        </p:txBody>
      </p:sp>
      <p:sp>
        <p:nvSpPr>
          <p:cNvPr id="15" name="TextBox 14">
            <a:extLst>
              <a:ext uri="{FF2B5EF4-FFF2-40B4-BE49-F238E27FC236}">
                <a16:creationId xmlns:a16="http://schemas.microsoft.com/office/drawing/2014/main" id="{0E5EE534-232E-F6EE-8E9A-B76FAC69EE20}"/>
              </a:ext>
            </a:extLst>
          </p:cNvPr>
          <p:cNvSpPr txBox="1"/>
          <p:nvPr/>
        </p:nvSpPr>
        <p:spPr>
          <a:xfrm>
            <a:off x="4050082" y="1711889"/>
            <a:ext cx="3215014"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Theory </a:t>
            </a:r>
          </a:p>
          <a:p>
            <a:r>
              <a:rPr lang="en-US" sz="1600" dirty="0">
                <a:solidFill>
                  <a:schemeClr val="tx2"/>
                </a:solidFill>
                <a:latin typeface="Posterama"/>
                <a:cs typeface="Posterama"/>
              </a:rPr>
              <a:t>Continuity &amp; Activity theory helps keep older people involved in their surroundings and daily life whilst using the technology devices ensuring it suits their current routines </a:t>
            </a:r>
            <a:r>
              <a:rPr lang="en-US" sz="1600" dirty="0">
                <a:solidFill>
                  <a:schemeClr val="tx2"/>
                </a:solidFill>
                <a:latin typeface="Posterama"/>
                <a:ea typeface="Roboto"/>
                <a:cs typeface="Roboto"/>
              </a:rPr>
              <a:t> (Atchley, 1989)</a:t>
            </a:r>
            <a:endParaRPr lang="en-US" sz="1600" dirty="0">
              <a:solidFill>
                <a:schemeClr val="tx2"/>
              </a:solidFill>
              <a:latin typeface="Posterama"/>
            </a:endParaRPr>
          </a:p>
          <a:p>
            <a:endParaRPr lang="en-US" dirty="0"/>
          </a:p>
          <a:p>
            <a:endParaRPr lang="en-US" dirty="0"/>
          </a:p>
        </p:txBody>
      </p:sp>
      <p:sp>
        <p:nvSpPr>
          <p:cNvPr id="16" name="TextBox 15">
            <a:extLst>
              <a:ext uri="{FF2B5EF4-FFF2-40B4-BE49-F238E27FC236}">
                <a16:creationId xmlns:a16="http://schemas.microsoft.com/office/drawing/2014/main" id="{FC1960C4-E25B-B03B-E754-29383E0BE180}"/>
              </a:ext>
            </a:extLst>
          </p:cNvPr>
          <p:cNvSpPr txBox="1"/>
          <p:nvPr/>
        </p:nvSpPr>
        <p:spPr>
          <a:xfrm>
            <a:off x="3977013" y="4133589"/>
            <a:ext cx="256783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dirty="0">
                <a:solidFill>
                  <a:schemeClr val="tx2"/>
                </a:solidFill>
                <a:latin typeface="Posterama"/>
                <a:cs typeface="Posterama"/>
              </a:rPr>
              <a:t>Policy</a:t>
            </a:r>
          </a:p>
          <a:p>
            <a:r>
              <a:rPr lang="en-US" sz="1600" dirty="0">
                <a:solidFill>
                  <a:schemeClr val="tx2"/>
                </a:solidFill>
                <a:latin typeface="Posterama"/>
                <a:cs typeface="Posterama"/>
              </a:rPr>
              <a:t>The Camden experiment has detected that home care has helped older people highlighting less hospital stays </a:t>
            </a:r>
            <a:r>
              <a:rPr lang="en-US" sz="1600" dirty="0">
                <a:solidFill>
                  <a:schemeClr val="tx2"/>
                </a:solidFill>
                <a:latin typeface="Posterama"/>
                <a:ea typeface="Roboto"/>
                <a:cs typeface="Roboto"/>
              </a:rPr>
              <a:t>(NHS Long Term plan, 2019).</a:t>
            </a:r>
          </a:p>
        </p:txBody>
      </p:sp>
      <p:sp>
        <p:nvSpPr>
          <p:cNvPr id="2" name="TextBox 1">
            <a:extLst>
              <a:ext uri="{FF2B5EF4-FFF2-40B4-BE49-F238E27FC236}">
                <a16:creationId xmlns:a16="http://schemas.microsoft.com/office/drawing/2014/main" id="{1F191E71-3211-8890-B971-25A7695CD383}"/>
              </a:ext>
            </a:extLst>
          </p:cNvPr>
          <p:cNvSpPr txBox="1"/>
          <p:nvPr/>
        </p:nvSpPr>
        <p:spPr>
          <a:xfrm>
            <a:off x="8042291" y="2307801"/>
            <a:ext cx="362210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Exposed Challenges</a:t>
            </a:r>
          </a:p>
          <a:p>
            <a:r>
              <a:rPr lang="en-US" sz="1600" dirty="0">
                <a:solidFill>
                  <a:schemeClr val="tx2"/>
                </a:solidFill>
                <a:latin typeface="Posterama"/>
                <a:cs typeface="Posterama"/>
              </a:rPr>
              <a:t>Even well-designed technologies can encounter obstacles if users lack confidence. Financial support is required funding for the technologies and resources </a:t>
            </a:r>
            <a:r>
              <a:rPr lang="en-US" sz="1600" dirty="0">
                <a:solidFill>
                  <a:schemeClr val="tx2"/>
                </a:solidFill>
                <a:latin typeface="Posterama"/>
                <a:ea typeface="Roboto"/>
                <a:cs typeface="Roboto"/>
              </a:rPr>
              <a:t>(Pires et al., 2022)</a:t>
            </a:r>
            <a:endParaRPr lang="en-US" sz="1600" dirty="0">
              <a:solidFill>
                <a:schemeClr val="tx2"/>
              </a:solidFill>
              <a:latin typeface="Posterama"/>
              <a:ea typeface="+mn-lt"/>
              <a:cs typeface="+mn-lt"/>
            </a:endParaRPr>
          </a:p>
        </p:txBody>
      </p:sp>
      <p:pic>
        <p:nvPicPr>
          <p:cNvPr id="3" name="Recorded Sound">
            <a:hlinkClick r:id="" action="ppaction://media"/>
            <a:extLst>
              <a:ext uri="{FF2B5EF4-FFF2-40B4-BE49-F238E27FC236}">
                <a16:creationId xmlns:a16="http://schemas.microsoft.com/office/drawing/2014/main" id="{BAD4399E-B9C5-571C-0D5B-C258AD8DC7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8474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9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35FA2A9-BCB3-35F7-28DB-8281EE67D8DF}"/>
              </a:ext>
            </a:extLst>
          </p:cNvPr>
          <p:cNvSpPr>
            <a:spLocks noGrp="1"/>
          </p:cNvSpPr>
          <p:nvPr>
            <p:ph type="sldNum" sz="quarter" idx="12"/>
          </p:nvPr>
        </p:nvSpPr>
        <p:spPr/>
        <p:txBody>
          <a:bodyPr/>
          <a:lstStyle/>
          <a:p>
            <a:fld id="{73B850FF-6169-4056-8077-06FFA93A5366}" type="slidenum">
              <a:rPr lang="en-US" smtClean="0"/>
              <a:pPr/>
              <a:t>13</a:t>
            </a:fld>
            <a:endParaRPr lang="en-US" dirty="0"/>
          </a:p>
        </p:txBody>
      </p:sp>
      <p:sp>
        <p:nvSpPr>
          <p:cNvPr id="7" name="TextBox 6">
            <a:extLst>
              <a:ext uri="{FF2B5EF4-FFF2-40B4-BE49-F238E27FC236}">
                <a16:creationId xmlns:a16="http://schemas.microsoft.com/office/drawing/2014/main" id="{863539B7-F2A5-31E1-205A-4C46DBAF9D65}"/>
              </a:ext>
            </a:extLst>
          </p:cNvPr>
          <p:cNvSpPr txBox="1"/>
          <p:nvPr/>
        </p:nvSpPr>
        <p:spPr>
          <a:xfrm>
            <a:off x="2959472" y="133188"/>
            <a:ext cx="79018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2"/>
                </a:solidFill>
                <a:latin typeface="Posterama"/>
                <a:cs typeface="Posterama"/>
              </a:rPr>
              <a:t>Recommendations for Improvements</a:t>
            </a:r>
          </a:p>
        </p:txBody>
      </p:sp>
      <p:sp>
        <p:nvSpPr>
          <p:cNvPr id="8" name="TextBox 7">
            <a:extLst>
              <a:ext uri="{FF2B5EF4-FFF2-40B4-BE49-F238E27FC236}">
                <a16:creationId xmlns:a16="http://schemas.microsoft.com/office/drawing/2014/main" id="{3B7A1122-5462-E84A-9D28-789677D63981}"/>
              </a:ext>
            </a:extLst>
          </p:cNvPr>
          <p:cNvSpPr txBox="1"/>
          <p:nvPr/>
        </p:nvSpPr>
        <p:spPr>
          <a:xfrm>
            <a:off x="188023" y="760547"/>
            <a:ext cx="3198497"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Strategic Improvements</a:t>
            </a:r>
          </a:p>
          <a:p>
            <a:pPr marL="285750" indent="-285750">
              <a:buFont typeface="Arial"/>
              <a:buChar char="•"/>
            </a:pPr>
            <a:r>
              <a:rPr lang="en-US" sz="1600" dirty="0">
                <a:solidFill>
                  <a:schemeClr val="tx2"/>
                </a:solidFill>
                <a:latin typeface="Posterama"/>
                <a:cs typeface="Posterama"/>
              </a:rPr>
              <a:t>Use proactive care models for collaborative support and detect early frailty </a:t>
            </a:r>
            <a:r>
              <a:rPr lang="en-US" sz="1600" dirty="0">
                <a:solidFill>
                  <a:schemeClr val="tx2"/>
                </a:solidFill>
                <a:latin typeface="Posterama"/>
                <a:ea typeface="+mn-lt"/>
                <a:cs typeface="+mn-lt"/>
              </a:rPr>
              <a:t>(British Geriatrics Society, 2024)</a:t>
            </a:r>
          </a:p>
          <a:p>
            <a:pPr marL="285750" indent="-285750">
              <a:buFont typeface="Arial"/>
              <a:buChar char="•"/>
            </a:pPr>
            <a:r>
              <a:rPr lang="en-US" sz="1600" dirty="0">
                <a:solidFill>
                  <a:schemeClr val="tx2"/>
                </a:solidFill>
                <a:latin typeface="Posterama"/>
                <a:cs typeface="Posterama"/>
              </a:rPr>
              <a:t>To help adults maintain their independence at home, assisted technologies &amp; telecare such as telehealth and gadgets must be increased </a:t>
            </a:r>
            <a:r>
              <a:rPr lang="en-US" sz="1600" dirty="0">
                <a:solidFill>
                  <a:schemeClr val="tx2"/>
                </a:solidFill>
                <a:latin typeface="Posterama"/>
                <a:ea typeface="+mn-lt"/>
                <a:cs typeface="+mn-lt"/>
              </a:rPr>
              <a:t>(NIHR, 2018).</a:t>
            </a:r>
          </a:p>
          <a:p>
            <a:pPr marL="285750" indent="-285750">
              <a:buFont typeface="Arial"/>
              <a:buChar char="•"/>
            </a:pPr>
            <a:r>
              <a:rPr lang="en-US" sz="1600" dirty="0">
                <a:solidFill>
                  <a:schemeClr val="tx2"/>
                </a:solidFill>
                <a:latin typeface="Posterama"/>
                <a:cs typeface="Posterama"/>
              </a:rPr>
              <a:t>Allow older adults to co-design technologies this will improve trust and </a:t>
            </a:r>
            <a:r>
              <a:rPr lang="en-US" sz="1600">
                <a:solidFill>
                  <a:schemeClr val="tx2"/>
                </a:solidFill>
                <a:latin typeface="Posterama"/>
                <a:cs typeface="Posterama"/>
              </a:rPr>
              <a:t>usage </a:t>
            </a:r>
            <a:r>
              <a:rPr lang="en-US" sz="1600">
                <a:solidFill>
                  <a:schemeClr val="tx2"/>
                </a:solidFill>
                <a:latin typeface="Posterama"/>
                <a:ea typeface="Roboto"/>
                <a:cs typeface="Roboto"/>
              </a:rPr>
              <a:t>(INDUCT, 2023)</a:t>
            </a:r>
            <a:endParaRPr lang="en-US" sz="1600" dirty="0">
              <a:solidFill>
                <a:schemeClr val="tx2"/>
              </a:solidFill>
              <a:latin typeface="Posterama"/>
              <a:cs typeface="Posterama"/>
            </a:endParaRPr>
          </a:p>
          <a:p>
            <a:pPr marL="285750" indent="-285750">
              <a:buFont typeface="Arial"/>
              <a:buChar char="•"/>
            </a:pPr>
            <a:endParaRPr lang="en-US" dirty="0"/>
          </a:p>
          <a:p>
            <a:endParaRPr lang="en-US" dirty="0"/>
          </a:p>
        </p:txBody>
      </p:sp>
      <p:sp>
        <p:nvSpPr>
          <p:cNvPr id="9" name="TextBox 8">
            <a:extLst>
              <a:ext uri="{FF2B5EF4-FFF2-40B4-BE49-F238E27FC236}">
                <a16:creationId xmlns:a16="http://schemas.microsoft.com/office/drawing/2014/main" id="{C5E799DB-140A-3A02-CB86-C256E7328F72}"/>
              </a:ext>
            </a:extLst>
          </p:cNvPr>
          <p:cNvSpPr txBox="1"/>
          <p:nvPr/>
        </p:nvSpPr>
        <p:spPr>
          <a:xfrm>
            <a:off x="4180364" y="764114"/>
            <a:ext cx="342999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Theory-Based</a:t>
            </a:r>
          </a:p>
          <a:p>
            <a:pPr marL="285750" indent="-285750">
              <a:buFont typeface="Arial"/>
              <a:buChar char="•"/>
            </a:pPr>
            <a:r>
              <a:rPr lang="en-US" sz="1600" dirty="0">
                <a:solidFill>
                  <a:schemeClr val="tx2"/>
                </a:solidFill>
                <a:latin typeface="Posterama"/>
                <a:cs typeface="Posterama"/>
              </a:rPr>
              <a:t>Apply continuity theory to create services &amp; technologies that support current lifestyles and habit </a:t>
            </a:r>
            <a:r>
              <a:rPr lang="en-US" sz="1600" dirty="0">
                <a:solidFill>
                  <a:schemeClr val="tx2"/>
                </a:solidFill>
                <a:latin typeface="Posterama"/>
                <a:ea typeface="Roboto"/>
                <a:cs typeface="Roboto"/>
              </a:rPr>
              <a:t>(Care, 2019)</a:t>
            </a:r>
          </a:p>
          <a:p>
            <a:pPr marL="285750" indent="-285750">
              <a:buFont typeface="Arial"/>
              <a:buChar char="•"/>
            </a:pPr>
            <a:r>
              <a:rPr lang="en-US" sz="1600" dirty="0">
                <a:solidFill>
                  <a:schemeClr val="tx2"/>
                </a:solidFill>
                <a:latin typeface="Posterama"/>
                <a:cs typeface="Posterama"/>
              </a:rPr>
              <a:t>Apply activity theory to maintain wellness by motivating individuals through physical and </a:t>
            </a:r>
            <a:r>
              <a:rPr lang="en-US" sz="1600">
                <a:solidFill>
                  <a:schemeClr val="tx2"/>
                </a:solidFill>
                <a:latin typeface="Posterama"/>
                <a:cs typeface="Posterama"/>
              </a:rPr>
              <a:t>social interaction </a:t>
            </a:r>
            <a:r>
              <a:rPr lang="en-US" sz="1600">
                <a:solidFill>
                  <a:schemeClr val="tx2"/>
                </a:solidFill>
                <a:latin typeface="Posterama"/>
                <a:ea typeface="Roboto"/>
                <a:cs typeface="Roboto"/>
              </a:rPr>
              <a:t>(INDUCT, 2023)</a:t>
            </a:r>
          </a:p>
          <a:p>
            <a:endParaRPr lang="en-US" dirty="0"/>
          </a:p>
        </p:txBody>
      </p:sp>
      <p:sp>
        <p:nvSpPr>
          <p:cNvPr id="10" name="TextBox 9">
            <a:extLst>
              <a:ext uri="{FF2B5EF4-FFF2-40B4-BE49-F238E27FC236}">
                <a16:creationId xmlns:a16="http://schemas.microsoft.com/office/drawing/2014/main" id="{931A3426-67EF-E70B-2884-23D83779B948}"/>
              </a:ext>
            </a:extLst>
          </p:cNvPr>
          <p:cNvSpPr txBox="1"/>
          <p:nvPr/>
        </p:nvSpPr>
        <p:spPr>
          <a:xfrm>
            <a:off x="8137160" y="757640"/>
            <a:ext cx="353979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Policy Implications</a:t>
            </a:r>
          </a:p>
          <a:p>
            <a:pPr marL="285750" indent="-285750">
              <a:buFont typeface="Arial"/>
              <a:buChar char="•"/>
            </a:pPr>
            <a:r>
              <a:rPr lang="en-US" sz="1600" dirty="0">
                <a:solidFill>
                  <a:schemeClr val="tx2"/>
                </a:solidFill>
                <a:latin typeface="Posterama"/>
                <a:cs typeface="Posterama"/>
              </a:rPr>
              <a:t>Invest in free internet access &amp; training to help employees reduce digital exclusion</a:t>
            </a:r>
          </a:p>
          <a:p>
            <a:pPr marL="285750" indent="-285750">
              <a:buFont typeface="Arial"/>
              <a:buChar char="•"/>
            </a:pPr>
            <a:r>
              <a:rPr lang="en-US" sz="1600" dirty="0">
                <a:solidFill>
                  <a:schemeClr val="tx2"/>
                </a:solidFill>
                <a:latin typeface="Posterama"/>
                <a:cs typeface="Posterama"/>
              </a:rPr>
              <a:t>Create national standards for and moral usage of technologies in healthcare </a:t>
            </a:r>
            <a:r>
              <a:rPr lang="en-US" sz="1600" dirty="0">
                <a:solidFill>
                  <a:schemeClr val="tx2"/>
                </a:solidFill>
                <a:latin typeface="Posterama"/>
                <a:ea typeface="Roboto"/>
                <a:cs typeface="Roboto"/>
              </a:rPr>
              <a:t>(Care, 2019)</a:t>
            </a:r>
          </a:p>
        </p:txBody>
      </p:sp>
      <p:sp>
        <p:nvSpPr>
          <p:cNvPr id="11" name="TextBox 10">
            <a:extLst>
              <a:ext uri="{FF2B5EF4-FFF2-40B4-BE49-F238E27FC236}">
                <a16:creationId xmlns:a16="http://schemas.microsoft.com/office/drawing/2014/main" id="{44C253F0-25ED-C995-6692-DE3036A2B086}"/>
              </a:ext>
            </a:extLst>
          </p:cNvPr>
          <p:cNvSpPr txBox="1"/>
          <p:nvPr/>
        </p:nvSpPr>
        <p:spPr>
          <a:xfrm>
            <a:off x="6301728" y="3428009"/>
            <a:ext cx="51252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Critical Evaluation</a:t>
            </a:r>
          </a:p>
          <a:p>
            <a:r>
              <a:rPr lang="en-US" sz="1600" b="1" dirty="0">
                <a:solidFill>
                  <a:schemeClr val="tx2"/>
                </a:solidFill>
                <a:latin typeface="Posterama"/>
                <a:cs typeface="Posterama"/>
              </a:rPr>
              <a:t>Barriers</a:t>
            </a:r>
          </a:p>
          <a:p>
            <a:pPr marL="285750" indent="-285750">
              <a:buFont typeface="Arial"/>
              <a:buChar char="•"/>
            </a:pPr>
            <a:r>
              <a:rPr lang="en-US" sz="1600" dirty="0">
                <a:solidFill>
                  <a:schemeClr val="tx2"/>
                </a:solidFill>
                <a:latin typeface="Posterama"/>
                <a:cs typeface="Posterama"/>
              </a:rPr>
              <a:t>Lack of digital skills, privacy issues and cost have been highlighted as an obstacle.</a:t>
            </a:r>
          </a:p>
          <a:p>
            <a:r>
              <a:rPr lang="en-US" sz="1600" b="1" dirty="0">
                <a:solidFill>
                  <a:schemeClr val="tx2"/>
                </a:solidFill>
                <a:latin typeface="Posterama"/>
                <a:cs typeface="Posterama"/>
              </a:rPr>
              <a:t>Solution</a:t>
            </a:r>
          </a:p>
          <a:p>
            <a:pPr marL="285750" indent="-285750">
              <a:buFont typeface="Arial"/>
              <a:buChar char="•"/>
            </a:pPr>
            <a:r>
              <a:rPr lang="en-US" sz="1600" dirty="0">
                <a:solidFill>
                  <a:schemeClr val="tx2"/>
                </a:solidFill>
                <a:latin typeface="Posterama"/>
                <a:cs typeface="Posterama"/>
              </a:rPr>
              <a:t>Allow users to co-design </a:t>
            </a:r>
          </a:p>
          <a:p>
            <a:pPr marL="285750" indent="-285750">
              <a:buFont typeface="Arial"/>
              <a:buChar char="•"/>
            </a:pPr>
            <a:r>
              <a:rPr lang="en-US" sz="1600" dirty="0">
                <a:solidFill>
                  <a:schemeClr val="tx2"/>
                </a:solidFill>
                <a:latin typeface="Posterama"/>
                <a:cs typeface="Posterama"/>
              </a:rPr>
              <a:t>Government to provide support and public funding</a:t>
            </a:r>
          </a:p>
          <a:p>
            <a:pPr marL="285750" indent="-285750">
              <a:buFont typeface="Arial"/>
              <a:buChar char="•"/>
            </a:pPr>
            <a:r>
              <a:rPr lang="en-US" sz="1600" dirty="0">
                <a:solidFill>
                  <a:schemeClr val="tx2"/>
                </a:solidFill>
                <a:latin typeface="Posterama"/>
                <a:cs typeface="Posterama"/>
              </a:rPr>
              <a:t>Provide ethical regulations</a:t>
            </a:r>
          </a:p>
          <a:p>
            <a:endParaRPr lang="en-US" dirty="0"/>
          </a:p>
        </p:txBody>
      </p:sp>
      <p:pic>
        <p:nvPicPr>
          <p:cNvPr id="12" name="Picture 11" descr="A group of people around a table&#10;&#10;AI-generated content may be incorrect.">
            <a:extLst>
              <a:ext uri="{FF2B5EF4-FFF2-40B4-BE49-F238E27FC236}">
                <a16:creationId xmlns:a16="http://schemas.microsoft.com/office/drawing/2014/main" id="{5982652A-5103-2E24-32A8-C689BEAA2676}"/>
              </a:ext>
            </a:extLst>
          </p:cNvPr>
          <p:cNvPicPr>
            <a:picLocks noChangeAspect="1"/>
          </p:cNvPicPr>
          <p:nvPr/>
        </p:nvPicPr>
        <p:blipFill>
          <a:blip r:embed="rId4"/>
          <a:stretch>
            <a:fillRect/>
          </a:stretch>
        </p:blipFill>
        <p:spPr>
          <a:xfrm>
            <a:off x="3064879" y="4118658"/>
            <a:ext cx="2840622" cy="1890533"/>
          </a:xfrm>
          <a:prstGeom prst="rect">
            <a:avLst/>
          </a:prstGeom>
        </p:spPr>
      </p:pic>
      <p:sp>
        <p:nvSpPr>
          <p:cNvPr id="14" name="TextBox 13">
            <a:extLst>
              <a:ext uri="{FF2B5EF4-FFF2-40B4-BE49-F238E27FC236}">
                <a16:creationId xmlns:a16="http://schemas.microsoft.com/office/drawing/2014/main" id="{DB093B83-DD07-694C-6932-A16668F8EBE3}"/>
              </a:ext>
            </a:extLst>
          </p:cNvPr>
          <p:cNvSpPr txBox="1"/>
          <p:nvPr/>
        </p:nvSpPr>
        <p:spPr>
          <a:xfrm>
            <a:off x="4357869" y="600726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tx2"/>
                </a:solidFill>
                <a:latin typeface="Posterama"/>
                <a:ea typeface="Roboto"/>
                <a:cs typeface="Roboto"/>
              </a:rPr>
              <a:t>(</a:t>
            </a:r>
            <a:r>
              <a:rPr lang="en-US" sz="1600" err="1">
                <a:solidFill>
                  <a:schemeClr val="tx2"/>
                </a:solidFill>
                <a:latin typeface="Posterama"/>
                <a:ea typeface="Roboto"/>
                <a:cs typeface="Roboto"/>
              </a:rPr>
              <a:t>fauxels</a:t>
            </a:r>
            <a:r>
              <a:rPr lang="en-US" sz="1600" dirty="0">
                <a:solidFill>
                  <a:schemeClr val="tx2"/>
                </a:solidFill>
                <a:latin typeface="Posterama"/>
                <a:ea typeface="Roboto"/>
                <a:cs typeface="Roboto"/>
              </a:rPr>
              <a:t>, 2019)</a:t>
            </a:r>
            <a:endParaRPr lang="en-US" sz="1600" dirty="0">
              <a:solidFill>
                <a:schemeClr val="tx2"/>
              </a:solidFill>
              <a:latin typeface="Posterama"/>
            </a:endParaRPr>
          </a:p>
        </p:txBody>
      </p:sp>
      <p:pic>
        <p:nvPicPr>
          <p:cNvPr id="2" name="Recorded Sound">
            <a:hlinkClick r:id="" action="ppaction://media"/>
            <a:extLst>
              <a:ext uri="{FF2B5EF4-FFF2-40B4-BE49-F238E27FC236}">
                <a16:creationId xmlns:a16="http://schemas.microsoft.com/office/drawing/2014/main" id="{D2AE5EA6-5FA2-B8E4-64FC-525904020D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469527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4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791EF80-B167-CB7A-20D4-4C67E85091CF}"/>
              </a:ext>
            </a:extLst>
          </p:cNvPr>
          <p:cNvSpPr>
            <a:spLocks noGrp="1"/>
          </p:cNvSpPr>
          <p:nvPr>
            <p:ph type="sldNum" sz="quarter" idx="12"/>
          </p:nvPr>
        </p:nvSpPr>
        <p:spPr/>
        <p:txBody>
          <a:bodyPr/>
          <a:lstStyle/>
          <a:p>
            <a:fld id="{73B850FF-6169-4056-8077-06FFA93A5366}" type="slidenum">
              <a:rPr lang="en-US" smtClean="0"/>
              <a:pPr/>
              <a:t>14</a:t>
            </a:fld>
            <a:endParaRPr lang="en-US" dirty="0"/>
          </a:p>
        </p:txBody>
      </p:sp>
      <p:sp>
        <p:nvSpPr>
          <p:cNvPr id="7" name="TextBox 6">
            <a:extLst>
              <a:ext uri="{FF2B5EF4-FFF2-40B4-BE49-F238E27FC236}">
                <a16:creationId xmlns:a16="http://schemas.microsoft.com/office/drawing/2014/main" id="{1198428B-71C8-5AC8-2BF0-3CBADC8D513C}"/>
              </a:ext>
            </a:extLst>
          </p:cNvPr>
          <p:cNvSpPr txBox="1"/>
          <p:nvPr/>
        </p:nvSpPr>
        <p:spPr>
          <a:xfrm>
            <a:off x="4881847" y="1453"/>
            <a:ext cx="5333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solidFill>
                  <a:schemeClr val="tx2"/>
                </a:solidFill>
                <a:latin typeface="Posterama"/>
                <a:cs typeface="Posterama"/>
              </a:rPr>
              <a:t>Conclusion</a:t>
            </a:r>
          </a:p>
        </p:txBody>
      </p:sp>
      <p:sp>
        <p:nvSpPr>
          <p:cNvPr id="8" name="TextBox 7">
            <a:extLst>
              <a:ext uri="{FF2B5EF4-FFF2-40B4-BE49-F238E27FC236}">
                <a16:creationId xmlns:a16="http://schemas.microsoft.com/office/drawing/2014/main" id="{73DBF422-048E-A9A5-5008-7E23C7A2F05C}"/>
              </a:ext>
            </a:extLst>
          </p:cNvPr>
          <p:cNvSpPr txBox="1"/>
          <p:nvPr/>
        </p:nvSpPr>
        <p:spPr>
          <a:xfrm>
            <a:off x="1315232" y="991644"/>
            <a:ext cx="409183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Key Summary Points</a:t>
            </a:r>
            <a:endParaRPr lang="en-US"/>
          </a:p>
          <a:p>
            <a:pPr marL="285750" indent="-285750">
              <a:buFont typeface="Arial"/>
              <a:buChar char="•"/>
            </a:pPr>
            <a:r>
              <a:rPr lang="en-US" sz="1600" dirty="0">
                <a:solidFill>
                  <a:schemeClr val="tx2"/>
                </a:solidFill>
                <a:latin typeface="Posterama"/>
                <a:cs typeface="Posterama"/>
              </a:rPr>
              <a:t>Care strategies need to be modified to address emotional, physical and social needs of the ageing population (ONS, 2023)</a:t>
            </a:r>
            <a:endParaRPr lang="en-US">
              <a:solidFill>
                <a:schemeClr val="tx2"/>
              </a:solidFill>
            </a:endParaRPr>
          </a:p>
          <a:p>
            <a:pPr marL="285750" indent="-285750">
              <a:buFont typeface="Arial"/>
              <a:buChar char="•"/>
            </a:pPr>
            <a:r>
              <a:rPr lang="en-US" sz="1600" dirty="0">
                <a:solidFill>
                  <a:schemeClr val="tx2"/>
                </a:solidFill>
                <a:latin typeface="Posterama"/>
                <a:cs typeface="Posterama"/>
              </a:rPr>
              <a:t>Improving wellbeing and promoting independence in elderly telemedicine, assistive devices and smart homes are a benefit (NIHR, 2018)</a:t>
            </a:r>
          </a:p>
          <a:p>
            <a:pPr marL="285750" indent="-285750">
              <a:buFont typeface="Arial"/>
              <a:buChar char="•"/>
            </a:pPr>
            <a:r>
              <a:rPr lang="en-US" sz="1600" dirty="0">
                <a:solidFill>
                  <a:schemeClr val="tx2"/>
                </a:solidFill>
                <a:latin typeface="Posterama"/>
                <a:cs typeface="Posterama"/>
              </a:rPr>
              <a:t>Efficient care is guaranteed by integration of theory policy</a:t>
            </a:r>
          </a:p>
          <a:p>
            <a:pPr marL="285750" indent="-285750">
              <a:buFont typeface="Arial"/>
              <a:buChar char="•"/>
            </a:pPr>
            <a:r>
              <a:rPr lang="en-US" sz="1600" dirty="0">
                <a:solidFill>
                  <a:schemeClr val="tx2"/>
                </a:solidFill>
                <a:latin typeface="Posterama"/>
                <a:cs typeface="Posterama"/>
              </a:rPr>
              <a:t>The NHS Long Term Plan and the Care Act 2014 implement equity in service delivery (UK Government, 2014; NHS England, 2019)</a:t>
            </a:r>
          </a:p>
        </p:txBody>
      </p:sp>
      <p:sp>
        <p:nvSpPr>
          <p:cNvPr id="9" name="TextBox 8">
            <a:extLst>
              <a:ext uri="{FF2B5EF4-FFF2-40B4-BE49-F238E27FC236}">
                <a16:creationId xmlns:a16="http://schemas.microsoft.com/office/drawing/2014/main" id="{2C0EF22F-E9F6-6419-30A7-B2ED4F15F90C}"/>
              </a:ext>
            </a:extLst>
          </p:cNvPr>
          <p:cNvSpPr txBox="1"/>
          <p:nvPr/>
        </p:nvSpPr>
        <p:spPr>
          <a:xfrm>
            <a:off x="6409150" y="1043835"/>
            <a:ext cx="4812082"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tx2"/>
                </a:solidFill>
                <a:latin typeface="Posterama"/>
                <a:cs typeface="Posterama"/>
              </a:rPr>
              <a:t>Future Outlook</a:t>
            </a:r>
          </a:p>
          <a:p>
            <a:pPr marL="285750" indent="-285750">
              <a:buFont typeface="Arial"/>
              <a:buChar char="•"/>
            </a:pPr>
            <a:r>
              <a:rPr lang="en-US" sz="1600" dirty="0">
                <a:solidFill>
                  <a:schemeClr val="tx2"/>
                </a:solidFill>
                <a:latin typeface="Posterama"/>
                <a:cs typeface="Posterama"/>
              </a:rPr>
              <a:t>Increase the creation of wearable technology, customise digital care plans and AI-assisted monitoring.</a:t>
            </a:r>
          </a:p>
          <a:p>
            <a:pPr marL="285750" indent="-285750">
              <a:buFont typeface="Arial"/>
              <a:buChar char="•"/>
            </a:pPr>
            <a:r>
              <a:rPr lang="en-US" sz="1600" dirty="0">
                <a:solidFill>
                  <a:schemeClr val="tx2"/>
                </a:solidFill>
                <a:latin typeface="Posterama"/>
                <a:cs typeface="Posterama"/>
              </a:rPr>
              <a:t>To guarantee adoption that is secure and efficient the continuous study of digital inclusion is important.</a:t>
            </a:r>
          </a:p>
          <a:p>
            <a:pPr marL="285750" indent="-285750">
              <a:buFont typeface="Arial"/>
              <a:buChar char="•"/>
            </a:pPr>
            <a:r>
              <a:rPr lang="en-US" sz="1600" dirty="0">
                <a:solidFill>
                  <a:schemeClr val="tx2"/>
                </a:solidFill>
                <a:latin typeface="Posterama"/>
                <a:cs typeface="Posterama"/>
              </a:rPr>
              <a:t>To reduce </a:t>
            </a:r>
            <a:r>
              <a:rPr lang="en-GB" sz="1600" dirty="0">
                <a:solidFill>
                  <a:schemeClr val="tx2"/>
                </a:solidFill>
                <a:latin typeface="Posterama"/>
                <a:cs typeface="Posterama"/>
              </a:rPr>
              <a:t>hospitalisation</a:t>
            </a:r>
            <a:r>
              <a:rPr lang="en-US" sz="1600" dirty="0">
                <a:solidFill>
                  <a:schemeClr val="tx2"/>
                </a:solidFill>
                <a:latin typeface="Posterama"/>
                <a:cs typeface="Posterama"/>
              </a:rPr>
              <a:t> rates and increase quality of life, expansion of preventative measures and integrated community care models are vital (BGS, 2024)</a:t>
            </a:r>
          </a:p>
          <a:p>
            <a:pPr marL="285750" indent="-285750">
              <a:buFont typeface="Arial"/>
              <a:buChar char="•"/>
            </a:pPr>
            <a:endParaRPr lang="en-US" sz="1600" b="1" dirty="0">
              <a:solidFill>
                <a:schemeClr val="tx2"/>
              </a:solidFill>
              <a:latin typeface="Posterama"/>
              <a:cs typeface="Posterama"/>
            </a:endParaRPr>
          </a:p>
          <a:p>
            <a:pPr marL="285750" indent="-285750">
              <a:buFont typeface="Arial"/>
              <a:buChar char="•"/>
            </a:pPr>
            <a:endParaRPr lang="en-US" sz="1600" b="1" dirty="0">
              <a:solidFill>
                <a:schemeClr val="tx2"/>
              </a:solidFill>
              <a:latin typeface="Posterama"/>
              <a:cs typeface="Posterama"/>
            </a:endParaRPr>
          </a:p>
        </p:txBody>
      </p:sp>
      <p:pic>
        <p:nvPicPr>
          <p:cNvPr id="2" name="Recorded Sound">
            <a:hlinkClick r:id="" action="ppaction://media"/>
            <a:extLst>
              <a:ext uri="{FF2B5EF4-FFF2-40B4-BE49-F238E27FC236}">
                <a16:creationId xmlns:a16="http://schemas.microsoft.com/office/drawing/2014/main" id="{3E7A256B-2D92-8290-3941-267886A44B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7670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F5D55CA-E01E-9DCC-9E46-36D133E9CBC9}"/>
              </a:ext>
            </a:extLst>
          </p:cNvPr>
          <p:cNvSpPr>
            <a:spLocks noGrp="1"/>
          </p:cNvSpPr>
          <p:nvPr>
            <p:ph type="sldNum" sz="quarter" idx="12"/>
          </p:nvPr>
        </p:nvSpPr>
        <p:spPr/>
        <p:txBody>
          <a:bodyPr/>
          <a:lstStyle/>
          <a:p>
            <a:fld id="{73B850FF-6169-4056-8077-06FFA93A5366}" type="slidenum">
              <a:rPr lang="en-US" smtClean="0"/>
              <a:pPr/>
              <a:t>15</a:t>
            </a:fld>
            <a:endParaRPr lang="en-US" dirty="0"/>
          </a:p>
        </p:txBody>
      </p:sp>
      <p:sp>
        <p:nvSpPr>
          <p:cNvPr id="2" name="TextBox 1">
            <a:extLst>
              <a:ext uri="{FF2B5EF4-FFF2-40B4-BE49-F238E27FC236}">
                <a16:creationId xmlns:a16="http://schemas.microsoft.com/office/drawing/2014/main" id="{5FFAF074-1490-2379-2C02-0CB8F0A53589}"/>
              </a:ext>
            </a:extLst>
          </p:cNvPr>
          <p:cNvSpPr txBox="1"/>
          <p:nvPr/>
        </p:nvSpPr>
        <p:spPr>
          <a:xfrm>
            <a:off x="489996" y="924046"/>
            <a:ext cx="11221654" cy="56182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US" sz="1100">
                <a:latin typeface="Calibri"/>
                <a:ea typeface="Calibri"/>
                <a:cs typeface="Calibri"/>
              </a:rPr>
              <a:t>ac-admin (2022). </a:t>
            </a:r>
            <a:r>
              <a:rPr lang="en-US" sz="1100" i="1">
                <a:latin typeface="Calibri"/>
                <a:ea typeface="Calibri"/>
                <a:cs typeface="Calibri"/>
              </a:rPr>
              <a:t>World Hospice and Palliative Care Day: Discussing the importance of Palliative &amp; End of Life Care</a:t>
            </a:r>
            <a:r>
              <a:rPr lang="en-US" sz="1100">
                <a:latin typeface="Calibri"/>
                <a:ea typeface="Calibri"/>
                <a:cs typeface="Calibri"/>
              </a:rPr>
              <a:t>. [online] Alcedo Care. Available at: </a:t>
            </a:r>
            <a:r>
              <a:rPr lang="en-US" sz="1100" u="sng">
                <a:solidFill>
                  <a:srgbClr val="467886"/>
                </a:solidFill>
                <a:latin typeface="Calibri"/>
                <a:ea typeface="Calibri"/>
                <a:cs typeface="Calibri"/>
                <a:hlinkClick r:id="rId4"/>
              </a:rPr>
              <a:t>https://alcedocare.co.uk/blog/world-hospice-and-palliative-care-day/</a:t>
            </a:r>
            <a:r>
              <a:rPr lang="en-US" sz="1100">
                <a:latin typeface="Calibri"/>
                <a:ea typeface="Calibri"/>
                <a:cs typeface="Calibri"/>
              </a:rPr>
              <a:t>. </a:t>
            </a:r>
          </a:p>
          <a:p>
            <a:pPr>
              <a:lnSpc>
                <a:spcPts val="1569"/>
              </a:lnSpc>
            </a:pPr>
            <a:endParaRPr lang="en-US" sz="1100">
              <a:latin typeface="Calibri"/>
              <a:cs typeface="Segoe UI"/>
            </a:endParaRPr>
          </a:p>
          <a:p>
            <a:pPr>
              <a:lnSpc>
                <a:spcPts val="1569"/>
              </a:lnSpc>
            </a:pPr>
            <a:r>
              <a:rPr lang="en-US" sz="1100">
                <a:latin typeface="Calibri"/>
                <a:cs typeface="Segoe UI"/>
              </a:rPr>
              <a:t>Age UK. (2024). Available at: </a:t>
            </a:r>
            <a:r>
              <a:rPr lang="en-US" sz="1100" u="sng">
                <a:solidFill>
                  <a:srgbClr val="467886"/>
                </a:solidFill>
                <a:latin typeface="Calibri"/>
                <a:cs typeface="Segoe UI"/>
                <a:hlinkClick r:id="rId5"/>
              </a:rPr>
              <a:t>https://www.ageuk.org.uk/discover/2024/september/state-of-health-and-care-of-older-people-in-england-2024/</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Armstrong, M. (2019). </a:t>
            </a:r>
            <a:r>
              <a:rPr lang="en-US" sz="1100" i="1">
                <a:latin typeface="Calibri"/>
                <a:cs typeface="Segoe UI"/>
              </a:rPr>
              <a:t>Infographic: Population growth in the UK</a:t>
            </a:r>
            <a:r>
              <a:rPr lang="en-US" sz="1100">
                <a:latin typeface="Calibri"/>
                <a:cs typeface="Segoe UI"/>
              </a:rPr>
              <a:t>. [online] Statista Daily Data. Available at: </a:t>
            </a:r>
            <a:r>
              <a:rPr lang="en-US" sz="1100" u="sng">
                <a:solidFill>
                  <a:srgbClr val="467886"/>
                </a:solidFill>
                <a:latin typeface="Calibri"/>
                <a:cs typeface="Segoe UI"/>
                <a:hlinkClick r:id="rId6"/>
              </a:rPr>
              <a:t>https://www.statista.com/chart/18515/population-growth-in-the-uk/?srsltid=AfmBOormbh-ZmVluIa0BTPs5l_YaNsXn8WWFCyXgD_DphjuLbgiisV7c</a:t>
            </a:r>
            <a:r>
              <a:rPr lang="en-US" sz="1100">
                <a:latin typeface="Calibri"/>
                <a:cs typeface="Segoe UI"/>
              </a:rPr>
              <a:t> [Accessed 30 Sep. 2025]. </a:t>
            </a:r>
          </a:p>
          <a:p>
            <a:pPr>
              <a:lnSpc>
                <a:spcPts val="1569"/>
              </a:lnSpc>
            </a:pPr>
            <a:endParaRPr lang="en-US" sz="1100">
              <a:latin typeface="Calibri"/>
              <a:cs typeface="Segoe UI"/>
            </a:endParaRPr>
          </a:p>
          <a:p>
            <a:pPr>
              <a:lnSpc>
                <a:spcPts val="1569"/>
              </a:lnSpc>
            </a:pPr>
            <a:r>
              <a:rPr lang="en-US" sz="1100">
                <a:latin typeface="Calibri"/>
                <a:cs typeface="Segoe UI"/>
              </a:rPr>
              <a:t>Atchley, R.C. (1989). A Continuity Theory of Normal Aging. </a:t>
            </a:r>
            <a:r>
              <a:rPr lang="en-US" sz="1100" i="1">
                <a:latin typeface="Calibri"/>
                <a:cs typeface="Segoe UI"/>
              </a:rPr>
              <a:t>The Gerontologist</a:t>
            </a:r>
            <a:r>
              <a:rPr lang="en-US" sz="1100">
                <a:latin typeface="Calibri"/>
                <a:cs typeface="Segoe UI"/>
              </a:rPr>
              <a:t>, 29(2), pp.183–190. doi:https://doi.org/10.1093/geront/29.2.183. </a:t>
            </a:r>
          </a:p>
          <a:p>
            <a:pPr>
              <a:lnSpc>
                <a:spcPts val="1569"/>
              </a:lnSpc>
            </a:pPr>
            <a:endParaRPr lang="en-US" sz="1100">
              <a:latin typeface="Calibri"/>
              <a:cs typeface="Segoe UI"/>
            </a:endParaRPr>
          </a:p>
          <a:p>
            <a:pPr>
              <a:lnSpc>
                <a:spcPts val="1569"/>
              </a:lnSpc>
            </a:pPr>
            <a:r>
              <a:rPr lang="en-US" sz="1100">
                <a:latin typeface="Calibri"/>
                <a:cs typeface="Segoe UI"/>
              </a:rPr>
              <a:t>British Geriatrics Society. (2024). </a:t>
            </a:r>
            <a:r>
              <a:rPr lang="en-US" sz="1100" i="1">
                <a:latin typeface="Calibri"/>
                <a:cs typeface="Segoe UI"/>
              </a:rPr>
              <a:t>Be proactive: Evidence supporting proactive care for older people with frailty | British Geriatrics Society</a:t>
            </a:r>
            <a:r>
              <a:rPr lang="en-US" sz="1100">
                <a:latin typeface="Calibri"/>
                <a:cs typeface="Segoe UI"/>
              </a:rPr>
              <a:t>. [online] Available at: </a:t>
            </a:r>
            <a:r>
              <a:rPr lang="en-US" sz="1100" u="sng">
                <a:solidFill>
                  <a:srgbClr val="467886"/>
                </a:solidFill>
                <a:latin typeface="Calibri"/>
                <a:cs typeface="Segoe UI"/>
                <a:hlinkClick r:id="rId7"/>
              </a:rPr>
              <a:t>https://www.bgs.org.uk/ProactiveCareEvidence</a:t>
            </a:r>
            <a:r>
              <a:rPr lang="en-US" sz="1100">
                <a:latin typeface="Calibri"/>
                <a:cs typeface="Segoe UI"/>
              </a:rPr>
              <a:t>? [Accessed 6 Oct. 2025]. </a:t>
            </a:r>
          </a:p>
          <a:p>
            <a:pPr>
              <a:lnSpc>
                <a:spcPts val="1569"/>
              </a:lnSpc>
            </a:pPr>
            <a:endParaRPr lang="en-US" sz="1100">
              <a:latin typeface="Calibri"/>
              <a:cs typeface="Segoe UI"/>
            </a:endParaRPr>
          </a:p>
          <a:p>
            <a:pPr>
              <a:lnSpc>
                <a:spcPts val="1569"/>
              </a:lnSpc>
            </a:pPr>
            <a:r>
              <a:rPr lang="en-US" sz="1100">
                <a:latin typeface="Calibri"/>
                <a:cs typeface="Segoe UI"/>
              </a:rPr>
              <a:t>Care Act 2014 CONTENTS. (2014). Available at: </a:t>
            </a:r>
            <a:r>
              <a:rPr lang="en-US" sz="1100" u="sng">
                <a:solidFill>
                  <a:srgbClr val="467886"/>
                </a:solidFill>
                <a:latin typeface="Calibri"/>
                <a:cs typeface="Segoe UI"/>
                <a:hlinkClick r:id="rId8"/>
              </a:rPr>
              <a:t>https://www.legislation.gov.uk/ukpga/2014/23/pdfs/ukpga_20140023_en.pdf</a:t>
            </a:r>
            <a:r>
              <a:rPr lang="en-US" sz="1100">
                <a:latin typeface="Calibri"/>
                <a:cs typeface="Segoe UI"/>
              </a:rPr>
              <a:t>? [Accessed 30 Sep. 2025]. </a:t>
            </a:r>
          </a:p>
          <a:p>
            <a:pPr>
              <a:lnSpc>
                <a:spcPts val="1569"/>
              </a:lnSpc>
            </a:pPr>
            <a:endParaRPr lang="en-US" sz="1100">
              <a:latin typeface="Calibri"/>
              <a:cs typeface="Segoe UI"/>
            </a:endParaRPr>
          </a:p>
          <a:p>
            <a:pPr>
              <a:lnSpc>
                <a:spcPts val="1569"/>
              </a:lnSpc>
            </a:pPr>
            <a:r>
              <a:rPr lang="en-US" sz="1100">
                <a:latin typeface="Calibri"/>
                <a:cs typeface="Segoe UI"/>
              </a:rPr>
              <a:t>Care Quality Commission (CQC) (2024). </a:t>
            </a:r>
            <a:r>
              <a:rPr lang="en-US" sz="1100" i="1">
                <a:latin typeface="Calibri"/>
                <a:cs typeface="Segoe UI"/>
              </a:rPr>
              <a:t>The state of health care and adult social care in England 2023/24 - Care Quality Commission</a:t>
            </a:r>
            <a:r>
              <a:rPr lang="en-US" sz="1100">
                <a:latin typeface="Calibri"/>
                <a:cs typeface="Segoe UI"/>
              </a:rPr>
              <a:t>. [online] Cqc.org.uk. Available at: </a:t>
            </a:r>
            <a:r>
              <a:rPr lang="en-US" sz="1100" u="sng">
                <a:solidFill>
                  <a:srgbClr val="467886"/>
                </a:solidFill>
                <a:latin typeface="Calibri"/>
                <a:cs typeface="Segoe UI"/>
                <a:hlinkClick r:id="rId9"/>
              </a:rPr>
              <a:t>https://www.cqc.org.uk/publications/major-report/state-care/2023-2024</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Care, S. (2019). </a:t>
            </a:r>
            <a:r>
              <a:rPr lang="en-US" sz="1100" i="1">
                <a:latin typeface="Calibri"/>
                <a:cs typeface="Segoe UI"/>
              </a:rPr>
              <a:t>Sustainable Care - Call for Evidence: Connected Technology: Smart or Sinister.</a:t>
            </a:r>
            <a:r>
              <a:rPr lang="en-US" sz="1100">
                <a:latin typeface="Calibri"/>
                <a:cs typeface="Segoe UI"/>
              </a:rPr>
              <a:t> [online] Sheffield.ac.uk. Available at: </a:t>
            </a:r>
            <a:r>
              <a:rPr lang="en-US" sz="1100" u="sng">
                <a:solidFill>
                  <a:srgbClr val="467886"/>
                </a:solidFill>
                <a:latin typeface="Calibri"/>
                <a:cs typeface="Segoe UI"/>
                <a:hlinkClick r:id="rId10"/>
              </a:rPr>
              <a:t>https://sustainable-care.sites.sheffield.ac.uk/research/submissions-to-inquiries-and-consultations/call-for-evidence-connected-technology-smart-or-sinister</a:t>
            </a:r>
            <a:r>
              <a:rPr lang="en-US" sz="1100">
                <a:latin typeface="Calibri"/>
                <a:cs typeface="Segoe UI"/>
              </a:rPr>
              <a:t>? [Accessed 6 Oct. 2025]. </a:t>
            </a:r>
          </a:p>
          <a:p>
            <a:pPr>
              <a:lnSpc>
                <a:spcPts val="1569"/>
              </a:lnSpc>
            </a:pPr>
            <a:endParaRPr lang="en-US" sz="1100">
              <a:latin typeface="Calibri"/>
              <a:cs typeface="Segoe UI"/>
            </a:endParaRPr>
          </a:p>
          <a:p>
            <a:pPr>
              <a:lnSpc>
                <a:spcPts val="1569"/>
              </a:lnSpc>
            </a:pPr>
            <a:r>
              <a:rPr lang="en-US" sz="1100">
                <a:latin typeface="Calibri"/>
                <a:cs typeface="Segoe UI"/>
              </a:rPr>
              <a:t>Desai, S. (2024). </a:t>
            </a:r>
            <a:r>
              <a:rPr lang="en-US" sz="1100" i="1">
                <a:latin typeface="Calibri"/>
                <a:cs typeface="Segoe UI"/>
              </a:rPr>
              <a:t>Benefits of Digital Health</a:t>
            </a:r>
            <a:r>
              <a:rPr lang="en-US" sz="1100">
                <a:latin typeface="Calibri"/>
                <a:cs typeface="Segoe UI"/>
              </a:rPr>
              <a:t>. [online] EDUCBA. Available at: </a:t>
            </a:r>
            <a:r>
              <a:rPr lang="en-US" sz="1100" u="sng">
                <a:solidFill>
                  <a:srgbClr val="467886"/>
                </a:solidFill>
                <a:latin typeface="Calibri"/>
                <a:cs typeface="Segoe UI"/>
                <a:hlinkClick r:id="rId11"/>
              </a:rPr>
              <a:t>https://www.educba.com/benefits-of-digital-health/</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Elder, G.H. (1998). The Life Course as Developmental Theory. </a:t>
            </a:r>
            <a:r>
              <a:rPr lang="en-US" sz="1100" i="1">
                <a:latin typeface="Calibri"/>
                <a:cs typeface="Segoe UI"/>
              </a:rPr>
              <a:t>Child Development</a:t>
            </a:r>
            <a:r>
              <a:rPr lang="en-US" sz="1100">
                <a:latin typeface="Calibri"/>
                <a:cs typeface="Segoe UI"/>
              </a:rPr>
              <a:t>, [online] 69(1), pp.1–12. Available at: </a:t>
            </a:r>
            <a:r>
              <a:rPr lang="en-US" sz="1100" u="sng">
                <a:solidFill>
                  <a:srgbClr val="467886"/>
                </a:solidFill>
                <a:latin typeface="Calibri"/>
                <a:cs typeface="Segoe UI"/>
                <a:hlinkClick r:id="rId12"/>
              </a:rPr>
              <a:t>https://www.jstor.org/stable/1132065</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England, N. (2025). </a:t>
            </a:r>
            <a:r>
              <a:rPr lang="en-US" sz="1100" i="1">
                <a:latin typeface="Calibri"/>
                <a:cs typeface="Segoe UI"/>
              </a:rPr>
              <a:t>NHS England» Improving care for older people</a:t>
            </a:r>
            <a:r>
              <a:rPr lang="en-US" sz="1100">
                <a:latin typeface="Calibri"/>
                <a:cs typeface="Segoe UI"/>
              </a:rPr>
              <a:t>. [online] England.nhs.uk. Available at: </a:t>
            </a:r>
            <a:r>
              <a:rPr lang="en-US" sz="1100" u="sng">
                <a:solidFill>
                  <a:srgbClr val="467886"/>
                </a:solidFill>
                <a:latin typeface="Calibri"/>
                <a:cs typeface="Segoe UI"/>
                <a:hlinkClick r:id="rId13"/>
              </a:rPr>
              <a:t>https://www.england.nhs.uk/ourwork/clinical-policy/older-people/improving-care-for-older-people/</a:t>
            </a:r>
            <a:r>
              <a:rPr lang="en-US" sz="1100">
                <a:latin typeface="Calibri"/>
                <a:cs typeface="Segoe UI"/>
              </a:rPr>
              <a:t>? [Accessed 30 Sep. 2025]. </a:t>
            </a:r>
          </a:p>
        </p:txBody>
      </p:sp>
      <p:sp>
        <p:nvSpPr>
          <p:cNvPr id="3" name="TextBox 2">
            <a:extLst>
              <a:ext uri="{FF2B5EF4-FFF2-40B4-BE49-F238E27FC236}">
                <a16:creationId xmlns:a16="http://schemas.microsoft.com/office/drawing/2014/main" id="{CEBEA44F-646A-C3A2-4955-411D07F18AD6}"/>
              </a:ext>
            </a:extLst>
          </p:cNvPr>
          <p:cNvSpPr txBox="1"/>
          <p:nvPr/>
        </p:nvSpPr>
        <p:spPr>
          <a:xfrm>
            <a:off x="4795962" y="1452"/>
            <a:ext cx="51147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solidFill>
                  <a:schemeClr val="tx2"/>
                </a:solidFill>
                <a:latin typeface="Posterama"/>
                <a:cs typeface="Posterama"/>
              </a:rPr>
              <a:t>References</a:t>
            </a:r>
          </a:p>
        </p:txBody>
      </p:sp>
      <p:pic>
        <p:nvPicPr>
          <p:cNvPr id="4" name="Recorded Sound">
            <a:hlinkClick r:id="" action="ppaction://media"/>
            <a:extLst>
              <a:ext uri="{FF2B5EF4-FFF2-40B4-BE49-F238E27FC236}">
                <a16:creationId xmlns:a16="http://schemas.microsoft.com/office/drawing/2014/main" id="{65D1A5FC-F18E-6FD9-896A-85E605BCFD20}"/>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0719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B39B897-0F6B-E089-60BC-754DD3CC72A1}"/>
              </a:ext>
            </a:extLst>
          </p:cNvPr>
          <p:cNvSpPr>
            <a:spLocks noGrp="1"/>
          </p:cNvSpPr>
          <p:nvPr>
            <p:ph type="sldNum" sz="quarter" idx="12"/>
          </p:nvPr>
        </p:nvSpPr>
        <p:spPr/>
        <p:txBody>
          <a:bodyPr/>
          <a:lstStyle/>
          <a:p>
            <a:fld id="{73B850FF-6169-4056-8077-06FFA93A5366}" type="slidenum">
              <a:rPr lang="en-US" smtClean="0"/>
              <a:pPr/>
              <a:t>16</a:t>
            </a:fld>
            <a:endParaRPr lang="en-US" dirty="0"/>
          </a:p>
        </p:txBody>
      </p:sp>
      <p:sp>
        <p:nvSpPr>
          <p:cNvPr id="7" name="TextBox 6">
            <a:extLst>
              <a:ext uri="{FF2B5EF4-FFF2-40B4-BE49-F238E27FC236}">
                <a16:creationId xmlns:a16="http://schemas.microsoft.com/office/drawing/2014/main" id="{06CCDB7A-72CE-E524-51E0-1B9176FCD935}"/>
              </a:ext>
            </a:extLst>
          </p:cNvPr>
          <p:cNvSpPr txBox="1"/>
          <p:nvPr/>
        </p:nvSpPr>
        <p:spPr>
          <a:xfrm>
            <a:off x="769717" y="528577"/>
            <a:ext cx="10662212" cy="5810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US" sz="1100">
                <a:latin typeface="Calibri"/>
                <a:cs typeface="Segoe UI"/>
              </a:rPr>
              <a:t>fauxels (2019). </a:t>
            </a:r>
            <a:r>
              <a:rPr lang="en-US" sz="1100" i="1">
                <a:latin typeface="Calibri"/>
                <a:cs typeface="Segoe UI"/>
              </a:rPr>
              <a:t>Colleagues Shaking each other’s Hands · Free Stock Photo</a:t>
            </a:r>
            <a:r>
              <a:rPr lang="en-US" sz="1100">
                <a:latin typeface="Calibri"/>
                <a:cs typeface="Segoe UI"/>
              </a:rPr>
              <a:t>. [online] Pexels. Available at: </a:t>
            </a:r>
            <a:r>
              <a:rPr lang="en-US" sz="1100" u="sng">
                <a:solidFill>
                  <a:srgbClr val="467886"/>
                </a:solidFill>
                <a:latin typeface="Calibri"/>
                <a:cs typeface="Segoe UI"/>
                <a:hlinkClick r:id="rId2"/>
              </a:rPr>
              <a:t>https://www.pexels.com/photo/colleagues-shaking-each-other-s-hands-3184291/</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FutureLearn. (2012). </a:t>
            </a:r>
            <a:r>
              <a:rPr lang="en-US" sz="1100" i="1">
                <a:latin typeface="Calibri"/>
                <a:cs typeface="Segoe UI"/>
              </a:rPr>
              <a:t>Circles of support</a:t>
            </a:r>
            <a:r>
              <a:rPr lang="en-US" sz="1100">
                <a:latin typeface="Calibri"/>
                <a:cs typeface="Segoe UI"/>
              </a:rPr>
              <a:t>. [online] Available at: </a:t>
            </a:r>
            <a:r>
              <a:rPr lang="en-US" sz="1100" u="sng">
                <a:solidFill>
                  <a:srgbClr val="467886"/>
                </a:solidFill>
                <a:latin typeface="Calibri"/>
                <a:cs typeface="Segoe UI"/>
                <a:hlinkClick r:id="rId3"/>
              </a:rPr>
              <a:t>https://www.futurelearn.com/info/courses/health-assessment/0/steps/42765</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Havighurst, R.J. (1961). Successful Aging. </a:t>
            </a:r>
            <a:r>
              <a:rPr lang="en-US" sz="1100" i="1">
                <a:latin typeface="Calibri"/>
                <a:cs typeface="Segoe UI"/>
              </a:rPr>
              <a:t>The Gerontologist</a:t>
            </a:r>
            <a:r>
              <a:rPr lang="en-US" sz="1100">
                <a:latin typeface="Calibri"/>
                <a:cs typeface="Segoe UI"/>
              </a:rPr>
              <a:t>, [online] 1(1), pp.8–13. doi:https://doi.org/10.1093/geront/1.1.8. </a:t>
            </a:r>
          </a:p>
          <a:p>
            <a:pPr>
              <a:lnSpc>
                <a:spcPts val="1569"/>
              </a:lnSpc>
            </a:pPr>
            <a:endParaRPr lang="en-US" sz="1100">
              <a:latin typeface="Calibri"/>
              <a:cs typeface="Segoe UI"/>
            </a:endParaRPr>
          </a:p>
          <a:p>
            <a:pPr>
              <a:lnSpc>
                <a:spcPts val="1569"/>
              </a:lnSpc>
            </a:pPr>
            <a:r>
              <a:rPr lang="en-US" sz="1100">
                <a:latin typeface="Calibri"/>
                <a:cs typeface="Segoe UI"/>
              </a:rPr>
              <a:t>Implementing Digital twins in Healthcare: Challenges &amp; Solutions. (2025.). </a:t>
            </a:r>
            <a:r>
              <a:rPr lang="en-US" sz="1100" i="1">
                <a:latin typeface="Calibri"/>
                <a:cs typeface="Segoe UI"/>
              </a:rPr>
              <a:t>Implementing Digital twins in Healthcare: Challenges &amp; Solutions</a:t>
            </a:r>
            <a:r>
              <a:rPr lang="en-US" sz="1100">
                <a:latin typeface="Calibri"/>
                <a:cs typeface="Segoe UI"/>
              </a:rPr>
              <a:t>. [online] Available at: </a:t>
            </a:r>
            <a:r>
              <a:rPr lang="en-US" sz="1100" u="sng">
                <a:solidFill>
                  <a:srgbClr val="467886"/>
                </a:solidFill>
                <a:latin typeface="Calibri"/>
                <a:cs typeface="Segoe UI"/>
                <a:hlinkClick r:id="rId4"/>
              </a:rPr>
              <a:t>https://www.toobler.com/blog/overcome-challenges-in-implementing-digital-twins-in-healthcare</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INDUCT. (2023). </a:t>
            </a:r>
            <a:r>
              <a:rPr lang="en-US" sz="1100" i="1">
                <a:latin typeface="Calibri"/>
                <a:cs typeface="Segoe UI"/>
              </a:rPr>
              <a:t>Introduction - INDUCT Best Practice Guidance</a:t>
            </a:r>
            <a:r>
              <a:rPr lang="en-US" sz="1100">
                <a:latin typeface="Calibri"/>
                <a:cs typeface="Segoe UI"/>
              </a:rPr>
              <a:t>. [online] Available at: </a:t>
            </a:r>
            <a:r>
              <a:rPr lang="en-US" sz="1100" u="sng">
                <a:solidFill>
                  <a:srgbClr val="467886"/>
                </a:solidFill>
                <a:latin typeface="Calibri"/>
                <a:cs typeface="Segoe UI"/>
                <a:hlinkClick r:id="rId5"/>
              </a:rPr>
              <a:t>https://www.dementiainduct.eu/guidance/introduction/</a:t>
            </a:r>
            <a:r>
              <a:rPr lang="en-US" sz="1100">
                <a:latin typeface="Calibri"/>
                <a:cs typeface="Segoe UI"/>
              </a:rPr>
              <a:t> [Accessed 6 Oct. 2025]. </a:t>
            </a:r>
          </a:p>
          <a:p>
            <a:pPr>
              <a:lnSpc>
                <a:spcPts val="1569"/>
              </a:lnSpc>
            </a:pPr>
            <a:endParaRPr lang="en-US" sz="1100">
              <a:latin typeface="Calibri"/>
              <a:cs typeface="Segoe UI"/>
            </a:endParaRPr>
          </a:p>
          <a:p>
            <a:pPr>
              <a:lnSpc>
                <a:spcPts val="1569"/>
              </a:lnSpc>
            </a:pPr>
            <a:r>
              <a:rPr lang="en-US" sz="1100">
                <a:latin typeface="Calibri"/>
                <a:cs typeface="Segoe UI"/>
              </a:rPr>
              <a:t>Internet Archive. (2021). </a:t>
            </a:r>
            <a:r>
              <a:rPr lang="en-US" sz="1100" i="1">
                <a:latin typeface="Calibri"/>
                <a:cs typeface="Segoe UI"/>
              </a:rPr>
              <a:t>Growing old, the process of disengagement : Cumming, Elaine : Free Download, Borrow, and Streaming : Internet Archive</a:t>
            </a:r>
            <a:r>
              <a:rPr lang="en-US" sz="1100">
                <a:latin typeface="Calibri"/>
                <a:cs typeface="Segoe UI"/>
              </a:rPr>
              <a:t>. [online] Available at: </a:t>
            </a:r>
            <a:r>
              <a:rPr lang="en-US" sz="1100" u="sng">
                <a:solidFill>
                  <a:srgbClr val="467886"/>
                </a:solidFill>
                <a:latin typeface="Calibri"/>
                <a:cs typeface="Segoe UI"/>
                <a:hlinkClick r:id="rId6"/>
              </a:rPr>
              <a:t>https://archive.org/details/growingoldproces0000cumm/page/116/mode/</a:t>
            </a:r>
            <a:r>
              <a:rPr lang="en-US" sz="1100">
                <a:latin typeface="Calibri"/>
                <a:cs typeface="Segoe UI"/>
              </a:rPr>
              <a:t> [Accessed 30 Sep. 2025]. </a:t>
            </a:r>
          </a:p>
          <a:p>
            <a:pPr>
              <a:lnSpc>
                <a:spcPts val="1569"/>
              </a:lnSpc>
            </a:pPr>
            <a:r>
              <a:rPr lang="en-US" sz="1100">
                <a:latin typeface="Calibri"/>
                <a:cs typeface="Segoe UI"/>
              </a:rPr>
              <a:t>JasmineHEH (2023). </a:t>
            </a:r>
            <a:r>
              <a:rPr lang="en-US" sz="1100" i="1">
                <a:latin typeface="Calibri"/>
                <a:cs typeface="Segoe UI"/>
              </a:rPr>
              <a:t>Private Care for Elderly at Home vs Residential Care: A Guide for Families</a:t>
            </a:r>
            <a:r>
              <a:rPr lang="en-US" sz="1100">
                <a:latin typeface="Calibri"/>
                <a:cs typeface="Segoe UI"/>
              </a:rPr>
              <a:t>. [online] First Class Nursing &amp; Care Homes in North Devon and Somerset. Available at: </a:t>
            </a:r>
            <a:r>
              <a:rPr lang="en-US" sz="1100" u="sng">
                <a:solidFill>
                  <a:srgbClr val="467886"/>
                </a:solidFill>
                <a:latin typeface="Calibri"/>
                <a:cs typeface="Segoe UI"/>
                <a:hlinkClick r:id="rId7"/>
              </a:rPr>
              <a:t>https://eastleighcarehomes.co.uk/blog/private-care-for-elderly-at-home-vs-residential-care/</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‌‌Jin, K. (2010). Modern Biological Theories of Aging. </a:t>
            </a:r>
            <a:r>
              <a:rPr lang="en-US" sz="1100" i="1">
                <a:latin typeface="Calibri"/>
                <a:cs typeface="Segoe UI"/>
              </a:rPr>
              <a:t>Aging and Disease</a:t>
            </a:r>
            <a:r>
              <a:rPr lang="en-US" sz="1100">
                <a:latin typeface="Calibri"/>
                <a:cs typeface="Segoe UI"/>
              </a:rPr>
              <a:t>, [online] 1(2), p.72. Available at: </a:t>
            </a:r>
            <a:r>
              <a:rPr lang="en-US" sz="1100" u="sng">
                <a:solidFill>
                  <a:srgbClr val="467886"/>
                </a:solidFill>
                <a:latin typeface="Calibri"/>
                <a:cs typeface="Segoe UI"/>
                <a:hlinkClick r:id="rId8"/>
              </a:rPr>
              <a:t>https://pmc.ncbi.nlm.nih.gov/articles/PMC2995895/?utm</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Legislation.gov.uk (2014). </a:t>
            </a:r>
            <a:r>
              <a:rPr lang="en-US" sz="1100" i="1">
                <a:latin typeface="Calibri"/>
                <a:cs typeface="Segoe UI"/>
              </a:rPr>
              <a:t>Care Act 2014</a:t>
            </a:r>
            <a:r>
              <a:rPr lang="en-US" sz="1100">
                <a:latin typeface="Calibri"/>
                <a:cs typeface="Segoe UI"/>
              </a:rPr>
              <a:t>. [online] Legislation.gov.uk. Available at: </a:t>
            </a:r>
            <a:r>
              <a:rPr lang="en-US" sz="1100" u="sng">
                <a:solidFill>
                  <a:srgbClr val="467886"/>
                </a:solidFill>
                <a:latin typeface="Calibri"/>
                <a:cs typeface="Segoe UI"/>
                <a:hlinkClick r:id="rId9"/>
              </a:rPr>
              <a:t>https://www.legislation.gov.uk/ukpga/2014/23/contents/enacted</a:t>
            </a:r>
            <a:r>
              <a:rPr lang="en-US" sz="1100">
                <a:latin typeface="Calibri"/>
                <a:cs typeface="Segoe UI"/>
              </a:rPr>
              <a:t>. </a:t>
            </a:r>
          </a:p>
          <a:p>
            <a:pPr>
              <a:lnSpc>
                <a:spcPts val="1569"/>
              </a:lnSpc>
            </a:pPr>
            <a:endParaRPr lang="en-US" sz="1100">
              <a:latin typeface="Calibri"/>
              <a:cs typeface="Segoe UI"/>
            </a:endParaRPr>
          </a:p>
          <a:p>
            <a:pPr>
              <a:lnSpc>
                <a:spcPts val="1482"/>
              </a:lnSpc>
            </a:pPr>
            <a:r>
              <a:rPr lang="en-US" sz="1100">
                <a:latin typeface="Calibri"/>
                <a:cs typeface="Segoe UI"/>
              </a:rPr>
              <a:t>Legislation.gov.uk. (2024). </a:t>
            </a:r>
            <a:r>
              <a:rPr lang="en-US" sz="1100" i="1">
                <a:latin typeface="Calibri"/>
                <a:cs typeface="Segoe UI"/>
              </a:rPr>
              <a:t>Equality Act 2010</a:t>
            </a:r>
            <a:r>
              <a:rPr lang="en-US" sz="1100">
                <a:latin typeface="Calibri"/>
                <a:cs typeface="Segoe UI"/>
              </a:rPr>
              <a:t>. [online] Available at: </a:t>
            </a:r>
            <a:r>
              <a:rPr lang="en-US" sz="1100" u="sng">
                <a:solidFill>
                  <a:srgbClr val="467886"/>
                </a:solidFill>
                <a:latin typeface="Calibri"/>
                <a:cs typeface="Segoe UI"/>
                <a:hlinkClick r:id="rId10"/>
              </a:rPr>
              <a:t>https://www.legislation.gov.uk/ukpga/2010/15/contents</a:t>
            </a:r>
            <a:r>
              <a:rPr lang="en-US" sz="1100">
                <a:latin typeface="Aptos"/>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Legislation.gov.uk. (2025). </a:t>
            </a:r>
            <a:r>
              <a:rPr lang="en-US" sz="1100" i="1">
                <a:latin typeface="Calibri"/>
                <a:cs typeface="Segoe UI"/>
              </a:rPr>
              <a:t>Human Rights Act 1998</a:t>
            </a:r>
            <a:r>
              <a:rPr lang="en-US" sz="1100">
                <a:latin typeface="Calibri"/>
                <a:cs typeface="Segoe UI"/>
              </a:rPr>
              <a:t>. [online] Available at: </a:t>
            </a:r>
            <a:r>
              <a:rPr lang="en-US" sz="1100" u="sng">
                <a:solidFill>
                  <a:srgbClr val="467886"/>
                </a:solidFill>
                <a:latin typeface="Calibri"/>
                <a:cs typeface="Segoe UI"/>
                <a:hlinkClick r:id="rId11"/>
              </a:rPr>
              <a:t>https://www.legislation.gov.uk/ukpga/1998/42/contents</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line (2025). </a:t>
            </a:r>
            <a:r>
              <a:rPr lang="en-US" sz="1100" i="1">
                <a:latin typeface="Calibri"/>
                <a:cs typeface="Segoe UI"/>
              </a:rPr>
              <a:t>Telehealth Line Icon Images – Browse 3,200 Stock Photos, Vectors, and Video</a:t>
            </a:r>
            <a:r>
              <a:rPr lang="en-US" sz="1100">
                <a:latin typeface="Calibri"/>
                <a:cs typeface="Segoe UI"/>
              </a:rPr>
              <a:t>. [online] Adobe Stock. Available at: </a:t>
            </a:r>
            <a:r>
              <a:rPr lang="en-US" sz="1100" u="sng">
                <a:solidFill>
                  <a:srgbClr val="467886"/>
                </a:solidFill>
                <a:latin typeface="Calibri"/>
                <a:cs typeface="Segoe UI"/>
                <a:hlinkClick r:id="rId12"/>
              </a:rPr>
              <a:t>https://stock.adobe.com/uk/search?k=telehealth+line+icon</a:t>
            </a:r>
            <a:r>
              <a:rPr lang="en-US" sz="1100">
                <a:latin typeface="Calibri"/>
                <a:cs typeface="Segoe UI"/>
              </a:rPr>
              <a:t> [Accessed 1 Oct. 2025]. </a:t>
            </a:r>
          </a:p>
          <a:p>
            <a:pPr>
              <a:lnSpc>
                <a:spcPts val="1569"/>
              </a:lnSpc>
            </a:pPr>
            <a:endParaRPr lang="en-US" sz="1100">
              <a:latin typeface="Calibri"/>
              <a:cs typeface="Segoe UI"/>
            </a:endParaRPr>
          </a:p>
        </p:txBody>
      </p:sp>
    </p:spTree>
    <p:extLst>
      <p:ext uri="{BB962C8B-B14F-4D97-AF65-F5344CB8AC3E}">
        <p14:creationId xmlns:p14="http://schemas.microsoft.com/office/powerpoint/2010/main" val="2388814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73215D8-B3DF-A9B7-A7FD-68A068E635EF}"/>
              </a:ext>
            </a:extLst>
          </p:cNvPr>
          <p:cNvSpPr>
            <a:spLocks noGrp="1"/>
          </p:cNvSpPr>
          <p:nvPr>
            <p:ph type="sldNum" sz="quarter" idx="12"/>
          </p:nvPr>
        </p:nvSpPr>
        <p:spPr/>
        <p:txBody>
          <a:bodyPr/>
          <a:lstStyle/>
          <a:p>
            <a:fld id="{73B850FF-6169-4056-8077-06FFA93A5366}" type="slidenum">
              <a:rPr lang="en-US" smtClean="0"/>
              <a:pPr/>
              <a:t>17</a:t>
            </a:fld>
            <a:endParaRPr lang="en-US" dirty="0"/>
          </a:p>
        </p:txBody>
      </p:sp>
      <p:sp>
        <p:nvSpPr>
          <p:cNvPr id="7" name="TextBox 6">
            <a:extLst>
              <a:ext uri="{FF2B5EF4-FFF2-40B4-BE49-F238E27FC236}">
                <a16:creationId xmlns:a16="http://schemas.microsoft.com/office/drawing/2014/main" id="{0819AE85-CC14-C7A2-25F5-3963DAC6F6F7}"/>
              </a:ext>
            </a:extLst>
          </p:cNvPr>
          <p:cNvSpPr txBox="1"/>
          <p:nvPr/>
        </p:nvSpPr>
        <p:spPr>
          <a:xfrm>
            <a:off x="721489" y="412830"/>
            <a:ext cx="10189579" cy="6028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US" sz="1100">
                <a:latin typeface="Calibri"/>
                <a:cs typeface="Segoe UI"/>
              </a:rPr>
              <a:t>Majumder, S., Aghayi, Emad., Noferesti, M., Memarzadeh-Tehran, H., Mondal, T., Pang, Z. and Deen, M. (2017). Smart Homes for Elderly Healthcare—Recent Advances and Research Challenges. </a:t>
            </a:r>
            <a:r>
              <a:rPr lang="en-US" sz="1100" i="1">
                <a:latin typeface="Calibri"/>
                <a:cs typeface="Segoe UI"/>
              </a:rPr>
              <a:t>Sensors</a:t>
            </a:r>
            <a:r>
              <a:rPr lang="en-US" sz="1100">
                <a:latin typeface="Calibri"/>
                <a:cs typeface="Segoe UI"/>
              </a:rPr>
              <a:t>, [online] 17(11), p.2496. doi:https://doi.org/10.3390/s17112496. </a:t>
            </a:r>
          </a:p>
          <a:p>
            <a:pPr>
              <a:lnSpc>
                <a:spcPts val="1569"/>
              </a:lnSpc>
            </a:pPr>
            <a:endParaRPr lang="en-US" sz="1100">
              <a:latin typeface="Calibri"/>
              <a:cs typeface="Segoe UI"/>
            </a:endParaRPr>
          </a:p>
          <a:p>
            <a:pPr>
              <a:lnSpc>
                <a:spcPts val="1569"/>
              </a:lnSpc>
            </a:pPr>
            <a:r>
              <a:rPr lang="en-US" sz="1100">
                <a:latin typeface="Calibri"/>
                <a:cs typeface="Segoe UI"/>
              </a:rPr>
              <a:t>Mendes, D., Jorge, D., Gabriel Natan Pires, Panda, R., Antonio, R.C.M., Dias, P. and Vicente, L. (2019). VITASENIOR-MT: A distributed and scalable cloud-based telehealth solution. doi:https://doi.org/10.1109/wf-iot.2019.8767184. </a:t>
            </a:r>
          </a:p>
          <a:p>
            <a:pPr>
              <a:lnSpc>
                <a:spcPts val="1569"/>
              </a:lnSpc>
            </a:pPr>
            <a:endParaRPr lang="en-US" sz="1100">
              <a:latin typeface="Calibri"/>
              <a:cs typeface="Segoe UI"/>
            </a:endParaRPr>
          </a:p>
          <a:p>
            <a:pPr>
              <a:lnSpc>
                <a:spcPts val="1569"/>
              </a:lnSpc>
            </a:pPr>
            <a:r>
              <a:rPr lang="en-US" sz="1100">
                <a:latin typeface="Calibri"/>
                <a:cs typeface="Segoe UI"/>
              </a:rPr>
              <a:t>MEDVEDEV, Z.A. (1990). AN ATTEMPT AT A RATIONAL CLASSIFICATION OF THEORIES OF AGEING. </a:t>
            </a:r>
            <a:r>
              <a:rPr lang="en-US" sz="1100" i="1">
                <a:latin typeface="Calibri"/>
                <a:cs typeface="Segoe UI"/>
              </a:rPr>
              <a:t>Biological Reviews</a:t>
            </a:r>
            <a:r>
              <a:rPr lang="en-US" sz="1100">
                <a:latin typeface="Calibri"/>
                <a:cs typeface="Segoe UI"/>
              </a:rPr>
              <a:t>, 65(3), pp.375–398. doi:https://doi.org/10.1111/j.1469-185x.1990.tb01428.x. </a:t>
            </a:r>
          </a:p>
          <a:p>
            <a:pPr>
              <a:lnSpc>
                <a:spcPts val="1569"/>
              </a:lnSpc>
            </a:pPr>
            <a:endParaRPr lang="en-US" sz="1100">
              <a:latin typeface="Calibri"/>
              <a:cs typeface="Segoe UI"/>
            </a:endParaRPr>
          </a:p>
          <a:p>
            <a:pPr>
              <a:lnSpc>
                <a:spcPts val="1569"/>
              </a:lnSpc>
            </a:pPr>
            <a:r>
              <a:rPr lang="en-US" sz="1100">
                <a:latin typeface="Calibri"/>
                <a:cs typeface="Segoe UI"/>
              </a:rPr>
              <a:t>Marie Curie (2025). </a:t>
            </a:r>
            <a:r>
              <a:rPr lang="en-US" sz="1100" i="1">
                <a:latin typeface="Calibri"/>
                <a:cs typeface="Segoe UI"/>
              </a:rPr>
              <a:t>Hospice care at home and home nursing</a:t>
            </a:r>
            <a:r>
              <a:rPr lang="en-US" sz="1100">
                <a:latin typeface="Calibri"/>
                <a:cs typeface="Segoe UI"/>
              </a:rPr>
              <a:t>. [online] Marie Curie. Available at: </a:t>
            </a:r>
            <a:r>
              <a:rPr lang="en-US" sz="1100" u="sng">
                <a:solidFill>
                  <a:srgbClr val="467886"/>
                </a:solidFill>
                <a:latin typeface="Calibri"/>
                <a:cs typeface="Segoe UI"/>
                <a:hlinkClick r:id="rId2"/>
              </a:rPr>
              <a:t>https://www.mariecurie.org.uk/services/hospice-care-at-home</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NHS Long Term plan (2019). </a:t>
            </a:r>
            <a:r>
              <a:rPr lang="en-US" sz="1100" i="1">
                <a:latin typeface="Calibri"/>
                <a:cs typeface="Segoe UI"/>
              </a:rPr>
              <a:t>New NHS plan to help patients avoid long hospital stays</a:t>
            </a:r>
            <a:r>
              <a:rPr lang="en-US" sz="1100">
                <a:latin typeface="Calibri"/>
                <a:cs typeface="Segoe UI"/>
              </a:rPr>
              <a:t>. [online] NHS Long Term Plan. Available at: </a:t>
            </a:r>
            <a:r>
              <a:rPr lang="en-US" sz="1100" u="sng">
                <a:solidFill>
                  <a:srgbClr val="467886"/>
                </a:solidFill>
                <a:latin typeface="Calibri"/>
                <a:cs typeface="Segoe UI"/>
                <a:hlinkClick r:id="rId3"/>
              </a:rPr>
              <a:t>https://www.longtermplan.nhs.uk/new-nhs-plan-to-help-patients-avoid-long-hospital-stays/</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NIHR Evidence. (2018). </a:t>
            </a:r>
            <a:r>
              <a:rPr lang="en-US" sz="1100" i="1">
                <a:latin typeface="Calibri"/>
                <a:cs typeface="Segoe UI"/>
              </a:rPr>
              <a:t>Help at Home - Use of assistive technology for older people</a:t>
            </a:r>
            <a:r>
              <a:rPr lang="en-US" sz="1100">
                <a:latin typeface="Calibri"/>
                <a:cs typeface="Segoe UI"/>
              </a:rPr>
              <a:t>. [online] Available at: </a:t>
            </a:r>
            <a:r>
              <a:rPr lang="en-US" sz="1100" u="sng">
                <a:solidFill>
                  <a:srgbClr val="467886"/>
                </a:solidFill>
                <a:latin typeface="Calibri"/>
                <a:cs typeface="Segoe UI"/>
                <a:hlinkClick r:id="rId4"/>
              </a:rPr>
              <a:t>https://evidence.nihr.ac.uk/themedreview/help-at-home-use-of-assistive-technology-for-older-people/</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‌Parliament.uk. (2024). </a:t>
            </a:r>
            <a:r>
              <a:rPr lang="en-US" sz="1100" i="1">
                <a:latin typeface="Calibri"/>
                <a:cs typeface="Segoe UI"/>
              </a:rPr>
              <a:t>The rights of older people</a:t>
            </a:r>
            <a:r>
              <a:rPr lang="en-US" sz="1100">
                <a:latin typeface="Calibri"/>
                <a:cs typeface="Segoe UI"/>
              </a:rPr>
              <a:t>. [online] Available at: </a:t>
            </a:r>
            <a:r>
              <a:rPr lang="en-US" sz="1100" u="sng">
                <a:solidFill>
                  <a:srgbClr val="467886"/>
                </a:solidFill>
                <a:latin typeface="Calibri"/>
                <a:cs typeface="Segoe UI"/>
                <a:hlinkClick r:id="rId5"/>
              </a:rPr>
              <a:t>https://publications.parliament.uk/pa/cm5901/cmselect/cmwomeq/414/report.html</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Pires, G., Lopes, A., Correia, P., Almeida, L., Oliveira, L., Panda, R., Jorge, D., Mendes, D., Dias, P., Gomes, N. and Pereira, T. (2022). Usability of a telehealth solution based on TV interaction for the elderly: the VITASENIOR-MT case study. </a:t>
            </a:r>
            <a:r>
              <a:rPr lang="en-US" sz="1100" i="1">
                <a:latin typeface="Calibri"/>
                <a:cs typeface="Segoe UI"/>
              </a:rPr>
              <a:t>Universal Access in the Information Society</a:t>
            </a:r>
            <a:r>
              <a:rPr lang="en-US" sz="1100">
                <a:latin typeface="Calibri"/>
                <a:cs typeface="Segoe UI"/>
              </a:rPr>
              <a:t>. doi:https://doi.org/10.1007/s10209-021-00859-3. </a:t>
            </a:r>
          </a:p>
          <a:p>
            <a:pPr>
              <a:lnSpc>
                <a:spcPts val="1569"/>
              </a:lnSpc>
            </a:pPr>
            <a:endParaRPr lang="en-US" sz="1100">
              <a:latin typeface="Calibri"/>
              <a:cs typeface="Segoe UI"/>
            </a:endParaRPr>
          </a:p>
          <a:p>
            <a:pPr>
              <a:lnSpc>
                <a:spcPts val="1569"/>
              </a:lnSpc>
            </a:pPr>
            <a:r>
              <a:rPr lang="en-US" sz="1100">
                <a:latin typeface="Calibri"/>
                <a:cs typeface="Segoe UI"/>
              </a:rPr>
              <a:t>Public Health England (2019). </a:t>
            </a:r>
            <a:r>
              <a:rPr lang="en-US" sz="1100" i="1">
                <a:latin typeface="Calibri"/>
                <a:cs typeface="Segoe UI"/>
              </a:rPr>
              <a:t>Health matters: Prevention - a Life Course Approach</a:t>
            </a:r>
            <a:r>
              <a:rPr lang="en-US" sz="1100">
                <a:latin typeface="Calibri"/>
                <a:cs typeface="Segoe UI"/>
              </a:rPr>
              <a:t>. [online] GOV.UK. Available at: </a:t>
            </a:r>
            <a:r>
              <a:rPr lang="en-US" sz="1100" u="sng">
                <a:solidFill>
                  <a:srgbClr val="467886"/>
                </a:solidFill>
                <a:latin typeface="Calibri"/>
                <a:cs typeface="Segoe UI"/>
                <a:hlinkClick r:id="rId6"/>
              </a:rPr>
              <a:t>https://www.gov.uk/government/publications/health-matters-life-course-approach-to-prevention/health-matters-prevention-a-life-course-approach</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Radfield Home Care. (2008.). </a:t>
            </a:r>
            <a:r>
              <a:rPr lang="en-US" sz="1100" i="1">
                <a:latin typeface="Calibri"/>
                <a:cs typeface="Segoe UI"/>
              </a:rPr>
              <a:t>The home care market</a:t>
            </a:r>
            <a:r>
              <a:rPr lang="en-US" sz="1100">
                <a:latin typeface="Calibri"/>
                <a:cs typeface="Segoe UI"/>
              </a:rPr>
              <a:t>. [online] Available at: </a:t>
            </a:r>
            <a:r>
              <a:rPr lang="en-US" sz="1100" u="sng">
                <a:solidFill>
                  <a:srgbClr val="467886"/>
                </a:solidFill>
                <a:latin typeface="Calibri"/>
                <a:cs typeface="Segoe UI"/>
                <a:hlinkClick r:id="rId7"/>
              </a:rPr>
              <a:t>https://www.radfieldhomecare.co.uk/franchise/starting-a-franchise/the-home-care-market</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Snider, A. (2024). </a:t>
            </a:r>
            <a:r>
              <a:rPr lang="en-US" sz="1100" i="1">
                <a:latin typeface="Calibri"/>
                <a:cs typeface="Segoe UI"/>
              </a:rPr>
              <a:t>Supporting Older Persons: Strengthening Care Systems is a Key to Dignified Ageing  - Your Say</a:t>
            </a:r>
            <a:r>
              <a:rPr lang="en-US" sz="1100">
                <a:latin typeface="Calibri"/>
                <a:cs typeface="Segoe UI"/>
              </a:rPr>
              <a:t>. [online] Your Say. Available at: </a:t>
            </a:r>
            <a:r>
              <a:rPr lang="en-US" sz="1100" u="sng">
                <a:solidFill>
                  <a:srgbClr val="467886"/>
                </a:solidFill>
                <a:latin typeface="Calibri"/>
                <a:cs typeface="Segoe UI"/>
                <a:hlinkClick r:id="rId8"/>
              </a:rPr>
              <a:t>https://yoursay.plos.org/2024/10/supporting-older-persons-strengthening-care-systems-is-a-key-to-dignified-ageing/</a:t>
            </a:r>
            <a:r>
              <a:rPr lang="en-US" sz="1100">
                <a:latin typeface="Calibri"/>
                <a:cs typeface="Segoe UI"/>
              </a:rPr>
              <a:t>. </a:t>
            </a:r>
          </a:p>
        </p:txBody>
      </p:sp>
    </p:spTree>
    <p:extLst>
      <p:ext uri="{BB962C8B-B14F-4D97-AF65-F5344CB8AC3E}">
        <p14:creationId xmlns:p14="http://schemas.microsoft.com/office/powerpoint/2010/main" val="3319654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D65E584-5506-D4CD-59BA-82E182983DC9}"/>
              </a:ext>
            </a:extLst>
          </p:cNvPr>
          <p:cNvSpPr>
            <a:spLocks noGrp="1"/>
          </p:cNvSpPr>
          <p:nvPr>
            <p:ph type="sldNum" sz="quarter" idx="12"/>
          </p:nvPr>
        </p:nvSpPr>
        <p:spPr/>
        <p:txBody>
          <a:bodyPr/>
          <a:lstStyle/>
          <a:p>
            <a:fld id="{73B850FF-6169-4056-8077-06FFA93A5366}" type="slidenum">
              <a:rPr lang="en-US" smtClean="0"/>
              <a:pPr/>
              <a:t>18</a:t>
            </a:fld>
            <a:endParaRPr lang="en-US" dirty="0"/>
          </a:p>
        </p:txBody>
      </p:sp>
      <p:sp>
        <p:nvSpPr>
          <p:cNvPr id="7" name="TextBox 6">
            <a:extLst>
              <a:ext uri="{FF2B5EF4-FFF2-40B4-BE49-F238E27FC236}">
                <a16:creationId xmlns:a16="http://schemas.microsoft.com/office/drawing/2014/main" id="{9BB5D96E-E8BF-EB5A-FB1C-38872AB8D2D9}"/>
              </a:ext>
            </a:extLst>
          </p:cNvPr>
          <p:cNvSpPr txBox="1"/>
          <p:nvPr/>
        </p:nvSpPr>
        <p:spPr>
          <a:xfrm>
            <a:off x="451412" y="750426"/>
            <a:ext cx="9630136" cy="21301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US" sz="1100">
                <a:latin typeface="Calibri"/>
                <a:cs typeface="Segoe UI"/>
              </a:rPr>
              <a:t>team, D. (2024). </a:t>
            </a:r>
            <a:r>
              <a:rPr lang="en-US" sz="1100" i="1">
                <a:latin typeface="Calibri"/>
                <a:cs typeface="Segoe UI"/>
              </a:rPr>
              <a:t>Population estimates for England and Wales</a:t>
            </a:r>
            <a:r>
              <a:rPr lang="en-US" sz="1100">
                <a:latin typeface="Calibri"/>
                <a:cs typeface="Segoe UI"/>
              </a:rPr>
              <a:t>. [online] Ons.gov.uk. Available at: </a:t>
            </a:r>
            <a:r>
              <a:rPr lang="en-US" sz="1100" u="sng">
                <a:solidFill>
                  <a:srgbClr val="467886"/>
                </a:solidFill>
                <a:latin typeface="Calibri"/>
                <a:cs typeface="Segoe UI"/>
                <a:hlinkClick r:id="rId2"/>
              </a:rPr>
              <a:t>https://www.ons.gov.uk/peoplepopulationandcommunity/populationandmigration/populationestimates/bulletins/populationestimatesforenglandandwales/mid2023</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‌Theaccessgroup.com. (2025). </a:t>
            </a:r>
            <a:r>
              <a:rPr lang="en-US" sz="1100" i="1">
                <a:latin typeface="Calibri"/>
                <a:cs typeface="Segoe UI"/>
              </a:rPr>
              <a:t>Patients get home from hospital three days sooner | Case Study</a:t>
            </a:r>
            <a:r>
              <a:rPr lang="en-US" sz="1100">
                <a:latin typeface="Calibri"/>
                <a:cs typeface="Segoe UI"/>
              </a:rPr>
              <a:t>. [online] Available at: </a:t>
            </a:r>
            <a:r>
              <a:rPr lang="en-US" sz="1100" u="sng">
                <a:solidFill>
                  <a:srgbClr val="467886"/>
                </a:solidFill>
                <a:latin typeface="Calibri"/>
                <a:cs typeface="Segoe UI"/>
                <a:hlinkClick r:id="rId3"/>
              </a:rPr>
              <a:t>https://www.theaccessgroup.com/en-gb/health-social-care/technology-enabled-care-case-studies/patients-get-home-from-hospital-three-days-sooner/</a:t>
            </a:r>
            <a:r>
              <a:rPr lang="en-US" sz="1100">
                <a:latin typeface="Calibri"/>
                <a:cs typeface="Segoe UI"/>
              </a:rPr>
              <a:t> [Accessed 6 Oct. 2025].‌ </a:t>
            </a:r>
          </a:p>
          <a:p>
            <a:pPr>
              <a:lnSpc>
                <a:spcPts val="1569"/>
              </a:lnSpc>
            </a:pPr>
            <a:endParaRPr lang="en-US" sz="1100">
              <a:latin typeface="Calibri"/>
              <a:cs typeface="Segoe UI"/>
            </a:endParaRPr>
          </a:p>
          <a:p>
            <a:pPr>
              <a:lnSpc>
                <a:spcPts val="1569"/>
              </a:lnSpc>
            </a:pPr>
            <a:r>
              <a:rPr lang="en-US" sz="1100">
                <a:latin typeface="Calibri"/>
                <a:cs typeface="Segoe UI"/>
              </a:rPr>
              <a:t>Term, L. (2025). </a:t>
            </a:r>
            <a:r>
              <a:rPr lang="en-US" sz="1100" i="1">
                <a:latin typeface="Calibri"/>
                <a:cs typeface="Segoe UI"/>
              </a:rPr>
              <a:t>NHS Long Term Plan</a:t>
            </a:r>
            <a:r>
              <a:rPr lang="en-US" sz="1100">
                <a:latin typeface="Calibri"/>
                <a:cs typeface="Segoe UI"/>
              </a:rPr>
              <a:t>. [online] Longtermplan.nhs.uk. Available at: </a:t>
            </a:r>
            <a:r>
              <a:rPr lang="en-US" sz="1100" u="sng">
                <a:solidFill>
                  <a:srgbClr val="467886"/>
                </a:solidFill>
                <a:latin typeface="Calibri"/>
                <a:cs typeface="Segoe UI"/>
                <a:hlinkClick r:id="rId4"/>
              </a:rPr>
              <a:t>https://www.longtermplan.nhs.uk/</a:t>
            </a:r>
            <a:r>
              <a:rPr lang="en-US" sz="1100">
                <a:latin typeface="Calibri"/>
                <a:cs typeface="Segoe UI"/>
              </a:rPr>
              <a:t>?. </a:t>
            </a:r>
          </a:p>
          <a:p>
            <a:pPr>
              <a:lnSpc>
                <a:spcPts val="1569"/>
              </a:lnSpc>
            </a:pPr>
            <a:endParaRPr lang="en-US" sz="1100">
              <a:latin typeface="Calibri"/>
              <a:cs typeface="Segoe UI"/>
            </a:endParaRPr>
          </a:p>
          <a:p>
            <a:pPr>
              <a:lnSpc>
                <a:spcPts val="1569"/>
              </a:lnSpc>
            </a:pPr>
            <a:r>
              <a:rPr lang="en-US" sz="1100">
                <a:latin typeface="Calibri"/>
                <a:cs typeface="Segoe UI"/>
              </a:rPr>
              <a:t>Wise Choice in Home Care. (2021). </a:t>
            </a:r>
            <a:r>
              <a:rPr lang="en-US" sz="1100" i="1">
                <a:latin typeface="Calibri"/>
                <a:cs typeface="Segoe UI"/>
              </a:rPr>
              <a:t>Wise Choice in home care</a:t>
            </a:r>
            <a:r>
              <a:rPr lang="en-US" sz="1100">
                <a:latin typeface="Calibri"/>
                <a:cs typeface="Segoe UI"/>
              </a:rPr>
              <a:t>. [online] Available at: </a:t>
            </a:r>
            <a:r>
              <a:rPr lang="en-US" sz="1100" u="sng">
                <a:solidFill>
                  <a:srgbClr val="467886"/>
                </a:solidFill>
                <a:latin typeface="Calibri"/>
                <a:cs typeface="Segoe UI"/>
                <a:hlinkClick r:id="rId5"/>
              </a:rPr>
              <a:t>https://wisechoiceihc.com.au/how-to-empower-the-older-people-in-aged-care/</a:t>
            </a:r>
            <a:r>
              <a:rPr lang="en-US" sz="1100">
                <a:latin typeface="Calibri"/>
                <a:cs typeface="Segoe UI"/>
              </a:rPr>
              <a:t>. </a:t>
            </a:r>
          </a:p>
        </p:txBody>
      </p:sp>
    </p:spTree>
    <p:extLst>
      <p:ext uri="{BB962C8B-B14F-4D97-AF65-F5344CB8AC3E}">
        <p14:creationId xmlns:p14="http://schemas.microsoft.com/office/powerpoint/2010/main" val="2951051434"/>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2" ma:contentTypeDescription="Create a new document." ma:contentTypeScope="" ma:versionID="5b718a72fd289c09e993913719c8190a">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e9f82bd6ac9d54ee2ea6638ed4403d92"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5E2802-9433-4964-B550-6B2C67F93765}">
  <ds:schemaRefs>
    <ds:schemaRef ds:uri="http://schemas.microsoft.com/sharepoint/v3/contenttype/forms"/>
  </ds:schemaRefs>
</ds:datastoreItem>
</file>

<file path=customXml/itemProps2.xml><?xml version="1.0" encoding="utf-8"?>
<ds:datastoreItem xmlns:ds="http://schemas.openxmlformats.org/officeDocument/2006/customXml" ds:itemID="{722B19F1-827B-4D29-A0BB-81814D5A90F0}">
  <ds:schemaRefs>
    <ds:schemaRef ds:uri="e9586b6e-d655-4ea8-9b46-aa323587a11f"/>
    <ds:schemaRef ds:uri="http://schemas.microsoft.com/office/2006/documentManagement/types"/>
    <ds:schemaRef ds:uri="http://purl.org/dc/elements/1.1/"/>
    <ds:schemaRef ds:uri="http://schemas.microsoft.com/office/infopath/2007/PartnerControls"/>
    <ds:schemaRef ds:uri="72e6e00a-7fea-48f1-b1b6-00c90b4ff77b"/>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2198D206-7347-4E7C-92E5-F422A5E2F5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104</TotalTime>
  <Words>3246</Words>
  <Application>Microsoft Office PowerPoint</Application>
  <PresentationFormat>Widescreen</PresentationFormat>
  <Paragraphs>242</Paragraphs>
  <Slides>18</Slides>
  <Notes>5</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Arial</vt:lpstr>
      <vt:lpstr>Avenir Next LT Pro</vt:lpstr>
      <vt:lpstr>AvenirNext LT Pro Medium</vt:lpstr>
      <vt:lpstr>Calibri</vt:lpstr>
      <vt:lpstr>Posterama</vt:lpstr>
      <vt:lpstr>Segoe UI Semilight</vt:lpstr>
      <vt:lpstr>ExploreVTI</vt:lpstr>
      <vt:lpstr>Empowering the Older Person Presentation</vt:lpstr>
      <vt:lpstr>Introduction</vt:lpstr>
      <vt:lpstr>Why is it important The population in the UK is getting older (ONS, 2023) Over 65 years old people are now living longer Brings on challenges and opportunities      </vt:lpstr>
      <vt:lpstr>PowerPoint Presentation</vt:lpstr>
      <vt:lpstr>Policies and Legislation</vt:lpstr>
      <vt:lpstr>PowerPoint Presentation</vt:lpstr>
      <vt:lpstr>PowerPoint Presentation</vt:lpstr>
      <vt:lpstr>PowerPoint Presentation</vt:lpstr>
      <vt:lpstr>Innovations Overview</vt:lpstr>
      <vt:lpstr>Critical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Assma Zahoor (2242809)</cp:lastModifiedBy>
  <cp:revision>1408</cp:revision>
  <dcterms:created xsi:type="dcterms:W3CDTF">2025-09-30T10:54:46Z</dcterms:created>
  <dcterms:modified xsi:type="dcterms:W3CDTF">2025-10-20T14:15:14Z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