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77" r:id="rId2"/>
    <p:sldId id="259" r:id="rId3"/>
    <p:sldId id="367" r:id="rId4"/>
    <p:sldId id="412" r:id="rId5"/>
    <p:sldId id="413" r:id="rId6"/>
    <p:sldId id="414" r:id="rId7"/>
    <p:sldId id="415" r:id="rId8"/>
    <p:sldId id="416" r:id="rId9"/>
    <p:sldId id="417" r:id="rId10"/>
    <p:sldId id="300" r:id="rId11"/>
    <p:sldId id="418" r:id="rId12"/>
    <p:sldId id="297" r:id="rId13"/>
    <p:sldId id="298" r:id="rId14"/>
    <p:sldId id="302" r:id="rId15"/>
    <p:sldId id="299" r:id="rId16"/>
    <p:sldId id="419" r:id="rId17"/>
    <p:sldId id="355" r:id="rId18"/>
    <p:sldId id="420" r:id="rId19"/>
    <p:sldId id="357" r:id="rId20"/>
    <p:sldId id="308" r:id="rId21"/>
    <p:sldId id="312" r:id="rId22"/>
    <p:sldId id="301" r:id="rId23"/>
    <p:sldId id="411"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E90A61-81E6-4455-81F3-367D52F776D5}" v="37" dt="2023-05-17T14:03:50.447"/>
    <p1510:client id="{E90B144C-F059-49CC-8847-526E3BD3B63F}" v="143" dt="2023-05-17T09:38:04.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A6307A5E-BEC2-403F-94AE-92FC3209E72A}"/>
    <pc:docChg chg="undo custSel addSld delSld modSld sldOrd modMainMaster modNotesMaster">
      <pc:chgData name="Khaza Ahmed (PG Research)" userId="e606b0a9-72ee-43ac-a8f5-368b09304c72" providerId="ADAL" clId="{A6307A5E-BEC2-403F-94AE-92FC3209E72A}" dt="2022-09-12T10:13:28.560" v="2041"/>
      <pc:docMkLst>
        <pc:docMk/>
      </pc:docMkLst>
      <pc:sldChg chg="addSp delSp modSp mod modTransition">
        <pc:chgData name="Khaza Ahmed (PG Research)" userId="e606b0a9-72ee-43ac-a8f5-368b09304c72" providerId="ADAL" clId="{A6307A5E-BEC2-403F-94AE-92FC3209E72A}" dt="2022-09-12T10:13:28.560" v="2041"/>
        <pc:sldMkLst>
          <pc:docMk/>
          <pc:sldMk cId="3701750734" sldId="257"/>
        </pc:sldMkLst>
        <pc:spChg chg="mod">
          <ac:chgData name="Khaza Ahmed (PG Research)" userId="e606b0a9-72ee-43ac-a8f5-368b09304c72" providerId="ADAL" clId="{A6307A5E-BEC2-403F-94AE-92FC3209E72A}" dt="2022-09-10T17:02:00.857" v="1167" actId="2711"/>
          <ac:spMkLst>
            <pc:docMk/>
            <pc:sldMk cId="3701750734" sldId="257"/>
            <ac:spMk id="2" creationId="{33E1EE03-8FB5-48A0-9BF9-D90DC3909E3F}"/>
          </ac:spMkLst>
        </pc:spChg>
        <pc:spChg chg="add del">
          <ac:chgData name="Khaza Ahmed (PG Research)" userId="e606b0a9-72ee-43ac-a8f5-368b09304c72" providerId="ADAL" clId="{A6307A5E-BEC2-403F-94AE-92FC3209E72A}" dt="2022-09-10T23:09:00.980" v="1654" actId="3680"/>
          <ac:spMkLst>
            <pc:docMk/>
            <pc:sldMk cId="3701750734" sldId="257"/>
            <ac:spMk id="3" creationId="{A6A4AF85-0929-40C5-A8FE-BB2EA397C171}"/>
          </ac:spMkLst>
        </pc:spChg>
        <pc:graphicFrameChg chg="add del mod ord modGraphic">
          <ac:chgData name="Khaza Ahmed (PG Research)" userId="e606b0a9-72ee-43ac-a8f5-368b09304c72" providerId="ADAL" clId="{A6307A5E-BEC2-403F-94AE-92FC3209E72A}" dt="2022-09-10T23:07:46.295" v="1653" actId="3680"/>
          <ac:graphicFrameMkLst>
            <pc:docMk/>
            <pc:sldMk cId="3701750734" sldId="257"/>
            <ac:graphicFrameMk id="7" creationId="{80A7667A-A883-4B3D-87CE-E8C47809E6CD}"/>
          </ac:graphicFrameMkLst>
        </pc:graphicFrameChg>
        <pc:graphicFrameChg chg="add mod ord modGraphic">
          <ac:chgData name="Khaza Ahmed (PG Research)" userId="e606b0a9-72ee-43ac-a8f5-368b09304c72" providerId="ADAL" clId="{A6307A5E-BEC2-403F-94AE-92FC3209E72A}" dt="2022-09-12T08:12:46.412" v="2040" actId="20577"/>
          <ac:graphicFrameMkLst>
            <pc:docMk/>
            <pc:sldMk cId="3701750734" sldId="257"/>
            <ac:graphicFrameMk id="8" creationId="{50DDEED6-3AB5-4C58-8A94-CF1974FA6A2C}"/>
          </ac:graphicFrameMkLst>
        </pc:graphicFrameChg>
      </pc:sldChg>
      <pc:sldChg chg="addSp delSp modSp add mod ord modTransition setBg modClrScheme delDesignElem chgLayout">
        <pc:chgData name="Khaza Ahmed (PG Research)" userId="e606b0a9-72ee-43ac-a8f5-368b09304c72" providerId="ADAL" clId="{A6307A5E-BEC2-403F-94AE-92FC3209E72A}" dt="2022-09-12T10:13:28.560" v="2041"/>
        <pc:sldMkLst>
          <pc:docMk/>
          <pc:sldMk cId="1517392727" sldId="259"/>
        </pc:sldMkLst>
        <pc:spChg chg="mod">
          <ac:chgData name="Khaza Ahmed (PG Research)" userId="e606b0a9-72ee-43ac-a8f5-368b09304c72" providerId="ADAL" clId="{A6307A5E-BEC2-403F-94AE-92FC3209E72A}" dt="2022-09-10T17:02:39.495" v="1176" actId="27636"/>
          <ac:spMkLst>
            <pc:docMk/>
            <pc:sldMk cId="1517392727" sldId="259"/>
            <ac:spMk id="2" creationId="{00000000-0000-0000-0000-000000000000}"/>
          </ac:spMkLst>
        </pc:spChg>
        <pc:spChg chg="mod">
          <ac:chgData name="Khaza Ahmed (PG Research)" userId="e606b0a9-72ee-43ac-a8f5-368b09304c72" providerId="ADAL" clId="{A6307A5E-BEC2-403F-94AE-92FC3209E72A}" dt="2022-09-10T18:03:54.526" v="1267" actId="404"/>
          <ac:spMkLst>
            <pc:docMk/>
            <pc:sldMk cId="1517392727" sldId="259"/>
            <ac:spMk id="3" creationId="{00000000-0000-0000-0000-000000000000}"/>
          </ac:spMkLst>
        </pc:spChg>
        <pc:spChg chg="del">
          <ac:chgData name="Khaza Ahmed (PG Research)" userId="e606b0a9-72ee-43ac-a8f5-368b09304c72" providerId="ADAL" clId="{A6307A5E-BEC2-403F-94AE-92FC3209E72A}" dt="2022-09-10T15:50:07.622" v="293"/>
          <ac:spMkLst>
            <pc:docMk/>
            <pc:sldMk cId="1517392727" sldId="259"/>
            <ac:spMk id="9" creationId="{2B1D4F77-A17C-43D7-B7FA-545148E4E93D}"/>
          </ac:spMkLst>
        </pc:spChg>
        <pc:spChg chg="add del mod">
          <ac:chgData name="Khaza Ahmed (PG Research)" userId="e606b0a9-72ee-43ac-a8f5-368b09304c72" providerId="ADAL" clId="{A6307A5E-BEC2-403F-94AE-92FC3209E72A}" dt="2022-09-10T15:51:12.957" v="313" actId="26606"/>
          <ac:spMkLst>
            <pc:docMk/>
            <pc:sldMk cId="1517392727" sldId="259"/>
            <ac:spMk id="10" creationId="{A511BA1A-6E1F-4249-488A-BE22A7CDC494}"/>
          </ac:spMkLst>
        </pc:spChg>
        <pc:spChg chg="add del mod">
          <ac:chgData name="Khaza Ahmed (PG Research)" userId="e606b0a9-72ee-43ac-a8f5-368b09304c72" providerId="ADAL" clId="{A6307A5E-BEC2-403F-94AE-92FC3209E72A}" dt="2022-09-10T15:51:12.957" v="313" actId="26606"/>
          <ac:spMkLst>
            <pc:docMk/>
            <pc:sldMk cId="1517392727" sldId="259"/>
            <ac:spMk id="12" creationId="{131B711D-7B40-C41B-0E71-6F174272EB4D}"/>
          </ac:spMkLst>
        </pc:spChg>
        <pc:spChg chg="add mod">
          <ac:chgData name="Khaza Ahmed (PG Research)" userId="e606b0a9-72ee-43ac-a8f5-368b09304c72" providerId="ADAL" clId="{A6307A5E-BEC2-403F-94AE-92FC3209E72A}" dt="2022-09-10T15:51:12.964" v="314" actId="26606"/>
          <ac:spMkLst>
            <pc:docMk/>
            <pc:sldMk cId="1517392727" sldId="259"/>
            <ac:spMk id="14" creationId="{4F23C76E-6645-F89A-E627-34DA7BF35A9D}"/>
          </ac:spMkLst>
        </pc:spChg>
        <pc:spChg chg="add mod">
          <ac:chgData name="Khaza Ahmed (PG Research)" userId="e606b0a9-72ee-43ac-a8f5-368b09304c72" providerId="ADAL" clId="{A6307A5E-BEC2-403F-94AE-92FC3209E72A}" dt="2022-09-10T15:51:12.964" v="314" actId="26606"/>
          <ac:spMkLst>
            <pc:docMk/>
            <pc:sldMk cId="1517392727" sldId="259"/>
            <ac:spMk id="15" creationId="{593A5BCD-2909-7CD8-BC05-1AC70FC3D8BA}"/>
          </ac:spMkLst>
        </pc:spChg>
        <pc:picChg chg="mod ord">
          <ac:chgData name="Khaza Ahmed (PG Research)" userId="e606b0a9-72ee-43ac-a8f5-368b09304c72" providerId="ADAL" clId="{A6307A5E-BEC2-403F-94AE-92FC3209E72A}" dt="2022-09-10T19:02:18.512" v="1364" actId="14100"/>
          <ac:picMkLst>
            <pc:docMk/>
            <pc:sldMk cId="1517392727" sldId="259"/>
            <ac:picMk id="5" creationId="{34BD45F6-C98F-4B28-BCEE-D58F45131FB0}"/>
          </ac:picMkLst>
        </pc:picChg>
      </pc:sldChg>
      <pc:sldChg chg="modSp del modTransition">
        <pc:chgData name="Khaza Ahmed (PG Research)" userId="e606b0a9-72ee-43ac-a8f5-368b09304c72" providerId="ADAL" clId="{A6307A5E-BEC2-403F-94AE-92FC3209E72A}" dt="2022-09-12T10:13:28.560" v="2041"/>
        <pc:sldMkLst>
          <pc:docMk/>
          <pc:sldMk cId="855549987" sldId="260"/>
        </pc:sldMkLst>
        <pc:spChg chg="mod">
          <ac:chgData name="Khaza Ahmed (PG Research)" userId="e606b0a9-72ee-43ac-a8f5-368b09304c72" providerId="ADAL" clId="{A6307A5E-BEC2-403F-94AE-92FC3209E72A}" dt="2022-09-10T18:08:34.702" v="1330" actId="14100"/>
          <ac:spMkLst>
            <pc:docMk/>
            <pc:sldMk cId="855549987" sldId="260"/>
            <ac:spMk id="3" creationId="{00000000-0000-0000-0000-000000000000}"/>
          </ac:spMkLst>
        </pc:spChg>
      </pc:sldChg>
      <pc:sldChg chg="addSp modSp del mod modTransition modClrScheme delDesignElem chgLayout">
        <pc:chgData name="Khaza Ahmed (PG Research)" userId="e606b0a9-72ee-43ac-a8f5-368b09304c72" providerId="ADAL" clId="{A6307A5E-BEC2-403F-94AE-92FC3209E72A}" dt="2022-09-12T10:13:28.560" v="2041"/>
        <pc:sldMkLst>
          <pc:docMk/>
          <pc:sldMk cId="6396942" sldId="261"/>
        </pc:sldMkLst>
        <pc:spChg chg="mod ord">
          <ac:chgData name="Khaza Ahmed (PG Research)" userId="e606b0a9-72ee-43ac-a8f5-368b09304c72" providerId="ADAL" clId="{A6307A5E-BEC2-403F-94AE-92FC3209E72A}" dt="2022-09-10T18:12:38.086" v="1361" actId="1076"/>
          <ac:spMkLst>
            <pc:docMk/>
            <pc:sldMk cId="6396942" sldId="261"/>
            <ac:spMk id="3" creationId="{00000000-0000-0000-0000-000000000000}"/>
          </ac:spMkLst>
        </pc:spChg>
        <pc:spChg chg="mod">
          <ac:chgData name="Khaza Ahmed (PG Research)" userId="e606b0a9-72ee-43ac-a8f5-368b09304c72" providerId="ADAL" clId="{A6307A5E-BEC2-403F-94AE-92FC3209E72A}" dt="2022-09-10T18:12:11.982" v="1352" actId="1076"/>
          <ac:spMkLst>
            <pc:docMk/>
            <pc:sldMk cId="6396942" sldId="261"/>
            <ac:spMk id="11" creationId="{733740ED-EDCB-4DF5-8EFC-372619EBF102}"/>
          </ac:spMkLst>
        </pc:spChg>
        <pc:spChg chg="add mod">
          <ac:chgData name="Khaza Ahmed (PG Research)" userId="e606b0a9-72ee-43ac-a8f5-368b09304c72" providerId="ADAL" clId="{A6307A5E-BEC2-403F-94AE-92FC3209E72A}" dt="2022-09-10T18:12:05.466" v="1351" actId="26606"/>
          <ac:spMkLst>
            <pc:docMk/>
            <pc:sldMk cId="6396942" sldId="261"/>
            <ac:spMk id="2055" creationId="{4AB75250-E036-A7C4-4276-DAB82C78DD53}"/>
          </ac:spMkLst>
        </pc:spChg>
        <pc:spChg chg="add mod">
          <ac:chgData name="Khaza Ahmed (PG Research)" userId="e606b0a9-72ee-43ac-a8f5-368b09304c72" providerId="ADAL" clId="{A6307A5E-BEC2-403F-94AE-92FC3209E72A}" dt="2022-09-10T18:12:05.466" v="1351" actId="26606"/>
          <ac:spMkLst>
            <pc:docMk/>
            <pc:sldMk cId="6396942" sldId="261"/>
            <ac:spMk id="2057" creationId="{D3FF70CE-ED87-F89D-FF1F-B9A69F2829AE}"/>
          </ac:spMkLst>
        </pc:spChg>
        <pc:picChg chg="add mod">
          <ac:chgData name="Khaza Ahmed (PG Research)" userId="e606b0a9-72ee-43ac-a8f5-368b09304c72" providerId="ADAL" clId="{A6307A5E-BEC2-403F-94AE-92FC3209E72A}" dt="2022-09-10T18:12:39.598" v="1362" actId="1076"/>
          <ac:picMkLst>
            <pc:docMk/>
            <pc:sldMk cId="6396942" sldId="261"/>
            <ac:picMk id="2050" creationId="{B5A09BE4-7453-4CE3-89F0-8B1BB569ABB9}"/>
          </ac:picMkLst>
        </pc:picChg>
      </pc:sldChg>
      <pc:sldChg chg="addSp modSp del mod modTransition delDesignElem">
        <pc:chgData name="Khaza Ahmed (PG Research)" userId="e606b0a9-72ee-43ac-a8f5-368b09304c72" providerId="ADAL" clId="{A6307A5E-BEC2-403F-94AE-92FC3209E72A}" dt="2022-09-12T10:13:28.560" v="2041"/>
        <pc:sldMkLst>
          <pc:docMk/>
          <pc:sldMk cId="2279473154" sldId="265"/>
        </pc:sldMkLst>
        <pc:spChg chg="mod">
          <ac:chgData name="Khaza Ahmed (PG Research)" userId="e606b0a9-72ee-43ac-a8f5-368b09304c72" providerId="ADAL" clId="{A6307A5E-BEC2-403F-94AE-92FC3209E72A}" dt="2022-09-10T22:29:47.282" v="1404"/>
          <ac:spMkLst>
            <pc:docMk/>
            <pc:sldMk cId="2279473154" sldId="265"/>
            <ac:spMk id="2" creationId="{00000000-0000-0000-0000-000000000000}"/>
          </ac:spMkLst>
        </pc:spChg>
        <pc:spChg chg="mod">
          <ac:chgData name="Khaza Ahmed (PG Research)" userId="e606b0a9-72ee-43ac-a8f5-368b09304c72" providerId="ADAL" clId="{A6307A5E-BEC2-403F-94AE-92FC3209E72A}" dt="2022-09-10T22:22:45.509" v="1401"/>
          <ac:spMkLst>
            <pc:docMk/>
            <pc:sldMk cId="2279473154" sldId="265"/>
            <ac:spMk id="3" creationId="{00000000-0000-0000-0000-000000000000}"/>
          </ac:spMkLst>
        </pc:spChg>
        <pc:spChg chg="add mod">
          <ac:chgData name="Khaza Ahmed (PG Research)" userId="e606b0a9-72ee-43ac-a8f5-368b09304c72" providerId="ADAL" clId="{A6307A5E-BEC2-403F-94AE-92FC3209E72A}" dt="2022-09-10T22:30:01.478" v="1408" actId="1076"/>
          <ac:spMkLst>
            <pc:docMk/>
            <pc:sldMk cId="2279473154" sldId="265"/>
            <ac:spMk id="13" creationId="{C16A903E-2599-44D2-9A9D-3070F5F05C3B}"/>
          </ac:spMkLst>
        </pc:spChg>
        <pc:picChg chg="add mod">
          <ac:chgData name="Khaza Ahmed (PG Research)" userId="e606b0a9-72ee-43ac-a8f5-368b09304c72" providerId="ADAL" clId="{A6307A5E-BEC2-403F-94AE-92FC3209E72A}" dt="2022-09-11T23:43:11.086" v="1979" actId="1076"/>
          <ac:picMkLst>
            <pc:docMk/>
            <pc:sldMk cId="2279473154" sldId="265"/>
            <ac:picMk id="9" creationId="{854FB56B-FB8A-44C0-B7C0-CADC1B56164B}"/>
          </ac:picMkLst>
        </pc:picChg>
      </pc:sldChg>
      <pc:sldChg chg="modSp del mod modTransition delDesignElem">
        <pc:chgData name="Khaza Ahmed (PG Research)" userId="e606b0a9-72ee-43ac-a8f5-368b09304c72" providerId="ADAL" clId="{A6307A5E-BEC2-403F-94AE-92FC3209E72A}" dt="2022-09-12T10:13:28.560" v="2041"/>
        <pc:sldMkLst>
          <pc:docMk/>
          <pc:sldMk cId="839618446" sldId="266"/>
        </pc:sldMkLst>
        <pc:spChg chg="mod">
          <ac:chgData name="Khaza Ahmed (PG Research)" userId="e606b0a9-72ee-43ac-a8f5-368b09304c72" providerId="ADAL" clId="{A6307A5E-BEC2-403F-94AE-92FC3209E72A}" dt="2022-09-10T22:31:49.184" v="1418" actId="1076"/>
          <ac:spMkLst>
            <pc:docMk/>
            <pc:sldMk cId="839618446" sldId="266"/>
            <ac:spMk id="2" creationId="{00000000-0000-0000-0000-000000000000}"/>
          </ac:spMkLst>
        </pc:spChg>
        <pc:spChg chg="mod">
          <ac:chgData name="Khaza Ahmed (PG Research)" userId="e606b0a9-72ee-43ac-a8f5-368b09304c72" providerId="ADAL" clId="{A6307A5E-BEC2-403F-94AE-92FC3209E72A}" dt="2022-09-10T22:31:52.127" v="1419" actId="1076"/>
          <ac:spMkLst>
            <pc:docMk/>
            <pc:sldMk cId="839618446" sldId="266"/>
            <ac:spMk id="3" creationId="{00000000-0000-0000-0000-000000000000}"/>
          </ac:spMkLst>
        </pc:spChg>
      </pc:sldChg>
      <pc:sldChg chg="modSp del mod delDesignElem">
        <pc:chgData name="Khaza Ahmed (PG Research)" userId="e606b0a9-72ee-43ac-a8f5-368b09304c72" providerId="ADAL" clId="{A6307A5E-BEC2-403F-94AE-92FC3209E72A}" dt="2022-09-10T22:33:24.704" v="1441" actId="2696"/>
        <pc:sldMkLst>
          <pc:docMk/>
          <pc:sldMk cId="3442090048" sldId="269"/>
        </pc:sldMkLst>
        <pc:spChg chg="mod">
          <ac:chgData name="Khaza Ahmed (PG Research)" userId="e606b0a9-72ee-43ac-a8f5-368b09304c72" providerId="ADAL" clId="{A6307A5E-BEC2-403F-94AE-92FC3209E72A}" dt="2022-09-10T18:06:08.463" v="1270"/>
          <ac:spMkLst>
            <pc:docMk/>
            <pc:sldMk cId="3442090048" sldId="269"/>
            <ac:spMk id="3" creationId="{00000000-0000-0000-0000-000000000000}"/>
          </ac:spMkLst>
        </pc:spChg>
      </pc:sldChg>
      <pc:sldChg chg="modSp mod modTransition">
        <pc:chgData name="Khaza Ahmed (PG Research)" userId="e606b0a9-72ee-43ac-a8f5-368b09304c72" providerId="ADAL" clId="{A6307A5E-BEC2-403F-94AE-92FC3209E72A}" dt="2022-09-12T10:13:28.560" v="2041"/>
        <pc:sldMkLst>
          <pc:docMk/>
          <pc:sldMk cId="0" sldId="277"/>
        </pc:sldMkLst>
        <pc:spChg chg="mod">
          <ac:chgData name="Khaza Ahmed (PG Research)" userId="e606b0a9-72ee-43ac-a8f5-368b09304c72" providerId="ADAL" clId="{A6307A5E-BEC2-403F-94AE-92FC3209E72A}" dt="2022-09-10T15:38:54.073" v="92" actId="1076"/>
          <ac:spMkLst>
            <pc:docMk/>
            <pc:sldMk cId="0" sldId="277"/>
            <ac:spMk id="6" creationId="{019F0EED-E6B1-48C9-BFDA-6191CC451C7C}"/>
          </ac:spMkLst>
        </pc:spChg>
        <pc:spChg chg="mod">
          <ac:chgData name="Khaza Ahmed (PG Research)" userId="e606b0a9-72ee-43ac-a8f5-368b09304c72" providerId="ADAL" clId="{A6307A5E-BEC2-403F-94AE-92FC3209E72A}" dt="2022-09-10T15:38:39.653" v="90"/>
          <ac:spMkLst>
            <pc:docMk/>
            <pc:sldMk cId="0" sldId="277"/>
            <ac:spMk id="6146"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7"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9" creationId="{00000000-0000-0000-0000-000000000000}"/>
          </ac:spMkLst>
        </pc:spChg>
      </pc:sldChg>
      <pc:sldChg chg="addSp delSp modSp add mod ord modTransition modClrScheme modAnim chgLayout">
        <pc:chgData name="Khaza Ahmed (PG Research)" userId="e606b0a9-72ee-43ac-a8f5-368b09304c72" providerId="ADAL" clId="{A6307A5E-BEC2-403F-94AE-92FC3209E72A}" dt="2022-09-12T10:13:28.560" v="2041"/>
        <pc:sldMkLst>
          <pc:docMk/>
          <pc:sldMk cId="807687825" sldId="278"/>
        </pc:sldMkLst>
        <pc:spChg chg="mod">
          <ac:chgData name="Khaza Ahmed (PG Research)" userId="e606b0a9-72ee-43ac-a8f5-368b09304c72" providerId="ADAL" clId="{A6307A5E-BEC2-403F-94AE-92FC3209E72A}" dt="2022-09-10T17:01:53.054" v="1166" actId="2711"/>
          <ac:spMkLst>
            <pc:docMk/>
            <pc:sldMk cId="807687825" sldId="278"/>
            <ac:spMk id="2"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3"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4"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5" creationId="{00000000-0000-0000-0000-000000000000}"/>
          </ac:spMkLst>
        </pc:spChg>
        <pc:spChg chg="add del mod">
          <ac:chgData name="Khaza Ahmed (PG Research)" userId="e606b0a9-72ee-43ac-a8f5-368b09304c72" providerId="ADAL" clId="{A6307A5E-BEC2-403F-94AE-92FC3209E72A}" dt="2022-09-10T16:27:33.420" v="785"/>
          <ac:spMkLst>
            <pc:docMk/>
            <pc:sldMk cId="807687825" sldId="278"/>
            <ac:spMk id="6" creationId="{53B91D03-C0C6-476F-B2FF-8C088A7ABE88}"/>
          </ac:spMkLst>
        </pc:spChg>
        <pc:spChg chg="add del mod">
          <ac:chgData name="Khaza Ahmed (PG Research)" userId="e606b0a9-72ee-43ac-a8f5-368b09304c72" providerId="ADAL" clId="{A6307A5E-BEC2-403F-94AE-92FC3209E72A}" dt="2022-09-10T16:27:33.420" v="785"/>
          <ac:spMkLst>
            <pc:docMk/>
            <pc:sldMk cId="807687825" sldId="278"/>
            <ac:spMk id="7" creationId="{E32C02C0-B486-40E5-8A91-16C30614C24F}"/>
          </ac:spMkLst>
        </pc:spChg>
        <pc:spChg chg="add del mod">
          <ac:chgData name="Khaza Ahmed (PG Research)" userId="e606b0a9-72ee-43ac-a8f5-368b09304c72" providerId="ADAL" clId="{A6307A5E-BEC2-403F-94AE-92FC3209E72A}" dt="2022-09-10T16:27:33.420" v="785"/>
          <ac:spMkLst>
            <pc:docMk/>
            <pc:sldMk cId="807687825" sldId="278"/>
            <ac:spMk id="8" creationId="{7D2493F2-2FA0-4E5F-B31D-FAE4A09583C1}"/>
          </ac:spMkLst>
        </pc:spChg>
        <pc:spChg chg="add del mod">
          <ac:chgData name="Khaza Ahmed (PG Research)" userId="e606b0a9-72ee-43ac-a8f5-368b09304c72" providerId="ADAL" clId="{A6307A5E-BEC2-403F-94AE-92FC3209E72A}" dt="2022-09-10T16:27:33.420" v="785"/>
          <ac:spMkLst>
            <pc:docMk/>
            <pc:sldMk cId="807687825" sldId="278"/>
            <ac:spMk id="9" creationId="{D5FAF7C2-9C7D-424B-A648-7AA34D443671}"/>
          </ac:spMkLst>
        </pc:spChg>
        <pc:spChg chg="add del mod">
          <ac:chgData name="Khaza Ahmed (PG Research)" userId="e606b0a9-72ee-43ac-a8f5-368b09304c72" providerId="ADAL" clId="{A6307A5E-BEC2-403F-94AE-92FC3209E72A}" dt="2022-09-10T15:30:59.177" v="4" actId="26606"/>
          <ac:spMkLst>
            <pc:docMk/>
            <pc:sldMk cId="807687825" sldId="278"/>
            <ac:spMk id="10" creationId="{4C6A7E94-240D-EC4A-E427-581D491D8AC7}"/>
          </ac:spMkLst>
        </pc:spChg>
        <pc:spChg chg="add del mod">
          <ac:chgData name="Khaza Ahmed (PG Research)" userId="e606b0a9-72ee-43ac-a8f5-368b09304c72" providerId="ADAL" clId="{A6307A5E-BEC2-403F-94AE-92FC3209E72A}" dt="2022-09-10T16:27:33.420" v="785"/>
          <ac:spMkLst>
            <pc:docMk/>
            <pc:sldMk cId="807687825" sldId="278"/>
            <ac:spMk id="11" creationId="{B9DF21E1-4134-4137-8FBB-74C25A66DF31}"/>
          </ac:spMkLst>
        </pc:spChg>
        <pc:spChg chg="add del mod">
          <ac:chgData name="Khaza Ahmed (PG Research)" userId="e606b0a9-72ee-43ac-a8f5-368b09304c72" providerId="ADAL" clId="{A6307A5E-BEC2-403F-94AE-92FC3209E72A}" dt="2022-09-10T15:31:00.998" v="6" actId="26606"/>
          <ac:spMkLst>
            <pc:docMk/>
            <pc:sldMk cId="807687825" sldId="278"/>
            <ac:spMk id="12" creationId="{65815F1E-1B1B-6709-D01F-68802115710D}"/>
          </ac:spMkLst>
        </pc:spChg>
        <pc:spChg chg="add del mod">
          <ac:chgData name="Khaza Ahmed (PG Research)" userId="e606b0a9-72ee-43ac-a8f5-368b09304c72" providerId="ADAL" clId="{A6307A5E-BEC2-403F-94AE-92FC3209E72A}" dt="2022-09-10T15:31:04.277" v="8" actId="26606"/>
          <ac:spMkLst>
            <pc:docMk/>
            <pc:sldMk cId="807687825" sldId="278"/>
            <ac:spMk id="14" creationId="{4C6A7E94-240D-EC4A-E427-581D491D8AC7}"/>
          </ac:spMkLst>
        </pc:spChg>
        <pc:spChg chg="add del mod">
          <ac:chgData name="Khaza Ahmed (PG Research)" userId="e606b0a9-72ee-43ac-a8f5-368b09304c72" providerId="ADAL" clId="{A6307A5E-BEC2-403F-94AE-92FC3209E72A}" dt="2022-09-10T15:31:07.066" v="10" actId="26606"/>
          <ac:spMkLst>
            <pc:docMk/>
            <pc:sldMk cId="807687825" sldId="278"/>
            <ac:spMk id="16" creationId="{65F4511D-55F5-18E4-2F22-56BC188278BE}"/>
          </ac:spMkLst>
        </pc:spChg>
        <pc:spChg chg="add del mod">
          <ac:chgData name="Khaza Ahmed (PG Research)" userId="e606b0a9-72ee-43ac-a8f5-368b09304c72" providerId="ADAL" clId="{A6307A5E-BEC2-403F-94AE-92FC3209E72A}" dt="2022-09-10T15:31:07.066" v="10" actId="26606"/>
          <ac:spMkLst>
            <pc:docMk/>
            <pc:sldMk cId="807687825" sldId="278"/>
            <ac:spMk id="17" creationId="{CD1BCC38-541B-3057-083B-AD314BB5DADA}"/>
          </ac:spMkLst>
        </pc:spChg>
        <pc:spChg chg="add del mod">
          <ac:chgData name="Khaza Ahmed (PG Research)" userId="e606b0a9-72ee-43ac-a8f5-368b09304c72" providerId="ADAL" clId="{A6307A5E-BEC2-403F-94AE-92FC3209E72A}" dt="2022-09-10T15:31:07.066" v="10" actId="26606"/>
          <ac:spMkLst>
            <pc:docMk/>
            <pc:sldMk cId="807687825" sldId="278"/>
            <ac:spMk id="18" creationId="{09351481-60CE-AD9B-417B-347FF0D98F5A}"/>
          </ac:spMkLst>
        </pc:spChg>
        <pc:spChg chg="add del mod">
          <ac:chgData name="Khaza Ahmed (PG Research)" userId="e606b0a9-72ee-43ac-a8f5-368b09304c72" providerId="ADAL" clId="{A6307A5E-BEC2-403F-94AE-92FC3209E72A}" dt="2022-09-10T15:32:50.714" v="14" actId="478"/>
          <ac:spMkLst>
            <pc:docMk/>
            <pc:sldMk cId="807687825" sldId="278"/>
            <ac:spMk id="20" creationId="{4C6A7E94-240D-EC4A-E427-581D491D8AC7}"/>
          </ac:spMkLst>
        </pc:spChg>
      </pc:sldChg>
      <pc:sldChg chg="modSp add mod ord modTransition">
        <pc:chgData name="Khaza Ahmed (PG Research)" userId="e606b0a9-72ee-43ac-a8f5-368b09304c72" providerId="ADAL" clId="{A6307A5E-BEC2-403F-94AE-92FC3209E72A}" dt="2022-09-12T10:13:28.560" v="2041"/>
        <pc:sldMkLst>
          <pc:docMk/>
          <pc:sldMk cId="693248593" sldId="283"/>
        </pc:sldMkLst>
        <pc:spChg chg="mod">
          <ac:chgData name="Khaza Ahmed (PG Research)" userId="e606b0a9-72ee-43ac-a8f5-368b09304c72" providerId="ADAL" clId="{A6307A5E-BEC2-403F-94AE-92FC3209E72A}" dt="2022-09-10T17:02:18.978" v="1170" actId="2711"/>
          <ac:spMkLst>
            <pc:docMk/>
            <pc:sldMk cId="693248593" sldId="283"/>
            <ac:spMk id="2" creationId="{F889B958-3B27-400F-8A23-7C690989A19A}"/>
          </ac:spMkLst>
        </pc:spChg>
        <pc:spChg chg="mod">
          <ac:chgData name="Khaza Ahmed (PG Research)" userId="e606b0a9-72ee-43ac-a8f5-368b09304c72" providerId="ADAL" clId="{A6307A5E-BEC2-403F-94AE-92FC3209E72A}" dt="2022-09-10T15:40:27.266" v="116" actId="20577"/>
          <ac:spMkLst>
            <pc:docMk/>
            <pc:sldMk cId="693248593" sldId="283"/>
            <ac:spMk id="3" creationId="{44285E06-DFE2-4834-8B1E-DFEB6E36E79A}"/>
          </ac:spMkLst>
        </pc:spChg>
      </pc:sldChg>
      <pc:sldChg chg="addSp delSp modSp add mod modTransition">
        <pc:chgData name="Khaza Ahmed (PG Research)" userId="e606b0a9-72ee-43ac-a8f5-368b09304c72" providerId="ADAL" clId="{A6307A5E-BEC2-403F-94AE-92FC3209E72A}" dt="2022-09-12T10:13:28.560" v="2041"/>
        <pc:sldMkLst>
          <pc:docMk/>
          <pc:sldMk cId="18785200" sldId="285"/>
        </pc:sldMkLst>
        <pc:spChg chg="del">
          <ac:chgData name="Khaza Ahmed (PG Research)" userId="e606b0a9-72ee-43ac-a8f5-368b09304c72" providerId="ADAL" clId="{A6307A5E-BEC2-403F-94AE-92FC3209E72A}" dt="2022-09-10T15:35:04.442" v="25" actId="478"/>
          <ac:spMkLst>
            <pc:docMk/>
            <pc:sldMk cId="18785200" sldId="285"/>
            <ac:spMk id="2" creationId="{0BB7A2B6-1E08-4B10-AD6C-A185F937323A}"/>
          </ac:spMkLst>
        </pc:spChg>
        <pc:spChg chg="mod">
          <ac:chgData name="Khaza Ahmed (PG Research)" userId="e606b0a9-72ee-43ac-a8f5-368b09304c72" providerId="ADAL" clId="{A6307A5E-BEC2-403F-94AE-92FC3209E72A}" dt="2022-09-10T15:38:39.653" v="90"/>
          <ac:spMkLst>
            <pc:docMk/>
            <pc:sldMk cId="18785200" sldId="285"/>
            <ac:spMk id="3" creationId="{C899CFC4-1F68-4CDA-A27C-B7DC5595732A}"/>
          </ac:spMkLst>
        </pc:spChg>
        <pc:spChg chg="add del mod">
          <ac:chgData name="Khaza Ahmed (PG Research)" userId="e606b0a9-72ee-43ac-a8f5-368b09304c72" providerId="ADAL" clId="{A6307A5E-BEC2-403F-94AE-92FC3209E72A}" dt="2022-09-10T15:35:08.361" v="26" actId="478"/>
          <ac:spMkLst>
            <pc:docMk/>
            <pc:sldMk cId="18785200" sldId="285"/>
            <ac:spMk id="6" creationId="{9D6F5BC7-56A2-449F-9574-653F4197E397}"/>
          </ac:spMkLst>
        </pc:spChg>
        <pc:spChg chg="add mod">
          <ac:chgData name="Khaza Ahmed (PG Research)" userId="e606b0a9-72ee-43ac-a8f5-368b09304c72" providerId="ADAL" clId="{A6307A5E-BEC2-403F-94AE-92FC3209E72A}" dt="2022-09-10T17:02:06.965" v="1168" actId="2711"/>
          <ac:spMkLst>
            <pc:docMk/>
            <pc:sldMk cId="18785200" sldId="285"/>
            <ac:spMk id="9" creationId="{FB924731-579D-43B5-8B39-B547CDD4B116}"/>
          </ac:spMkLst>
        </pc:spChg>
        <pc:graphicFrameChg chg="mod">
          <ac:chgData name="Khaza Ahmed (PG Research)" userId="e606b0a9-72ee-43ac-a8f5-368b09304c72" providerId="ADAL" clId="{A6307A5E-BEC2-403F-94AE-92FC3209E72A}" dt="2022-09-10T15:38:39.653" v="90"/>
          <ac:graphicFrameMkLst>
            <pc:docMk/>
            <pc:sldMk cId="18785200" sldId="285"/>
            <ac:graphicFrameMk id="8" creationId="{00000000-0000-0000-0000-000000000000}"/>
          </ac:graphicFrameMkLst>
        </pc:graphicFrameChg>
      </pc:sldChg>
      <pc:sldChg chg="addSp delSp modSp new mod modTransition">
        <pc:chgData name="Khaza Ahmed (PG Research)" userId="e606b0a9-72ee-43ac-a8f5-368b09304c72" providerId="ADAL" clId="{A6307A5E-BEC2-403F-94AE-92FC3209E72A}" dt="2022-09-12T10:13:28.560" v="2041"/>
        <pc:sldMkLst>
          <pc:docMk/>
          <pc:sldMk cId="1766649948" sldId="286"/>
        </pc:sldMkLst>
        <pc:spChg chg="mod">
          <ac:chgData name="Khaza Ahmed (PG Research)" userId="e606b0a9-72ee-43ac-a8f5-368b09304c72" providerId="ADAL" clId="{A6307A5E-BEC2-403F-94AE-92FC3209E72A}" dt="2022-09-10T17:02:13.024" v="1169" actId="2711"/>
          <ac:spMkLst>
            <pc:docMk/>
            <pc:sldMk cId="1766649948" sldId="286"/>
            <ac:spMk id="2" creationId="{0495C68D-8C4A-4174-84B9-9073317BE5D4}"/>
          </ac:spMkLst>
        </pc:spChg>
        <pc:spChg chg="del">
          <ac:chgData name="Khaza Ahmed (PG Research)" userId="e606b0a9-72ee-43ac-a8f5-368b09304c72" providerId="ADAL" clId="{A6307A5E-BEC2-403F-94AE-92FC3209E72A}" dt="2022-09-10T15:36:44.794" v="70" actId="478"/>
          <ac:spMkLst>
            <pc:docMk/>
            <pc:sldMk cId="1766649948" sldId="286"/>
            <ac:spMk id="3" creationId="{1F52FA57-321A-4046-BF54-037EA077372B}"/>
          </ac:spMkLst>
        </pc:spChg>
        <pc:spChg chg="add mod">
          <ac:chgData name="Khaza Ahmed (PG Research)" userId="e606b0a9-72ee-43ac-a8f5-368b09304c72" providerId="ADAL" clId="{A6307A5E-BEC2-403F-94AE-92FC3209E72A}" dt="2022-09-10T15:39:45.889" v="100" actId="1076"/>
          <ac:spMkLst>
            <pc:docMk/>
            <pc:sldMk cId="1766649948" sldId="286"/>
            <ac:spMk id="9" creationId="{3664AF2F-2D29-46D3-8271-E5EF6FBF5A2C}"/>
          </ac:spMkLst>
        </pc:spChg>
        <pc:spChg chg="add mod">
          <ac:chgData name="Khaza Ahmed (PG Research)" userId="e606b0a9-72ee-43ac-a8f5-368b09304c72" providerId="ADAL" clId="{A6307A5E-BEC2-403F-94AE-92FC3209E72A}" dt="2022-09-10T15:38:39.653" v="90"/>
          <ac:spMkLst>
            <pc:docMk/>
            <pc:sldMk cId="1766649948" sldId="286"/>
            <ac:spMk id="10" creationId="{EDCCAB9A-4CBD-43AA-8109-AF3CA04C408D}"/>
          </ac:spMkLst>
        </pc:spChg>
        <pc:spChg chg="add mod">
          <ac:chgData name="Khaza Ahmed (PG Research)" userId="e606b0a9-72ee-43ac-a8f5-368b09304c72" providerId="ADAL" clId="{A6307A5E-BEC2-403F-94AE-92FC3209E72A}" dt="2022-09-10T15:39:25.912" v="96" actId="1076"/>
          <ac:spMkLst>
            <pc:docMk/>
            <pc:sldMk cId="1766649948" sldId="286"/>
            <ac:spMk id="11" creationId="{1402DBC2-6567-4256-BCC6-02BA6A814473}"/>
          </ac:spMkLst>
        </pc:spChg>
        <pc:graphicFrameChg chg="add mod">
          <ac:chgData name="Khaza Ahmed (PG Research)" userId="e606b0a9-72ee-43ac-a8f5-368b09304c72" providerId="ADAL" clId="{A6307A5E-BEC2-403F-94AE-92FC3209E72A}" dt="2022-09-10T15:38:39.653" v="90"/>
          <ac:graphicFrameMkLst>
            <pc:docMk/>
            <pc:sldMk cId="1766649948" sldId="286"/>
            <ac:graphicFrameMk id="7" creationId="{4E0756FF-4A9D-48BA-9867-92CD14A44083}"/>
          </ac:graphicFrameMkLst>
        </pc:graphicFrameChg>
        <pc:graphicFrameChg chg="add mod">
          <ac:chgData name="Khaza Ahmed (PG Research)" userId="e606b0a9-72ee-43ac-a8f5-368b09304c72" providerId="ADAL" clId="{A6307A5E-BEC2-403F-94AE-92FC3209E72A}" dt="2022-09-10T15:38:39.653" v="90"/>
          <ac:graphicFrameMkLst>
            <pc:docMk/>
            <pc:sldMk cId="1766649948" sldId="286"/>
            <ac:graphicFrameMk id="8" creationId="{13F5D4F7-E141-4F7A-B677-0E2D80F9B930}"/>
          </ac:graphicFrameMkLst>
        </pc:graphicFrameChg>
      </pc:sldChg>
      <pc:sldChg chg="add del">
        <pc:chgData name="Khaza Ahmed (PG Research)" userId="e606b0a9-72ee-43ac-a8f5-368b09304c72" providerId="ADAL" clId="{A6307A5E-BEC2-403F-94AE-92FC3209E72A}" dt="2022-09-10T15:38:17.160" v="87" actId="2890"/>
        <pc:sldMkLst>
          <pc:docMk/>
          <pc:sldMk cId="871159499" sldId="287"/>
        </pc:sldMkLst>
      </pc:sldChg>
      <pc:sldChg chg="addSp delSp modSp new mod modTransition modClrScheme chgLayout">
        <pc:chgData name="Khaza Ahmed (PG Research)" userId="e606b0a9-72ee-43ac-a8f5-368b09304c72" providerId="ADAL" clId="{A6307A5E-BEC2-403F-94AE-92FC3209E72A}" dt="2022-09-12T10:13:28.560" v="2041"/>
        <pc:sldMkLst>
          <pc:docMk/>
          <pc:sldMk cId="2477424714" sldId="287"/>
        </pc:sldMkLst>
        <pc:spChg chg="del">
          <ac:chgData name="Khaza Ahmed (PG Research)" userId="e606b0a9-72ee-43ac-a8f5-368b09304c72" providerId="ADAL" clId="{A6307A5E-BEC2-403F-94AE-92FC3209E72A}" dt="2022-09-10T15:45:29.399" v="213" actId="26606"/>
          <ac:spMkLst>
            <pc:docMk/>
            <pc:sldMk cId="2477424714" sldId="287"/>
            <ac:spMk id="2" creationId="{92798810-05C3-4643-99A3-797825D035FD}"/>
          </ac:spMkLst>
        </pc:spChg>
        <pc:spChg chg="del">
          <ac:chgData name="Khaza Ahmed (PG Research)" userId="e606b0a9-72ee-43ac-a8f5-368b09304c72" providerId="ADAL" clId="{A6307A5E-BEC2-403F-94AE-92FC3209E72A}" dt="2022-09-10T15:45:29.399" v="213" actId="26606"/>
          <ac:spMkLst>
            <pc:docMk/>
            <pc:sldMk cId="2477424714" sldId="287"/>
            <ac:spMk id="3" creationId="{4D63CEC0-0D10-481D-90AB-96E67985FE18}"/>
          </ac:spMkLst>
        </pc:spChg>
        <pc:spChg chg="mod">
          <ac:chgData name="Khaza Ahmed (PG Research)" userId="e606b0a9-72ee-43ac-a8f5-368b09304c72" providerId="ADAL" clId="{A6307A5E-BEC2-403F-94AE-92FC3209E72A}" dt="2022-09-10T15:45:29.399" v="213" actId="26606"/>
          <ac:spMkLst>
            <pc:docMk/>
            <pc:sldMk cId="2477424714" sldId="287"/>
            <ac:spMk id="4" creationId="{C13A6C85-F85B-4BC5-955B-B18280E2676E}"/>
          </ac:spMkLst>
        </pc:spChg>
        <pc:spChg chg="mod ord">
          <ac:chgData name="Khaza Ahmed (PG Research)" userId="e606b0a9-72ee-43ac-a8f5-368b09304c72" providerId="ADAL" clId="{A6307A5E-BEC2-403F-94AE-92FC3209E72A}" dt="2022-09-10T15:45:29.399" v="213" actId="26606"/>
          <ac:spMkLst>
            <pc:docMk/>
            <pc:sldMk cId="2477424714" sldId="287"/>
            <ac:spMk id="5" creationId="{1B1F640C-4A42-4099-9E60-924AA9C72E35}"/>
          </ac:spMkLst>
        </pc:spChg>
        <pc:spChg chg="mod">
          <ac:chgData name="Khaza Ahmed (PG Research)" userId="e606b0a9-72ee-43ac-a8f5-368b09304c72" providerId="ADAL" clId="{A6307A5E-BEC2-403F-94AE-92FC3209E72A}" dt="2022-09-10T15:45:29.399" v="213" actId="26606"/>
          <ac:spMkLst>
            <pc:docMk/>
            <pc:sldMk cId="2477424714" sldId="287"/>
            <ac:spMk id="6" creationId="{44EDFF4A-544D-4732-B1C7-B6F716461B9F}"/>
          </ac:spMkLst>
        </pc:spChg>
        <pc:spChg chg="add mod">
          <ac:chgData name="Khaza Ahmed (PG Research)" userId="e606b0a9-72ee-43ac-a8f5-368b09304c72" providerId="ADAL" clId="{A6307A5E-BEC2-403F-94AE-92FC3209E72A}" dt="2022-09-10T16:16:43.961" v="551" actId="1076"/>
          <ac:spMkLst>
            <pc:docMk/>
            <pc:sldMk cId="2477424714" sldId="287"/>
            <ac:spMk id="11" creationId="{4433E197-0932-40BA-8737-6410D5A4683F}"/>
          </ac:spMkLst>
        </pc:spChg>
        <pc:spChg chg="add del mod">
          <ac:chgData name="Khaza Ahmed (PG Research)" userId="e606b0a9-72ee-43ac-a8f5-368b09304c72" providerId="ADAL" clId="{A6307A5E-BEC2-403F-94AE-92FC3209E72A}" dt="2022-09-10T15:45:34.570" v="214" actId="478"/>
          <ac:spMkLst>
            <pc:docMk/>
            <pc:sldMk cId="2477424714" sldId="287"/>
            <ac:spMk id="12" creationId="{73B11553-52F3-5F73-536D-AB115AC64E4A}"/>
          </ac:spMkLst>
        </pc:spChg>
        <pc:spChg chg="add mod">
          <ac:chgData name="Khaza Ahmed (PG Research)" userId="e606b0a9-72ee-43ac-a8f5-368b09304c72" providerId="ADAL" clId="{A6307A5E-BEC2-403F-94AE-92FC3209E72A}" dt="2022-09-10T16:21:52.266" v="699" actId="207"/>
          <ac:spMkLst>
            <pc:docMk/>
            <pc:sldMk cId="2477424714" sldId="287"/>
            <ac:spMk id="13" creationId="{B1737F2F-411C-483E-8316-4D750E5E261D}"/>
          </ac:spMkLst>
        </pc:spChg>
        <pc:spChg chg="add del mod">
          <ac:chgData name="Khaza Ahmed (PG Research)" userId="e606b0a9-72ee-43ac-a8f5-368b09304c72" providerId="ADAL" clId="{A6307A5E-BEC2-403F-94AE-92FC3209E72A}" dt="2022-09-10T15:45:35.745" v="215" actId="478"/>
          <ac:spMkLst>
            <pc:docMk/>
            <pc:sldMk cId="2477424714" sldId="287"/>
            <ac:spMk id="14" creationId="{669C0C87-9110-7289-B5F8-4FBE4152A56C}"/>
          </ac:spMkLst>
        </pc:spChg>
        <pc:picChg chg="add del mod ord">
          <ac:chgData name="Khaza Ahmed (PG Research)" userId="e606b0a9-72ee-43ac-a8f5-368b09304c72" providerId="ADAL" clId="{A6307A5E-BEC2-403F-94AE-92FC3209E72A}" dt="2022-09-10T15:45:48.434" v="219" actId="478"/>
          <ac:picMkLst>
            <pc:docMk/>
            <pc:sldMk cId="2477424714" sldId="287"/>
            <ac:picMk id="7" creationId="{B14AA6B0-557A-4660-BD36-48441AFDFDED}"/>
          </ac:picMkLst>
        </pc:picChg>
      </pc:sldChg>
      <pc:sldChg chg="addSp modSp add mod ord modTransition">
        <pc:chgData name="Khaza Ahmed (PG Research)" userId="e606b0a9-72ee-43ac-a8f5-368b09304c72" providerId="ADAL" clId="{A6307A5E-BEC2-403F-94AE-92FC3209E72A}" dt="2022-09-12T10:13:28.560" v="2041"/>
        <pc:sldMkLst>
          <pc:docMk/>
          <pc:sldMk cId="3340263843" sldId="291"/>
        </pc:sldMkLst>
        <pc:spChg chg="mod">
          <ac:chgData name="Khaza Ahmed (PG Research)" userId="e606b0a9-72ee-43ac-a8f5-368b09304c72" providerId="ADAL" clId="{A6307A5E-BEC2-403F-94AE-92FC3209E72A}" dt="2022-09-10T17:02:24.129" v="1171" actId="2711"/>
          <ac:spMkLst>
            <pc:docMk/>
            <pc:sldMk cId="3340263843" sldId="291"/>
            <ac:spMk id="2" creationId="{00000000-0000-0000-0000-000000000000}"/>
          </ac:spMkLst>
        </pc:spChg>
        <pc:spChg chg="mod">
          <ac:chgData name="Khaza Ahmed (PG Research)" userId="e606b0a9-72ee-43ac-a8f5-368b09304c72" providerId="ADAL" clId="{A6307A5E-BEC2-403F-94AE-92FC3209E72A}" dt="2022-09-10T15:43:20.457" v="193" actId="1076"/>
          <ac:spMkLst>
            <pc:docMk/>
            <pc:sldMk cId="3340263843" sldId="291"/>
            <ac:spMk id="3" creationId="{00000000-0000-0000-0000-000000000000}"/>
          </ac:spMkLst>
        </pc:spChg>
        <pc:spChg chg="add mod">
          <ac:chgData name="Khaza Ahmed (PG Research)" userId="e606b0a9-72ee-43ac-a8f5-368b09304c72" providerId="ADAL" clId="{A6307A5E-BEC2-403F-94AE-92FC3209E72A}" dt="2022-09-10T15:43:36.050" v="211" actId="20577"/>
          <ac:spMkLst>
            <pc:docMk/>
            <pc:sldMk cId="3340263843" sldId="291"/>
            <ac:spMk id="6" creationId="{F5E81635-01B3-46C3-9DDA-E6BEA0C9E534}"/>
          </ac:spMkLst>
        </pc:spChg>
      </pc:sldChg>
      <pc:sldChg chg="modSp del mod">
        <pc:chgData name="Khaza Ahmed (PG Research)" userId="e606b0a9-72ee-43ac-a8f5-368b09304c72" providerId="ADAL" clId="{A6307A5E-BEC2-403F-94AE-92FC3209E72A}" dt="2022-09-10T22:21:02.152" v="1365" actId="2696"/>
        <pc:sldMkLst>
          <pc:docMk/>
          <pc:sldMk cId="3923172812" sldId="296"/>
        </pc:sldMkLst>
        <pc:spChg chg="mod">
          <ac:chgData name="Khaza Ahmed (PG Research)" userId="e606b0a9-72ee-43ac-a8f5-368b09304c72" providerId="ADAL" clId="{A6307A5E-BEC2-403F-94AE-92FC3209E72A}" dt="2022-09-10T18:06:17.146" v="1280" actId="27636"/>
          <ac:spMkLst>
            <pc:docMk/>
            <pc:sldMk cId="3923172812" sldId="296"/>
            <ac:spMk id="3"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1467151733" sldId="297"/>
        </pc:sldMkLst>
        <pc:spChg chg="mod">
          <ac:chgData name="Khaza Ahmed (PG Research)" userId="e606b0a9-72ee-43ac-a8f5-368b09304c72" providerId="ADAL" clId="{A6307A5E-BEC2-403F-94AE-92FC3209E72A}" dt="2022-09-10T18:09:05.495" v="1332" actId="1076"/>
          <ac:spMkLst>
            <pc:docMk/>
            <pc:sldMk cId="1467151733" sldId="297"/>
            <ac:spMk id="2" creationId="{00000000-0000-0000-0000-000000000000}"/>
          </ac:spMkLst>
        </pc:spChg>
        <pc:graphicFrameChg chg="mod">
          <ac:chgData name="Khaza Ahmed (PG Research)" userId="e606b0a9-72ee-43ac-a8f5-368b09304c72" providerId="ADAL" clId="{A6307A5E-BEC2-403F-94AE-92FC3209E72A}" dt="2022-09-10T18:09:29.113" v="1335" actId="1076"/>
          <ac:graphicFrameMkLst>
            <pc:docMk/>
            <pc:sldMk cId="1467151733" sldId="297"/>
            <ac:graphicFrameMk id="4" creationId="{00000000-0000-0000-0000-000000000000}"/>
          </ac:graphicFrameMkLst>
        </pc:graphicFrameChg>
      </pc:sldChg>
      <pc:sldChg chg="modSp del mod modTransition delDesignElem">
        <pc:chgData name="Khaza Ahmed (PG Research)" userId="e606b0a9-72ee-43ac-a8f5-368b09304c72" providerId="ADAL" clId="{A6307A5E-BEC2-403F-94AE-92FC3209E72A}" dt="2022-09-12T10:13:28.560" v="2041"/>
        <pc:sldMkLst>
          <pc:docMk/>
          <pc:sldMk cId="3937678398" sldId="298"/>
        </pc:sldMkLst>
        <pc:spChg chg="mod">
          <ac:chgData name="Khaza Ahmed (PG Research)" userId="e606b0a9-72ee-43ac-a8f5-368b09304c72" providerId="ADAL" clId="{A6307A5E-BEC2-403F-94AE-92FC3209E72A}" dt="2022-09-10T18:09:50.272" v="1337" actId="1076"/>
          <ac:spMkLst>
            <pc:docMk/>
            <pc:sldMk cId="3937678398" sldId="298"/>
            <ac:spMk id="3" creationId="{00000000-0000-0000-0000-000000000000}"/>
          </ac:spMkLst>
        </pc:spChg>
        <pc:graphicFrameChg chg="mod">
          <ac:chgData name="Khaza Ahmed (PG Research)" userId="e606b0a9-72ee-43ac-a8f5-368b09304c72" providerId="ADAL" clId="{A6307A5E-BEC2-403F-94AE-92FC3209E72A}" dt="2022-09-10T18:09:54.867" v="1338" actId="1076"/>
          <ac:graphicFrameMkLst>
            <pc:docMk/>
            <pc:sldMk cId="3937678398" sldId="298"/>
            <ac:graphicFrameMk id="2" creationId="{00000000-0000-0000-0000-000000000000}"/>
          </ac:graphicFrameMkLst>
        </pc:graphicFrameChg>
      </pc:sldChg>
      <pc:sldChg chg="modSp del mod delDesignElem">
        <pc:chgData name="Khaza Ahmed (PG Research)" userId="e606b0a9-72ee-43ac-a8f5-368b09304c72" providerId="ADAL" clId="{A6307A5E-BEC2-403F-94AE-92FC3209E72A}" dt="2022-09-10T22:31:30.606" v="1414" actId="2696"/>
        <pc:sldMkLst>
          <pc:docMk/>
          <pc:sldMk cId="1803302992" sldId="299"/>
        </pc:sldMkLst>
        <pc:spChg chg="mod">
          <ac:chgData name="Khaza Ahmed (PG Research)" userId="e606b0a9-72ee-43ac-a8f5-368b09304c72" providerId="ADAL" clId="{A6307A5E-BEC2-403F-94AE-92FC3209E72A}" dt="2022-09-10T22:30:57.761" v="1412" actId="207"/>
          <ac:spMkLst>
            <pc:docMk/>
            <pc:sldMk cId="1803302992" sldId="299"/>
            <ac:spMk id="2"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367867690" sldId="300"/>
        </pc:sldMkLst>
        <pc:spChg chg="mod">
          <ac:chgData name="Khaza Ahmed (PG Research)" userId="e606b0a9-72ee-43ac-a8f5-368b09304c72" providerId="ADAL" clId="{A6307A5E-BEC2-403F-94AE-92FC3209E72A}" dt="2022-09-10T22:31:35.655" v="1415" actId="1076"/>
          <ac:spMkLst>
            <pc:docMk/>
            <pc:sldMk cId="367867690" sldId="300"/>
            <ac:spMk id="2" creationId="{00000000-0000-0000-0000-000000000000}"/>
          </ac:spMkLst>
        </pc:spChg>
        <pc:spChg chg="mod">
          <ac:chgData name="Khaza Ahmed (PG Research)" userId="e606b0a9-72ee-43ac-a8f5-368b09304c72" providerId="ADAL" clId="{A6307A5E-BEC2-403F-94AE-92FC3209E72A}" dt="2022-09-10T22:31:38.190" v="1416" actId="1076"/>
          <ac:spMkLst>
            <pc:docMk/>
            <pc:sldMk cId="367867690" sldId="300"/>
            <ac:spMk id="3" creationId="{00000000-0000-0000-0000-000000000000}"/>
          </ac:spMkLst>
        </pc:spChg>
      </pc:sldChg>
      <pc:sldChg chg="addSp delSp modSp add mod ord modTransition setBg delDesignElem">
        <pc:chgData name="Khaza Ahmed (PG Research)" userId="e606b0a9-72ee-43ac-a8f5-368b09304c72" providerId="ADAL" clId="{A6307A5E-BEC2-403F-94AE-92FC3209E72A}" dt="2022-09-12T10:13:28.560" v="2041"/>
        <pc:sldMkLst>
          <pc:docMk/>
          <pc:sldMk cId="421170760" sldId="311"/>
        </pc:sldMkLst>
        <pc:spChg chg="mod">
          <ac:chgData name="Khaza Ahmed (PG Research)" userId="e606b0a9-72ee-43ac-a8f5-368b09304c72" providerId="ADAL" clId="{A6307A5E-BEC2-403F-94AE-92FC3209E72A}" dt="2022-09-10T17:02:30.117" v="1173" actId="27636"/>
          <ac:spMkLst>
            <pc:docMk/>
            <pc:sldMk cId="421170760" sldId="311"/>
            <ac:spMk id="2" creationId="{00000000-0000-0000-0000-000000000000}"/>
          </ac:spMkLst>
        </pc:spChg>
        <pc:spChg chg="del">
          <ac:chgData name="Khaza Ahmed (PG Research)" userId="e606b0a9-72ee-43ac-a8f5-368b09304c72" providerId="ADAL" clId="{A6307A5E-BEC2-403F-94AE-92FC3209E72A}" dt="2022-09-10T15:45:51.647" v="221"/>
          <ac:spMkLst>
            <pc:docMk/>
            <pc:sldMk cId="421170760" sldId="311"/>
            <ac:spMk id="9" creationId="{BACC6370-2D7E-4714-9D71-7542949D7D5D}"/>
          </ac:spMkLst>
        </pc:spChg>
        <pc:spChg chg="add mod">
          <ac:chgData name="Khaza Ahmed (PG Research)" userId="e606b0a9-72ee-43ac-a8f5-368b09304c72" providerId="ADAL" clId="{A6307A5E-BEC2-403F-94AE-92FC3209E72A}" dt="2022-09-10T15:49:17.623" v="291" actId="207"/>
          <ac:spMkLst>
            <pc:docMk/>
            <pc:sldMk cId="421170760" sldId="311"/>
            <ac:spMk id="10" creationId="{B70415A7-127E-446C-8D79-071DF6C5F909}"/>
          </ac:spMkLst>
        </pc:spChg>
        <pc:spChg chg="del">
          <ac:chgData name="Khaza Ahmed (PG Research)" userId="e606b0a9-72ee-43ac-a8f5-368b09304c72" providerId="ADAL" clId="{A6307A5E-BEC2-403F-94AE-92FC3209E72A}" dt="2022-09-10T15:45:51.647" v="221"/>
          <ac:spMkLst>
            <pc:docMk/>
            <pc:sldMk cId="421170760" sldId="311"/>
            <ac:spMk id="11" creationId="{256B2C21-A230-48C0-8DF1-C46611373C44}"/>
          </ac:spMkLst>
        </pc:spChg>
        <pc:spChg chg="del">
          <ac:chgData name="Khaza Ahmed (PG Research)" userId="e606b0a9-72ee-43ac-a8f5-368b09304c72" providerId="ADAL" clId="{A6307A5E-BEC2-403F-94AE-92FC3209E72A}" dt="2022-09-10T15:45:51.647" v="221"/>
          <ac:spMkLst>
            <pc:docMk/>
            <pc:sldMk cId="421170760" sldId="311"/>
            <ac:spMk id="13" creationId="{3847E18C-932D-4C95-AABA-FEC7C9499AD7}"/>
          </ac:spMkLst>
        </pc:spChg>
        <pc:spChg chg="del">
          <ac:chgData name="Khaza Ahmed (PG Research)" userId="e606b0a9-72ee-43ac-a8f5-368b09304c72" providerId="ADAL" clId="{A6307A5E-BEC2-403F-94AE-92FC3209E72A}" dt="2022-09-10T15:45:51.647" v="221"/>
          <ac:spMkLst>
            <pc:docMk/>
            <pc:sldMk cId="421170760" sldId="311"/>
            <ac:spMk id="15" creationId="{3150CB11-0C61-439E-910F-5787759E72A0}"/>
          </ac:spMkLst>
        </pc:spChg>
        <pc:spChg chg="del">
          <ac:chgData name="Khaza Ahmed (PG Research)" userId="e606b0a9-72ee-43ac-a8f5-368b09304c72" providerId="ADAL" clId="{A6307A5E-BEC2-403F-94AE-92FC3209E72A}" dt="2022-09-10T15:45:51.647" v="221"/>
          <ac:spMkLst>
            <pc:docMk/>
            <pc:sldMk cId="421170760" sldId="311"/>
            <ac:spMk id="17" creationId="{43F8A58B-5155-44CE-A5FF-7647B47D0A7A}"/>
          </ac:spMkLst>
        </pc:spChg>
        <pc:spChg chg="del">
          <ac:chgData name="Khaza Ahmed (PG Research)" userId="e606b0a9-72ee-43ac-a8f5-368b09304c72" providerId="ADAL" clId="{A6307A5E-BEC2-403F-94AE-92FC3209E72A}" dt="2022-09-10T15:45:51.647" v="221"/>
          <ac:spMkLst>
            <pc:docMk/>
            <pc:sldMk cId="421170760" sldId="311"/>
            <ac:spMk id="19" creationId="{443F2ACA-E6D6-4028-82DD-F03C262D5DE6}"/>
          </ac:spMkLst>
        </pc:spChg>
        <pc:graphicFrameChg chg="mod">
          <ac:chgData name="Khaza Ahmed (PG Research)" userId="e606b0a9-72ee-43ac-a8f5-368b09304c72" providerId="ADAL" clId="{A6307A5E-BEC2-403F-94AE-92FC3209E72A}" dt="2022-09-10T15:48:21.678" v="247" actId="1076"/>
          <ac:graphicFrameMkLst>
            <pc:docMk/>
            <pc:sldMk cId="421170760" sldId="311"/>
            <ac:graphicFrameMk id="5" creationId="{E934CB60-F436-4CF2-BCC6-56AC35E39AA1}"/>
          </ac:graphicFrameMkLst>
        </pc:graphicFrameChg>
      </pc:sldChg>
      <pc:sldChg chg="addSp delSp modSp new del mod modClrScheme chgLayout">
        <pc:chgData name="Khaza Ahmed (PG Research)" userId="e606b0a9-72ee-43ac-a8f5-368b09304c72" providerId="ADAL" clId="{A6307A5E-BEC2-403F-94AE-92FC3209E72A}" dt="2022-09-10T16:16:54.904" v="552" actId="2696"/>
        <pc:sldMkLst>
          <pc:docMk/>
          <pc:sldMk cId="1524422737" sldId="312"/>
        </pc:sldMkLst>
        <pc:spChg chg="del">
          <ac:chgData name="Khaza Ahmed (PG Research)" userId="e606b0a9-72ee-43ac-a8f5-368b09304c72" providerId="ADAL" clId="{A6307A5E-BEC2-403F-94AE-92FC3209E72A}" dt="2022-09-10T16:05:40.689" v="374" actId="478"/>
          <ac:spMkLst>
            <pc:docMk/>
            <pc:sldMk cId="1524422737" sldId="312"/>
            <ac:spMk id="2" creationId="{546B36A8-CAE5-48D7-AC3F-E13C713CF069}"/>
          </ac:spMkLst>
        </pc:spChg>
        <pc:spChg chg="del">
          <ac:chgData name="Khaza Ahmed (PG Research)" userId="e606b0a9-72ee-43ac-a8f5-368b09304c72" providerId="ADAL" clId="{A6307A5E-BEC2-403F-94AE-92FC3209E72A}" dt="2022-09-10T16:05:40.689" v="374" actId="478"/>
          <ac:spMkLst>
            <pc:docMk/>
            <pc:sldMk cId="1524422737" sldId="312"/>
            <ac:spMk id="3" creationId="{FD5946F1-4DCB-4A32-9419-F9DCD5B33475}"/>
          </ac:spMkLst>
        </pc:spChg>
        <pc:spChg chg="del">
          <ac:chgData name="Khaza Ahmed (PG Research)" userId="e606b0a9-72ee-43ac-a8f5-368b09304c72" providerId="ADAL" clId="{A6307A5E-BEC2-403F-94AE-92FC3209E72A}" dt="2022-09-10T16:05:40.689" v="374" actId="478"/>
          <ac:spMkLst>
            <pc:docMk/>
            <pc:sldMk cId="1524422737" sldId="312"/>
            <ac:spMk id="4" creationId="{DAE054A0-B3FD-4565-BBAB-0865E1989A88}"/>
          </ac:spMkLst>
        </pc:spChg>
        <pc:spChg chg="mod">
          <ac:chgData name="Khaza Ahmed (PG Research)" userId="e606b0a9-72ee-43ac-a8f5-368b09304c72" providerId="ADAL" clId="{A6307A5E-BEC2-403F-94AE-92FC3209E72A}" dt="2022-09-10T16:07:01.399" v="392" actId="26606"/>
          <ac:spMkLst>
            <pc:docMk/>
            <pc:sldMk cId="1524422737" sldId="312"/>
            <ac:spMk id="5" creationId="{C19D9F86-92BB-4F69-88F1-F3CD2D3493BE}"/>
          </ac:spMkLst>
        </pc:spChg>
        <pc:spChg chg="mod">
          <ac:chgData name="Khaza Ahmed (PG Research)" userId="e606b0a9-72ee-43ac-a8f5-368b09304c72" providerId="ADAL" clId="{A6307A5E-BEC2-403F-94AE-92FC3209E72A}" dt="2022-09-10T16:07:01.399" v="392" actId="26606"/>
          <ac:spMkLst>
            <pc:docMk/>
            <pc:sldMk cId="1524422737" sldId="312"/>
            <ac:spMk id="6" creationId="{0AC8606D-B825-4CB3-84B2-E167E4FBE16F}"/>
          </ac:spMkLst>
        </pc:spChg>
        <pc:spChg chg="add del mod">
          <ac:chgData name="Khaza Ahmed (PG Research)" userId="e606b0a9-72ee-43ac-a8f5-368b09304c72" providerId="ADAL" clId="{A6307A5E-BEC2-403F-94AE-92FC3209E72A}" dt="2022-09-10T16:07:01.394" v="391" actId="26606"/>
          <ac:spMkLst>
            <pc:docMk/>
            <pc:sldMk cId="1524422737" sldId="312"/>
            <ac:spMk id="1028" creationId="{0F003440-FC3E-69EA-78E1-B1A2D0336B23}"/>
          </ac:spMkLst>
        </pc:spChg>
        <pc:spChg chg="add del mod">
          <ac:chgData name="Khaza Ahmed (PG Research)" userId="e606b0a9-72ee-43ac-a8f5-368b09304c72" providerId="ADAL" clId="{A6307A5E-BEC2-403F-94AE-92FC3209E72A}" dt="2022-09-10T16:07:01.394" v="391" actId="26606"/>
          <ac:spMkLst>
            <pc:docMk/>
            <pc:sldMk cId="1524422737" sldId="312"/>
            <ac:spMk id="1029" creationId="{65B15F22-9BD6-DF9D-EF82-624F1FC8A652}"/>
          </ac:spMkLst>
        </pc:spChg>
        <pc:spChg chg="add del mod">
          <ac:chgData name="Khaza Ahmed (PG Research)" userId="e606b0a9-72ee-43ac-a8f5-368b09304c72" providerId="ADAL" clId="{A6307A5E-BEC2-403F-94AE-92FC3209E72A}" dt="2022-09-10T16:05:59.399" v="380" actId="26606"/>
          <ac:spMkLst>
            <pc:docMk/>
            <pc:sldMk cId="1524422737" sldId="312"/>
            <ac:spMk id="1031" creationId="{4096BDC2-7979-F101-158B-CE8D48EA090C}"/>
          </ac:spMkLst>
        </pc:spChg>
        <pc:spChg chg="add mod">
          <ac:chgData name="Khaza Ahmed (PG Research)" userId="e606b0a9-72ee-43ac-a8f5-368b09304c72" providerId="ADAL" clId="{A6307A5E-BEC2-403F-94AE-92FC3209E72A}" dt="2022-09-10T16:07:01.399" v="392" actId="26606"/>
          <ac:spMkLst>
            <pc:docMk/>
            <pc:sldMk cId="1524422737" sldId="312"/>
            <ac:spMk id="1032" creationId="{4CD8FADF-B9AB-031C-A6EF-D6BE77CAF45B}"/>
          </ac:spMkLst>
        </pc:spChg>
        <pc:spChg chg="add del mod">
          <ac:chgData name="Khaza Ahmed (PG Research)" userId="e606b0a9-72ee-43ac-a8f5-368b09304c72" providerId="ADAL" clId="{A6307A5E-BEC2-403F-94AE-92FC3209E72A}" dt="2022-09-10T16:05:59.399" v="380" actId="26606"/>
          <ac:spMkLst>
            <pc:docMk/>
            <pc:sldMk cId="1524422737" sldId="312"/>
            <ac:spMk id="1033" creationId="{5769865D-256A-BFB7-42EE-8F55B1119961}"/>
          </ac:spMkLst>
        </pc:spChg>
        <pc:spChg chg="add mod">
          <ac:chgData name="Khaza Ahmed (PG Research)" userId="e606b0a9-72ee-43ac-a8f5-368b09304c72" providerId="ADAL" clId="{A6307A5E-BEC2-403F-94AE-92FC3209E72A}" dt="2022-09-10T16:07:01.399" v="392" actId="26606"/>
          <ac:spMkLst>
            <pc:docMk/>
            <pc:sldMk cId="1524422737" sldId="312"/>
            <ac:spMk id="1034" creationId="{63CA8454-8D1E-AAF1-D261-64F47F37A82D}"/>
          </ac:spMkLst>
        </pc:spChg>
        <pc:spChg chg="add mod">
          <ac:chgData name="Khaza Ahmed (PG Research)" userId="e606b0a9-72ee-43ac-a8f5-368b09304c72" providerId="ADAL" clId="{A6307A5E-BEC2-403F-94AE-92FC3209E72A}" dt="2022-09-10T16:07:01.399" v="392" actId="26606"/>
          <ac:spMkLst>
            <pc:docMk/>
            <pc:sldMk cId="1524422737" sldId="312"/>
            <ac:spMk id="1035" creationId="{51F965AF-644A-FF0D-B6D0-1F242EBCEB00}"/>
          </ac:spMkLst>
        </pc:spChg>
        <pc:spChg chg="add mod">
          <ac:chgData name="Khaza Ahmed (PG Research)" userId="e606b0a9-72ee-43ac-a8f5-368b09304c72" providerId="ADAL" clId="{A6307A5E-BEC2-403F-94AE-92FC3209E72A}" dt="2022-09-10T16:07:01.399" v="392" actId="26606"/>
          <ac:spMkLst>
            <pc:docMk/>
            <pc:sldMk cId="1524422737" sldId="312"/>
            <ac:spMk id="1037" creationId="{61061C85-044A-AA63-7B11-1CC7492A8476}"/>
          </ac:spMkLst>
        </pc:spChg>
        <pc:picChg chg="add mod ord">
          <ac:chgData name="Khaza Ahmed (PG Research)" userId="e606b0a9-72ee-43ac-a8f5-368b09304c72" providerId="ADAL" clId="{A6307A5E-BEC2-403F-94AE-92FC3209E72A}" dt="2022-09-10T16:07:01.399" v="392" actId="26606"/>
          <ac:picMkLst>
            <pc:docMk/>
            <pc:sldMk cId="1524422737" sldId="312"/>
            <ac:picMk id="1026" creationId="{EFDFFC2D-3354-4159-AFC1-E8454737B3F5}"/>
          </ac:picMkLst>
        </pc:picChg>
      </pc:sldChg>
      <pc:sldChg chg="addSp delSp modSp new mod modTransition">
        <pc:chgData name="Khaza Ahmed (PG Research)" userId="e606b0a9-72ee-43ac-a8f5-368b09304c72" providerId="ADAL" clId="{A6307A5E-BEC2-403F-94AE-92FC3209E72A}" dt="2022-09-12T10:13:28.560" v="2041"/>
        <pc:sldMkLst>
          <pc:docMk/>
          <pc:sldMk cId="1046714283" sldId="313"/>
        </pc:sldMkLst>
        <pc:spChg chg="del mod">
          <ac:chgData name="Khaza Ahmed (PG Research)" userId="e606b0a9-72ee-43ac-a8f5-368b09304c72" providerId="ADAL" clId="{A6307A5E-BEC2-403F-94AE-92FC3209E72A}" dt="2022-09-10T16:10:26.282" v="396" actId="478"/>
          <ac:spMkLst>
            <pc:docMk/>
            <pc:sldMk cId="1046714283" sldId="313"/>
            <ac:spMk id="2" creationId="{47C6B533-6D40-44D7-820D-DD6528CA4832}"/>
          </ac:spMkLst>
        </pc:spChg>
        <pc:spChg chg="del">
          <ac:chgData name="Khaza Ahmed (PG Research)" userId="e606b0a9-72ee-43ac-a8f5-368b09304c72" providerId="ADAL" clId="{A6307A5E-BEC2-403F-94AE-92FC3209E72A}" dt="2022-09-10T16:08:43.097" v="394" actId="478"/>
          <ac:spMkLst>
            <pc:docMk/>
            <pc:sldMk cId="1046714283" sldId="313"/>
            <ac:spMk id="3" creationId="{4E3A9745-442A-4E7C-9ACB-18C1A98382C7}"/>
          </ac:spMkLst>
        </pc:spChg>
        <pc:spChg chg="add mod">
          <ac:chgData name="Khaza Ahmed (PG Research)" userId="e606b0a9-72ee-43ac-a8f5-368b09304c72" providerId="ADAL" clId="{A6307A5E-BEC2-403F-94AE-92FC3209E72A}" dt="2022-09-10T16:13:50.659" v="524" actId="113"/>
          <ac:spMkLst>
            <pc:docMk/>
            <pc:sldMk cId="1046714283" sldId="313"/>
            <ac:spMk id="7" creationId="{84F64EE3-DA46-4202-A0BE-539D920CE4E2}"/>
          </ac:spMkLst>
        </pc:spChg>
      </pc:sldChg>
      <pc:sldChg chg="addSp delSp modSp add mod modTransition modClrScheme chgLayout">
        <pc:chgData name="Khaza Ahmed (PG Research)" userId="e606b0a9-72ee-43ac-a8f5-368b09304c72" providerId="ADAL" clId="{A6307A5E-BEC2-403F-94AE-92FC3209E72A}" dt="2022-09-12T10:13:28.560" v="2041"/>
        <pc:sldMkLst>
          <pc:docMk/>
          <pc:sldMk cId="1390510142" sldId="314"/>
        </pc:sldMkLst>
        <pc:spChg chg="add del mod ord">
          <ac:chgData name="Khaza Ahmed (PG Research)" userId="e606b0a9-72ee-43ac-a8f5-368b09304c72" providerId="ADAL" clId="{A6307A5E-BEC2-403F-94AE-92FC3209E72A}" dt="2022-09-10T16:18:54.903" v="556" actId="700"/>
          <ac:spMkLst>
            <pc:docMk/>
            <pc:sldMk cId="1390510142" sldId="314"/>
            <ac:spMk id="2" creationId="{8B267473-1639-485B-858F-68838B8C15A3}"/>
          </ac:spMkLst>
        </pc:spChg>
        <pc:spChg chg="add del mod ord">
          <ac:chgData name="Khaza Ahmed (PG Research)" userId="e606b0a9-72ee-43ac-a8f5-368b09304c72" providerId="ADAL" clId="{A6307A5E-BEC2-403F-94AE-92FC3209E72A}" dt="2022-09-10T16:18:54.903" v="556" actId="700"/>
          <ac:spMkLst>
            <pc:docMk/>
            <pc:sldMk cId="1390510142" sldId="314"/>
            <ac:spMk id="3" creationId="{1F4B7F6B-E76A-4618-AE78-61574917CA3F}"/>
          </ac:spMkLst>
        </pc:spChg>
        <pc:spChg chg="mod ord">
          <ac:chgData name="Khaza Ahmed (PG Research)" userId="e606b0a9-72ee-43ac-a8f5-368b09304c72" providerId="ADAL" clId="{A6307A5E-BEC2-403F-94AE-92FC3209E72A}" dt="2022-09-10T16:19:07.618" v="557" actId="26606"/>
          <ac:spMkLst>
            <pc:docMk/>
            <pc:sldMk cId="1390510142" sldId="314"/>
            <ac:spMk id="4" creationId="{C13A6C85-F85B-4BC5-955B-B18280E2676E}"/>
          </ac:spMkLst>
        </pc:spChg>
        <pc:spChg chg="mod ord">
          <ac:chgData name="Khaza Ahmed (PG Research)" userId="e606b0a9-72ee-43ac-a8f5-368b09304c72" providerId="ADAL" clId="{A6307A5E-BEC2-403F-94AE-92FC3209E72A}" dt="2022-09-10T16:19:07.618" v="557" actId="26606"/>
          <ac:spMkLst>
            <pc:docMk/>
            <pc:sldMk cId="1390510142" sldId="314"/>
            <ac:spMk id="5" creationId="{1B1F640C-4A42-4099-9E60-924AA9C72E35}"/>
          </ac:spMkLst>
        </pc:spChg>
        <pc:spChg chg="mod ord">
          <ac:chgData name="Khaza Ahmed (PG Research)" userId="e606b0a9-72ee-43ac-a8f5-368b09304c72" providerId="ADAL" clId="{A6307A5E-BEC2-403F-94AE-92FC3209E72A}" dt="2022-09-10T16:19:07.618" v="557" actId="26606"/>
          <ac:spMkLst>
            <pc:docMk/>
            <pc:sldMk cId="1390510142" sldId="314"/>
            <ac:spMk id="6" creationId="{44EDFF4A-544D-4732-B1C7-B6F716461B9F}"/>
          </ac:spMkLst>
        </pc:spChg>
        <pc:spChg chg="add del mod">
          <ac:chgData name="Khaza Ahmed (PG Research)" userId="e606b0a9-72ee-43ac-a8f5-368b09304c72" providerId="ADAL" clId="{A6307A5E-BEC2-403F-94AE-92FC3209E72A}" dt="2022-09-10T16:31:41.562" v="792" actId="478"/>
          <ac:spMkLst>
            <pc:docMk/>
            <pc:sldMk cId="1390510142" sldId="314"/>
            <ac:spMk id="8" creationId="{2CD765A9-D7BD-57AB-CDD1-70BBDB9D9C53}"/>
          </ac:spMkLst>
        </pc:spChg>
        <pc:spChg chg="del">
          <ac:chgData name="Khaza Ahmed (PG Research)" userId="e606b0a9-72ee-43ac-a8f5-368b09304c72" providerId="ADAL" clId="{A6307A5E-BEC2-403F-94AE-92FC3209E72A}" dt="2022-09-10T16:17:03.092" v="554" actId="478"/>
          <ac:spMkLst>
            <pc:docMk/>
            <pc:sldMk cId="1390510142" sldId="314"/>
            <ac:spMk id="11" creationId="{4433E197-0932-40BA-8737-6410D5A4683F}"/>
          </ac:spMkLst>
        </pc:spChg>
        <pc:spChg chg="add del mod">
          <ac:chgData name="Khaza Ahmed (PG Research)" userId="e606b0a9-72ee-43ac-a8f5-368b09304c72" providerId="ADAL" clId="{A6307A5E-BEC2-403F-94AE-92FC3209E72A}" dt="2022-09-10T16:33:04.111" v="802" actId="12084"/>
          <ac:spMkLst>
            <pc:docMk/>
            <pc:sldMk cId="1390510142" sldId="314"/>
            <ac:spMk id="13" creationId="{B15FBA18-B659-9CE2-17FE-8FD7F9994CA1}"/>
          </ac:spMkLst>
        </pc:spChg>
        <pc:spChg chg="add del mod">
          <ac:chgData name="Khaza Ahmed (PG Research)" userId="e606b0a9-72ee-43ac-a8f5-368b09304c72" providerId="ADAL" clId="{A6307A5E-BEC2-403F-94AE-92FC3209E72A}" dt="2022-09-10T16:24:57.998" v="780" actId="12084"/>
          <ac:spMkLst>
            <pc:docMk/>
            <pc:sldMk cId="1390510142" sldId="314"/>
            <ac:spMk id="15" creationId="{271828D4-89B5-8B95-A24C-9FC0A96EEB05}"/>
          </ac:spMkLst>
        </pc:spChg>
        <pc:graphicFrameChg chg="add del modGraphic">
          <ac:chgData name="Khaza Ahmed (PG Research)" userId="e606b0a9-72ee-43ac-a8f5-368b09304c72" providerId="ADAL" clId="{A6307A5E-BEC2-403F-94AE-92FC3209E72A}" dt="2022-09-10T16:24:10.479" v="779" actId="1032"/>
          <ac:graphicFrameMkLst>
            <pc:docMk/>
            <pc:sldMk cId="1390510142" sldId="314"/>
            <ac:graphicFrameMk id="7" creationId="{5C14FE4A-4E13-482B-912A-852E0A747F4D}"/>
          </ac:graphicFrameMkLst>
        </pc:graphicFrameChg>
        <pc:graphicFrameChg chg="add mod modGraphic">
          <ac:chgData name="Khaza Ahmed (PG Research)" userId="e606b0a9-72ee-43ac-a8f5-368b09304c72" providerId="ADAL" clId="{A6307A5E-BEC2-403F-94AE-92FC3209E72A}" dt="2022-09-10T16:46:17.966" v="946" actId="1076"/>
          <ac:graphicFrameMkLst>
            <pc:docMk/>
            <pc:sldMk cId="1390510142" sldId="314"/>
            <ac:graphicFrameMk id="9" creationId="{A22D7C1E-7E23-4933-BF37-D1604B33A3A3}"/>
          </ac:graphicFrameMkLst>
        </pc:graphicFrameChg>
        <pc:graphicFrameChg chg="add mod modGraphic">
          <ac:chgData name="Khaza Ahmed (PG Research)" userId="e606b0a9-72ee-43ac-a8f5-368b09304c72" providerId="ADAL" clId="{A6307A5E-BEC2-403F-94AE-92FC3209E72A}" dt="2022-09-10T16:46:08.149" v="944" actId="1076"/>
          <ac:graphicFrameMkLst>
            <pc:docMk/>
            <pc:sldMk cId="1390510142" sldId="314"/>
            <ac:graphicFrameMk id="10" creationId="{29DCB270-C900-443D-A72F-C69951225455}"/>
          </ac:graphicFrameMkLst>
        </pc:graphicFrameChg>
        <pc:graphicFrameChg chg="add mod modGraphic">
          <ac:chgData name="Khaza Ahmed (PG Research)" userId="e606b0a9-72ee-43ac-a8f5-368b09304c72" providerId="ADAL" clId="{A6307A5E-BEC2-403F-94AE-92FC3209E72A}" dt="2022-09-10T16:46:12.848" v="945" actId="1076"/>
          <ac:graphicFrameMkLst>
            <pc:docMk/>
            <pc:sldMk cId="1390510142" sldId="314"/>
            <ac:graphicFrameMk id="12" creationId="{839CD132-75C7-4806-8E18-E2D518F0F397}"/>
          </ac:graphicFrameMkLst>
        </pc:graphicFrameChg>
      </pc:sldChg>
      <pc:sldChg chg="addSp delSp modSp new mod modTransition modClrScheme chgLayout">
        <pc:chgData name="Khaza Ahmed (PG Research)" userId="e606b0a9-72ee-43ac-a8f5-368b09304c72" providerId="ADAL" clId="{A6307A5E-BEC2-403F-94AE-92FC3209E72A}" dt="2022-09-12T10:13:28.560" v="2041"/>
        <pc:sldMkLst>
          <pc:docMk/>
          <pc:sldMk cId="220945205" sldId="315"/>
        </pc:sldMkLst>
        <pc:spChg chg="mod">
          <ac:chgData name="Khaza Ahmed (PG Research)" userId="e606b0a9-72ee-43ac-a8f5-368b09304c72" providerId="ADAL" clId="{A6307A5E-BEC2-403F-94AE-92FC3209E72A}" dt="2022-09-10T17:02:58.091" v="1179" actId="2711"/>
          <ac:spMkLst>
            <pc:docMk/>
            <pc:sldMk cId="220945205" sldId="315"/>
            <ac:spMk id="2" creationId="{647C473A-29A2-42B7-8B3F-90F8A4B2387A}"/>
          </ac:spMkLst>
        </pc:spChg>
        <pc:spChg chg="del">
          <ac:chgData name="Khaza Ahmed (PG Research)" userId="e606b0a9-72ee-43ac-a8f5-368b09304c72" providerId="ADAL" clId="{A6307A5E-BEC2-403F-94AE-92FC3209E72A}" dt="2022-09-10T16:41:29.579" v="928" actId="478"/>
          <ac:spMkLst>
            <pc:docMk/>
            <pc:sldMk cId="220945205" sldId="315"/>
            <ac:spMk id="3" creationId="{EC9E0F31-385E-49B7-AE9E-05E0C07DEF2B}"/>
          </ac:spMkLst>
        </pc:spChg>
        <pc:spChg chg="del">
          <ac:chgData name="Khaza Ahmed (PG Research)" userId="e606b0a9-72ee-43ac-a8f5-368b09304c72" providerId="ADAL" clId="{A6307A5E-BEC2-403F-94AE-92FC3209E72A}" dt="2022-09-10T16:41:28.922" v="927" actId="478"/>
          <ac:spMkLst>
            <pc:docMk/>
            <pc:sldMk cId="220945205" sldId="315"/>
            <ac:spMk id="4" creationId="{DD41AD09-5F1D-4B5E-820C-8C84181045B7}"/>
          </ac:spMkLst>
        </pc:spChg>
        <pc:spChg chg="mod">
          <ac:chgData name="Khaza Ahmed (PG Research)" userId="e606b0a9-72ee-43ac-a8f5-368b09304c72" providerId="ADAL" clId="{A6307A5E-BEC2-403F-94AE-92FC3209E72A}" dt="2022-09-10T16:42:18.843" v="931" actId="26606"/>
          <ac:spMkLst>
            <pc:docMk/>
            <pc:sldMk cId="220945205" sldId="315"/>
            <ac:spMk id="5" creationId="{95E1C8E9-74CD-4BCC-9C35-E74C1169D4F3}"/>
          </ac:spMkLst>
        </pc:spChg>
        <pc:spChg chg="mod">
          <ac:chgData name="Khaza Ahmed (PG Research)" userId="e606b0a9-72ee-43ac-a8f5-368b09304c72" providerId="ADAL" clId="{A6307A5E-BEC2-403F-94AE-92FC3209E72A}" dt="2022-09-10T16:42:18.843" v="931" actId="26606"/>
          <ac:spMkLst>
            <pc:docMk/>
            <pc:sldMk cId="220945205" sldId="315"/>
            <ac:spMk id="6" creationId="{68851665-E340-4A72-8F5E-E43FDEF0F516}"/>
          </ac:spMkLst>
        </pc:spChg>
        <pc:spChg chg="add mod">
          <ac:chgData name="Khaza Ahmed (PG Research)" userId="e606b0a9-72ee-43ac-a8f5-368b09304c72" providerId="ADAL" clId="{A6307A5E-BEC2-403F-94AE-92FC3209E72A}" dt="2022-09-10T23:00:54.842" v="1624"/>
          <ac:spMkLst>
            <pc:docMk/>
            <pc:sldMk cId="220945205" sldId="315"/>
            <ac:spMk id="10" creationId="{1359FEB8-C191-4394-A929-623E6460C7DD}"/>
          </ac:spMkLst>
        </pc:spChg>
        <pc:spChg chg="add mod">
          <ac:chgData name="Khaza Ahmed (PG Research)" userId="e606b0a9-72ee-43ac-a8f5-368b09304c72" providerId="ADAL" clId="{A6307A5E-BEC2-403F-94AE-92FC3209E72A}" dt="2022-09-10T16:42:18.843" v="931" actId="26606"/>
          <ac:spMkLst>
            <pc:docMk/>
            <pc:sldMk cId="220945205" sldId="315"/>
            <ac:spMk id="13" creationId="{DC2DBE7D-865B-C871-CB7E-2D03C9CBD56D}"/>
          </ac:spMkLst>
        </pc:spChg>
        <pc:picChg chg="add mod ord">
          <ac:chgData name="Khaza Ahmed (PG Research)" userId="e606b0a9-72ee-43ac-a8f5-368b09304c72" providerId="ADAL" clId="{A6307A5E-BEC2-403F-94AE-92FC3209E72A}" dt="2022-09-10T16:42:48.030" v="933"/>
          <ac:picMkLst>
            <pc:docMk/>
            <pc:sldMk cId="220945205" sldId="315"/>
            <ac:picMk id="8" creationId="{E6322A20-79F5-4655-ADDA-77CBCD1818EA}"/>
          </ac:picMkLst>
        </pc:picChg>
      </pc:sldChg>
      <pc:sldChg chg="modSp new mod ord modTransition">
        <pc:chgData name="Khaza Ahmed (PG Research)" userId="e606b0a9-72ee-43ac-a8f5-368b09304c72" providerId="ADAL" clId="{A6307A5E-BEC2-403F-94AE-92FC3209E72A}" dt="2022-09-12T10:13:28.560" v="2041"/>
        <pc:sldMkLst>
          <pc:docMk/>
          <pc:sldMk cId="2628482669" sldId="316"/>
        </pc:sldMkLst>
        <pc:spChg chg="mod">
          <ac:chgData name="Khaza Ahmed (PG Research)" userId="e606b0a9-72ee-43ac-a8f5-368b09304c72" providerId="ADAL" clId="{A6307A5E-BEC2-403F-94AE-92FC3209E72A}" dt="2022-09-10T17:02:45.978" v="1177" actId="2711"/>
          <ac:spMkLst>
            <pc:docMk/>
            <pc:sldMk cId="2628482669" sldId="316"/>
            <ac:spMk id="2" creationId="{DBEB37BB-AF03-4002-A1DF-994BF36CF28B}"/>
          </ac:spMkLst>
        </pc:spChg>
        <pc:spChg chg="mod">
          <ac:chgData name="Khaza Ahmed (PG Research)" userId="e606b0a9-72ee-43ac-a8f5-368b09304c72" providerId="ADAL" clId="{A6307A5E-BEC2-403F-94AE-92FC3209E72A}" dt="2022-09-10T16:49:48.352" v="1016" actId="1076"/>
          <ac:spMkLst>
            <pc:docMk/>
            <pc:sldMk cId="2628482669" sldId="316"/>
            <ac:spMk id="3" creationId="{28E62C66-EA39-4B04-92D2-5D3C4BAA7BD1}"/>
          </ac:spMkLst>
        </pc:spChg>
      </pc:sldChg>
      <pc:sldChg chg="addSp delSp modSp new mod modTransition modAnim">
        <pc:chgData name="Khaza Ahmed (PG Research)" userId="e606b0a9-72ee-43ac-a8f5-368b09304c72" providerId="ADAL" clId="{A6307A5E-BEC2-403F-94AE-92FC3209E72A}" dt="2022-09-12T10:13:28.560" v="2041"/>
        <pc:sldMkLst>
          <pc:docMk/>
          <pc:sldMk cId="555018299" sldId="317"/>
        </pc:sldMkLst>
        <pc:spChg chg="mod">
          <ac:chgData name="Khaza Ahmed (PG Research)" userId="e606b0a9-72ee-43ac-a8f5-368b09304c72" providerId="ADAL" clId="{A6307A5E-BEC2-403F-94AE-92FC3209E72A}" dt="2022-09-10T17:02:51.065" v="1178" actId="2711"/>
          <ac:spMkLst>
            <pc:docMk/>
            <pc:sldMk cId="555018299" sldId="317"/>
            <ac:spMk id="2" creationId="{A6B77ACB-CED9-4E67-A6AD-271CAD0809B8}"/>
          </ac:spMkLst>
        </pc:spChg>
        <pc:spChg chg="del">
          <ac:chgData name="Khaza Ahmed (PG Research)" userId="e606b0a9-72ee-43ac-a8f5-368b09304c72" providerId="ADAL" clId="{A6307A5E-BEC2-403F-94AE-92FC3209E72A}" dt="2022-09-10T16:51:28.282" v="1048" actId="478"/>
          <ac:spMkLst>
            <pc:docMk/>
            <pc:sldMk cId="555018299" sldId="317"/>
            <ac:spMk id="3" creationId="{EC0376AD-55DD-4DD3-B1ED-83C457265F44}"/>
          </ac:spMkLst>
        </pc:spChg>
        <pc:spChg chg="add del mod">
          <ac:chgData name="Khaza Ahmed (PG Research)" userId="e606b0a9-72ee-43ac-a8f5-368b09304c72" providerId="ADAL" clId="{A6307A5E-BEC2-403F-94AE-92FC3209E72A}" dt="2022-09-10T16:54:41.909" v="1115" actId="478"/>
          <ac:spMkLst>
            <pc:docMk/>
            <pc:sldMk cId="555018299" sldId="317"/>
            <ac:spMk id="7" creationId="{DE552D99-3AC1-4EC1-B0AD-348C55AC195A}"/>
          </ac:spMkLst>
        </pc:spChg>
        <pc:spChg chg="add del mod">
          <ac:chgData name="Khaza Ahmed (PG Research)" userId="e606b0a9-72ee-43ac-a8f5-368b09304c72" providerId="ADAL" clId="{A6307A5E-BEC2-403F-94AE-92FC3209E72A}" dt="2022-09-10T16:54:43.010" v="1116" actId="478"/>
          <ac:spMkLst>
            <pc:docMk/>
            <pc:sldMk cId="555018299" sldId="317"/>
            <ac:spMk id="8" creationId="{6472566E-6C62-434E-AF46-80B997E01E83}"/>
          </ac:spMkLst>
        </pc:spChg>
        <pc:spChg chg="add del mod">
          <ac:chgData name="Khaza Ahmed (PG Research)" userId="e606b0a9-72ee-43ac-a8f5-368b09304c72" providerId="ADAL" clId="{A6307A5E-BEC2-403F-94AE-92FC3209E72A}" dt="2022-09-10T16:54:44.251" v="1117" actId="478"/>
          <ac:spMkLst>
            <pc:docMk/>
            <pc:sldMk cId="555018299" sldId="317"/>
            <ac:spMk id="9" creationId="{02A56A39-152C-4B90-BBD7-4A92A9134DD9}"/>
          </ac:spMkLst>
        </pc:spChg>
        <pc:picChg chg="add mod">
          <ac:chgData name="Khaza Ahmed (PG Research)" userId="e606b0a9-72ee-43ac-a8f5-368b09304c72" providerId="ADAL" clId="{A6307A5E-BEC2-403F-94AE-92FC3209E72A}" dt="2022-09-10T16:56:12.690" v="1128" actId="14100"/>
          <ac:picMkLst>
            <pc:docMk/>
            <pc:sldMk cId="555018299" sldId="317"/>
            <ac:picMk id="10" creationId="{F5670EF8-7B84-4978-9BE7-02E21B38DE83}"/>
          </ac:picMkLst>
        </pc:picChg>
      </pc:sldChg>
      <pc:sldChg chg="addSp modSp new mod modTransition">
        <pc:chgData name="Khaza Ahmed (PG Research)" userId="e606b0a9-72ee-43ac-a8f5-368b09304c72" providerId="ADAL" clId="{A6307A5E-BEC2-403F-94AE-92FC3209E72A}" dt="2022-09-12T10:13:28.560" v="2041"/>
        <pc:sldMkLst>
          <pc:docMk/>
          <pc:sldMk cId="3834658695" sldId="318"/>
        </pc:sldMkLst>
        <pc:spChg chg="mod">
          <ac:chgData name="Khaza Ahmed (PG Research)" userId="e606b0a9-72ee-43ac-a8f5-368b09304c72" providerId="ADAL" clId="{A6307A5E-BEC2-403F-94AE-92FC3209E72A}" dt="2022-09-10T17:03:02.956" v="1180" actId="2711"/>
          <ac:spMkLst>
            <pc:docMk/>
            <pc:sldMk cId="3834658695" sldId="318"/>
            <ac:spMk id="2" creationId="{464C176F-F49A-4482-855C-987FDA77FA12}"/>
          </ac:spMkLst>
        </pc:spChg>
        <pc:spChg chg="mod">
          <ac:chgData name="Khaza Ahmed (PG Research)" userId="e606b0a9-72ee-43ac-a8f5-368b09304c72" providerId="ADAL" clId="{A6307A5E-BEC2-403F-94AE-92FC3209E72A}" dt="2022-09-10T16:58:42.195" v="1144" actId="14100"/>
          <ac:spMkLst>
            <pc:docMk/>
            <pc:sldMk cId="3834658695" sldId="318"/>
            <ac:spMk id="3" creationId="{3745B267-4133-4E3C-B233-1E15A5D5E3EE}"/>
          </ac:spMkLst>
        </pc:spChg>
        <pc:picChg chg="add mod">
          <ac:chgData name="Khaza Ahmed (PG Research)" userId="e606b0a9-72ee-43ac-a8f5-368b09304c72" providerId="ADAL" clId="{A6307A5E-BEC2-403F-94AE-92FC3209E72A}" dt="2022-09-10T16:59:10.701" v="1154" actId="1076"/>
          <ac:picMkLst>
            <pc:docMk/>
            <pc:sldMk cId="3834658695" sldId="318"/>
            <ac:picMk id="7" creationId="{299DA6BF-67C9-4FC1-881A-66EB34A9D496}"/>
          </ac:picMkLst>
        </pc:picChg>
      </pc:sldChg>
      <pc:sldChg chg="addSp delSp modSp new mod modTransition">
        <pc:chgData name="Khaza Ahmed (PG Research)" userId="e606b0a9-72ee-43ac-a8f5-368b09304c72" providerId="ADAL" clId="{A6307A5E-BEC2-403F-94AE-92FC3209E72A}" dt="2022-09-12T10:13:28.560" v="2041"/>
        <pc:sldMkLst>
          <pc:docMk/>
          <pc:sldMk cId="3262077832" sldId="319"/>
        </pc:sldMkLst>
        <pc:spChg chg="mod">
          <ac:chgData name="Khaza Ahmed (PG Research)" userId="e606b0a9-72ee-43ac-a8f5-368b09304c72" providerId="ADAL" clId="{A6307A5E-BEC2-403F-94AE-92FC3209E72A}" dt="2022-09-10T17:48:52.637" v="1187" actId="113"/>
          <ac:spMkLst>
            <pc:docMk/>
            <pc:sldMk cId="3262077832" sldId="319"/>
            <ac:spMk id="2" creationId="{9096EC01-F1EB-4BEC-B8D8-69CCA63D283D}"/>
          </ac:spMkLst>
        </pc:spChg>
        <pc:spChg chg="del">
          <ac:chgData name="Khaza Ahmed (PG Research)" userId="e606b0a9-72ee-43ac-a8f5-368b09304c72" providerId="ADAL" clId="{A6307A5E-BEC2-403F-94AE-92FC3209E72A}" dt="2022-09-10T17:49:11.180" v="1188" actId="478"/>
          <ac:spMkLst>
            <pc:docMk/>
            <pc:sldMk cId="3262077832" sldId="319"/>
            <ac:spMk id="3" creationId="{B95763C7-3A16-45DF-A5EC-2B9882CE6D11}"/>
          </ac:spMkLst>
        </pc:spChg>
        <pc:spChg chg="add del">
          <ac:chgData name="Khaza Ahmed (PG Research)" userId="e606b0a9-72ee-43ac-a8f5-368b09304c72" providerId="ADAL" clId="{A6307A5E-BEC2-403F-94AE-92FC3209E72A}" dt="2022-09-10T17:49:16.734" v="1191" actId="22"/>
          <ac:spMkLst>
            <pc:docMk/>
            <pc:sldMk cId="3262077832" sldId="319"/>
            <ac:spMk id="8" creationId="{CC4F3EB1-4CB9-44CE-A4D0-72A7C314E02E}"/>
          </ac:spMkLst>
        </pc:spChg>
        <pc:spChg chg="add mod">
          <ac:chgData name="Khaza Ahmed (PG Research)" userId="e606b0a9-72ee-43ac-a8f5-368b09304c72" providerId="ADAL" clId="{A6307A5E-BEC2-403F-94AE-92FC3209E72A}" dt="2022-09-10T17:49:32.220" v="1193"/>
          <ac:spMkLst>
            <pc:docMk/>
            <pc:sldMk cId="3262077832" sldId="319"/>
            <ac:spMk id="10" creationId="{FBCEFA81-99E6-4B68-9F5C-35D07E3D125D}"/>
          </ac:spMkLst>
        </pc:spChg>
        <pc:spChg chg="add mod">
          <ac:chgData name="Khaza Ahmed (PG Research)" userId="e606b0a9-72ee-43ac-a8f5-368b09304c72" providerId="ADAL" clId="{A6307A5E-BEC2-403F-94AE-92FC3209E72A}" dt="2022-09-10T17:49:32.220" v="1193"/>
          <ac:spMkLst>
            <pc:docMk/>
            <pc:sldMk cId="3262077832" sldId="319"/>
            <ac:spMk id="11" creationId="{70EC59D6-0283-4C7B-B981-FBF8E03FE8FD}"/>
          </ac:spMkLst>
        </pc:spChg>
        <pc:grpChg chg="add mod">
          <ac:chgData name="Khaza Ahmed (PG Research)" userId="e606b0a9-72ee-43ac-a8f5-368b09304c72" providerId="ADAL" clId="{A6307A5E-BEC2-403F-94AE-92FC3209E72A}" dt="2022-09-10T17:49:32.220" v="1193"/>
          <ac:grpSpMkLst>
            <pc:docMk/>
            <pc:sldMk cId="3262077832" sldId="319"/>
            <ac:grpSpMk id="9" creationId="{9E69F4AA-5451-45FA-8339-2C25433B01F5}"/>
          </ac:grpSpMkLst>
        </pc:grpChg>
        <pc:graphicFrameChg chg="add mod">
          <ac:chgData name="Khaza Ahmed (PG Research)" userId="e606b0a9-72ee-43ac-a8f5-368b09304c72" providerId="ADAL" clId="{A6307A5E-BEC2-403F-94AE-92FC3209E72A}" dt="2022-09-10T17:49:57.465" v="1199" actId="1076"/>
          <ac:graphicFrameMkLst>
            <pc:docMk/>
            <pc:sldMk cId="3262077832" sldId="319"/>
            <ac:graphicFrameMk id="12" creationId="{2DCDC293-901F-4CB2-8F3D-1E7B8F9B45D0}"/>
          </ac:graphicFrameMkLst>
        </pc:graphicFrameChg>
      </pc:sldChg>
      <pc:sldChg chg="delSp modSp add mod ord modTransition setBg delDesignElem">
        <pc:chgData name="Khaza Ahmed (PG Research)" userId="e606b0a9-72ee-43ac-a8f5-368b09304c72" providerId="ADAL" clId="{A6307A5E-BEC2-403F-94AE-92FC3209E72A}" dt="2022-09-12T10:13:28.560" v="2041"/>
        <pc:sldMkLst>
          <pc:docMk/>
          <pc:sldMk cId="0" sldId="320"/>
        </pc:sldMkLst>
        <pc:spChg chg="mod">
          <ac:chgData name="Khaza Ahmed (PG Research)" userId="e606b0a9-72ee-43ac-a8f5-368b09304c72" providerId="ADAL" clId="{A6307A5E-BEC2-403F-94AE-92FC3209E72A}" dt="2022-09-10T17:01:19.083" v="1165" actId="122"/>
          <ac:spMkLst>
            <pc:docMk/>
            <pc:sldMk cId="0" sldId="320"/>
            <ac:spMk id="2" creationId="{00000000-0000-0000-0000-000000000000}"/>
          </ac:spMkLst>
        </pc:spChg>
        <pc:spChg chg="del">
          <ac:chgData name="Khaza Ahmed (PG Research)" userId="e606b0a9-72ee-43ac-a8f5-368b09304c72" providerId="ADAL" clId="{A6307A5E-BEC2-403F-94AE-92FC3209E72A}" dt="2022-09-10T17:00:44.089" v="1157"/>
          <ac:spMkLst>
            <pc:docMk/>
            <pc:sldMk cId="0" sldId="320"/>
            <ac:spMk id="10" creationId="{C5E6CFF1-2F42-4E10-9A97-F116F46F53FE}"/>
          </ac:spMkLst>
        </pc:spChg>
        <pc:graphicFrameChg chg="mod">
          <ac:chgData name="Khaza Ahmed (PG Research)" userId="e606b0a9-72ee-43ac-a8f5-368b09304c72" providerId="ADAL" clId="{A6307A5E-BEC2-403F-94AE-92FC3209E72A}" dt="2022-09-10T17:47:29.177" v="1184" actId="14100"/>
          <ac:graphicFrameMkLst>
            <pc:docMk/>
            <pc:sldMk cId="0" sldId="320"/>
            <ac:graphicFrameMk id="5" creationId="{907A8ECA-4A30-4D9A-B27E-6E269D5409AA}"/>
          </ac:graphicFrameMkLst>
        </pc:graphicFrameChg>
        <pc:picChg chg="del">
          <ac:chgData name="Khaza Ahmed (PG Research)" userId="e606b0a9-72ee-43ac-a8f5-368b09304c72" providerId="ADAL" clId="{A6307A5E-BEC2-403F-94AE-92FC3209E72A}" dt="2022-09-10T17:00:59.616" v="1160" actId="478"/>
          <ac:picMkLst>
            <pc:docMk/>
            <pc:sldMk cId="0" sldId="320"/>
            <ac:picMk id="6" creationId="{05871EA7-409E-433A-87CF-4727C67E0457}"/>
          </ac:picMkLst>
        </pc:picChg>
        <pc:cxnChg chg="del">
          <ac:chgData name="Khaza Ahmed (PG Research)" userId="e606b0a9-72ee-43ac-a8f5-368b09304c72" providerId="ADAL" clId="{A6307A5E-BEC2-403F-94AE-92FC3209E72A}" dt="2022-09-10T17:00:44.089" v="1157"/>
          <ac:cxnSpMkLst>
            <pc:docMk/>
            <pc:sldMk cId="0" sldId="320"/>
            <ac:cxnSpMk id="12" creationId="{67182200-4859-4C8D-BCBB-55B245C28BA3}"/>
          </ac:cxnSpMkLst>
        </pc:cxnChg>
      </pc:sldChg>
      <pc:sldChg chg="addSp delSp modSp add mod ord modTransition">
        <pc:chgData name="Khaza Ahmed (PG Research)" userId="e606b0a9-72ee-43ac-a8f5-368b09304c72" providerId="ADAL" clId="{A6307A5E-BEC2-403F-94AE-92FC3209E72A}" dt="2022-09-12T10:13:28.560" v="2041"/>
        <pc:sldMkLst>
          <pc:docMk/>
          <pc:sldMk cId="2785239842" sldId="321"/>
        </pc:sldMkLst>
        <pc:spChg chg="mod">
          <ac:chgData name="Khaza Ahmed (PG Research)" userId="e606b0a9-72ee-43ac-a8f5-368b09304c72" providerId="ADAL" clId="{A6307A5E-BEC2-403F-94AE-92FC3209E72A}" dt="2022-09-10T17:58:20.625" v="1256" actId="1076"/>
          <ac:spMkLst>
            <pc:docMk/>
            <pc:sldMk cId="2785239842" sldId="321"/>
            <ac:spMk id="2" creationId="{9096EC01-F1EB-4BEC-B8D8-69CCA63D283D}"/>
          </ac:spMkLst>
        </pc:spChg>
        <pc:spChg chg="add mod">
          <ac:chgData name="Khaza Ahmed (PG Research)" userId="e606b0a9-72ee-43ac-a8f5-368b09304c72" providerId="ADAL" clId="{A6307A5E-BEC2-403F-94AE-92FC3209E72A}" dt="2022-09-10T17:57:08.580" v="1242" actId="17032"/>
          <ac:spMkLst>
            <pc:docMk/>
            <pc:sldMk cId="2785239842" sldId="321"/>
            <ac:spMk id="10" creationId="{E2817E7F-A667-4BA5-A147-4AA51BAA45D9}"/>
          </ac:spMkLst>
        </pc:spChg>
        <pc:spChg chg="add mod">
          <ac:chgData name="Khaza Ahmed (PG Research)" userId="e606b0a9-72ee-43ac-a8f5-368b09304c72" providerId="ADAL" clId="{A6307A5E-BEC2-403F-94AE-92FC3209E72A}" dt="2022-09-10T17:57:20.805" v="1251" actId="404"/>
          <ac:spMkLst>
            <pc:docMk/>
            <pc:sldMk cId="2785239842" sldId="321"/>
            <ac:spMk id="11" creationId="{039A1445-C087-4DF4-87A7-32DDF32F179A}"/>
          </ac:spMkLst>
        </pc:spChg>
        <pc:grpChg chg="add mod">
          <ac:chgData name="Khaza Ahmed (PG Research)" userId="e606b0a9-72ee-43ac-a8f5-368b09304c72" providerId="ADAL" clId="{A6307A5E-BEC2-403F-94AE-92FC3209E72A}" dt="2022-09-10T17:56:26.937" v="1239" actId="1076"/>
          <ac:grpSpMkLst>
            <pc:docMk/>
            <pc:sldMk cId="2785239842" sldId="321"/>
            <ac:grpSpMk id="9" creationId="{78AEC1AD-8BF3-435D-AEBC-78B9D69C00CB}"/>
          </ac:grpSpMkLst>
        </pc:grpChg>
        <pc:graphicFrameChg chg="add mod modGraphic">
          <ac:chgData name="Khaza Ahmed (PG Research)" userId="e606b0a9-72ee-43ac-a8f5-368b09304c72" providerId="ADAL" clId="{A6307A5E-BEC2-403F-94AE-92FC3209E72A}" dt="2022-09-10T17:58:15.632" v="1255" actId="1076"/>
          <ac:graphicFrameMkLst>
            <pc:docMk/>
            <pc:sldMk cId="2785239842" sldId="321"/>
            <ac:graphicFrameMk id="3" creationId="{D4DA4A5E-FE6C-4B6F-B41B-DE0D0500BA05}"/>
          </ac:graphicFrameMkLst>
        </pc:graphicFrameChg>
        <pc:graphicFrameChg chg="add del mod">
          <ac:chgData name="Khaza Ahmed (PG Research)" userId="e606b0a9-72ee-43ac-a8f5-368b09304c72" providerId="ADAL" clId="{A6307A5E-BEC2-403F-94AE-92FC3209E72A}" dt="2022-09-10T17:52:21.525" v="1217"/>
          <ac:graphicFrameMkLst>
            <pc:docMk/>
            <pc:sldMk cId="2785239842" sldId="321"/>
            <ac:graphicFrameMk id="7" creationId="{8DC0F5F0-11A7-4999-B08E-6647823F1130}"/>
          </ac:graphicFrameMkLst>
        </pc:graphicFrameChg>
        <pc:graphicFrameChg chg="del mod">
          <ac:chgData name="Khaza Ahmed (PG Research)" userId="e606b0a9-72ee-43ac-a8f5-368b09304c72" providerId="ADAL" clId="{A6307A5E-BEC2-403F-94AE-92FC3209E72A}" dt="2022-09-10T17:50:40.368" v="1203" actId="478"/>
          <ac:graphicFrameMkLst>
            <pc:docMk/>
            <pc:sldMk cId="2785239842" sldId="321"/>
            <ac:graphicFrameMk id="12" creationId="{2DCDC293-901F-4CB2-8F3D-1E7B8F9B45D0}"/>
          </ac:graphicFrameMkLst>
        </pc:graphicFrameChg>
      </pc:sldChg>
      <pc:sldChg chg="addSp delSp modSp del mod modTransition delDesignElem">
        <pc:chgData name="Khaza Ahmed (PG Research)" userId="e606b0a9-72ee-43ac-a8f5-368b09304c72" providerId="ADAL" clId="{A6307A5E-BEC2-403F-94AE-92FC3209E72A}" dt="2022-09-12T10:13:28.560" v="2041"/>
        <pc:sldMkLst>
          <pc:docMk/>
          <pc:sldMk cId="0" sldId="332"/>
        </pc:sldMkLst>
        <pc:spChg chg="del">
          <ac:chgData name="Khaza Ahmed (PG Research)" userId="e606b0a9-72ee-43ac-a8f5-368b09304c72" providerId="ADAL" clId="{A6307A5E-BEC2-403F-94AE-92FC3209E72A}" dt="2022-09-10T18:07:41.321" v="1322" actId="478"/>
          <ac:spMkLst>
            <pc:docMk/>
            <pc:sldMk cId="0" sldId="332"/>
            <ac:spMk id="2" creationId="{00000000-0000-0000-0000-000000000000}"/>
          </ac:spMkLst>
        </pc:spChg>
        <pc:spChg chg="mod">
          <ac:chgData name="Khaza Ahmed (PG Research)" userId="e606b0a9-72ee-43ac-a8f5-368b09304c72" providerId="ADAL" clId="{A6307A5E-BEC2-403F-94AE-92FC3209E72A}" dt="2022-09-10T18:08:01.445" v="1328" actId="27636"/>
          <ac:spMkLst>
            <pc:docMk/>
            <pc:sldMk cId="0" sldId="332"/>
            <ac:spMk id="3" creationId="{00000000-0000-0000-0000-000000000000}"/>
          </ac:spMkLst>
        </pc:spChg>
        <pc:spChg chg="add del mod">
          <ac:chgData name="Khaza Ahmed (PG Research)" userId="e606b0a9-72ee-43ac-a8f5-368b09304c72" providerId="ADAL" clId="{A6307A5E-BEC2-403F-94AE-92FC3209E72A}" dt="2022-09-10T18:07:42.855" v="1323" actId="478"/>
          <ac:spMkLst>
            <pc:docMk/>
            <pc:sldMk cId="0" sldId="332"/>
            <ac:spMk id="5" creationId="{5E0476BC-E136-4125-9AD6-A594BD40E6FE}"/>
          </ac:spMkLst>
        </pc:spChg>
        <pc:spChg chg="add del">
          <ac:chgData name="Khaza Ahmed (PG Research)" userId="e606b0a9-72ee-43ac-a8f5-368b09304c72" providerId="ADAL" clId="{A6307A5E-BEC2-403F-94AE-92FC3209E72A}" dt="2022-09-10T18:07:10.955" v="1289" actId="22"/>
          <ac:spMkLst>
            <pc:docMk/>
            <pc:sldMk cId="0" sldId="332"/>
            <ac:spMk id="11" creationId="{6BCF38B6-E869-475F-AFFC-C1995796447D}"/>
          </ac:spMkLst>
        </pc:spChg>
        <pc:spChg chg="add mod">
          <ac:chgData name="Khaza Ahmed (PG Research)" userId="e606b0a9-72ee-43ac-a8f5-368b09304c72" providerId="ADAL" clId="{A6307A5E-BEC2-403F-94AE-92FC3209E72A}" dt="2022-09-10T18:07:36.762" v="1321" actId="20577"/>
          <ac:spMkLst>
            <pc:docMk/>
            <pc:sldMk cId="0" sldId="332"/>
            <ac:spMk id="12" creationId="{C7F83ACC-C859-408C-ADF9-128901AC6B49}"/>
          </ac:spMkLst>
        </pc:spChg>
      </pc:sldChg>
      <pc:sldChg chg="addSp delSp modSp del mod modTransition">
        <pc:chgData name="Khaza Ahmed (PG Research)" userId="e606b0a9-72ee-43ac-a8f5-368b09304c72" providerId="ADAL" clId="{A6307A5E-BEC2-403F-94AE-92FC3209E72A}" dt="2022-09-12T10:13:28.560" v="2041"/>
        <pc:sldMkLst>
          <pc:docMk/>
          <pc:sldMk cId="0" sldId="333"/>
        </pc:sldMkLst>
        <pc:spChg chg="add mod">
          <ac:chgData name="Khaza Ahmed (PG Research)" userId="e606b0a9-72ee-43ac-a8f5-368b09304c72" providerId="ADAL" clId="{A6307A5E-BEC2-403F-94AE-92FC3209E72A}" dt="2022-09-10T18:07:17.823" v="1290" actId="14100"/>
          <ac:spMkLst>
            <pc:docMk/>
            <pc:sldMk cId="0" sldId="333"/>
            <ac:spMk id="4" creationId="{C301F1B9-B163-4B5C-94AA-CF370E4B7479}"/>
          </ac:spMkLst>
        </pc:spChg>
        <pc:spChg chg="del mod">
          <ac:chgData name="Khaza Ahmed (PG Research)" userId="e606b0a9-72ee-43ac-a8f5-368b09304c72" providerId="ADAL" clId="{A6307A5E-BEC2-403F-94AE-92FC3209E72A}" dt="2022-09-10T18:06:37.999" v="1284" actId="478"/>
          <ac:spMkLst>
            <pc:docMk/>
            <pc:sldMk cId="0" sldId="333"/>
            <ac:spMk id="8194" creationId="{D70259BE-5E22-4BAC-9223-718616172C41}"/>
          </ac:spMkLst>
        </pc:spChg>
        <pc:picChg chg="mod">
          <ac:chgData name="Khaza Ahmed (PG Research)" userId="e606b0a9-72ee-43ac-a8f5-368b09304c72" providerId="ADAL" clId="{A6307A5E-BEC2-403F-94AE-92FC3209E72A}" dt="2022-09-10T18:06:43.919" v="1286" actId="1076"/>
          <ac:picMkLst>
            <pc:docMk/>
            <pc:sldMk cId="0" sldId="333"/>
            <ac:picMk id="8196" creationId="{CE2A3F15-E319-44BD-BBAF-8134910A8B25}"/>
          </ac:picMkLst>
        </pc:picChg>
      </pc:sldChg>
      <pc:sldChg chg="addSp delSp modSp add mod ord modTransition">
        <pc:chgData name="Khaza Ahmed (PG Research)" userId="e606b0a9-72ee-43ac-a8f5-368b09304c72" providerId="ADAL" clId="{A6307A5E-BEC2-403F-94AE-92FC3209E72A}" dt="2022-09-12T10:13:28.560" v="2041"/>
        <pc:sldMkLst>
          <pc:docMk/>
          <pc:sldMk cId="1026198861" sldId="334"/>
        </pc:sldMkLst>
        <pc:spChg chg="mod">
          <ac:chgData name="Khaza Ahmed (PG Research)" userId="e606b0a9-72ee-43ac-a8f5-368b09304c72" providerId="ADAL" clId="{A6307A5E-BEC2-403F-94AE-92FC3209E72A}" dt="2022-09-10T22:51:20.461" v="1444"/>
          <ac:spMkLst>
            <pc:docMk/>
            <pc:sldMk cId="1026198861" sldId="334"/>
            <ac:spMk id="2" creationId="{647C473A-29A2-42B7-8B3F-90F8A4B2387A}"/>
          </ac:spMkLst>
        </pc:spChg>
        <pc:spChg chg="add mod">
          <ac:chgData name="Khaza Ahmed (PG Research)" userId="e606b0a9-72ee-43ac-a8f5-368b09304c72" providerId="ADAL" clId="{A6307A5E-BEC2-403F-94AE-92FC3209E72A}" dt="2022-09-10T23:00:38.475" v="1623" actId="1076"/>
          <ac:spMkLst>
            <pc:docMk/>
            <pc:sldMk cId="1026198861" sldId="334"/>
            <ac:spMk id="9" creationId="{E56D2F43-EA3F-46AC-904C-B398FFAFB52B}"/>
          </ac:spMkLst>
        </pc:spChg>
        <pc:graphicFrameChg chg="add mod modGraphic">
          <ac:chgData name="Khaza Ahmed (PG Research)" userId="e606b0a9-72ee-43ac-a8f5-368b09304c72" providerId="ADAL" clId="{A6307A5E-BEC2-403F-94AE-92FC3209E72A}" dt="2022-09-10T22:55:02.584" v="1612" actId="20577"/>
          <ac:graphicFrameMkLst>
            <pc:docMk/>
            <pc:sldMk cId="1026198861" sldId="334"/>
            <ac:graphicFrameMk id="3" creationId="{88B8E21D-FD45-49B0-A8DB-A7F86EB20612}"/>
          </ac:graphicFrameMkLst>
        </pc:graphicFrameChg>
        <pc:picChg chg="del">
          <ac:chgData name="Khaza Ahmed (PG Research)" userId="e606b0a9-72ee-43ac-a8f5-368b09304c72" providerId="ADAL" clId="{A6307A5E-BEC2-403F-94AE-92FC3209E72A}" dt="2022-09-10T22:51:09.665" v="1443" actId="478"/>
          <ac:picMkLst>
            <pc:docMk/>
            <pc:sldMk cId="1026198861" sldId="334"/>
            <ac:picMk id="8" creationId="{E6322A20-79F5-4655-ADDA-77CBCD1818EA}"/>
          </ac:picMkLst>
        </pc:picChg>
      </pc:sldChg>
      <pc:sldChg chg="addSp delSp modSp new mod modTransition">
        <pc:chgData name="Khaza Ahmed (PG Research)" userId="e606b0a9-72ee-43ac-a8f5-368b09304c72" providerId="ADAL" clId="{A6307A5E-BEC2-403F-94AE-92FC3209E72A}" dt="2022-09-12T10:13:28.560" v="2041"/>
        <pc:sldMkLst>
          <pc:docMk/>
          <pc:sldMk cId="3856636025" sldId="335"/>
        </pc:sldMkLst>
        <pc:spChg chg="mod">
          <ac:chgData name="Khaza Ahmed (PG Research)" userId="e606b0a9-72ee-43ac-a8f5-368b09304c72" providerId="ADAL" clId="{A6307A5E-BEC2-403F-94AE-92FC3209E72A}" dt="2022-09-10T23:06:38.783" v="1651" actId="207"/>
          <ac:spMkLst>
            <pc:docMk/>
            <pc:sldMk cId="3856636025" sldId="335"/>
            <ac:spMk id="2" creationId="{E4AB95E2-A5D4-4441-86DE-78D3716824DD}"/>
          </ac:spMkLst>
        </pc:spChg>
        <pc:spChg chg="del">
          <ac:chgData name="Khaza Ahmed (PG Research)" userId="e606b0a9-72ee-43ac-a8f5-368b09304c72" providerId="ADAL" clId="{A6307A5E-BEC2-403F-94AE-92FC3209E72A}" dt="2022-09-10T23:04:25.948" v="1626" actId="478"/>
          <ac:spMkLst>
            <pc:docMk/>
            <pc:sldMk cId="3856636025" sldId="335"/>
            <ac:spMk id="3" creationId="{E1D008C0-E00A-463F-A684-42FAEA29B020}"/>
          </ac:spMkLst>
        </pc:spChg>
        <pc:picChg chg="add mod">
          <ac:chgData name="Khaza Ahmed (PG Research)" userId="e606b0a9-72ee-43ac-a8f5-368b09304c72" providerId="ADAL" clId="{A6307A5E-BEC2-403F-94AE-92FC3209E72A}" dt="2022-09-10T23:05:01.354" v="1635" actId="1076"/>
          <ac:picMkLst>
            <pc:docMk/>
            <pc:sldMk cId="3856636025" sldId="335"/>
            <ac:picMk id="3074" creationId="{ABC88AF0-0090-4B7E-B5A9-12FB206B3F3C}"/>
          </ac:picMkLst>
        </pc:picChg>
      </pc:sldChg>
      <pc:sldChg chg="modSp del mod">
        <pc:chgData name="Khaza Ahmed (PG Research)" userId="e606b0a9-72ee-43ac-a8f5-368b09304c72" providerId="ADAL" clId="{A6307A5E-BEC2-403F-94AE-92FC3209E72A}" dt="2022-09-10T22:33:24.704" v="1441" actId="2696"/>
        <pc:sldMkLst>
          <pc:docMk/>
          <pc:sldMk cId="3731463764" sldId="336"/>
        </pc:sldMkLst>
        <pc:spChg chg="mod">
          <ac:chgData name="Khaza Ahmed (PG Research)" userId="e606b0a9-72ee-43ac-a8f5-368b09304c72" providerId="ADAL" clId="{A6307A5E-BEC2-403F-94AE-92FC3209E72A}" dt="2022-09-10T22:33:04.471" v="1437" actId="1076"/>
          <ac:spMkLst>
            <pc:docMk/>
            <pc:sldMk cId="3731463764" sldId="336"/>
            <ac:spMk id="4098" creationId="{00000000-0000-0000-0000-000000000000}"/>
          </ac:spMkLst>
        </pc:spChg>
        <pc:spChg chg="mod">
          <ac:chgData name="Khaza Ahmed (PG Research)" userId="e606b0a9-72ee-43ac-a8f5-368b09304c72" providerId="ADAL" clId="{A6307A5E-BEC2-403F-94AE-92FC3209E72A}" dt="2022-09-10T22:33:11.171" v="1440" actId="20577"/>
          <ac:spMkLst>
            <pc:docMk/>
            <pc:sldMk cId="3731463764" sldId="336"/>
            <ac:spMk id="4099" creationId="{00000000-0000-0000-0000-000000000000}"/>
          </ac:spMkLst>
        </pc:spChg>
      </pc:sldChg>
      <pc:sldMasterChg chg="modSp modSldLayout">
        <pc:chgData name="Khaza Ahmed (PG Research)" userId="e606b0a9-72ee-43ac-a8f5-368b09304c72" providerId="ADAL" clId="{A6307A5E-BEC2-403F-94AE-92FC3209E72A}" dt="2022-09-10T15:38:39.653" v="90"/>
        <pc:sldMasterMkLst>
          <pc:docMk/>
          <pc:sldMasterMk cId="3204300995" sldId="2147483660"/>
        </pc:sldMasterMkLst>
        <pc:spChg chg="mod">
          <ac:chgData name="Khaza Ahmed (PG Research)" userId="e606b0a9-72ee-43ac-a8f5-368b09304c72" providerId="ADAL" clId="{A6307A5E-BEC2-403F-94AE-92FC3209E72A}" dt="2022-09-10T15:38:39.653" v="90"/>
          <ac:spMkLst>
            <pc:docMk/>
            <pc:sldMasterMk cId="3204300995" sldId="2147483660"/>
            <ac:spMk id="4" creationId="{9C6041E6-F87D-4E72-B2F2-59F741FC8835}"/>
          </ac:spMkLst>
        </pc:spChg>
        <pc:spChg chg="mod">
          <ac:chgData name="Khaza Ahmed (PG Research)" userId="e606b0a9-72ee-43ac-a8f5-368b09304c72" providerId="ADAL" clId="{A6307A5E-BEC2-403F-94AE-92FC3209E72A}" dt="2022-09-10T15:38:39.653" v="90"/>
          <ac:spMkLst>
            <pc:docMk/>
            <pc:sldMasterMk cId="3204300995" sldId="2147483660"/>
            <ac:spMk id="6" creationId="{870D973B-9FE3-4237-AF7B-BFA9FEE09901}"/>
          </ac:spMkLst>
        </pc:spChg>
        <pc:spChg chg="mod">
          <ac:chgData name="Khaza Ahmed (PG Research)" userId="e606b0a9-72ee-43ac-a8f5-368b09304c72" providerId="ADAL" clId="{A6307A5E-BEC2-403F-94AE-92FC3209E72A}" dt="2022-09-10T15:38:39.653" v="90"/>
          <ac:spMkLst>
            <pc:docMk/>
            <pc:sldMasterMk cId="3204300995" sldId="2147483660"/>
            <ac:spMk id="1026"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ac:spMk id="1027" creationId="{00000000-0000-0000-0000-000000000000}"/>
          </ac:spMkLst>
        </pc:spChg>
        <pc:sldLayoutChg chg="modSp">
          <pc:chgData name="Khaza Ahmed (PG Research)" userId="e606b0a9-72ee-43ac-a8f5-368b09304c72" providerId="ADAL" clId="{A6307A5E-BEC2-403F-94AE-92FC3209E72A}" dt="2022-09-10T15:38:39.653" v="90"/>
          <pc:sldLayoutMkLst>
            <pc:docMk/>
            <pc:sldMasterMk cId="3204300995" sldId="2147483660"/>
            <pc:sldLayoutMk cId="3530122622" sldId="2147483661"/>
          </pc:sldLayoutMkLst>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1877085031" sldId="2147483662"/>
          </pc:sldLayoutMkLst>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017684229" sldId="2147483663"/>
          </pc:sldLayoutMkLst>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99619718" sldId="2147483664"/>
          </pc:sldLayoutMkLst>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560442547" sldId="2147483665"/>
          </pc:sldLayoutMkLst>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41499389" sldId="2147483668"/>
          </pc:sldLayoutMkLst>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843004744" sldId="2147483669"/>
          </pc:sldLayoutMkLst>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4286854635" sldId="2147483671"/>
          </pc:sldLayoutMkLst>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3" creationId="{00000000-0000-0000-0000-000000000000}"/>
            </ac:spMkLst>
          </pc:spChg>
        </pc:sldLayoutChg>
      </pc:sldMasterChg>
    </pc:docChg>
  </pc:docChgLst>
  <pc:docChgLst>
    <pc:chgData name="Khaza Ahmed" userId="6208a464-c5ab-4937-94a9-9b4e1df3dac2" providerId="ADAL" clId="{E90B144C-F059-49CC-8847-526E3BD3B63F}"/>
    <pc:docChg chg="undo custSel addSld delSld modSld">
      <pc:chgData name="Khaza Ahmed" userId="6208a464-c5ab-4937-94a9-9b4e1df3dac2" providerId="ADAL" clId="{E90B144C-F059-49CC-8847-526E3BD3B63F}" dt="2023-05-17T09:38:47.752" v="657" actId="47"/>
      <pc:docMkLst>
        <pc:docMk/>
      </pc:docMkLst>
      <pc:sldChg chg="modSp mod">
        <pc:chgData name="Khaza Ahmed" userId="6208a464-c5ab-4937-94a9-9b4e1df3dac2" providerId="ADAL" clId="{E90B144C-F059-49CC-8847-526E3BD3B63F}" dt="2023-05-17T08:21:11.774" v="110" actId="6549"/>
        <pc:sldMkLst>
          <pc:docMk/>
          <pc:sldMk cId="3701750734" sldId="257"/>
        </pc:sldMkLst>
        <pc:graphicFrameChg chg="modGraphic">
          <ac:chgData name="Khaza Ahmed" userId="6208a464-c5ab-4937-94a9-9b4e1df3dac2" providerId="ADAL" clId="{E90B144C-F059-49CC-8847-526E3BD3B63F}" dt="2023-05-17T08:21:11.774" v="110" actId="6549"/>
          <ac:graphicFrameMkLst>
            <pc:docMk/>
            <pc:sldMk cId="3701750734" sldId="257"/>
            <ac:graphicFrameMk id="8" creationId="{50DDEED6-3AB5-4C58-8A94-CF1974FA6A2C}"/>
          </ac:graphicFrameMkLst>
        </pc:graphicFrameChg>
      </pc:sldChg>
      <pc:sldChg chg="modSp mod">
        <pc:chgData name="Khaza Ahmed" userId="6208a464-c5ab-4937-94a9-9b4e1df3dac2" providerId="ADAL" clId="{E90B144C-F059-49CC-8847-526E3BD3B63F}" dt="2023-05-17T08:57:33.502" v="270" actId="6549"/>
        <pc:sldMkLst>
          <pc:docMk/>
          <pc:sldMk cId="1517392727" sldId="259"/>
        </pc:sldMkLst>
        <pc:spChg chg="mod">
          <ac:chgData name="Khaza Ahmed" userId="6208a464-c5ab-4937-94a9-9b4e1df3dac2" providerId="ADAL" clId="{E90B144C-F059-49CC-8847-526E3BD3B63F}" dt="2023-05-17T08:57:33.502" v="270" actId="6549"/>
          <ac:spMkLst>
            <pc:docMk/>
            <pc:sldMk cId="1517392727" sldId="259"/>
            <ac:spMk id="3" creationId="{00000000-0000-0000-0000-000000000000}"/>
          </ac:spMkLst>
        </pc:spChg>
      </pc:sldChg>
      <pc:sldChg chg="del">
        <pc:chgData name="Khaza Ahmed" userId="6208a464-c5ab-4937-94a9-9b4e1df3dac2" providerId="ADAL" clId="{E90B144C-F059-49CC-8847-526E3BD3B63F}" dt="2023-05-17T08:57:25.730" v="269" actId="47"/>
        <pc:sldMkLst>
          <pc:docMk/>
          <pc:sldMk cId="855549987" sldId="260"/>
        </pc:sldMkLst>
      </pc:sldChg>
      <pc:sldChg chg="del">
        <pc:chgData name="Khaza Ahmed" userId="6208a464-c5ab-4937-94a9-9b4e1df3dac2" providerId="ADAL" clId="{E90B144C-F059-49CC-8847-526E3BD3B63F}" dt="2023-05-17T08:57:25.730" v="269" actId="47"/>
        <pc:sldMkLst>
          <pc:docMk/>
          <pc:sldMk cId="6396942" sldId="261"/>
        </pc:sldMkLst>
      </pc:sldChg>
      <pc:sldChg chg="del">
        <pc:chgData name="Khaza Ahmed" userId="6208a464-c5ab-4937-94a9-9b4e1df3dac2" providerId="ADAL" clId="{E90B144C-F059-49CC-8847-526E3BD3B63F}" dt="2023-05-17T08:57:25.730" v="269" actId="47"/>
        <pc:sldMkLst>
          <pc:docMk/>
          <pc:sldMk cId="2279473154" sldId="265"/>
        </pc:sldMkLst>
      </pc:sldChg>
      <pc:sldChg chg="modSp mod">
        <pc:chgData name="Khaza Ahmed" userId="6208a464-c5ab-4937-94a9-9b4e1df3dac2" providerId="ADAL" clId="{E90B144C-F059-49CC-8847-526E3BD3B63F}" dt="2023-05-17T08:17:25.722" v="15" actId="20577"/>
        <pc:sldMkLst>
          <pc:docMk/>
          <pc:sldMk cId="0" sldId="277"/>
        </pc:sldMkLst>
        <pc:spChg chg="mod">
          <ac:chgData name="Khaza Ahmed" userId="6208a464-c5ab-4937-94a9-9b4e1df3dac2" providerId="ADAL" clId="{E90B144C-F059-49CC-8847-526E3BD3B63F}" dt="2023-05-17T08:17:25.722" v="15" actId="20577"/>
          <ac:spMkLst>
            <pc:docMk/>
            <pc:sldMk cId="0" sldId="277"/>
            <ac:spMk id="6146" creationId="{00000000-0000-0000-0000-000000000000}"/>
          </ac:spMkLst>
        </pc:spChg>
      </pc:sldChg>
      <pc:sldChg chg="del">
        <pc:chgData name="Khaza Ahmed" userId="6208a464-c5ab-4937-94a9-9b4e1df3dac2" providerId="ADAL" clId="{E90B144C-F059-49CC-8847-526E3BD3B63F}" dt="2023-05-17T08:18:24.515" v="16" actId="2696"/>
        <pc:sldMkLst>
          <pc:docMk/>
          <pc:sldMk cId="807687825" sldId="278"/>
        </pc:sldMkLst>
      </pc:sldChg>
      <pc:sldChg chg="del">
        <pc:chgData name="Khaza Ahmed" userId="6208a464-c5ab-4937-94a9-9b4e1df3dac2" providerId="ADAL" clId="{E90B144C-F059-49CC-8847-526E3BD3B63F}" dt="2023-05-17T08:57:25.730" v="269" actId="47"/>
        <pc:sldMkLst>
          <pc:docMk/>
          <pc:sldMk cId="0" sldId="282"/>
        </pc:sldMkLst>
      </pc:sldChg>
      <pc:sldChg chg="addSp delSp modSp mod">
        <pc:chgData name="Khaza Ahmed" userId="6208a464-c5ab-4937-94a9-9b4e1df3dac2" providerId="ADAL" clId="{E90B144C-F059-49CC-8847-526E3BD3B63F}" dt="2023-05-17T08:56:52.905" v="265"/>
        <pc:sldMkLst>
          <pc:docMk/>
          <pc:sldMk cId="693248593" sldId="283"/>
        </pc:sldMkLst>
        <pc:spChg chg="del">
          <ac:chgData name="Khaza Ahmed" userId="6208a464-c5ab-4937-94a9-9b4e1df3dac2" providerId="ADAL" clId="{E90B144C-F059-49CC-8847-526E3BD3B63F}" dt="2023-05-17T08:54:57.809" v="250" actId="478"/>
          <ac:spMkLst>
            <pc:docMk/>
            <pc:sldMk cId="693248593" sldId="283"/>
            <ac:spMk id="3" creationId="{44285E06-DFE2-4834-8B1E-DFEB6E36E79A}"/>
          </ac:spMkLst>
        </pc:spChg>
        <pc:spChg chg="add del mod">
          <ac:chgData name="Khaza Ahmed" userId="6208a464-c5ab-4937-94a9-9b4e1df3dac2" providerId="ADAL" clId="{E90B144C-F059-49CC-8847-526E3BD3B63F}" dt="2023-05-17T08:54:59.615" v="251" actId="478"/>
          <ac:spMkLst>
            <pc:docMk/>
            <pc:sldMk cId="693248593" sldId="283"/>
            <ac:spMk id="7" creationId="{B24D9AEC-D1F3-2E19-2D68-666166686ADD}"/>
          </ac:spMkLst>
        </pc:spChg>
        <pc:spChg chg="add mod">
          <ac:chgData name="Khaza Ahmed" userId="6208a464-c5ab-4937-94a9-9b4e1df3dac2" providerId="ADAL" clId="{E90B144C-F059-49CC-8847-526E3BD3B63F}" dt="2023-05-17T08:56:52.905" v="265"/>
          <ac:spMkLst>
            <pc:docMk/>
            <pc:sldMk cId="693248593" sldId="283"/>
            <ac:spMk id="8" creationId="{ED53B980-EF1B-2F47-29D5-2BE49555B3E8}"/>
          </ac:spMkLst>
        </pc:spChg>
        <pc:graphicFrameChg chg="add mod modGraphic">
          <ac:chgData name="Khaza Ahmed" userId="6208a464-c5ab-4937-94a9-9b4e1df3dac2" providerId="ADAL" clId="{E90B144C-F059-49CC-8847-526E3BD3B63F}" dt="2023-05-17T08:56:48.762" v="264" actId="14100"/>
          <ac:graphicFrameMkLst>
            <pc:docMk/>
            <pc:sldMk cId="693248593" sldId="283"/>
            <ac:graphicFrameMk id="6" creationId="{6BF0FB51-8958-6D8A-B28F-AFEBA2724C8A}"/>
          </ac:graphicFrameMkLst>
        </pc:graphicFrameChg>
      </pc:sldChg>
      <pc:sldChg chg="del">
        <pc:chgData name="Khaza Ahmed" userId="6208a464-c5ab-4937-94a9-9b4e1df3dac2" providerId="ADAL" clId="{E90B144C-F059-49CC-8847-526E3BD3B63F}" dt="2023-05-17T08:57:25.730" v="269" actId="47"/>
        <pc:sldMkLst>
          <pc:docMk/>
          <pc:sldMk cId="0" sldId="284"/>
        </pc:sldMkLst>
      </pc:sldChg>
      <pc:sldChg chg="modSp mod">
        <pc:chgData name="Khaza Ahmed" userId="6208a464-c5ab-4937-94a9-9b4e1df3dac2" providerId="ADAL" clId="{E90B144C-F059-49CC-8847-526E3BD3B63F}" dt="2023-05-17T08:48:33.595" v="129" actId="20577"/>
        <pc:sldMkLst>
          <pc:docMk/>
          <pc:sldMk cId="18785200" sldId="285"/>
        </pc:sldMkLst>
        <pc:graphicFrameChg chg="modGraphic">
          <ac:chgData name="Khaza Ahmed" userId="6208a464-c5ab-4937-94a9-9b4e1df3dac2" providerId="ADAL" clId="{E90B144C-F059-49CC-8847-526E3BD3B63F}" dt="2023-05-17T08:48:33.595" v="129" actId="20577"/>
          <ac:graphicFrameMkLst>
            <pc:docMk/>
            <pc:sldMk cId="18785200" sldId="285"/>
            <ac:graphicFrameMk id="8" creationId="{00000000-0000-0000-0000-000000000000}"/>
          </ac:graphicFrameMkLst>
        </pc:graphicFrameChg>
      </pc:sldChg>
      <pc:sldChg chg="modSp mod">
        <pc:chgData name="Khaza Ahmed" userId="6208a464-c5ab-4937-94a9-9b4e1df3dac2" providerId="ADAL" clId="{E90B144C-F059-49CC-8847-526E3BD3B63F}" dt="2023-05-17T08:52:37.474" v="248" actId="1076"/>
        <pc:sldMkLst>
          <pc:docMk/>
          <pc:sldMk cId="1766649948" sldId="286"/>
        </pc:sldMkLst>
        <pc:spChg chg="mod">
          <ac:chgData name="Khaza Ahmed" userId="6208a464-c5ab-4937-94a9-9b4e1df3dac2" providerId="ADAL" clId="{E90B144C-F059-49CC-8847-526E3BD3B63F}" dt="2023-05-17T08:52:37.474" v="248" actId="1076"/>
          <ac:spMkLst>
            <pc:docMk/>
            <pc:sldMk cId="1766649948" sldId="286"/>
            <ac:spMk id="9" creationId="{3664AF2F-2D29-46D3-8271-E5EF6FBF5A2C}"/>
          </ac:spMkLst>
        </pc:spChg>
        <pc:spChg chg="mod">
          <ac:chgData name="Khaza Ahmed" userId="6208a464-c5ab-4937-94a9-9b4e1df3dac2" providerId="ADAL" clId="{E90B144C-F059-49CC-8847-526E3BD3B63F}" dt="2023-05-17T08:51:20.845" v="194" actId="5793"/>
          <ac:spMkLst>
            <pc:docMk/>
            <pc:sldMk cId="1766649948" sldId="286"/>
            <ac:spMk id="11" creationId="{1402DBC2-6567-4256-BCC6-02BA6A814473}"/>
          </ac:spMkLst>
        </pc:spChg>
        <pc:graphicFrameChg chg="mod modGraphic">
          <ac:chgData name="Khaza Ahmed" userId="6208a464-c5ab-4937-94a9-9b4e1df3dac2" providerId="ADAL" clId="{E90B144C-F059-49CC-8847-526E3BD3B63F}" dt="2023-05-17T08:50:52.893" v="163" actId="6549"/>
          <ac:graphicFrameMkLst>
            <pc:docMk/>
            <pc:sldMk cId="1766649948" sldId="286"/>
            <ac:graphicFrameMk id="7" creationId="{4E0756FF-4A9D-48BA-9867-92CD14A44083}"/>
          </ac:graphicFrameMkLst>
        </pc:graphicFrameChg>
        <pc:graphicFrameChg chg="mod modGraphic">
          <ac:chgData name="Khaza Ahmed" userId="6208a464-c5ab-4937-94a9-9b4e1df3dac2" providerId="ADAL" clId="{E90B144C-F059-49CC-8847-526E3BD3B63F}" dt="2023-05-17T08:52:34.635" v="247" actId="1076"/>
          <ac:graphicFrameMkLst>
            <pc:docMk/>
            <pc:sldMk cId="1766649948" sldId="286"/>
            <ac:graphicFrameMk id="8" creationId="{13F5D4F7-E141-4F7A-B677-0E2D80F9B930}"/>
          </ac:graphicFrameMkLst>
        </pc:graphicFrameChg>
      </pc:sldChg>
      <pc:sldChg chg="addSp delSp modSp add del mod">
        <pc:chgData name="Khaza Ahmed" userId="6208a464-c5ab-4937-94a9-9b4e1df3dac2" providerId="ADAL" clId="{E90B144C-F059-49CC-8847-526E3BD3B63F}" dt="2023-05-17T09:38:47.752" v="657" actId="47"/>
        <pc:sldMkLst>
          <pc:docMk/>
          <pc:sldMk cId="66092705" sldId="287"/>
        </pc:sldMkLst>
        <pc:spChg chg="mod">
          <ac:chgData name="Khaza Ahmed" userId="6208a464-c5ab-4937-94a9-9b4e1df3dac2" providerId="ADAL" clId="{E90B144C-F059-49CC-8847-526E3BD3B63F}" dt="2023-05-17T08:58:22.009" v="277" actId="20577"/>
          <ac:spMkLst>
            <pc:docMk/>
            <pc:sldMk cId="66092705" sldId="287"/>
            <ac:spMk id="2" creationId="{00000000-0000-0000-0000-000000000000}"/>
          </ac:spMkLst>
        </pc:spChg>
        <pc:spChg chg="del">
          <ac:chgData name="Khaza Ahmed" userId="6208a464-c5ab-4937-94a9-9b4e1df3dac2" providerId="ADAL" clId="{E90B144C-F059-49CC-8847-526E3BD3B63F}" dt="2023-05-17T08:58:15.696" v="273" actId="478"/>
          <ac:spMkLst>
            <pc:docMk/>
            <pc:sldMk cId="66092705" sldId="287"/>
            <ac:spMk id="3" creationId="{00000000-0000-0000-0000-000000000000}"/>
          </ac:spMkLst>
        </pc:spChg>
        <pc:spChg chg="add mod">
          <ac:chgData name="Khaza Ahmed" userId="6208a464-c5ab-4937-94a9-9b4e1df3dac2" providerId="ADAL" clId="{E90B144C-F059-49CC-8847-526E3BD3B63F}" dt="2023-05-17T08:59:38.249" v="323" actId="20577"/>
          <ac:spMkLst>
            <pc:docMk/>
            <pc:sldMk cId="66092705" sldId="287"/>
            <ac:spMk id="4" creationId="{DEE2EF29-B5A3-5541-6EC4-76BD7E0FCC72}"/>
          </ac:spMkLst>
        </pc:spChg>
        <pc:picChg chg="del">
          <ac:chgData name="Khaza Ahmed" userId="6208a464-c5ab-4937-94a9-9b4e1df3dac2" providerId="ADAL" clId="{E90B144C-F059-49CC-8847-526E3BD3B63F}" dt="2023-05-17T08:58:12.868" v="272" actId="478"/>
          <ac:picMkLst>
            <pc:docMk/>
            <pc:sldMk cId="66092705" sldId="287"/>
            <ac:picMk id="5" creationId="{34BD45F6-C98F-4B28-BCEE-D58F45131FB0}"/>
          </ac:picMkLst>
        </pc:picChg>
      </pc:sldChg>
      <pc:sldChg chg="del">
        <pc:chgData name="Khaza Ahmed" userId="6208a464-c5ab-4937-94a9-9b4e1df3dac2" providerId="ADAL" clId="{E90B144C-F059-49CC-8847-526E3BD3B63F}" dt="2023-05-17T08:57:25.730" v="269" actId="47"/>
        <pc:sldMkLst>
          <pc:docMk/>
          <pc:sldMk cId="0" sldId="289"/>
        </pc:sldMkLst>
      </pc:sldChg>
      <pc:sldChg chg="del">
        <pc:chgData name="Khaza Ahmed" userId="6208a464-c5ab-4937-94a9-9b4e1df3dac2" providerId="ADAL" clId="{E90B144C-F059-49CC-8847-526E3BD3B63F}" dt="2023-05-17T08:57:01.210" v="266" actId="47"/>
        <pc:sldMkLst>
          <pc:docMk/>
          <pc:sldMk cId="3340263843" sldId="291"/>
        </pc:sldMkLst>
      </pc:sldChg>
      <pc:sldChg chg="del">
        <pc:chgData name="Khaza Ahmed" userId="6208a464-c5ab-4937-94a9-9b4e1df3dac2" providerId="ADAL" clId="{E90B144C-F059-49CC-8847-526E3BD3B63F}" dt="2023-05-17T08:57:25.730" v="269" actId="47"/>
        <pc:sldMkLst>
          <pc:docMk/>
          <pc:sldMk cId="0" sldId="292"/>
        </pc:sldMkLst>
      </pc:sldChg>
      <pc:sldChg chg="del">
        <pc:chgData name="Khaza Ahmed" userId="6208a464-c5ab-4937-94a9-9b4e1df3dac2" providerId="ADAL" clId="{E90B144C-F059-49CC-8847-526E3BD3B63F}" dt="2023-05-17T08:57:25.730" v="269" actId="47"/>
        <pc:sldMkLst>
          <pc:docMk/>
          <pc:sldMk cId="0" sldId="293"/>
        </pc:sldMkLst>
      </pc:sldChg>
      <pc:sldChg chg="del">
        <pc:chgData name="Khaza Ahmed" userId="6208a464-c5ab-4937-94a9-9b4e1df3dac2" providerId="ADAL" clId="{E90B144C-F059-49CC-8847-526E3BD3B63F}" dt="2023-05-17T08:57:25.730" v="269" actId="47"/>
        <pc:sldMkLst>
          <pc:docMk/>
          <pc:sldMk cId="1467151733" sldId="297"/>
        </pc:sldMkLst>
      </pc:sldChg>
      <pc:sldChg chg="del">
        <pc:chgData name="Khaza Ahmed" userId="6208a464-c5ab-4937-94a9-9b4e1df3dac2" providerId="ADAL" clId="{E90B144C-F059-49CC-8847-526E3BD3B63F}" dt="2023-05-17T08:57:25.730" v="269" actId="47"/>
        <pc:sldMkLst>
          <pc:docMk/>
          <pc:sldMk cId="3937678398" sldId="298"/>
        </pc:sldMkLst>
      </pc:sldChg>
      <pc:sldChg chg="del">
        <pc:chgData name="Khaza Ahmed" userId="6208a464-c5ab-4937-94a9-9b4e1df3dac2" providerId="ADAL" clId="{E90B144C-F059-49CC-8847-526E3BD3B63F}" dt="2023-05-17T08:57:12.609" v="267" actId="47"/>
        <pc:sldMkLst>
          <pc:docMk/>
          <pc:sldMk cId="421170760" sldId="311"/>
        </pc:sldMkLst>
      </pc:sldChg>
      <pc:sldChg chg="del">
        <pc:chgData name="Khaza Ahmed" userId="6208a464-c5ab-4937-94a9-9b4e1df3dac2" providerId="ADAL" clId="{E90B144C-F059-49CC-8847-526E3BD3B63F}" dt="2023-05-17T08:57:14.597" v="268" actId="47"/>
        <pc:sldMkLst>
          <pc:docMk/>
          <pc:sldMk cId="1046714283" sldId="313"/>
        </pc:sldMkLst>
      </pc:sldChg>
      <pc:sldChg chg="del">
        <pc:chgData name="Khaza Ahmed" userId="6208a464-c5ab-4937-94a9-9b4e1df3dac2" providerId="ADAL" clId="{E90B144C-F059-49CC-8847-526E3BD3B63F}" dt="2023-05-17T08:57:25.730" v="269" actId="47"/>
        <pc:sldMkLst>
          <pc:docMk/>
          <pc:sldMk cId="1390510142" sldId="314"/>
        </pc:sldMkLst>
      </pc:sldChg>
      <pc:sldChg chg="del">
        <pc:chgData name="Khaza Ahmed" userId="6208a464-c5ab-4937-94a9-9b4e1df3dac2" providerId="ADAL" clId="{E90B144C-F059-49CC-8847-526E3BD3B63F}" dt="2023-05-17T08:57:25.730" v="269" actId="47"/>
        <pc:sldMkLst>
          <pc:docMk/>
          <pc:sldMk cId="220945205" sldId="315"/>
        </pc:sldMkLst>
      </pc:sldChg>
      <pc:sldChg chg="del">
        <pc:chgData name="Khaza Ahmed" userId="6208a464-c5ab-4937-94a9-9b4e1df3dac2" providerId="ADAL" clId="{E90B144C-F059-49CC-8847-526E3BD3B63F}" dt="2023-05-17T08:57:25.730" v="269" actId="47"/>
        <pc:sldMkLst>
          <pc:docMk/>
          <pc:sldMk cId="2628482669" sldId="316"/>
        </pc:sldMkLst>
      </pc:sldChg>
      <pc:sldChg chg="del">
        <pc:chgData name="Khaza Ahmed" userId="6208a464-c5ab-4937-94a9-9b4e1df3dac2" providerId="ADAL" clId="{E90B144C-F059-49CC-8847-526E3BD3B63F}" dt="2023-05-17T08:57:25.730" v="269" actId="47"/>
        <pc:sldMkLst>
          <pc:docMk/>
          <pc:sldMk cId="555018299" sldId="317"/>
        </pc:sldMkLst>
      </pc:sldChg>
      <pc:sldChg chg="del">
        <pc:chgData name="Khaza Ahmed" userId="6208a464-c5ab-4937-94a9-9b4e1df3dac2" providerId="ADAL" clId="{E90B144C-F059-49CC-8847-526E3BD3B63F}" dt="2023-05-17T08:57:25.730" v="269" actId="47"/>
        <pc:sldMkLst>
          <pc:docMk/>
          <pc:sldMk cId="3834658695" sldId="318"/>
        </pc:sldMkLst>
      </pc:sldChg>
      <pc:sldChg chg="del">
        <pc:chgData name="Khaza Ahmed" userId="6208a464-c5ab-4937-94a9-9b4e1df3dac2" providerId="ADAL" clId="{E90B144C-F059-49CC-8847-526E3BD3B63F}" dt="2023-05-17T08:57:25.730" v="269" actId="47"/>
        <pc:sldMkLst>
          <pc:docMk/>
          <pc:sldMk cId="3856636025" sldId="335"/>
        </pc:sldMkLst>
      </pc:sldChg>
      <pc:sldChg chg="del">
        <pc:chgData name="Khaza Ahmed" userId="6208a464-c5ab-4937-94a9-9b4e1df3dac2" providerId="ADAL" clId="{E90B144C-F059-49CC-8847-526E3BD3B63F}" dt="2023-05-17T08:57:25.730" v="269" actId="47"/>
        <pc:sldMkLst>
          <pc:docMk/>
          <pc:sldMk cId="3304817357" sldId="336"/>
        </pc:sldMkLst>
      </pc:sldChg>
      <pc:sldChg chg="del">
        <pc:chgData name="Khaza Ahmed" userId="6208a464-c5ab-4937-94a9-9b4e1df3dac2" providerId="ADAL" clId="{E90B144C-F059-49CC-8847-526E3BD3B63F}" dt="2023-05-17T08:57:25.730" v="269" actId="47"/>
        <pc:sldMkLst>
          <pc:docMk/>
          <pc:sldMk cId="4233800655" sldId="337"/>
        </pc:sldMkLst>
      </pc:sldChg>
      <pc:sldChg chg="del">
        <pc:chgData name="Khaza Ahmed" userId="6208a464-c5ab-4937-94a9-9b4e1df3dac2" providerId="ADAL" clId="{E90B144C-F059-49CC-8847-526E3BD3B63F}" dt="2023-05-17T08:57:25.730" v="269" actId="47"/>
        <pc:sldMkLst>
          <pc:docMk/>
          <pc:sldMk cId="1620931857" sldId="343"/>
        </pc:sldMkLst>
      </pc:sldChg>
      <pc:sldChg chg="del">
        <pc:chgData name="Khaza Ahmed" userId="6208a464-c5ab-4937-94a9-9b4e1df3dac2" providerId="ADAL" clId="{E90B144C-F059-49CC-8847-526E3BD3B63F}" dt="2023-05-17T08:57:25.730" v="269" actId="47"/>
        <pc:sldMkLst>
          <pc:docMk/>
          <pc:sldMk cId="2187666140" sldId="344"/>
        </pc:sldMkLst>
      </pc:sldChg>
      <pc:sldChg chg="del">
        <pc:chgData name="Khaza Ahmed" userId="6208a464-c5ab-4937-94a9-9b4e1df3dac2" providerId="ADAL" clId="{E90B144C-F059-49CC-8847-526E3BD3B63F}" dt="2023-05-17T08:57:25.730" v="269" actId="47"/>
        <pc:sldMkLst>
          <pc:docMk/>
          <pc:sldMk cId="0" sldId="345"/>
        </pc:sldMkLst>
      </pc:sldChg>
      <pc:sldChg chg="del">
        <pc:chgData name="Khaza Ahmed" userId="6208a464-c5ab-4937-94a9-9b4e1df3dac2" providerId="ADAL" clId="{E90B144C-F059-49CC-8847-526E3BD3B63F}" dt="2023-05-17T08:57:25.730" v="269" actId="47"/>
        <pc:sldMkLst>
          <pc:docMk/>
          <pc:sldMk cId="4285154807" sldId="346"/>
        </pc:sldMkLst>
      </pc:sldChg>
      <pc:sldChg chg="del">
        <pc:chgData name="Khaza Ahmed" userId="6208a464-c5ab-4937-94a9-9b4e1df3dac2" providerId="ADAL" clId="{E90B144C-F059-49CC-8847-526E3BD3B63F}" dt="2023-05-17T08:57:25.730" v="269" actId="47"/>
        <pc:sldMkLst>
          <pc:docMk/>
          <pc:sldMk cId="3743769784" sldId="347"/>
        </pc:sldMkLst>
      </pc:sldChg>
      <pc:sldChg chg="del">
        <pc:chgData name="Khaza Ahmed" userId="6208a464-c5ab-4937-94a9-9b4e1df3dac2" providerId="ADAL" clId="{E90B144C-F059-49CC-8847-526E3BD3B63F}" dt="2023-05-17T08:57:25.730" v="269" actId="47"/>
        <pc:sldMkLst>
          <pc:docMk/>
          <pc:sldMk cId="0" sldId="348"/>
        </pc:sldMkLst>
      </pc:sldChg>
      <pc:sldChg chg="del">
        <pc:chgData name="Khaza Ahmed" userId="6208a464-c5ab-4937-94a9-9b4e1df3dac2" providerId="ADAL" clId="{E90B144C-F059-49CC-8847-526E3BD3B63F}" dt="2023-05-17T08:57:25.730" v="269" actId="47"/>
        <pc:sldMkLst>
          <pc:docMk/>
          <pc:sldMk cId="1648617752" sldId="349"/>
        </pc:sldMkLst>
      </pc:sldChg>
      <pc:sldChg chg="del">
        <pc:chgData name="Khaza Ahmed" userId="6208a464-c5ab-4937-94a9-9b4e1df3dac2" providerId="ADAL" clId="{E90B144C-F059-49CC-8847-526E3BD3B63F}" dt="2023-05-17T08:57:25.730" v="269" actId="47"/>
        <pc:sldMkLst>
          <pc:docMk/>
          <pc:sldMk cId="2072666809" sldId="350"/>
        </pc:sldMkLst>
      </pc:sldChg>
      <pc:sldChg chg="modSp add modNotes">
        <pc:chgData name="Khaza Ahmed" userId="6208a464-c5ab-4937-94a9-9b4e1df3dac2" providerId="ADAL" clId="{E90B144C-F059-49CC-8847-526E3BD3B63F}" dt="2023-05-17T09:29:10.270" v="559" actId="207"/>
        <pc:sldMkLst>
          <pc:docMk/>
          <pc:sldMk cId="1130598730" sldId="367"/>
        </pc:sldMkLst>
        <pc:spChg chg="mod">
          <ac:chgData name="Khaza Ahmed" userId="6208a464-c5ab-4937-94a9-9b4e1df3dac2" providerId="ADAL" clId="{E90B144C-F059-49CC-8847-526E3BD3B63F}" dt="2023-05-17T09:29:10.270" v="559" actId="207"/>
          <ac:spMkLst>
            <pc:docMk/>
            <pc:sldMk cId="1130598730" sldId="367"/>
            <ac:spMk id="7171" creationId="{00000000-0000-0000-0000-000000000000}"/>
          </ac:spMkLst>
        </pc:spChg>
      </pc:sldChg>
      <pc:sldChg chg="modSp add del modNotes">
        <pc:chgData name="Khaza Ahmed" userId="6208a464-c5ab-4937-94a9-9b4e1df3dac2" providerId="ADAL" clId="{E90B144C-F059-49CC-8847-526E3BD3B63F}" dt="2023-05-17T09:30:45.846" v="563" actId="47"/>
        <pc:sldMkLst>
          <pc:docMk/>
          <pc:sldMk cId="531905972" sldId="392"/>
        </pc:sldMkLst>
        <pc:spChg chg="mod">
          <ac:chgData name="Khaza Ahmed" userId="6208a464-c5ab-4937-94a9-9b4e1df3dac2" providerId="ADAL" clId="{E90B144C-F059-49CC-8847-526E3BD3B63F}" dt="2023-05-17T09:21:55.093" v="536" actId="207"/>
          <ac:spMkLst>
            <pc:docMk/>
            <pc:sldMk cId="531905972" sldId="392"/>
            <ac:spMk id="7171" creationId="{00000000-0000-0000-0000-000000000000}"/>
          </ac:spMkLst>
        </pc:spChg>
        <pc:spChg chg="mod">
          <ac:chgData name="Khaza Ahmed" userId="6208a464-c5ab-4937-94a9-9b4e1df3dac2" providerId="ADAL" clId="{E90B144C-F059-49CC-8847-526E3BD3B63F}" dt="2023-05-17T09:22:11.196" v="537" actId="14100"/>
          <ac:spMkLst>
            <pc:docMk/>
            <pc:sldMk cId="531905972" sldId="392"/>
            <ac:spMk id="7172" creationId="{0724A76E-155B-47DE-A1DF-4361EF20C5CA}"/>
          </ac:spMkLst>
        </pc:spChg>
      </pc:sldChg>
      <pc:sldChg chg="modSp add mod modNotes">
        <pc:chgData name="Khaza Ahmed" userId="6208a464-c5ab-4937-94a9-9b4e1df3dac2" providerId="ADAL" clId="{E90B144C-F059-49CC-8847-526E3BD3B63F}" dt="2023-05-17T09:11:27.377" v="339" actId="20577"/>
        <pc:sldMkLst>
          <pc:docMk/>
          <pc:sldMk cId="274551078" sldId="395"/>
        </pc:sldMkLst>
        <pc:spChg chg="mod">
          <ac:chgData name="Khaza Ahmed" userId="6208a464-c5ab-4937-94a9-9b4e1df3dac2" providerId="ADAL" clId="{E90B144C-F059-49CC-8847-526E3BD3B63F}" dt="2023-05-17T09:11:27.377" v="339" actId="20577"/>
          <ac:spMkLst>
            <pc:docMk/>
            <pc:sldMk cId="274551078" sldId="395"/>
            <ac:spMk id="6" creationId="{9D476699-8CCC-4F80-9BE1-03E92D3E8C60}"/>
          </ac:spMkLst>
        </pc:spChg>
        <pc:spChg chg="mod">
          <ac:chgData name="Khaza Ahmed" userId="6208a464-c5ab-4937-94a9-9b4e1df3dac2" providerId="ADAL" clId="{E90B144C-F059-49CC-8847-526E3BD3B63F}" dt="2023-05-17T09:10:34.824" v="326" actId="207"/>
          <ac:spMkLst>
            <pc:docMk/>
            <pc:sldMk cId="274551078" sldId="395"/>
            <ac:spMk id="7171" creationId="{00000000-0000-0000-0000-000000000000}"/>
          </ac:spMkLst>
        </pc:spChg>
      </pc:sldChg>
      <pc:sldChg chg="modSp add mod">
        <pc:chgData name="Khaza Ahmed" userId="6208a464-c5ab-4937-94a9-9b4e1df3dac2" providerId="ADAL" clId="{E90B144C-F059-49CC-8847-526E3BD3B63F}" dt="2023-05-17T09:16:28.035" v="351" actId="20577"/>
        <pc:sldMkLst>
          <pc:docMk/>
          <pc:sldMk cId="1429778877" sldId="396"/>
        </pc:sldMkLst>
        <pc:spChg chg="mod">
          <ac:chgData name="Khaza Ahmed" userId="6208a464-c5ab-4937-94a9-9b4e1df3dac2" providerId="ADAL" clId="{E90B144C-F059-49CC-8847-526E3BD3B63F}" dt="2023-05-17T09:16:28.035" v="351" actId="20577"/>
          <ac:spMkLst>
            <pc:docMk/>
            <pc:sldMk cId="1429778877" sldId="396"/>
            <ac:spMk id="6" creationId="{9D476699-8CCC-4F80-9BE1-03E92D3E8C60}"/>
          </ac:spMkLst>
        </pc:spChg>
      </pc:sldChg>
      <pc:sldChg chg="new del">
        <pc:chgData name="Khaza Ahmed" userId="6208a464-c5ab-4937-94a9-9b4e1df3dac2" providerId="ADAL" clId="{E90B144C-F059-49CC-8847-526E3BD3B63F}" dt="2023-05-17T09:14:45.482" v="341" actId="680"/>
        <pc:sldMkLst>
          <pc:docMk/>
          <pc:sldMk cId="2252222351" sldId="396"/>
        </pc:sldMkLst>
      </pc:sldChg>
      <pc:sldChg chg="modSp add mod">
        <pc:chgData name="Khaza Ahmed" userId="6208a464-c5ab-4937-94a9-9b4e1df3dac2" providerId="ADAL" clId="{E90B144C-F059-49CC-8847-526E3BD3B63F}" dt="2023-05-17T09:29:35.379" v="562" actId="1076"/>
        <pc:sldMkLst>
          <pc:docMk/>
          <pc:sldMk cId="1751821263" sldId="397"/>
        </pc:sldMkLst>
        <pc:spChg chg="mod">
          <ac:chgData name="Khaza Ahmed" userId="6208a464-c5ab-4937-94a9-9b4e1df3dac2" providerId="ADAL" clId="{E90B144C-F059-49CC-8847-526E3BD3B63F}" dt="2023-05-17T09:29:35.379" v="562" actId="1076"/>
          <ac:spMkLst>
            <pc:docMk/>
            <pc:sldMk cId="1751821263" sldId="397"/>
            <ac:spMk id="6" creationId="{9D476699-8CCC-4F80-9BE1-03E92D3E8C60}"/>
          </ac:spMkLst>
        </pc:spChg>
        <pc:spChg chg="mod">
          <ac:chgData name="Khaza Ahmed" userId="6208a464-c5ab-4937-94a9-9b4e1df3dac2" providerId="ADAL" clId="{E90B144C-F059-49CC-8847-526E3BD3B63F}" dt="2023-05-17T09:17:07.486" v="353"/>
          <ac:spMkLst>
            <pc:docMk/>
            <pc:sldMk cId="1751821263" sldId="397"/>
            <ac:spMk id="7171" creationId="{00000000-0000-0000-0000-000000000000}"/>
          </ac:spMkLst>
        </pc:spChg>
      </pc:sldChg>
      <pc:sldChg chg="modSp add mod">
        <pc:chgData name="Khaza Ahmed" userId="6208a464-c5ab-4937-94a9-9b4e1df3dac2" providerId="ADAL" clId="{E90B144C-F059-49CC-8847-526E3BD3B63F}" dt="2023-05-17T09:18:03.337" v="367" actId="14100"/>
        <pc:sldMkLst>
          <pc:docMk/>
          <pc:sldMk cId="3208169504" sldId="398"/>
        </pc:sldMkLst>
        <pc:spChg chg="mod">
          <ac:chgData name="Khaza Ahmed" userId="6208a464-c5ab-4937-94a9-9b4e1df3dac2" providerId="ADAL" clId="{E90B144C-F059-49CC-8847-526E3BD3B63F}" dt="2023-05-17T09:18:03.337" v="367" actId="14100"/>
          <ac:spMkLst>
            <pc:docMk/>
            <pc:sldMk cId="3208169504" sldId="398"/>
            <ac:spMk id="6" creationId="{9D476699-8CCC-4F80-9BE1-03E92D3E8C60}"/>
          </ac:spMkLst>
        </pc:spChg>
      </pc:sldChg>
      <pc:sldChg chg="modSp add mod">
        <pc:chgData name="Khaza Ahmed" userId="6208a464-c5ab-4937-94a9-9b4e1df3dac2" providerId="ADAL" clId="{E90B144C-F059-49CC-8847-526E3BD3B63F}" dt="2023-05-17T09:18:59.396" v="373" actId="1076"/>
        <pc:sldMkLst>
          <pc:docMk/>
          <pc:sldMk cId="1987783795" sldId="399"/>
        </pc:sldMkLst>
        <pc:spChg chg="mod">
          <ac:chgData name="Khaza Ahmed" userId="6208a464-c5ab-4937-94a9-9b4e1df3dac2" providerId="ADAL" clId="{E90B144C-F059-49CC-8847-526E3BD3B63F}" dt="2023-05-17T09:18:50.927" v="371" actId="207"/>
          <ac:spMkLst>
            <pc:docMk/>
            <pc:sldMk cId="1987783795" sldId="399"/>
            <ac:spMk id="7171" creationId="{00000000-0000-0000-0000-000000000000}"/>
          </ac:spMkLst>
        </pc:spChg>
        <pc:spChg chg="mod">
          <ac:chgData name="Khaza Ahmed" userId="6208a464-c5ab-4937-94a9-9b4e1df3dac2" providerId="ADAL" clId="{E90B144C-F059-49CC-8847-526E3BD3B63F}" dt="2023-05-17T09:18:59.396" v="373" actId="1076"/>
          <ac:spMkLst>
            <pc:docMk/>
            <pc:sldMk cId="1987783795" sldId="399"/>
            <ac:spMk id="7172" creationId="{0724A76E-155B-47DE-A1DF-4361EF20C5CA}"/>
          </ac:spMkLst>
        </pc:spChg>
      </pc:sldChg>
      <pc:sldChg chg="modSp add mod modNotes">
        <pc:chgData name="Khaza Ahmed" userId="6208a464-c5ab-4937-94a9-9b4e1df3dac2" providerId="ADAL" clId="{E90B144C-F059-49CC-8847-526E3BD3B63F}" dt="2023-05-17T09:21:26.413" v="533" actId="1076"/>
        <pc:sldMkLst>
          <pc:docMk/>
          <pc:sldMk cId="990183690" sldId="400"/>
        </pc:sldMkLst>
        <pc:spChg chg="mod">
          <ac:chgData name="Khaza Ahmed" userId="6208a464-c5ab-4937-94a9-9b4e1df3dac2" providerId="ADAL" clId="{E90B144C-F059-49CC-8847-526E3BD3B63F}" dt="2023-05-17T09:21:22.780" v="532" actId="1076"/>
          <ac:spMkLst>
            <pc:docMk/>
            <pc:sldMk cId="990183690" sldId="400"/>
            <ac:spMk id="4" creationId="{F56257BB-72A7-4B67-8E79-7D6D0B989A0E}"/>
          </ac:spMkLst>
        </pc:spChg>
        <pc:spChg chg="mod">
          <ac:chgData name="Khaza Ahmed" userId="6208a464-c5ab-4937-94a9-9b4e1df3dac2" providerId="ADAL" clId="{E90B144C-F059-49CC-8847-526E3BD3B63F}" dt="2023-05-17T09:21:20.412" v="531" actId="1035"/>
          <ac:spMkLst>
            <pc:docMk/>
            <pc:sldMk cId="990183690" sldId="400"/>
            <ac:spMk id="5" creationId="{72D80BD8-0C62-4967-B5AD-FFFE50671B41}"/>
          </ac:spMkLst>
        </pc:spChg>
        <pc:spChg chg="mod">
          <ac:chgData name="Khaza Ahmed" userId="6208a464-c5ab-4937-94a9-9b4e1df3dac2" providerId="ADAL" clId="{E90B144C-F059-49CC-8847-526E3BD3B63F}" dt="2023-05-17T09:21:26.413" v="533" actId="1076"/>
          <ac:spMkLst>
            <pc:docMk/>
            <pc:sldMk cId="990183690" sldId="400"/>
            <ac:spMk id="7171" creationId="{00000000-0000-0000-0000-000000000000}"/>
          </ac:spMkLst>
        </pc:spChg>
      </pc:sldChg>
      <pc:sldChg chg="addSp modSp new mod">
        <pc:chgData name="Khaza Ahmed" userId="6208a464-c5ab-4937-94a9-9b4e1df3dac2" providerId="ADAL" clId="{E90B144C-F059-49CC-8847-526E3BD3B63F}" dt="2023-05-17T09:24:29.828" v="544" actId="1076"/>
        <pc:sldMkLst>
          <pc:docMk/>
          <pc:sldMk cId="931049851" sldId="401"/>
        </pc:sldMkLst>
        <pc:spChg chg="add mod">
          <ac:chgData name="Khaza Ahmed" userId="6208a464-c5ab-4937-94a9-9b4e1df3dac2" providerId="ADAL" clId="{E90B144C-F059-49CC-8847-526E3BD3B63F}" dt="2023-05-17T09:24:20.068" v="542" actId="14100"/>
          <ac:spMkLst>
            <pc:docMk/>
            <pc:sldMk cId="931049851" sldId="401"/>
            <ac:spMk id="4" creationId="{8516EA2C-1D4B-1D99-1F5E-A49D180B382E}"/>
          </ac:spMkLst>
        </pc:spChg>
        <pc:spChg chg="add mod">
          <ac:chgData name="Khaza Ahmed" userId="6208a464-c5ab-4937-94a9-9b4e1df3dac2" providerId="ADAL" clId="{E90B144C-F059-49CC-8847-526E3BD3B63F}" dt="2023-05-17T09:24:29.828" v="544" actId="1076"/>
          <ac:spMkLst>
            <pc:docMk/>
            <pc:sldMk cId="931049851" sldId="401"/>
            <ac:spMk id="5" creationId="{19BA4C36-20E3-3C6F-7D1E-394CC81C5339}"/>
          </ac:spMkLst>
        </pc:spChg>
        <pc:picChg chg="add mod">
          <ac:chgData name="Khaza Ahmed" userId="6208a464-c5ab-4937-94a9-9b4e1df3dac2" providerId="ADAL" clId="{E90B144C-F059-49CC-8847-526E3BD3B63F}" dt="2023-05-17T09:24:23.661" v="543" actId="1076"/>
          <ac:picMkLst>
            <pc:docMk/>
            <pc:sldMk cId="931049851" sldId="401"/>
            <ac:picMk id="6" creationId="{AC66D6BC-39F1-AB9B-CE28-7A12CABD4C0D}"/>
          </ac:picMkLst>
        </pc:picChg>
      </pc:sldChg>
      <pc:sldChg chg="modSp add modNotes">
        <pc:chgData name="Khaza Ahmed" userId="6208a464-c5ab-4937-94a9-9b4e1df3dac2" providerId="ADAL" clId="{E90B144C-F059-49CC-8847-526E3BD3B63F}" dt="2023-05-17T09:26:23.838" v="547" actId="207"/>
        <pc:sldMkLst>
          <pc:docMk/>
          <pc:sldMk cId="1289703051" sldId="402"/>
        </pc:sldMkLst>
        <pc:spChg chg="mod">
          <ac:chgData name="Khaza Ahmed" userId="6208a464-c5ab-4937-94a9-9b4e1df3dac2" providerId="ADAL" clId="{E90B144C-F059-49CC-8847-526E3BD3B63F}" dt="2023-05-17T09:26:23.838" v="547" actId="207"/>
          <ac:spMkLst>
            <pc:docMk/>
            <pc:sldMk cId="1289703051" sldId="402"/>
            <ac:spMk id="7171" creationId="{00000000-0000-0000-0000-000000000000}"/>
          </ac:spMkLst>
        </pc:spChg>
      </pc:sldChg>
      <pc:sldChg chg="modSp add modNotes">
        <pc:chgData name="Khaza Ahmed" userId="6208a464-c5ab-4937-94a9-9b4e1df3dac2" providerId="ADAL" clId="{E90B144C-F059-49CC-8847-526E3BD3B63F}" dt="2023-05-17T09:28:22.637" v="556" actId="207"/>
        <pc:sldMkLst>
          <pc:docMk/>
          <pc:sldMk cId="4047295459" sldId="403"/>
        </pc:sldMkLst>
        <pc:spChg chg="mod">
          <ac:chgData name="Khaza Ahmed" userId="6208a464-c5ab-4937-94a9-9b4e1df3dac2" providerId="ADAL" clId="{E90B144C-F059-49CC-8847-526E3BD3B63F}" dt="2023-05-17T09:28:22.637" v="556" actId="207"/>
          <ac:spMkLst>
            <pc:docMk/>
            <pc:sldMk cId="4047295459" sldId="403"/>
            <ac:spMk id="7171" creationId="{00000000-0000-0000-0000-000000000000}"/>
          </ac:spMkLst>
        </pc:spChg>
      </pc:sldChg>
      <pc:sldChg chg="modSp add modNotes">
        <pc:chgData name="Khaza Ahmed" userId="6208a464-c5ab-4937-94a9-9b4e1df3dac2" providerId="ADAL" clId="{E90B144C-F059-49CC-8847-526E3BD3B63F}" dt="2023-05-17T09:26:49.645" v="550" actId="207"/>
        <pc:sldMkLst>
          <pc:docMk/>
          <pc:sldMk cId="2412206084" sldId="406"/>
        </pc:sldMkLst>
        <pc:spChg chg="mod">
          <ac:chgData name="Khaza Ahmed" userId="6208a464-c5ab-4937-94a9-9b4e1df3dac2" providerId="ADAL" clId="{E90B144C-F059-49CC-8847-526E3BD3B63F}" dt="2023-05-17T09:26:49.645" v="550" actId="207"/>
          <ac:spMkLst>
            <pc:docMk/>
            <pc:sldMk cId="2412206084" sldId="406"/>
            <ac:spMk id="7171" creationId="{00000000-0000-0000-0000-000000000000}"/>
          </ac:spMkLst>
        </pc:spChg>
      </pc:sldChg>
      <pc:sldChg chg="modSp add mod modNotes">
        <pc:chgData name="Khaza Ahmed" userId="6208a464-c5ab-4937-94a9-9b4e1df3dac2" providerId="ADAL" clId="{E90B144C-F059-49CC-8847-526E3BD3B63F}" dt="2023-05-17T09:31:04.863" v="565" actId="207"/>
        <pc:sldMkLst>
          <pc:docMk/>
          <pc:sldMk cId="2321604379" sldId="407"/>
        </pc:sldMkLst>
        <pc:spChg chg="mod">
          <ac:chgData name="Khaza Ahmed" userId="6208a464-c5ab-4937-94a9-9b4e1df3dac2" providerId="ADAL" clId="{E90B144C-F059-49CC-8847-526E3BD3B63F}" dt="2023-05-17T09:31:04.863" v="565" actId="207"/>
          <ac:spMkLst>
            <pc:docMk/>
            <pc:sldMk cId="2321604379" sldId="407"/>
            <ac:spMk id="6" creationId="{9D476699-8CCC-4F80-9BE1-03E92D3E8C60}"/>
          </ac:spMkLst>
        </pc:spChg>
        <pc:spChg chg="mod">
          <ac:chgData name="Khaza Ahmed" userId="6208a464-c5ab-4937-94a9-9b4e1df3dac2" providerId="ADAL" clId="{E90B144C-F059-49CC-8847-526E3BD3B63F}" dt="2023-05-17T09:27:16.234" v="553" actId="207"/>
          <ac:spMkLst>
            <pc:docMk/>
            <pc:sldMk cId="2321604379" sldId="407"/>
            <ac:spMk id="7171" creationId="{00000000-0000-0000-0000-000000000000}"/>
          </ac:spMkLst>
        </pc:spChg>
      </pc:sldChg>
      <pc:sldChg chg="modSp add modNotes">
        <pc:chgData name="Khaza Ahmed" userId="6208a464-c5ab-4937-94a9-9b4e1df3dac2" providerId="ADAL" clId="{E90B144C-F059-49CC-8847-526E3BD3B63F}" dt="2023-05-17T09:31:25.037" v="569" actId="207"/>
        <pc:sldMkLst>
          <pc:docMk/>
          <pc:sldMk cId="2955816187" sldId="408"/>
        </pc:sldMkLst>
        <pc:spChg chg="mod">
          <ac:chgData name="Khaza Ahmed" userId="6208a464-c5ab-4937-94a9-9b4e1df3dac2" providerId="ADAL" clId="{E90B144C-F059-49CC-8847-526E3BD3B63F}" dt="2023-05-17T09:31:25.037" v="569" actId="207"/>
          <ac:spMkLst>
            <pc:docMk/>
            <pc:sldMk cId="2955816187" sldId="408"/>
            <ac:spMk id="7171" creationId="{00000000-0000-0000-0000-000000000000}"/>
          </ac:spMkLst>
        </pc:spChg>
      </pc:sldChg>
      <pc:sldChg chg="modSp add modNotes">
        <pc:chgData name="Khaza Ahmed" userId="6208a464-c5ab-4937-94a9-9b4e1df3dac2" providerId="ADAL" clId="{E90B144C-F059-49CC-8847-526E3BD3B63F}" dt="2023-05-17T09:31:20.916" v="567" actId="207"/>
        <pc:sldMkLst>
          <pc:docMk/>
          <pc:sldMk cId="2849958798" sldId="410"/>
        </pc:sldMkLst>
        <pc:spChg chg="mod">
          <ac:chgData name="Khaza Ahmed" userId="6208a464-c5ab-4937-94a9-9b4e1df3dac2" providerId="ADAL" clId="{E90B144C-F059-49CC-8847-526E3BD3B63F}" dt="2023-05-17T09:31:20.916" v="567" actId="207"/>
          <ac:spMkLst>
            <pc:docMk/>
            <pc:sldMk cId="2849958798" sldId="410"/>
            <ac:spMk id="7171" creationId="{00000000-0000-0000-0000-000000000000}"/>
          </ac:spMkLst>
        </pc:spChg>
      </pc:sldChg>
      <pc:sldChg chg="addSp delSp modSp new mod">
        <pc:chgData name="Khaza Ahmed" userId="6208a464-c5ab-4937-94a9-9b4e1df3dac2" providerId="ADAL" clId="{E90B144C-F059-49CC-8847-526E3BD3B63F}" dt="2023-05-17T09:35:54.452" v="624" actId="1035"/>
        <pc:sldMkLst>
          <pc:docMk/>
          <pc:sldMk cId="1704530052" sldId="411"/>
        </pc:sldMkLst>
        <pc:spChg chg="mod">
          <ac:chgData name="Khaza Ahmed" userId="6208a464-c5ab-4937-94a9-9b4e1df3dac2" providerId="ADAL" clId="{E90B144C-F059-49CC-8847-526E3BD3B63F}" dt="2023-05-17T09:35:36.573" v="615" actId="403"/>
          <ac:spMkLst>
            <pc:docMk/>
            <pc:sldMk cId="1704530052" sldId="411"/>
            <ac:spMk id="2" creationId="{9AB27960-0100-B21C-D581-0DA0F61DD343}"/>
          </ac:spMkLst>
        </pc:spChg>
        <pc:spChg chg="del">
          <ac:chgData name="Khaza Ahmed" userId="6208a464-c5ab-4937-94a9-9b4e1df3dac2" providerId="ADAL" clId="{E90B144C-F059-49CC-8847-526E3BD3B63F}" dt="2023-05-17T09:33:42.881" v="571" actId="478"/>
          <ac:spMkLst>
            <pc:docMk/>
            <pc:sldMk cId="1704530052" sldId="411"/>
            <ac:spMk id="3" creationId="{C5E76A3F-E98F-147A-2AC0-7D61E9292D3B}"/>
          </ac:spMkLst>
        </pc:spChg>
        <pc:spChg chg="del">
          <ac:chgData name="Khaza Ahmed" userId="6208a464-c5ab-4937-94a9-9b4e1df3dac2" providerId="ADAL" clId="{E90B144C-F059-49CC-8847-526E3BD3B63F}" dt="2023-05-17T09:33:44.712" v="572" actId="478"/>
          <ac:spMkLst>
            <pc:docMk/>
            <pc:sldMk cId="1704530052" sldId="411"/>
            <ac:spMk id="4" creationId="{0B21C6EF-8D8D-B073-7FAB-03EA8E2532DA}"/>
          </ac:spMkLst>
        </pc:spChg>
        <pc:picChg chg="add mod">
          <ac:chgData name="Khaza Ahmed" userId="6208a464-c5ab-4937-94a9-9b4e1df3dac2" providerId="ADAL" clId="{E90B144C-F059-49CC-8847-526E3BD3B63F}" dt="2023-05-17T09:35:54.452" v="624" actId="1035"/>
          <ac:picMkLst>
            <pc:docMk/>
            <pc:sldMk cId="1704530052" sldId="411"/>
            <ac:picMk id="2050" creationId="{D55BDEC8-4D78-C234-4F9B-F3C8256CCC8E}"/>
          </ac:picMkLst>
        </pc:picChg>
      </pc:sldChg>
      <pc:sldChg chg="modSp add mod modNotes">
        <pc:chgData name="Khaza Ahmed" userId="6208a464-c5ab-4937-94a9-9b4e1df3dac2" providerId="ADAL" clId="{E90B144C-F059-49CC-8847-526E3BD3B63F}" dt="2023-05-17T09:38:40.111" v="656" actId="20577"/>
        <pc:sldMkLst>
          <pc:docMk/>
          <pc:sldMk cId="2292695264" sldId="412"/>
        </pc:sldMkLst>
        <pc:spChg chg="mod">
          <ac:chgData name="Khaza Ahmed" userId="6208a464-c5ab-4937-94a9-9b4e1df3dac2" providerId="ADAL" clId="{E90B144C-F059-49CC-8847-526E3BD3B63F}" dt="2023-05-17T09:38:40.111" v="656" actId="20577"/>
          <ac:spMkLst>
            <pc:docMk/>
            <pc:sldMk cId="2292695264" sldId="412"/>
            <ac:spMk id="2" creationId="{6B6DFFBA-8F14-F5B7-6750-B050636D3648}"/>
          </ac:spMkLst>
        </pc:spChg>
        <pc:spChg chg="mod">
          <ac:chgData name="Khaza Ahmed" userId="6208a464-c5ab-4937-94a9-9b4e1df3dac2" providerId="ADAL" clId="{E90B144C-F059-49CC-8847-526E3BD3B63F}" dt="2023-05-17T09:37:19.312" v="640" actId="20577"/>
          <ac:spMkLst>
            <pc:docMk/>
            <pc:sldMk cId="2292695264" sldId="412"/>
            <ac:spMk id="6" creationId="{9D476699-8CCC-4F80-9BE1-03E92D3E8C60}"/>
          </ac:spMkLst>
        </pc:spChg>
        <pc:spChg chg="mod">
          <ac:chgData name="Khaza Ahmed" userId="6208a464-c5ab-4937-94a9-9b4e1df3dac2" providerId="ADAL" clId="{E90B144C-F059-49CC-8847-526E3BD3B63F}" dt="2023-05-17T09:36:58.112" v="635" actId="207"/>
          <ac:spMkLst>
            <pc:docMk/>
            <pc:sldMk cId="2292695264" sldId="412"/>
            <ac:spMk id="7171" creationId="{00000000-0000-0000-0000-000000000000}"/>
          </ac:spMkLst>
        </pc:spChg>
      </pc:sldChg>
    </pc:docChg>
  </pc:docChgLst>
  <pc:docChgLst>
    <pc:chgData name="Khaza Ahmed" userId="6208a464-c5ab-4937-94a9-9b4e1df3dac2" providerId="ADAL" clId="{7AE90A61-81E6-4455-81F3-367D52F776D5}"/>
    <pc:docChg chg="undo custSel addSld delSld modSld sldOrd">
      <pc:chgData name="Khaza Ahmed" userId="6208a464-c5ab-4937-94a9-9b4e1df3dac2" providerId="ADAL" clId="{7AE90A61-81E6-4455-81F3-367D52F776D5}" dt="2023-05-17T14:05:12.940" v="157"/>
      <pc:docMkLst>
        <pc:docMk/>
      </pc:docMkLst>
      <pc:sldChg chg="del">
        <pc:chgData name="Khaza Ahmed" userId="6208a464-c5ab-4937-94a9-9b4e1df3dac2" providerId="ADAL" clId="{7AE90A61-81E6-4455-81F3-367D52F776D5}" dt="2023-05-17T11:25:57.847" v="0" actId="47"/>
        <pc:sldMkLst>
          <pc:docMk/>
          <pc:sldMk cId="3701750734" sldId="257"/>
        </pc:sldMkLst>
      </pc:sldChg>
      <pc:sldChg chg="modSp mod">
        <pc:chgData name="Khaza Ahmed" userId="6208a464-c5ab-4937-94a9-9b4e1df3dac2" providerId="ADAL" clId="{7AE90A61-81E6-4455-81F3-367D52F776D5}" dt="2023-05-17T14:05:12.940" v="157"/>
        <pc:sldMkLst>
          <pc:docMk/>
          <pc:sldMk cId="0" sldId="277"/>
        </pc:sldMkLst>
        <pc:spChg chg="mod">
          <ac:chgData name="Khaza Ahmed" userId="6208a464-c5ab-4937-94a9-9b4e1df3dac2" providerId="ADAL" clId="{7AE90A61-81E6-4455-81F3-367D52F776D5}" dt="2023-05-17T14:05:12.940" v="157"/>
          <ac:spMkLst>
            <pc:docMk/>
            <pc:sldMk cId="0" sldId="277"/>
            <ac:spMk id="6147" creationId="{00000000-0000-0000-0000-000000000000}"/>
          </ac:spMkLst>
        </pc:spChg>
      </pc:sldChg>
      <pc:sldChg chg="del">
        <pc:chgData name="Khaza Ahmed" userId="6208a464-c5ab-4937-94a9-9b4e1df3dac2" providerId="ADAL" clId="{7AE90A61-81E6-4455-81F3-367D52F776D5}" dt="2023-05-17T11:25:57.847" v="0" actId="47"/>
        <pc:sldMkLst>
          <pc:docMk/>
          <pc:sldMk cId="693248593" sldId="283"/>
        </pc:sldMkLst>
      </pc:sldChg>
      <pc:sldChg chg="del">
        <pc:chgData name="Khaza Ahmed" userId="6208a464-c5ab-4937-94a9-9b4e1df3dac2" providerId="ADAL" clId="{7AE90A61-81E6-4455-81F3-367D52F776D5}" dt="2023-05-17T11:25:57.847" v="0" actId="47"/>
        <pc:sldMkLst>
          <pc:docMk/>
          <pc:sldMk cId="18785200" sldId="285"/>
        </pc:sldMkLst>
      </pc:sldChg>
      <pc:sldChg chg="del">
        <pc:chgData name="Khaza Ahmed" userId="6208a464-c5ab-4937-94a9-9b4e1df3dac2" providerId="ADAL" clId="{7AE90A61-81E6-4455-81F3-367D52F776D5}" dt="2023-05-17T11:25:57.847" v="0" actId="47"/>
        <pc:sldMkLst>
          <pc:docMk/>
          <pc:sldMk cId="1766649948" sldId="286"/>
        </pc:sldMkLst>
      </pc:sldChg>
      <pc:sldChg chg="delSp add del modTransition">
        <pc:chgData name="Khaza Ahmed" userId="6208a464-c5ab-4937-94a9-9b4e1df3dac2" providerId="ADAL" clId="{7AE90A61-81E6-4455-81F3-367D52F776D5}" dt="2023-05-17T11:53:27.516" v="24" actId="2696"/>
        <pc:sldMkLst>
          <pc:docMk/>
          <pc:sldMk cId="0" sldId="290"/>
        </pc:sldMkLst>
        <pc:picChg chg="del">
          <ac:chgData name="Khaza Ahmed" userId="6208a464-c5ab-4937-94a9-9b4e1df3dac2" providerId="ADAL" clId="{7AE90A61-81E6-4455-81F3-367D52F776D5}" dt="2023-05-17T11:53:18.748" v="23" actId="478"/>
          <ac:picMkLst>
            <pc:docMk/>
            <pc:sldMk cId="0" sldId="290"/>
            <ac:picMk id="11268" creationId="{34EDC202-B098-C2AB-BB55-E80E9711A46D}"/>
          </ac:picMkLst>
        </pc:picChg>
      </pc:sldChg>
      <pc:sldChg chg="delSp modSp add mod modTransition">
        <pc:chgData name="Khaza Ahmed" userId="6208a464-c5ab-4937-94a9-9b4e1df3dac2" providerId="ADAL" clId="{7AE90A61-81E6-4455-81F3-367D52F776D5}" dt="2023-05-17T13:56:18.186" v="74" actId="6549"/>
        <pc:sldMkLst>
          <pc:docMk/>
          <pc:sldMk cId="0" sldId="297"/>
        </pc:sldMkLst>
        <pc:spChg chg="mod">
          <ac:chgData name="Khaza Ahmed" userId="6208a464-c5ab-4937-94a9-9b4e1df3dac2" providerId="ADAL" clId="{7AE90A61-81E6-4455-81F3-367D52F776D5}" dt="2023-05-17T13:56:04.027" v="72" actId="2711"/>
          <ac:spMkLst>
            <pc:docMk/>
            <pc:sldMk cId="0" sldId="297"/>
            <ac:spMk id="2" creationId="{533659A8-0981-9BCB-C6D3-759CDEA5713D}"/>
          </ac:spMkLst>
        </pc:spChg>
        <pc:spChg chg="mod">
          <ac:chgData name="Khaza Ahmed" userId="6208a464-c5ab-4937-94a9-9b4e1df3dac2" providerId="ADAL" clId="{7AE90A61-81E6-4455-81F3-367D52F776D5}" dt="2023-05-17T13:56:18.186" v="74" actId="6549"/>
          <ac:spMkLst>
            <pc:docMk/>
            <pc:sldMk cId="0" sldId="297"/>
            <ac:spMk id="3" creationId="{82131B90-96F9-B8BE-0CAD-CFE84AAE7275}"/>
          </ac:spMkLst>
        </pc:spChg>
        <pc:picChg chg="del">
          <ac:chgData name="Khaza Ahmed" userId="6208a464-c5ab-4937-94a9-9b4e1df3dac2" providerId="ADAL" clId="{7AE90A61-81E6-4455-81F3-367D52F776D5}" dt="2023-05-17T13:55:29.691" v="67" actId="478"/>
          <ac:picMkLst>
            <pc:docMk/>
            <pc:sldMk cId="0" sldId="297"/>
            <ac:picMk id="20484" creationId="{FD36B009-10D6-1D85-B74C-53D87BB64770}"/>
          </ac:picMkLst>
        </pc:picChg>
      </pc:sldChg>
      <pc:sldChg chg="addSp delSp modSp add mod modTransition">
        <pc:chgData name="Khaza Ahmed" userId="6208a464-c5ab-4937-94a9-9b4e1df3dac2" providerId="ADAL" clId="{7AE90A61-81E6-4455-81F3-367D52F776D5}" dt="2023-05-17T13:56:51.946" v="78" actId="2711"/>
        <pc:sldMkLst>
          <pc:docMk/>
          <pc:sldMk cId="0" sldId="298"/>
        </pc:sldMkLst>
        <pc:spChg chg="add del mod">
          <ac:chgData name="Khaza Ahmed" userId="6208a464-c5ab-4937-94a9-9b4e1df3dac2" providerId="ADAL" clId="{7AE90A61-81E6-4455-81F3-367D52F776D5}" dt="2023-05-17T13:56:42.364" v="77" actId="478"/>
          <ac:spMkLst>
            <pc:docMk/>
            <pc:sldMk cId="0" sldId="298"/>
            <ac:spMk id="2" creationId="{DAA9C025-240B-4ACA-0421-C8AC6CF31D33}"/>
          </ac:spMkLst>
        </pc:spChg>
        <pc:spChg chg="mod">
          <ac:chgData name="Khaza Ahmed" userId="6208a464-c5ab-4937-94a9-9b4e1df3dac2" providerId="ADAL" clId="{7AE90A61-81E6-4455-81F3-367D52F776D5}" dt="2023-05-17T13:56:51.946" v="78" actId="2711"/>
          <ac:spMkLst>
            <pc:docMk/>
            <pc:sldMk cId="0" sldId="298"/>
            <ac:spMk id="3" creationId="{D86AA48C-C242-7426-2920-5D23C070F3B4}"/>
          </ac:spMkLst>
        </pc:spChg>
        <pc:spChg chg="add mod">
          <ac:chgData name="Khaza Ahmed" userId="6208a464-c5ab-4937-94a9-9b4e1df3dac2" providerId="ADAL" clId="{7AE90A61-81E6-4455-81F3-367D52F776D5}" dt="2023-05-17T13:56:33.296" v="76"/>
          <ac:spMkLst>
            <pc:docMk/>
            <pc:sldMk cId="0" sldId="298"/>
            <ac:spMk id="4" creationId="{32D34EA4-987D-8650-678C-E41F0C255CCB}"/>
          </ac:spMkLst>
        </pc:spChg>
        <pc:spChg chg="del">
          <ac:chgData name="Khaza Ahmed" userId="6208a464-c5ab-4937-94a9-9b4e1df3dac2" providerId="ADAL" clId="{7AE90A61-81E6-4455-81F3-367D52F776D5}" dt="2023-05-17T13:56:28.091" v="75" actId="478"/>
          <ac:spMkLst>
            <pc:docMk/>
            <pc:sldMk cId="0" sldId="298"/>
            <ac:spMk id="17410" creationId="{F5054A4B-7E84-0DAF-DF71-C8B0A013443E}"/>
          </ac:spMkLst>
        </pc:spChg>
        <pc:picChg chg="del">
          <ac:chgData name="Khaza Ahmed" userId="6208a464-c5ab-4937-94a9-9b4e1df3dac2" providerId="ADAL" clId="{7AE90A61-81E6-4455-81F3-367D52F776D5}" dt="2023-05-17T13:55:32.448" v="68" actId="478"/>
          <ac:picMkLst>
            <pc:docMk/>
            <pc:sldMk cId="0" sldId="298"/>
            <ac:picMk id="22532" creationId="{26941A26-788D-57F4-2283-6F241FFAD0FC}"/>
          </ac:picMkLst>
        </pc:picChg>
      </pc:sldChg>
      <pc:sldChg chg="delSp modSp add mod modTransition">
        <pc:chgData name="Khaza Ahmed" userId="6208a464-c5ab-4937-94a9-9b4e1df3dac2" providerId="ADAL" clId="{7AE90A61-81E6-4455-81F3-367D52F776D5}" dt="2023-05-17T13:57:41.796" v="84" actId="2711"/>
        <pc:sldMkLst>
          <pc:docMk/>
          <pc:sldMk cId="0" sldId="299"/>
        </pc:sldMkLst>
        <pc:spChg chg="mod">
          <ac:chgData name="Khaza Ahmed" userId="6208a464-c5ab-4937-94a9-9b4e1df3dac2" providerId="ADAL" clId="{7AE90A61-81E6-4455-81F3-367D52F776D5}" dt="2023-05-17T13:57:35.830" v="83" actId="2711"/>
          <ac:spMkLst>
            <pc:docMk/>
            <pc:sldMk cId="0" sldId="299"/>
            <ac:spMk id="18434" creationId="{CC8972D2-C1F5-6D6C-1708-513A09B86833}"/>
          </ac:spMkLst>
        </pc:spChg>
        <pc:spChg chg="mod">
          <ac:chgData name="Khaza Ahmed" userId="6208a464-c5ab-4937-94a9-9b4e1df3dac2" providerId="ADAL" clId="{7AE90A61-81E6-4455-81F3-367D52F776D5}" dt="2023-05-17T13:57:41.796" v="84" actId="2711"/>
          <ac:spMkLst>
            <pc:docMk/>
            <pc:sldMk cId="0" sldId="299"/>
            <ac:spMk id="26627" creationId="{C3A40E6F-469B-B0A0-E053-1E5D6E4B404A}"/>
          </ac:spMkLst>
        </pc:spChg>
        <pc:picChg chg="del">
          <ac:chgData name="Khaza Ahmed" userId="6208a464-c5ab-4937-94a9-9b4e1df3dac2" providerId="ADAL" clId="{7AE90A61-81E6-4455-81F3-367D52F776D5}" dt="2023-05-17T13:55:35.979" v="70" actId="478"/>
          <ac:picMkLst>
            <pc:docMk/>
            <pc:sldMk cId="0" sldId="299"/>
            <ac:picMk id="26628" creationId="{18CEAC34-D8C0-4030-50A8-5904C4F9B423}"/>
          </ac:picMkLst>
        </pc:picChg>
      </pc:sldChg>
      <pc:sldChg chg="modSp add mod ord">
        <pc:chgData name="Khaza Ahmed" userId="6208a464-c5ab-4937-94a9-9b4e1df3dac2" providerId="ADAL" clId="{7AE90A61-81E6-4455-81F3-367D52F776D5}" dt="2023-05-17T13:54:25.677" v="65" actId="207"/>
        <pc:sldMkLst>
          <pc:docMk/>
          <pc:sldMk cId="1488736556" sldId="300"/>
        </pc:sldMkLst>
        <pc:spChg chg="mod">
          <ac:chgData name="Khaza Ahmed" userId="6208a464-c5ab-4937-94a9-9b4e1df3dac2" providerId="ADAL" clId="{7AE90A61-81E6-4455-81F3-367D52F776D5}" dt="2023-05-17T13:54:25.677" v="65" actId="207"/>
          <ac:spMkLst>
            <pc:docMk/>
            <pc:sldMk cId="1488736556" sldId="300"/>
            <ac:spMk id="3" creationId="{00000000-0000-0000-0000-000000000000}"/>
          </ac:spMkLst>
        </pc:spChg>
      </pc:sldChg>
      <pc:sldChg chg="add">
        <pc:chgData name="Khaza Ahmed" userId="6208a464-c5ab-4937-94a9-9b4e1df3dac2" providerId="ADAL" clId="{7AE90A61-81E6-4455-81F3-367D52F776D5}" dt="2023-05-17T13:51:14.354" v="58"/>
        <pc:sldMkLst>
          <pc:docMk/>
          <pc:sldMk cId="2081059779" sldId="301"/>
        </pc:sldMkLst>
      </pc:sldChg>
      <pc:sldChg chg="delSp modSp add mod modTransition">
        <pc:chgData name="Khaza Ahmed" userId="6208a464-c5ab-4937-94a9-9b4e1df3dac2" providerId="ADAL" clId="{7AE90A61-81E6-4455-81F3-367D52F776D5}" dt="2023-05-17T13:57:18.584" v="81" actId="2711"/>
        <pc:sldMkLst>
          <pc:docMk/>
          <pc:sldMk cId="0" sldId="302"/>
        </pc:sldMkLst>
        <pc:spChg chg="mod">
          <ac:chgData name="Khaza Ahmed" userId="6208a464-c5ab-4937-94a9-9b4e1df3dac2" providerId="ADAL" clId="{7AE90A61-81E6-4455-81F3-367D52F776D5}" dt="2023-05-17T13:57:10.399" v="80" actId="2711"/>
          <ac:spMkLst>
            <pc:docMk/>
            <pc:sldMk cId="0" sldId="302"/>
            <ac:spMk id="2" creationId="{B78B6AE3-BC83-5613-8F67-F9EE931A2284}"/>
          </ac:spMkLst>
        </pc:spChg>
        <pc:spChg chg="mod">
          <ac:chgData name="Khaza Ahmed" userId="6208a464-c5ab-4937-94a9-9b4e1df3dac2" providerId="ADAL" clId="{7AE90A61-81E6-4455-81F3-367D52F776D5}" dt="2023-05-17T13:57:18.584" v="81" actId="2711"/>
          <ac:spMkLst>
            <pc:docMk/>
            <pc:sldMk cId="0" sldId="302"/>
            <ac:spMk id="24579" creationId="{2AEADFFA-D6B5-FAC7-645C-E003422BCBCD}"/>
          </ac:spMkLst>
        </pc:spChg>
        <pc:picChg chg="del">
          <ac:chgData name="Khaza Ahmed" userId="6208a464-c5ab-4937-94a9-9b4e1df3dac2" providerId="ADAL" clId="{7AE90A61-81E6-4455-81F3-367D52F776D5}" dt="2023-05-17T13:55:34.414" v="69" actId="478"/>
          <ac:picMkLst>
            <pc:docMk/>
            <pc:sldMk cId="0" sldId="302"/>
            <ac:picMk id="24580" creationId="{683D52FB-A2F8-E9B2-8C8C-AD96173E66F3}"/>
          </ac:picMkLst>
        </pc:picChg>
      </pc:sldChg>
      <pc:sldChg chg="modSp add mod">
        <pc:chgData name="Khaza Ahmed" userId="6208a464-c5ab-4937-94a9-9b4e1df3dac2" providerId="ADAL" clId="{7AE90A61-81E6-4455-81F3-367D52F776D5}" dt="2023-05-17T14:03:50.447" v="149" actId="20577"/>
        <pc:sldMkLst>
          <pc:docMk/>
          <pc:sldMk cId="3324847791" sldId="308"/>
        </pc:sldMkLst>
        <pc:spChg chg="mod">
          <ac:chgData name="Khaza Ahmed" userId="6208a464-c5ab-4937-94a9-9b4e1df3dac2" providerId="ADAL" clId="{7AE90A61-81E6-4455-81F3-367D52F776D5}" dt="2023-05-17T14:03:30.664" v="146" actId="207"/>
          <ac:spMkLst>
            <pc:docMk/>
            <pc:sldMk cId="3324847791" sldId="308"/>
            <ac:spMk id="3" creationId="{00000000-0000-0000-0000-000000000000}"/>
          </ac:spMkLst>
        </pc:spChg>
        <pc:graphicFrameChg chg="mod">
          <ac:chgData name="Khaza Ahmed" userId="6208a464-c5ab-4937-94a9-9b4e1df3dac2" providerId="ADAL" clId="{7AE90A61-81E6-4455-81F3-367D52F776D5}" dt="2023-05-17T14:03:50.447" v="149" actId="20577"/>
          <ac:graphicFrameMkLst>
            <pc:docMk/>
            <pc:sldMk cId="3324847791" sldId="308"/>
            <ac:graphicFrameMk id="5" creationId="{00000000-0000-0000-0000-000000000000}"/>
          </ac:graphicFrameMkLst>
        </pc:graphicFrameChg>
      </pc:sldChg>
      <pc:sldChg chg="modSp add mod">
        <pc:chgData name="Khaza Ahmed" userId="6208a464-c5ab-4937-94a9-9b4e1df3dac2" providerId="ADAL" clId="{7AE90A61-81E6-4455-81F3-367D52F776D5}" dt="2023-05-17T14:04:17.661" v="154" actId="1076"/>
        <pc:sldMkLst>
          <pc:docMk/>
          <pc:sldMk cId="201070795" sldId="312"/>
        </pc:sldMkLst>
        <pc:spChg chg="mod">
          <ac:chgData name="Khaza Ahmed" userId="6208a464-c5ab-4937-94a9-9b4e1df3dac2" providerId="ADAL" clId="{7AE90A61-81E6-4455-81F3-367D52F776D5}" dt="2023-05-17T14:04:16.062" v="153" actId="14100"/>
          <ac:spMkLst>
            <pc:docMk/>
            <pc:sldMk cId="201070795" sldId="312"/>
            <ac:spMk id="2" creationId="{00000000-0000-0000-0000-000000000000}"/>
          </ac:spMkLst>
        </pc:spChg>
        <pc:spChg chg="mod">
          <ac:chgData name="Khaza Ahmed" userId="6208a464-c5ab-4937-94a9-9b4e1df3dac2" providerId="ADAL" clId="{7AE90A61-81E6-4455-81F3-367D52F776D5}" dt="2023-05-17T14:04:17.661" v="154" actId="1076"/>
          <ac:spMkLst>
            <pc:docMk/>
            <pc:sldMk cId="201070795" sldId="312"/>
            <ac:spMk id="4" creationId="{00000000-0000-0000-0000-000000000000}"/>
          </ac:spMkLst>
        </pc:spChg>
      </pc:sldChg>
      <pc:sldChg chg="modSp add mod">
        <pc:chgData name="Khaza Ahmed" userId="6208a464-c5ab-4937-94a9-9b4e1df3dac2" providerId="ADAL" clId="{7AE90A61-81E6-4455-81F3-367D52F776D5}" dt="2023-05-17T14:01:37.187" v="137" actId="113"/>
        <pc:sldMkLst>
          <pc:docMk/>
          <pc:sldMk cId="124951044" sldId="355"/>
        </pc:sldMkLst>
        <pc:spChg chg="mod">
          <ac:chgData name="Khaza Ahmed" userId="6208a464-c5ab-4937-94a9-9b4e1df3dac2" providerId="ADAL" clId="{7AE90A61-81E6-4455-81F3-367D52F776D5}" dt="2023-05-17T14:01:37.187" v="137" actId="113"/>
          <ac:spMkLst>
            <pc:docMk/>
            <pc:sldMk cId="124951044" sldId="355"/>
            <ac:spMk id="3" creationId="{00000000-0000-0000-0000-000000000000}"/>
          </ac:spMkLst>
        </pc:spChg>
      </pc:sldChg>
      <pc:sldChg chg="modSp add">
        <pc:chgData name="Khaza Ahmed" userId="6208a464-c5ab-4937-94a9-9b4e1df3dac2" providerId="ADAL" clId="{7AE90A61-81E6-4455-81F3-367D52F776D5}" dt="2023-05-17T14:02:39.016" v="141" actId="255"/>
        <pc:sldMkLst>
          <pc:docMk/>
          <pc:sldMk cId="1302699139" sldId="357"/>
        </pc:sldMkLst>
        <pc:spChg chg="mod">
          <ac:chgData name="Khaza Ahmed" userId="6208a464-c5ab-4937-94a9-9b4e1df3dac2" providerId="ADAL" clId="{7AE90A61-81E6-4455-81F3-367D52F776D5}" dt="2023-05-17T14:02:39.016" v="141" actId="255"/>
          <ac:spMkLst>
            <pc:docMk/>
            <pc:sldMk cId="1302699139" sldId="357"/>
            <ac:spMk id="2" creationId="{00000000-0000-0000-0000-000000000000}"/>
          </ac:spMkLst>
        </pc:spChg>
      </pc:sldChg>
      <pc:sldChg chg="modSp mod">
        <pc:chgData name="Khaza Ahmed" userId="6208a464-c5ab-4937-94a9-9b4e1df3dac2" providerId="ADAL" clId="{7AE90A61-81E6-4455-81F3-367D52F776D5}" dt="2023-05-17T11:51:17.618" v="11" actId="120"/>
        <pc:sldMkLst>
          <pc:docMk/>
          <pc:sldMk cId="1130598730" sldId="367"/>
        </pc:sldMkLst>
        <pc:spChg chg="mod">
          <ac:chgData name="Khaza Ahmed" userId="6208a464-c5ab-4937-94a9-9b4e1df3dac2" providerId="ADAL" clId="{7AE90A61-81E6-4455-81F3-367D52F776D5}" dt="2023-05-17T11:51:17.618" v="11" actId="120"/>
          <ac:spMkLst>
            <pc:docMk/>
            <pc:sldMk cId="1130598730" sldId="367"/>
            <ac:spMk id="6" creationId="{9D476699-8CCC-4F80-9BE1-03E92D3E8C60}"/>
          </ac:spMkLst>
        </pc:spChg>
        <pc:spChg chg="mod">
          <ac:chgData name="Khaza Ahmed" userId="6208a464-c5ab-4937-94a9-9b4e1df3dac2" providerId="ADAL" clId="{7AE90A61-81E6-4455-81F3-367D52F776D5}" dt="2023-05-17T11:50:44.283" v="4" actId="1076"/>
          <ac:spMkLst>
            <pc:docMk/>
            <pc:sldMk cId="1130598730" sldId="367"/>
            <ac:spMk id="7171" creationId="{00000000-0000-0000-0000-000000000000}"/>
          </ac:spMkLst>
        </pc:spChg>
      </pc:sldChg>
      <pc:sldChg chg="del">
        <pc:chgData name="Khaza Ahmed" userId="6208a464-c5ab-4937-94a9-9b4e1df3dac2" providerId="ADAL" clId="{7AE90A61-81E6-4455-81F3-367D52F776D5}" dt="2023-05-17T11:26:04.744" v="1" actId="47"/>
        <pc:sldMkLst>
          <pc:docMk/>
          <pc:sldMk cId="274551078" sldId="395"/>
        </pc:sldMkLst>
      </pc:sldChg>
      <pc:sldChg chg="del">
        <pc:chgData name="Khaza Ahmed" userId="6208a464-c5ab-4937-94a9-9b4e1df3dac2" providerId="ADAL" clId="{7AE90A61-81E6-4455-81F3-367D52F776D5}" dt="2023-05-17T11:26:04.744" v="1" actId="47"/>
        <pc:sldMkLst>
          <pc:docMk/>
          <pc:sldMk cId="1429778877" sldId="396"/>
        </pc:sldMkLst>
      </pc:sldChg>
      <pc:sldChg chg="del">
        <pc:chgData name="Khaza Ahmed" userId="6208a464-c5ab-4937-94a9-9b4e1df3dac2" providerId="ADAL" clId="{7AE90A61-81E6-4455-81F3-367D52F776D5}" dt="2023-05-17T11:26:04.744" v="1" actId="47"/>
        <pc:sldMkLst>
          <pc:docMk/>
          <pc:sldMk cId="1751821263" sldId="397"/>
        </pc:sldMkLst>
      </pc:sldChg>
      <pc:sldChg chg="del">
        <pc:chgData name="Khaza Ahmed" userId="6208a464-c5ab-4937-94a9-9b4e1df3dac2" providerId="ADAL" clId="{7AE90A61-81E6-4455-81F3-367D52F776D5}" dt="2023-05-17T11:26:04.744" v="1" actId="47"/>
        <pc:sldMkLst>
          <pc:docMk/>
          <pc:sldMk cId="3208169504" sldId="398"/>
        </pc:sldMkLst>
      </pc:sldChg>
      <pc:sldChg chg="del">
        <pc:chgData name="Khaza Ahmed" userId="6208a464-c5ab-4937-94a9-9b4e1df3dac2" providerId="ADAL" clId="{7AE90A61-81E6-4455-81F3-367D52F776D5}" dt="2023-05-17T11:26:04.744" v="1" actId="47"/>
        <pc:sldMkLst>
          <pc:docMk/>
          <pc:sldMk cId="1987783795" sldId="399"/>
        </pc:sldMkLst>
      </pc:sldChg>
      <pc:sldChg chg="del">
        <pc:chgData name="Khaza Ahmed" userId="6208a464-c5ab-4937-94a9-9b4e1df3dac2" providerId="ADAL" clId="{7AE90A61-81E6-4455-81F3-367D52F776D5}" dt="2023-05-17T11:26:04.744" v="1" actId="47"/>
        <pc:sldMkLst>
          <pc:docMk/>
          <pc:sldMk cId="990183690" sldId="400"/>
        </pc:sldMkLst>
      </pc:sldChg>
      <pc:sldChg chg="del">
        <pc:chgData name="Khaza Ahmed" userId="6208a464-c5ab-4937-94a9-9b4e1df3dac2" providerId="ADAL" clId="{7AE90A61-81E6-4455-81F3-367D52F776D5}" dt="2023-05-17T11:26:04.744" v="1" actId="47"/>
        <pc:sldMkLst>
          <pc:docMk/>
          <pc:sldMk cId="931049851" sldId="401"/>
        </pc:sldMkLst>
      </pc:sldChg>
      <pc:sldChg chg="del">
        <pc:chgData name="Khaza Ahmed" userId="6208a464-c5ab-4937-94a9-9b4e1df3dac2" providerId="ADAL" clId="{7AE90A61-81E6-4455-81F3-367D52F776D5}" dt="2023-05-17T11:26:04.744" v="1" actId="47"/>
        <pc:sldMkLst>
          <pc:docMk/>
          <pc:sldMk cId="1289703051" sldId="402"/>
        </pc:sldMkLst>
      </pc:sldChg>
      <pc:sldChg chg="del">
        <pc:chgData name="Khaza Ahmed" userId="6208a464-c5ab-4937-94a9-9b4e1df3dac2" providerId="ADAL" clId="{7AE90A61-81E6-4455-81F3-367D52F776D5}" dt="2023-05-17T11:26:04.744" v="1" actId="47"/>
        <pc:sldMkLst>
          <pc:docMk/>
          <pc:sldMk cId="4047295459" sldId="403"/>
        </pc:sldMkLst>
      </pc:sldChg>
      <pc:sldChg chg="del">
        <pc:chgData name="Khaza Ahmed" userId="6208a464-c5ab-4937-94a9-9b4e1df3dac2" providerId="ADAL" clId="{7AE90A61-81E6-4455-81F3-367D52F776D5}" dt="2023-05-17T11:26:04.744" v="1" actId="47"/>
        <pc:sldMkLst>
          <pc:docMk/>
          <pc:sldMk cId="2412206084" sldId="406"/>
        </pc:sldMkLst>
      </pc:sldChg>
      <pc:sldChg chg="del">
        <pc:chgData name="Khaza Ahmed" userId="6208a464-c5ab-4937-94a9-9b4e1df3dac2" providerId="ADAL" clId="{7AE90A61-81E6-4455-81F3-367D52F776D5}" dt="2023-05-17T11:26:04.744" v="1" actId="47"/>
        <pc:sldMkLst>
          <pc:docMk/>
          <pc:sldMk cId="2321604379" sldId="407"/>
        </pc:sldMkLst>
      </pc:sldChg>
      <pc:sldChg chg="del">
        <pc:chgData name="Khaza Ahmed" userId="6208a464-c5ab-4937-94a9-9b4e1df3dac2" providerId="ADAL" clId="{7AE90A61-81E6-4455-81F3-367D52F776D5}" dt="2023-05-17T11:26:04.744" v="1" actId="47"/>
        <pc:sldMkLst>
          <pc:docMk/>
          <pc:sldMk cId="2955816187" sldId="408"/>
        </pc:sldMkLst>
      </pc:sldChg>
      <pc:sldChg chg="del">
        <pc:chgData name="Khaza Ahmed" userId="6208a464-c5ab-4937-94a9-9b4e1df3dac2" providerId="ADAL" clId="{7AE90A61-81E6-4455-81F3-367D52F776D5}" dt="2023-05-17T11:26:04.744" v="1" actId="47"/>
        <pc:sldMkLst>
          <pc:docMk/>
          <pc:sldMk cId="2849958798" sldId="410"/>
        </pc:sldMkLst>
      </pc:sldChg>
      <pc:sldChg chg="modSp add mod">
        <pc:chgData name="Khaza Ahmed" userId="6208a464-c5ab-4937-94a9-9b4e1df3dac2" providerId="ADAL" clId="{7AE90A61-81E6-4455-81F3-367D52F776D5}" dt="2023-05-17T11:52:53.379" v="21" actId="20577"/>
        <pc:sldMkLst>
          <pc:docMk/>
          <pc:sldMk cId="123765150" sldId="412"/>
        </pc:sldMkLst>
        <pc:spChg chg="mod">
          <ac:chgData name="Khaza Ahmed" userId="6208a464-c5ab-4937-94a9-9b4e1df3dac2" providerId="ADAL" clId="{7AE90A61-81E6-4455-81F3-367D52F776D5}" dt="2023-05-17T11:52:53.379" v="21" actId="20577"/>
          <ac:spMkLst>
            <pc:docMk/>
            <pc:sldMk cId="123765150" sldId="412"/>
            <ac:spMk id="6" creationId="{9D476699-8CCC-4F80-9BE1-03E92D3E8C60}"/>
          </ac:spMkLst>
        </pc:spChg>
        <pc:spChg chg="mod">
          <ac:chgData name="Khaza Ahmed" userId="6208a464-c5ab-4937-94a9-9b4e1df3dac2" providerId="ADAL" clId="{7AE90A61-81E6-4455-81F3-367D52F776D5}" dt="2023-05-17T11:52:33.745" v="13"/>
          <ac:spMkLst>
            <pc:docMk/>
            <pc:sldMk cId="123765150" sldId="412"/>
            <ac:spMk id="7171" creationId="{00000000-0000-0000-0000-000000000000}"/>
          </ac:spMkLst>
        </pc:spChg>
      </pc:sldChg>
      <pc:sldChg chg="del">
        <pc:chgData name="Khaza Ahmed" userId="6208a464-c5ab-4937-94a9-9b4e1df3dac2" providerId="ADAL" clId="{7AE90A61-81E6-4455-81F3-367D52F776D5}" dt="2023-05-17T11:26:04.744" v="1" actId="47"/>
        <pc:sldMkLst>
          <pc:docMk/>
          <pc:sldMk cId="2292695264" sldId="412"/>
        </pc:sldMkLst>
      </pc:sldChg>
      <pc:sldChg chg="modSp add mod">
        <pc:chgData name="Khaza Ahmed" userId="6208a464-c5ab-4937-94a9-9b4e1df3dac2" providerId="ADAL" clId="{7AE90A61-81E6-4455-81F3-367D52F776D5}" dt="2023-05-17T11:53:55.725" v="28" actId="12"/>
        <pc:sldMkLst>
          <pc:docMk/>
          <pc:sldMk cId="2499464758" sldId="413"/>
        </pc:sldMkLst>
        <pc:spChg chg="mod">
          <ac:chgData name="Khaza Ahmed" userId="6208a464-c5ab-4937-94a9-9b4e1df3dac2" providerId="ADAL" clId="{7AE90A61-81E6-4455-81F3-367D52F776D5}" dt="2023-05-17T11:53:55.725" v="28" actId="12"/>
          <ac:spMkLst>
            <pc:docMk/>
            <pc:sldMk cId="2499464758" sldId="413"/>
            <ac:spMk id="6" creationId="{9D476699-8CCC-4F80-9BE1-03E92D3E8C60}"/>
          </ac:spMkLst>
        </pc:spChg>
        <pc:spChg chg="mod">
          <ac:chgData name="Khaza Ahmed" userId="6208a464-c5ab-4937-94a9-9b4e1df3dac2" providerId="ADAL" clId="{7AE90A61-81E6-4455-81F3-367D52F776D5}" dt="2023-05-17T11:53:41.235" v="26"/>
          <ac:spMkLst>
            <pc:docMk/>
            <pc:sldMk cId="2499464758" sldId="413"/>
            <ac:spMk id="7171" creationId="{00000000-0000-0000-0000-000000000000}"/>
          </ac:spMkLst>
        </pc:spChg>
      </pc:sldChg>
      <pc:sldChg chg="modSp add mod">
        <pc:chgData name="Khaza Ahmed" userId="6208a464-c5ab-4937-94a9-9b4e1df3dac2" providerId="ADAL" clId="{7AE90A61-81E6-4455-81F3-367D52F776D5}" dt="2023-05-17T11:54:58.917" v="34" actId="14100"/>
        <pc:sldMkLst>
          <pc:docMk/>
          <pc:sldMk cId="673659710" sldId="414"/>
        </pc:sldMkLst>
        <pc:spChg chg="mod">
          <ac:chgData name="Khaza Ahmed" userId="6208a464-c5ab-4937-94a9-9b4e1df3dac2" providerId="ADAL" clId="{7AE90A61-81E6-4455-81F3-367D52F776D5}" dt="2023-05-17T11:54:58.917" v="34" actId="14100"/>
          <ac:spMkLst>
            <pc:docMk/>
            <pc:sldMk cId="673659710" sldId="414"/>
            <ac:spMk id="6" creationId="{9D476699-8CCC-4F80-9BE1-03E92D3E8C60}"/>
          </ac:spMkLst>
        </pc:spChg>
        <pc:spChg chg="mod">
          <ac:chgData name="Khaza Ahmed" userId="6208a464-c5ab-4937-94a9-9b4e1df3dac2" providerId="ADAL" clId="{7AE90A61-81E6-4455-81F3-367D52F776D5}" dt="2023-05-17T11:54:46.936" v="30"/>
          <ac:spMkLst>
            <pc:docMk/>
            <pc:sldMk cId="673659710" sldId="414"/>
            <ac:spMk id="7171" creationId="{00000000-0000-0000-0000-000000000000}"/>
          </ac:spMkLst>
        </pc:spChg>
      </pc:sldChg>
      <pc:sldChg chg="modSp add mod">
        <pc:chgData name="Khaza Ahmed" userId="6208a464-c5ab-4937-94a9-9b4e1df3dac2" providerId="ADAL" clId="{7AE90A61-81E6-4455-81F3-367D52F776D5}" dt="2023-05-17T11:56:27.546" v="37"/>
        <pc:sldMkLst>
          <pc:docMk/>
          <pc:sldMk cId="3347823944" sldId="415"/>
        </pc:sldMkLst>
        <pc:spChg chg="mod">
          <ac:chgData name="Khaza Ahmed" userId="6208a464-c5ab-4937-94a9-9b4e1df3dac2" providerId="ADAL" clId="{7AE90A61-81E6-4455-81F3-367D52F776D5}" dt="2023-05-17T11:56:27.546" v="37"/>
          <ac:spMkLst>
            <pc:docMk/>
            <pc:sldMk cId="3347823944" sldId="415"/>
            <ac:spMk id="6" creationId="{9D476699-8CCC-4F80-9BE1-03E92D3E8C60}"/>
          </ac:spMkLst>
        </pc:spChg>
        <pc:spChg chg="mod">
          <ac:chgData name="Khaza Ahmed" userId="6208a464-c5ab-4937-94a9-9b4e1df3dac2" providerId="ADAL" clId="{7AE90A61-81E6-4455-81F3-367D52F776D5}" dt="2023-05-17T11:56:18.301" v="36"/>
          <ac:spMkLst>
            <pc:docMk/>
            <pc:sldMk cId="3347823944" sldId="415"/>
            <ac:spMk id="7171" creationId="{00000000-0000-0000-0000-000000000000}"/>
          </ac:spMkLst>
        </pc:spChg>
      </pc:sldChg>
      <pc:sldChg chg="modSp add mod">
        <pc:chgData name="Khaza Ahmed" userId="6208a464-c5ab-4937-94a9-9b4e1df3dac2" providerId="ADAL" clId="{7AE90A61-81E6-4455-81F3-367D52F776D5}" dt="2023-05-17T11:57:06.458" v="41" actId="404"/>
        <pc:sldMkLst>
          <pc:docMk/>
          <pc:sldMk cId="490701163" sldId="416"/>
        </pc:sldMkLst>
        <pc:spChg chg="mod">
          <ac:chgData name="Khaza Ahmed" userId="6208a464-c5ab-4937-94a9-9b4e1df3dac2" providerId="ADAL" clId="{7AE90A61-81E6-4455-81F3-367D52F776D5}" dt="2023-05-17T11:57:06.458" v="41" actId="404"/>
          <ac:spMkLst>
            <pc:docMk/>
            <pc:sldMk cId="490701163" sldId="416"/>
            <ac:spMk id="6" creationId="{9D476699-8CCC-4F80-9BE1-03E92D3E8C60}"/>
          </ac:spMkLst>
        </pc:spChg>
        <pc:spChg chg="mod">
          <ac:chgData name="Khaza Ahmed" userId="6208a464-c5ab-4937-94a9-9b4e1df3dac2" providerId="ADAL" clId="{7AE90A61-81E6-4455-81F3-367D52F776D5}" dt="2023-05-17T11:56:53.016" v="39"/>
          <ac:spMkLst>
            <pc:docMk/>
            <pc:sldMk cId="490701163" sldId="416"/>
            <ac:spMk id="7171" creationId="{00000000-0000-0000-0000-000000000000}"/>
          </ac:spMkLst>
        </pc:spChg>
      </pc:sldChg>
      <pc:sldChg chg="addSp modSp new mod ord">
        <pc:chgData name="Khaza Ahmed" userId="6208a464-c5ab-4937-94a9-9b4e1df3dac2" providerId="ADAL" clId="{7AE90A61-81E6-4455-81F3-367D52F776D5}" dt="2023-05-17T13:54:10.799" v="62"/>
        <pc:sldMkLst>
          <pc:docMk/>
          <pc:sldMk cId="3724809518" sldId="417"/>
        </pc:sldMkLst>
        <pc:spChg chg="add mod">
          <ac:chgData name="Khaza Ahmed" userId="6208a464-c5ab-4937-94a9-9b4e1df3dac2" providerId="ADAL" clId="{7AE90A61-81E6-4455-81F3-367D52F776D5}" dt="2023-05-17T12:30:00.123" v="57"/>
          <ac:spMkLst>
            <pc:docMk/>
            <pc:sldMk cId="3724809518" sldId="417"/>
            <ac:spMk id="5" creationId="{1B06E0C6-A7F9-496A-33B8-F36F044F5971}"/>
          </ac:spMkLst>
        </pc:spChg>
        <pc:spChg chg="add mod">
          <ac:chgData name="Khaza Ahmed" userId="6208a464-c5ab-4937-94a9-9b4e1df3dac2" providerId="ADAL" clId="{7AE90A61-81E6-4455-81F3-367D52F776D5}" dt="2023-05-17T11:59:37.460" v="55" actId="1076"/>
          <ac:spMkLst>
            <pc:docMk/>
            <pc:sldMk cId="3724809518" sldId="417"/>
            <ac:spMk id="6" creationId="{DFE89349-9010-7EA0-A4A9-3E3825AA8E44}"/>
          </ac:spMkLst>
        </pc:spChg>
        <pc:picChg chg="add mod">
          <ac:chgData name="Khaza Ahmed" userId="6208a464-c5ab-4937-94a9-9b4e1df3dac2" providerId="ADAL" clId="{7AE90A61-81E6-4455-81F3-367D52F776D5}" dt="2023-05-17T11:59:19.818" v="53" actId="1076"/>
          <ac:picMkLst>
            <pc:docMk/>
            <pc:sldMk cId="3724809518" sldId="417"/>
            <ac:picMk id="4" creationId="{80D3FD79-EFF9-22BD-7336-55152A1D1EED}"/>
          </ac:picMkLst>
        </pc:picChg>
      </pc:sldChg>
      <pc:sldChg chg="modSp add mod">
        <pc:chgData name="Khaza Ahmed" userId="6208a464-c5ab-4937-94a9-9b4e1df3dac2" providerId="ADAL" clId="{7AE90A61-81E6-4455-81F3-367D52F776D5}" dt="2023-05-17T12:29:23.672" v="56" actId="207"/>
        <pc:sldMkLst>
          <pc:docMk/>
          <pc:sldMk cId="3109525857" sldId="418"/>
        </pc:sldMkLst>
        <pc:spChg chg="mod">
          <ac:chgData name="Khaza Ahmed" userId="6208a464-c5ab-4937-94a9-9b4e1df3dac2" providerId="ADAL" clId="{7AE90A61-81E6-4455-81F3-367D52F776D5}" dt="2023-05-17T11:57:59.446" v="47" actId="14100"/>
          <ac:spMkLst>
            <pc:docMk/>
            <pc:sldMk cId="3109525857" sldId="418"/>
            <ac:spMk id="6" creationId="{9D476699-8CCC-4F80-9BE1-03E92D3E8C60}"/>
          </ac:spMkLst>
        </pc:spChg>
        <pc:spChg chg="mod">
          <ac:chgData name="Khaza Ahmed" userId="6208a464-c5ab-4937-94a9-9b4e1df3dac2" providerId="ADAL" clId="{7AE90A61-81E6-4455-81F3-367D52F776D5}" dt="2023-05-17T12:29:23.672" v="56" actId="207"/>
          <ac:spMkLst>
            <pc:docMk/>
            <pc:sldMk cId="3109525857" sldId="418"/>
            <ac:spMk id="7171" creationId="{00000000-0000-0000-0000-000000000000}"/>
          </ac:spMkLst>
        </pc:spChg>
      </pc:sldChg>
      <pc:sldChg chg="modSp add mod">
        <pc:chgData name="Khaza Ahmed" userId="6208a464-c5ab-4937-94a9-9b4e1df3dac2" providerId="ADAL" clId="{7AE90A61-81E6-4455-81F3-367D52F776D5}" dt="2023-05-17T13:59:02.883" v="97" actId="113"/>
        <pc:sldMkLst>
          <pc:docMk/>
          <pc:sldMk cId="3286558156" sldId="419"/>
        </pc:sldMkLst>
        <pc:spChg chg="mod">
          <ac:chgData name="Khaza Ahmed" userId="6208a464-c5ab-4937-94a9-9b4e1df3dac2" providerId="ADAL" clId="{7AE90A61-81E6-4455-81F3-367D52F776D5}" dt="2023-05-17T13:59:02.883" v="97" actId="113"/>
          <ac:spMkLst>
            <pc:docMk/>
            <pc:sldMk cId="3286558156" sldId="419"/>
            <ac:spMk id="26627" creationId="{C3A40E6F-469B-B0A0-E053-1E5D6E4B404A}"/>
          </ac:spMkLst>
        </pc:spChg>
      </pc:sldChg>
      <pc:sldChg chg="modSp add mod">
        <pc:chgData name="Khaza Ahmed" userId="6208a464-c5ab-4937-94a9-9b4e1df3dac2" providerId="ADAL" clId="{7AE90A61-81E6-4455-81F3-367D52F776D5}" dt="2023-05-17T14:00:51.429" v="133" actId="20577"/>
        <pc:sldMkLst>
          <pc:docMk/>
          <pc:sldMk cId="3179194727" sldId="420"/>
        </pc:sldMkLst>
        <pc:spChg chg="mod">
          <ac:chgData name="Khaza Ahmed" userId="6208a464-c5ab-4937-94a9-9b4e1df3dac2" providerId="ADAL" clId="{7AE90A61-81E6-4455-81F3-367D52F776D5}" dt="2023-05-17T14:00:51.429" v="133" actId="20577"/>
          <ac:spMkLst>
            <pc:docMk/>
            <pc:sldMk cId="3179194727" sldId="420"/>
            <ac:spMk id="26627" creationId="{C3A40E6F-469B-B0A0-E053-1E5D6E4B404A}"/>
          </ac:spMkLst>
        </pc:spChg>
      </pc:sldChg>
    </pc:docChg>
  </pc:docChgLst>
  <pc:docChgLst>
    <pc:chgData name="Khaza Ahmed" userId="6208a464-c5ab-4937-94a9-9b4e1df3dac2" providerId="ADAL" clId="{EEFF3FEC-B14E-42AD-9F40-009FE6C3A775}"/>
    <pc:docChg chg="addSld delSld modSld sldOrd">
      <pc:chgData name="Khaza Ahmed" userId="6208a464-c5ab-4937-94a9-9b4e1df3dac2" providerId="ADAL" clId="{EEFF3FEC-B14E-42AD-9F40-009FE6C3A775}" dt="2023-05-15T14:34:24.725" v="129" actId="20577"/>
      <pc:docMkLst>
        <pc:docMk/>
      </pc:docMkLst>
      <pc:sldChg chg="modSp mod">
        <pc:chgData name="Khaza Ahmed" userId="6208a464-c5ab-4937-94a9-9b4e1df3dac2" providerId="ADAL" clId="{EEFF3FEC-B14E-42AD-9F40-009FE6C3A775}" dt="2023-05-15T14:16:56.461" v="3" actId="20577"/>
        <pc:sldMkLst>
          <pc:docMk/>
          <pc:sldMk cId="3701750734" sldId="257"/>
        </pc:sldMkLst>
        <pc:graphicFrameChg chg="mod modGraphic">
          <ac:chgData name="Khaza Ahmed" userId="6208a464-c5ab-4937-94a9-9b4e1df3dac2" providerId="ADAL" clId="{EEFF3FEC-B14E-42AD-9F40-009FE6C3A775}" dt="2023-05-15T14:16:56.461" v="3" actId="20577"/>
          <ac:graphicFrameMkLst>
            <pc:docMk/>
            <pc:sldMk cId="3701750734" sldId="257"/>
            <ac:graphicFrameMk id="8" creationId="{50DDEED6-3AB5-4C58-8A94-CF1974FA6A2C}"/>
          </ac:graphicFrameMkLst>
        </pc:graphicFrameChg>
      </pc:sldChg>
      <pc:sldChg chg="modSp mod">
        <pc:chgData name="Khaza Ahmed" userId="6208a464-c5ab-4937-94a9-9b4e1df3dac2" providerId="ADAL" clId="{EEFF3FEC-B14E-42AD-9F40-009FE6C3A775}" dt="2023-05-15T14:34:24.725" v="129" actId="20577"/>
        <pc:sldMkLst>
          <pc:docMk/>
          <pc:sldMk cId="1517392727" sldId="259"/>
        </pc:sldMkLst>
        <pc:spChg chg="mod">
          <ac:chgData name="Khaza Ahmed" userId="6208a464-c5ab-4937-94a9-9b4e1df3dac2" providerId="ADAL" clId="{EEFF3FEC-B14E-42AD-9F40-009FE6C3A775}" dt="2023-05-15T14:34:24.725" v="129" actId="20577"/>
          <ac:spMkLst>
            <pc:docMk/>
            <pc:sldMk cId="1517392727" sldId="259"/>
            <ac:spMk id="3" creationId="{00000000-0000-0000-0000-000000000000}"/>
          </ac:spMkLst>
        </pc:spChg>
      </pc:sldChg>
      <pc:sldChg chg="modSp mod">
        <pc:chgData name="Khaza Ahmed" userId="6208a464-c5ab-4937-94a9-9b4e1df3dac2" providerId="ADAL" clId="{EEFF3FEC-B14E-42AD-9F40-009FE6C3A775}" dt="2023-05-15T14:26:37.499" v="67" actId="1076"/>
        <pc:sldMkLst>
          <pc:docMk/>
          <pc:sldMk cId="2279473154" sldId="265"/>
        </pc:sldMkLst>
        <pc:spChg chg="mod">
          <ac:chgData name="Khaza Ahmed" userId="6208a464-c5ab-4937-94a9-9b4e1df3dac2" providerId="ADAL" clId="{EEFF3FEC-B14E-42AD-9F40-009FE6C3A775}" dt="2023-05-15T14:26:37.499" v="67" actId="1076"/>
          <ac:spMkLst>
            <pc:docMk/>
            <pc:sldMk cId="2279473154" sldId="265"/>
            <ac:spMk id="13" creationId="{C16A903E-2599-44D2-9A9D-3070F5F05C3B}"/>
          </ac:spMkLst>
        </pc:spChg>
      </pc:sldChg>
      <pc:sldChg chg="del">
        <pc:chgData name="Khaza Ahmed" userId="6208a464-c5ab-4937-94a9-9b4e1df3dac2" providerId="ADAL" clId="{EEFF3FEC-B14E-42AD-9F40-009FE6C3A775}" dt="2023-05-15T14:20:47.761" v="16" actId="47"/>
        <pc:sldMkLst>
          <pc:docMk/>
          <pc:sldMk cId="839618446" sldId="266"/>
        </pc:sldMkLst>
      </pc:sldChg>
      <pc:sldChg chg="modSp mod">
        <pc:chgData name="Khaza Ahmed" userId="6208a464-c5ab-4937-94a9-9b4e1df3dac2" providerId="ADAL" clId="{EEFF3FEC-B14E-42AD-9F40-009FE6C3A775}" dt="2023-05-15T14:22:31.255" v="31" actId="20577"/>
        <pc:sldMkLst>
          <pc:docMk/>
          <pc:sldMk cId="807687825" sldId="278"/>
        </pc:sldMkLst>
        <pc:spChg chg="mod">
          <ac:chgData name="Khaza Ahmed" userId="6208a464-c5ab-4937-94a9-9b4e1df3dac2" providerId="ADAL" clId="{EEFF3FEC-B14E-42AD-9F40-009FE6C3A775}" dt="2023-05-15T14:22:31.255" v="31" actId="20577"/>
          <ac:spMkLst>
            <pc:docMk/>
            <pc:sldMk cId="807687825" sldId="278"/>
            <ac:spMk id="2" creationId="{00000000-0000-0000-0000-000000000000}"/>
          </ac:spMkLst>
        </pc:spChg>
      </pc:sldChg>
      <pc:sldChg chg="add">
        <pc:chgData name="Khaza Ahmed" userId="6208a464-c5ab-4937-94a9-9b4e1df3dac2" providerId="ADAL" clId="{EEFF3FEC-B14E-42AD-9F40-009FE6C3A775}" dt="2023-05-15T14:19:28.236" v="8"/>
        <pc:sldMkLst>
          <pc:docMk/>
          <pc:sldMk cId="0" sldId="282"/>
        </pc:sldMkLst>
      </pc:sldChg>
      <pc:sldChg chg="modSp add mod">
        <pc:chgData name="Khaza Ahmed" userId="6208a464-c5ab-4937-94a9-9b4e1df3dac2" providerId="ADAL" clId="{EEFF3FEC-B14E-42AD-9F40-009FE6C3A775}" dt="2023-05-15T14:25:42.017" v="66" actId="5793"/>
        <pc:sldMkLst>
          <pc:docMk/>
          <pc:sldMk cId="0" sldId="284"/>
        </pc:sldMkLst>
        <pc:spChg chg="mod">
          <ac:chgData name="Khaza Ahmed" userId="6208a464-c5ab-4937-94a9-9b4e1df3dac2" providerId="ADAL" clId="{EEFF3FEC-B14E-42AD-9F40-009FE6C3A775}" dt="2023-05-15T14:25:18.436" v="64" actId="20577"/>
          <ac:spMkLst>
            <pc:docMk/>
            <pc:sldMk cId="0" sldId="284"/>
            <ac:spMk id="2" creationId="{00000000-0000-0000-0000-000000000000}"/>
          </ac:spMkLst>
        </pc:spChg>
        <pc:spChg chg="mod">
          <ac:chgData name="Khaza Ahmed" userId="6208a464-c5ab-4937-94a9-9b4e1df3dac2" providerId="ADAL" clId="{EEFF3FEC-B14E-42AD-9F40-009FE6C3A775}" dt="2023-05-15T14:25:42.017" v="66" actId="5793"/>
          <ac:spMkLst>
            <pc:docMk/>
            <pc:sldMk cId="0" sldId="284"/>
            <ac:spMk id="3" creationId="{00000000-0000-0000-0000-000000000000}"/>
          </ac:spMkLst>
        </pc:spChg>
      </pc:sldChg>
      <pc:sldChg chg="del">
        <pc:chgData name="Khaza Ahmed" userId="6208a464-c5ab-4937-94a9-9b4e1df3dac2" providerId="ADAL" clId="{EEFF3FEC-B14E-42AD-9F40-009FE6C3A775}" dt="2023-05-15T14:17:58.611" v="5" actId="47"/>
        <pc:sldMkLst>
          <pc:docMk/>
          <pc:sldMk cId="2477424714" sldId="287"/>
        </pc:sldMkLst>
      </pc:sldChg>
      <pc:sldChg chg="add">
        <pc:chgData name="Khaza Ahmed" userId="6208a464-c5ab-4937-94a9-9b4e1df3dac2" providerId="ADAL" clId="{EEFF3FEC-B14E-42AD-9F40-009FE6C3A775}" dt="2023-05-15T14:19:28.236" v="8"/>
        <pc:sldMkLst>
          <pc:docMk/>
          <pc:sldMk cId="0" sldId="289"/>
        </pc:sldMkLst>
      </pc:sldChg>
      <pc:sldChg chg="add">
        <pc:chgData name="Khaza Ahmed" userId="6208a464-c5ab-4937-94a9-9b4e1df3dac2" providerId="ADAL" clId="{EEFF3FEC-B14E-42AD-9F40-009FE6C3A775}" dt="2023-05-15T14:19:28.236" v="8"/>
        <pc:sldMkLst>
          <pc:docMk/>
          <pc:sldMk cId="0" sldId="292"/>
        </pc:sldMkLst>
      </pc:sldChg>
      <pc:sldChg chg="add">
        <pc:chgData name="Khaza Ahmed" userId="6208a464-c5ab-4937-94a9-9b4e1df3dac2" providerId="ADAL" clId="{EEFF3FEC-B14E-42AD-9F40-009FE6C3A775}" dt="2023-05-15T14:19:28.236" v="8"/>
        <pc:sldMkLst>
          <pc:docMk/>
          <pc:sldMk cId="0" sldId="293"/>
        </pc:sldMkLst>
      </pc:sldChg>
      <pc:sldChg chg="del">
        <pc:chgData name="Khaza Ahmed" userId="6208a464-c5ab-4937-94a9-9b4e1df3dac2" providerId="ADAL" clId="{EEFF3FEC-B14E-42AD-9F40-009FE6C3A775}" dt="2023-05-15T14:20:44.521" v="15" actId="47"/>
        <pc:sldMkLst>
          <pc:docMk/>
          <pc:sldMk cId="367867690" sldId="300"/>
        </pc:sldMkLst>
      </pc:sldChg>
      <pc:sldChg chg="del">
        <pc:chgData name="Khaza Ahmed" userId="6208a464-c5ab-4937-94a9-9b4e1df3dac2" providerId="ADAL" clId="{EEFF3FEC-B14E-42AD-9F40-009FE6C3A775}" dt="2023-05-15T14:20:22.096" v="14" actId="47"/>
        <pc:sldMkLst>
          <pc:docMk/>
          <pc:sldMk cId="3262077832" sldId="319"/>
        </pc:sldMkLst>
      </pc:sldChg>
      <pc:sldChg chg="del">
        <pc:chgData name="Khaza Ahmed" userId="6208a464-c5ab-4937-94a9-9b4e1df3dac2" providerId="ADAL" clId="{EEFF3FEC-B14E-42AD-9F40-009FE6C3A775}" dt="2023-05-15T14:20:22.096" v="14" actId="47"/>
        <pc:sldMkLst>
          <pc:docMk/>
          <pc:sldMk cId="0" sldId="320"/>
        </pc:sldMkLst>
      </pc:sldChg>
      <pc:sldChg chg="del">
        <pc:chgData name="Khaza Ahmed" userId="6208a464-c5ab-4937-94a9-9b4e1df3dac2" providerId="ADAL" clId="{EEFF3FEC-B14E-42AD-9F40-009FE6C3A775}" dt="2023-05-15T14:20:22.096" v="14" actId="47"/>
        <pc:sldMkLst>
          <pc:docMk/>
          <pc:sldMk cId="2785239842" sldId="321"/>
        </pc:sldMkLst>
      </pc:sldChg>
      <pc:sldChg chg="del">
        <pc:chgData name="Khaza Ahmed" userId="6208a464-c5ab-4937-94a9-9b4e1df3dac2" providerId="ADAL" clId="{EEFF3FEC-B14E-42AD-9F40-009FE6C3A775}" dt="2023-05-15T14:18:51.616" v="7" actId="47"/>
        <pc:sldMkLst>
          <pc:docMk/>
          <pc:sldMk cId="0" sldId="332"/>
        </pc:sldMkLst>
      </pc:sldChg>
      <pc:sldChg chg="del">
        <pc:chgData name="Khaza Ahmed" userId="6208a464-c5ab-4937-94a9-9b4e1df3dac2" providerId="ADAL" clId="{EEFF3FEC-B14E-42AD-9F40-009FE6C3A775}" dt="2023-05-15T14:20:22.096" v="14" actId="47"/>
        <pc:sldMkLst>
          <pc:docMk/>
          <pc:sldMk cId="0" sldId="333"/>
        </pc:sldMkLst>
      </pc:sldChg>
      <pc:sldChg chg="del">
        <pc:chgData name="Khaza Ahmed" userId="6208a464-c5ab-4937-94a9-9b4e1df3dac2" providerId="ADAL" clId="{EEFF3FEC-B14E-42AD-9F40-009FE6C3A775}" dt="2023-05-15T14:20:22.096" v="14" actId="47"/>
        <pc:sldMkLst>
          <pc:docMk/>
          <pc:sldMk cId="1026198861" sldId="334"/>
        </pc:sldMkLst>
      </pc:sldChg>
      <pc:sldChg chg="add">
        <pc:chgData name="Khaza Ahmed" userId="6208a464-c5ab-4937-94a9-9b4e1df3dac2" providerId="ADAL" clId="{EEFF3FEC-B14E-42AD-9F40-009FE6C3A775}" dt="2023-05-15T14:17:55.921" v="4"/>
        <pc:sldMkLst>
          <pc:docMk/>
          <pc:sldMk cId="3304817357" sldId="336"/>
        </pc:sldMkLst>
      </pc:sldChg>
      <pc:sldChg chg="add">
        <pc:chgData name="Khaza Ahmed" userId="6208a464-c5ab-4937-94a9-9b4e1df3dac2" providerId="ADAL" clId="{EEFF3FEC-B14E-42AD-9F40-009FE6C3A775}" dt="2023-05-15T14:18:09.561" v="6"/>
        <pc:sldMkLst>
          <pc:docMk/>
          <pc:sldMk cId="4233800655" sldId="337"/>
        </pc:sldMkLst>
      </pc:sldChg>
      <pc:sldChg chg="add del">
        <pc:chgData name="Khaza Ahmed" userId="6208a464-c5ab-4937-94a9-9b4e1df3dac2" providerId="ADAL" clId="{EEFF3FEC-B14E-42AD-9F40-009FE6C3A775}" dt="2023-05-15T14:19:39.706" v="9" actId="47"/>
        <pc:sldMkLst>
          <pc:docMk/>
          <pc:sldMk cId="3400722040" sldId="338"/>
        </pc:sldMkLst>
      </pc:sldChg>
      <pc:sldChg chg="add del">
        <pc:chgData name="Khaza Ahmed" userId="6208a464-c5ab-4937-94a9-9b4e1df3dac2" providerId="ADAL" clId="{EEFF3FEC-B14E-42AD-9F40-009FE6C3A775}" dt="2023-05-15T14:19:41.476" v="10" actId="47"/>
        <pc:sldMkLst>
          <pc:docMk/>
          <pc:sldMk cId="2691123860" sldId="339"/>
        </pc:sldMkLst>
      </pc:sldChg>
      <pc:sldChg chg="add del">
        <pc:chgData name="Khaza Ahmed" userId="6208a464-c5ab-4937-94a9-9b4e1df3dac2" providerId="ADAL" clId="{EEFF3FEC-B14E-42AD-9F40-009FE6C3A775}" dt="2023-05-15T14:19:42.071" v="11" actId="47"/>
        <pc:sldMkLst>
          <pc:docMk/>
          <pc:sldMk cId="2591740334" sldId="340"/>
        </pc:sldMkLst>
      </pc:sldChg>
      <pc:sldChg chg="add del">
        <pc:chgData name="Khaza Ahmed" userId="6208a464-c5ab-4937-94a9-9b4e1df3dac2" providerId="ADAL" clId="{EEFF3FEC-B14E-42AD-9F40-009FE6C3A775}" dt="2023-05-15T14:19:42.757" v="12" actId="47"/>
        <pc:sldMkLst>
          <pc:docMk/>
          <pc:sldMk cId="1292831263" sldId="341"/>
        </pc:sldMkLst>
      </pc:sldChg>
      <pc:sldChg chg="add del">
        <pc:chgData name="Khaza Ahmed" userId="6208a464-c5ab-4937-94a9-9b4e1df3dac2" providerId="ADAL" clId="{EEFF3FEC-B14E-42AD-9F40-009FE6C3A775}" dt="2023-05-15T14:19:44.394" v="13" actId="47"/>
        <pc:sldMkLst>
          <pc:docMk/>
          <pc:sldMk cId="3883282705" sldId="342"/>
        </pc:sldMkLst>
      </pc:sldChg>
      <pc:sldChg chg="add">
        <pc:chgData name="Khaza Ahmed" userId="6208a464-c5ab-4937-94a9-9b4e1df3dac2" providerId="ADAL" clId="{EEFF3FEC-B14E-42AD-9F40-009FE6C3A775}" dt="2023-05-15T14:19:28.236" v="8"/>
        <pc:sldMkLst>
          <pc:docMk/>
          <pc:sldMk cId="1620931857" sldId="343"/>
        </pc:sldMkLst>
      </pc:sldChg>
      <pc:sldChg chg="modSp add mod">
        <pc:chgData name="Khaza Ahmed" userId="6208a464-c5ab-4937-94a9-9b4e1df3dac2" providerId="ADAL" clId="{EEFF3FEC-B14E-42AD-9F40-009FE6C3A775}" dt="2023-05-15T14:24:14.275" v="62" actId="207"/>
        <pc:sldMkLst>
          <pc:docMk/>
          <pc:sldMk cId="2187666140" sldId="344"/>
        </pc:sldMkLst>
        <pc:spChg chg="mod">
          <ac:chgData name="Khaza Ahmed" userId="6208a464-c5ab-4937-94a9-9b4e1df3dac2" providerId="ADAL" clId="{EEFF3FEC-B14E-42AD-9F40-009FE6C3A775}" dt="2023-05-15T14:24:14.275" v="62" actId="207"/>
          <ac:spMkLst>
            <pc:docMk/>
            <pc:sldMk cId="2187666140" sldId="344"/>
            <ac:spMk id="3" creationId="{F9D0D4B9-147E-3682-DF40-1BE8B4A39103}"/>
          </ac:spMkLst>
        </pc:spChg>
      </pc:sldChg>
      <pc:sldChg chg="add">
        <pc:chgData name="Khaza Ahmed" userId="6208a464-c5ab-4937-94a9-9b4e1df3dac2" providerId="ADAL" clId="{EEFF3FEC-B14E-42AD-9F40-009FE6C3A775}" dt="2023-05-15T14:19:28.236" v="8"/>
        <pc:sldMkLst>
          <pc:docMk/>
          <pc:sldMk cId="0" sldId="345"/>
        </pc:sldMkLst>
      </pc:sldChg>
      <pc:sldChg chg="add">
        <pc:chgData name="Khaza Ahmed" userId="6208a464-c5ab-4937-94a9-9b4e1df3dac2" providerId="ADAL" clId="{EEFF3FEC-B14E-42AD-9F40-009FE6C3A775}" dt="2023-05-15T14:19:28.236" v="8"/>
        <pc:sldMkLst>
          <pc:docMk/>
          <pc:sldMk cId="4285154807" sldId="346"/>
        </pc:sldMkLst>
      </pc:sldChg>
      <pc:sldChg chg="add">
        <pc:chgData name="Khaza Ahmed" userId="6208a464-c5ab-4937-94a9-9b4e1df3dac2" providerId="ADAL" clId="{EEFF3FEC-B14E-42AD-9F40-009FE6C3A775}" dt="2023-05-15T14:19:28.236" v="8"/>
        <pc:sldMkLst>
          <pc:docMk/>
          <pc:sldMk cId="3743769784" sldId="347"/>
        </pc:sldMkLst>
      </pc:sldChg>
      <pc:sldChg chg="add">
        <pc:chgData name="Khaza Ahmed" userId="6208a464-c5ab-4937-94a9-9b4e1df3dac2" providerId="ADAL" clId="{EEFF3FEC-B14E-42AD-9F40-009FE6C3A775}" dt="2023-05-15T14:19:28.236" v="8"/>
        <pc:sldMkLst>
          <pc:docMk/>
          <pc:sldMk cId="0" sldId="348"/>
        </pc:sldMkLst>
      </pc:sldChg>
      <pc:sldChg chg="add ord">
        <pc:chgData name="Khaza Ahmed" userId="6208a464-c5ab-4937-94a9-9b4e1df3dac2" providerId="ADAL" clId="{EEFF3FEC-B14E-42AD-9F40-009FE6C3A775}" dt="2023-05-15T14:21:17.971" v="18"/>
        <pc:sldMkLst>
          <pc:docMk/>
          <pc:sldMk cId="1648617752" sldId="349"/>
        </pc:sldMkLst>
      </pc:sldChg>
      <pc:sldChg chg="add ord">
        <pc:chgData name="Khaza Ahmed" userId="6208a464-c5ab-4937-94a9-9b4e1df3dac2" providerId="ADAL" clId="{EEFF3FEC-B14E-42AD-9F40-009FE6C3A775}" dt="2023-05-15T14:21:17.971" v="18"/>
        <pc:sldMkLst>
          <pc:docMk/>
          <pc:sldMk cId="2072666809" sldId="350"/>
        </pc:sldMkLst>
      </pc:sldChg>
      <pc:sldChg chg="add del">
        <pc:chgData name="Khaza Ahmed" userId="6208a464-c5ab-4937-94a9-9b4e1df3dac2" providerId="ADAL" clId="{EEFF3FEC-B14E-42AD-9F40-009FE6C3A775}" dt="2023-05-15T14:21:24.071" v="19" actId="47"/>
        <pc:sldMkLst>
          <pc:docMk/>
          <pc:sldMk cId="3795899234" sldId="35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125550-2978-400E-9751-1BF6C10E76D1}"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A4535ABA-F304-4BB1-9E15-D744CCAC03E4}">
      <dgm:prSet phldrT="[Text]" custT="1"/>
      <dgm:spPr/>
      <dgm:t>
        <a:bodyPr/>
        <a:lstStyle/>
        <a:p>
          <a:r>
            <a:rPr lang="en-US" sz="1600" dirty="0">
              <a:latin typeface="Arial" panose="020B0604020202020204" pitchFamily="34" charset="0"/>
              <a:cs typeface="Arial" panose="020B0604020202020204" pitchFamily="34" charset="0"/>
            </a:rPr>
            <a:t>Sequential </a:t>
          </a:r>
        </a:p>
      </dgm:t>
    </dgm:pt>
    <dgm:pt modelId="{A6B97886-B127-4ADC-A3A1-BA9F39B981D6}" type="parTrans" cxnId="{907D71FF-5748-40AC-894B-2698F671C0C8}">
      <dgm:prSet/>
      <dgm:spPr/>
      <dgm:t>
        <a:bodyPr/>
        <a:lstStyle/>
        <a:p>
          <a:endParaRPr lang="en-US" sz="1600">
            <a:latin typeface="Arial" panose="020B0604020202020204" pitchFamily="34" charset="0"/>
            <a:cs typeface="Arial" panose="020B0604020202020204" pitchFamily="34" charset="0"/>
          </a:endParaRPr>
        </a:p>
      </dgm:t>
    </dgm:pt>
    <dgm:pt modelId="{086F3EDB-2C76-4A96-8601-C3FE04D18CC2}" type="sibTrans" cxnId="{907D71FF-5748-40AC-894B-2698F671C0C8}">
      <dgm:prSet/>
      <dgm:spPr/>
      <dgm:t>
        <a:bodyPr/>
        <a:lstStyle/>
        <a:p>
          <a:endParaRPr lang="en-US" sz="1600">
            <a:latin typeface="Arial" panose="020B0604020202020204" pitchFamily="34" charset="0"/>
            <a:cs typeface="Arial" panose="020B0604020202020204" pitchFamily="34" charset="0"/>
          </a:endParaRPr>
        </a:p>
      </dgm:t>
    </dgm:pt>
    <dgm:pt modelId="{EB92B4BF-DEE0-4DDE-A97E-3D5DD03561E8}">
      <dgm:prSet phldrT="[Text]" custT="1"/>
      <dgm:spPr/>
      <dgm:t>
        <a:bodyPr/>
        <a:lstStyle/>
        <a:p>
          <a:r>
            <a:rPr lang="en-US" sz="1600" dirty="0">
              <a:latin typeface="Arial" panose="020B0604020202020204" pitchFamily="34" charset="0"/>
              <a:cs typeface="Arial" panose="020B0604020202020204" pitchFamily="34" charset="0"/>
            </a:rPr>
            <a:t>Check what comes first, and what follows </a:t>
          </a:r>
        </a:p>
      </dgm:t>
    </dgm:pt>
    <dgm:pt modelId="{03BD1B19-121C-4C96-B9F9-03C5F40A6F1E}" type="parTrans" cxnId="{3174E040-9BD7-471B-A118-87F672FA76E3}">
      <dgm:prSet/>
      <dgm:spPr/>
      <dgm:t>
        <a:bodyPr/>
        <a:lstStyle/>
        <a:p>
          <a:endParaRPr lang="en-US" sz="1600">
            <a:latin typeface="Arial" panose="020B0604020202020204" pitchFamily="34" charset="0"/>
            <a:cs typeface="Arial" panose="020B0604020202020204" pitchFamily="34" charset="0"/>
          </a:endParaRPr>
        </a:p>
      </dgm:t>
    </dgm:pt>
    <dgm:pt modelId="{C13EEF81-BA16-4923-9F0D-87F86EDCF965}" type="sibTrans" cxnId="{3174E040-9BD7-471B-A118-87F672FA76E3}">
      <dgm:prSet/>
      <dgm:spPr/>
      <dgm:t>
        <a:bodyPr/>
        <a:lstStyle/>
        <a:p>
          <a:endParaRPr lang="en-US" sz="1600">
            <a:latin typeface="Arial" panose="020B0604020202020204" pitchFamily="34" charset="0"/>
            <a:cs typeface="Arial" panose="020B0604020202020204" pitchFamily="34" charset="0"/>
          </a:endParaRPr>
        </a:p>
      </dgm:t>
    </dgm:pt>
    <dgm:pt modelId="{DFDF173A-EC34-4091-ADC8-4D1984479B42}">
      <dgm:prSet phldrT="[Text]" custT="1"/>
      <dgm:spPr/>
      <dgm:t>
        <a:bodyPr/>
        <a:lstStyle/>
        <a:p>
          <a:r>
            <a:rPr lang="en-US" sz="1600" dirty="0">
              <a:latin typeface="Arial" panose="020B0604020202020204" pitchFamily="34" charset="0"/>
              <a:cs typeface="Arial" panose="020B0604020202020204" pitchFamily="34" charset="0"/>
            </a:rPr>
            <a:t>Topical </a:t>
          </a:r>
        </a:p>
      </dgm:t>
    </dgm:pt>
    <dgm:pt modelId="{B6BFA613-E923-474C-AB32-5DF63155DE36}" type="parTrans" cxnId="{7C1EC377-675A-461E-BF5A-A5765B9879D6}">
      <dgm:prSet/>
      <dgm:spPr/>
      <dgm:t>
        <a:bodyPr/>
        <a:lstStyle/>
        <a:p>
          <a:endParaRPr lang="en-US" sz="1600">
            <a:latin typeface="Arial" panose="020B0604020202020204" pitchFamily="34" charset="0"/>
            <a:cs typeface="Arial" panose="020B0604020202020204" pitchFamily="34" charset="0"/>
          </a:endParaRPr>
        </a:p>
      </dgm:t>
    </dgm:pt>
    <dgm:pt modelId="{C385BB58-6D99-4E05-B5BD-DB0F67245F82}" type="sibTrans" cxnId="{7C1EC377-675A-461E-BF5A-A5765B9879D6}">
      <dgm:prSet/>
      <dgm:spPr/>
      <dgm:t>
        <a:bodyPr/>
        <a:lstStyle/>
        <a:p>
          <a:endParaRPr lang="en-US" sz="1600">
            <a:latin typeface="Arial" panose="020B0604020202020204" pitchFamily="34" charset="0"/>
            <a:cs typeface="Arial" panose="020B0604020202020204" pitchFamily="34" charset="0"/>
          </a:endParaRPr>
        </a:p>
      </dgm:t>
    </dgm:pt>
    <dgm:pt modelId="{3731B50D-2612-42E6-AA60-770D3E67F1FE}">
      <dgm:prSet phldrT="[Text]" custT="1"/>
      <dgm:spPr/>
      <dgm:t>
        <a:bodyPr/>
        <a:lstStyle/>
        <a:p>
          <a:r>
            <a:rPr lang="en-US" sz="1600" dirty="0">
              <a:latin typeface="Arial" panose="020B0604020202020204" pitchFamily="34" charset="0"/>
              <a:cs typeface="Arial" panose="020B0604020202020204" pitchFamily="34" charset="0"/>
            </a:rPr>
            <a:t>Based on Specific Topic</a:t>
          </a:r>
        </a:p>
      </dgm:t>
    </dgm:pt>
    <dgm:pt modelId="{5AD25C74-6899-4E95-8C1C-730DE2BA98BE}" type="parTrans" cxnId="{FFBB32A0-90C8-46D3-BDC9-DAC92ACD39BF}">
      <dgm:prSet/>
      <dgm:spPr/>
      <dgm:t>
        <a:bodyPr/>
        <a:lstStyle/>
        <a:p>
          <a:endParaRPr lang="en-US" sz="1600">
            <a:latin typeface="Arial" panose="020B0604020202020204" pitchFamily="34" charset="0"/>
            <a:cs typeface="Arial" panose="020B0604020202020204" pitchFamily="34" charset="0"/>
          </a:endParaRPr>
        </a:p>
      </dgm:t>
    </dgm:pt>
    <dgm:pt modelId="{12608B9F-BA8A-423F-9E5D-989E52A9DEC4}" type="sibTrans" cxnId="{FFBB32A0-90C8-46D3-BDC9-DAC92ACD39BF}">
      <dgm:prSet/>
      <dgm:spPr/>
      <dgm:t>
        <a:bodyPr/>
        <a:lstStyle/>
        <a:p>
          <a:endParaRPr lang="en-US" sz="1600">
            <a:latin typeface="Arial" panose="020B0604020202020204" pitchFamily="34" charset="0"/>
            <a:cs typeface="Arial" panose="020B0604020202020204" pitchFamily="34" charset="0"/>
          </a:endParaRPr>
        </a:p>
      </dgm:t>
    </dgm:pt>
    <dgm:pt modelId="{AB0BBB26-F92E-4D59-8676-EA6006E43FCC}">
      <dgm:prSet phldrT="[Text]" custT="1"/>
      <dgm:spPr/>
      <dgm:t>
        <a:bodyPr/>
        <a:lstStyle/>
        <a:p>
          <a:r>
            <a:rPr lang="en-US" sz="1600" dirty="0">
              <a:latin typeface="Arial" panose="020B0604020202020204" pitchFamily="34" charset="0"/>
              <a:cs typeface="Arial" panose="020B0604020202020204" pitchFamily="34" charset="0"/>
            </a:rPr>
            <a:t>Methodological </a:t>
          </a:r>
        </a:p>
      </dgm:t>
    </dgm:pt>
    <dgm:pt modelId="{891C0CF2-59A3-4144-B807-4BA9548B2589}" type="parTrans" cxnId="{1D20EB0C-B86A-4912-80AD-8D71B755F83F}">
      <dgm:prSet/>
      <dgm:spPr/>
      <dgm:t>
        <a:bodyPr/>
        <a:lstStyle/>
        <a:p>
          <a:endParaRPr lang="en-US" sz="1600">
            <a:latin typeface="Arial" panose="020B0604020202020204" pitchFamily="34" charset="0"/>
            <a:cs typeface="Arial" panose="020B0604020202020204" pitchFamily="34" charset="0"/>
          </a:endParaRPr>
        </a:p>
      </dgm:t>
    </dgm:pt>
    <dgm:pt modelId="{B9CEE9FD-5485-4653-8CDD-0F32722ADD0D}" type="sibTrans" cxnId="{1D20EB0C-B86A-4912-80AD-8D71B755F83F}">
      <dgm:prSet/>
      <dgm:spPr/>
      <dgm:t>
        <a:bodyPr/>
        <a:lstStyle/>
        <a:p>
          <a:endParaRPr lang="en-US" sz="1600">
            <a:latin typeface="Arial" panose="020B0604020202020204" pitchFamily="34" charset="0"/>
            <a:cs typeface="Arial" panose="020B0604020202020204" pitchFamily="34" charset="0"/>
          </a:endParaRPr>
        </a:p>
      </dgm:t>
    </dgm:pt>
    <dgm:pt modelId="{BABBDBD6-A3A5-4DF1-A4FC-7C3D349635F6}">
      <dgm:prSet phldrT="[Text]" custT="1"/>
      <dgm:spPr/>
      <dgm:t>
        <a:bodyPr/>
        <a:lstStyle/>
        <a:p>
          <a:r>
            <a:rPr lang="en-US" sz="1600" dirty="0">
              <a:latin typeface="Arial" panose="020B0604020202020204" pitchFamily="34" charset="0"/>
              <a:cs typeface="Arial" panose="020B0604020202020204" pitchFamily="34" charset="0"/>
            </a:rPr>
            <a:t>Based on strategies followed.</a:t>
          </a:r>
        </a:p>
      </dgm:t>
    </dgm:pt>
    <dgm:pt modelId="{3054AB9D-9BE2-4BDF-ADD4-698915E7AE6E}" type="parTrans" cxnId="{347AB67C-028C-429B-8F4D-18CCB0F894C2}">
      <dgm:prSet/>
      <dgm:spPr/>
      <dgm:t>
        <a:bodyPr/>
        <a:lstStyle/>
        <a:p>
          <a:endParaRPr lang="en-US" sz="1600">
            <a:latin typeface="Arial" panose="020B0604020202020204" pitchFamily="34" charset="0"/>
            <a:cs typeface="Arial" panose="020B0604020202020204" pitchFamily="34" charset="0"/>
          </a:endParaRPr>
        </a:p>
      </dgm:t>
    </dgm:pt>
    <dgm:pt modelId="{BE86D828-37E4-4FA3-AC00-3219D0EAFDCD}" type="sibTrans" cxnId="{347AB67C-028C-429B-8F4D-18CCB0F894C2}">
      <dgm:prSet/>
      <dgm:spPr/>
      <dgm:t>
        <a:bodyPr/>
        <a:lstStyle/>
        <a:p>
          <a:endParaRPr lang="en-US" sz="1600">
            <a:latin typeface="Arial" panose="020B0604020202020204" pitchFamily="34" charset="0"/>
            <a:cs typeface="Arial" panose="020B0604020202020204" pitchFamily="34" charset="0"/>
          </a:endParaRPr>
        </a:p>
      </dgm:t>
    </dgm:pt>
    <dgm:pt modelId="{AD12CFDA-1035-436B-ACD1-E80BA68519B5}">
      <dgm:prSet phldrT="[Text]" custT="1"/>
      <dgm:spPr/>
      <dgm:t>
        <a:bodyPr/>
        <a:lstStyle/>
        <a:p>
          <a:r>
            <a:rPr lang="en-US" sz="1600" dirty="0">
              <a:latin typeface="Arial" panose="020B0604020202020204" pitchFamily="34" charset="0"/>
              <a:cs typeface="Arial" panose="020B0604020202020204" pitchFamily="34" charset="0"/>
            </a:rPr>
            <a:t>Usually, broad context comes first, followed by specifics.</a:t>
          </a:r>
        </a:p>
      </dgm:t>
    </dgm:pt>
    <dgm:pt modelId="{C897B31B-3814-4911-9727-A9FD3DA9B6FF}" type="parTrans" cxnId="{8054015D-5871-4465-A985-BF9D5BB83A26}">
      <dgm:prSet/>
      <dgm:spPr/>
      <dgm:t>
        <a:bodyPr/>
        <a:lstStyle/>
        <a:p>
          <a:endParaRPr lang="en-US" sz="1600">
            <a:latin typeface="Arial" panose="020B0604020202020204" pitchFamily="34" charset="0"/>
            <a:cs typeface="Arial" panose="020B0604020202020204" pitchFamily="34" charset="0"/>
          </a:endParaRPr>
        </a:p>
      </dgm:t>
    </dgm:pt>
    <dgm:pt modelId="{EFE31D1F-0E0A-479A-A6F2-9B42E0B0AFC5}" type="sibTrans" cxnId="{8054015D-5871-4465-A985-BF9D5BB83A26}">
      <dgm:prSet/>
      <dgm:spPr/>
      <dgm:t>
        <a:bodyPr/>
        <a:lstStyle/>
        <a:p>
          <a:endParaRPr lang="en-US" sz="1600">
            <a:latin typeface="Arial" panose="020B0604020202020204" pitchFamily="34" charset="0"/>
            <a:cs typeface="Arial" panose="020B0604020202020204" pitchFamily="34" charset="0"/>
          </a:endParaRPr>
        </a:p>
      </dgm:t>
    </dgm:pt>
    <dgm:pt modelId="{A9448DC9-541E-40A3-846F-964923A547FD}">
      <dgm:prSet phldrT="[Text]" custT="1"/>
      <dgm:spPr/>
      <dgm:t>
        <a:bodyPr/>
        <a:lstStyle/>
        <a:p>
          <a:r>
            <a:rPr lang="en-US" sz="1600">
              <a:latin typeface="Arial" panose="020B0604020202020204" pitchFamily="34" charset="0"/>
              <a:cs typeface="Arial" panose="020B0604020202020204" pitchFamily="34" charset="0"/>
            </a:rPr>
            <a:t>Theoretical  </a:t>
          </a:r>
          <a:endParaRPr lang="en-US" sz="1600" dirty="0">
            <a:latin typeface="Arial" panose="020B0604020202020204" pitchFamily="34" charset="0"/>
            <a:cs typeface="Arial" panose="020B0604020202020204" pitchFamily="34" charset="0"/>
          </a:endParaRPr>
        </a:p>
      </dgm:t>
    </dgm:pt>
    <dgm:pt modelId="{010AF425-54B2-4112-ADA0-8432A7C39F08}" type="parTrans" cxnId="{AF9AA7D8-83AC-446C-B537-16C33EBA7C8E}">
      <dgm:prSet/>
      <dgm:spPr/>
      <dgm:t>
        <a:bodyPr/>
        <a:lstStyle/>
        <a:p>
          <a:endParaRPr lang="en-US" sz="1600"/>
        </a:p>
      </dgm:t>
    </dgm:pt>
    <dgm:pt modelId="{D82BF708-8597-4A60-8DE1-37F0AEBDD197}" type="sibTrans" cxnId="{AF9AA7D8-83AC-446C-B537-16C33EBA7C8E}">
      <dgm:prSet/>
      <dgm:spPr/>
      <dgm:t>
        <a:bodyPr/>
        <a:lstStyle/>
        <a:p>
          <a:endParaRPr lang="en-US" sz="1600"/>
        </a:p>
      </dgm:t>
    </dgm:pt>
    <dgm:pt modelId="{C8D3AE11-1D14-4684-9171-406FC161D3A7}">
      <dgm:prSet custT="1"/>
      <dgm:spPr/>
      <dgm:t>
        <a:bodyPr/>
        <a:lstStyle/>
        <a:p>
          <a:r>
            <a:rPr lang="en-US" sz="1600" dirty="0">
              <a:latin typeface="Arial" panose="020B0604020202020204" pitchFamily="34" charset="0"/>
              <a:cs typeface="Arial" panose="020B0604020202020204" pitchFamily="34" charset="0"/>
            </a:rPr>
            <a:t>Comparing theories </a:t>
          </a:r>
          <a:endParaRPr lang="en-US" sz="1600" dirty="0"/>
        </a:p>
      </dgm:t>
    </dgm:pt>
    <dgm:pt modelId="{6AF9AEA0-6C1F-4FC0-8309-ED4D9E8075AB}" type="parTrans" cxnId="{5C509EBD-D592-4AC1-97CD-E037915CDEB0}">
      <dgm:prSet/>
      <dgm:spPr/>
      <dgm:t>
        <a:bodyPr/>
        <a:lstStyle/>
        <a:p>
          <a:endParaRPr lang="en-US" sz="1600"/>
        </a:p>
      </dgm:t>
    </dgm:pt>
    <dgm:pt modelId="{73DCDDF1-35C0-482B-BCA6-73AAAE3925EA}" type="sibTrans" cxnId="{5C509EBD-D592-4AC1-97CD-E037915CDEB0}">
      <dgm:prSet/>
      <dgm:spPr/>
      <dgm:t>
        <a:bodyPr/>
        <a:lstStyle/>
        <a:p>
          <a:endParaRPr lang="en-US" sz="1600"/>
        </a:p>
      </dgm:t>
    </dgm:pt>
    <dgm:pt modelId="{535DEA74-6357-4081-8A79-38EA72E29299}">
      <dgm:prSet phldrT="[Text]" custT="1"/>
      <dgm:spPr/>
      <dgm:t>
        <a:bodyPr/>
        <a:lstStyle/>
        <a:p>
          <a:endParaRPr lang="en-US" sz="1600" dirty="0">
            <a:latin typeface="Arial" panose="020B0604020202020204" pitchFamily="34" charset="0"/>
            <a:cs typeface="Arial" panose="020B0604020202020204" pitchFamily="34" charset="0"/>
          </a:endParaRPr>
        </a:p>
      </dgm:t>
    </dgm:pt>
    <dgm:pt modelId="{D672D942-12C2-42DE-9EE4-658EF313F349}" type="parTrans" cxnId="{C31B88C7-B3F1-4D20-88EE-29C0F10A7F57}">
      <dgm:prSet/>
      <dgm:spPr/>
      <dgm:t>
        <a:bodyPr/>
        <a:lstStyle/>
        <a:p>
          <a:endParaRPr lang="en-GB"/>
        </a:p>
      </dgm:t>
    </dgm:pt>
    <dgm:pt modelId="{A6567103-C5E7-4A84-9F76-82F659FB2904}" type="sibTrans" cxnId="{C31B88C7-B3F1-4D20-88EE-29C0F10A7F57}">
      <dgm:prSet/>
      <dgm:spPr/>
      <dgm:t>
        <a:bodyPr/>
        <a:lstStyle/>
        <a:p>
          <a:endParaRPr lang="en-GB"/>
        </a:p>
      </dgm:t>
    </dgm:pt>
    <dgm:pt modelId="{0F7C8913-8C3F-401C-891F-081F1875AA37}" type="pres">
      <dgm:prSet presAssocID="{A7125550-2978-400E-9751-1BF6C10E76D1}" presName="Name0" presStyleCnt="0">
        <dgm:presLayoutVars>
          <dgm:dir/>
          <dgm:animLvl val="lvl"/>
          <dgm:resizeHandles val="exact"/>
        </dgm:presLayoutVars>
      </dgm:prSet>
      <dgm:spPr/>
    </dgm:pt>
    <dgm:pt modelId="{E759DEE4-5B0E-4014-9E73-1E667FCDEC9B}" type="pres">
      <dgm:prSet presAssocID="{A4535ABA-F304-4BB1-9E15-D744CCAC03E4}" presName="composite" presStyleCnt="0"/>
      <dgm:spPr/>
    </dgm:pt>
    <dgm:pt modelId="{6F4CFFEF-5015-4AA0-B016-551DFBBC280F}" type="pres">
      <dgm:prSet presAssocID="{A4535ABA-F304-4BB1-9E15-D744CCAC03E4}" presName="parTx" presStyleLbl="alignNode1" presStyleIdx="0" presStyleCnt="4">
        <dgm:presLayoutVars>
          <dgm:chMax val="0"/>
          <dgm:chPref val="0"/>
          <dgm:bulletEnabled val="1"/>
        </dgm:presLayoutVars>
      </dgm:prSet>
      <dgm:spPr/>
    </dgm:pt>
    <dgm:pt modelId="{3B8485C0-5AF3-445B-95CA-316F44629CCB}" type="pres">
      <dgm:prSet presAssocID="{A4535ABA-F304-4BB1-9E15-D744CCAC03E4}" presName="desTx" presStyleLbl="alignAccFollowNode1" presStyleIdx="0" presStyleCnt="4">
        <dgm:presLayoutVars>
          <dgm:bulletEnabled val="1"/>
        </dgm:presLayoutVars>
      </dgm:prSet>
      <dgm:spPr/>
    </dgm:pt>
    <dgm:pt modelId="{0D27C70C-30A1-445B-857A-717B9380AB7E}" type="pres">
      <dgm:prSet presAssocID="{086F3EDB-2C76-4A96-8601-C3FE04D18CC2}" presName="space" presStyleCnt="0"/>
      <dgm:spPr/>
    </dgm:pt>
    <dgm:pt modelId="{B6F2E9FE-985A-46FD-878F-A3EF3B950C7E}" type="pres">
      <dgm:prSet presAssocID="{DFDF173A-EC34-4091-ADC8-4D1984479B42}" presName="composite" presStyleCnt="0"/>
      <dgm:spPr/>
    </dgm:pt>
    <dgm:pt modelId="{930B10D2-FBE8-4B0C-8928-D6B065999AEF}" type="pres">
      <dgm:prSet presAssocID="{DFDF173A-EC34-4091-ADC8-4D1984479B42}" presName="parTx" presStyleLbl="alignNode1" presStyleIdx="1" presStyleCnt="4">
        <dgm:presLayoutVars>
          <dgm:chMax val="0"/>
          <dgm:chPref val="0"/>
          <dgm:bulletEnabled val="1"/>
        </dgm:presLayoutVars>
      </dgm:prSet>
      <dgm:spPr/>
    </dgm:pt>
    <dgm:pt modelId="{C413E5B4-B56D-4068-81D6-64509558C54F}" type="pres">
      <dgm:prSet presAssocID="{DFDF173A-EC34-4091-ADC8-4D1984479B42}" presName="desTx" presStyleLbl="alignAccFollowNode1" presStyleIdx="1" presStyleCnt="4">
        <dgm:presLayoutVars>
          <dgm:bulletEnabled val="1"/>
        </dgm:presLayoutVars>
      </dgm:prSet>
      <dgm:spPr/>
    </dgm:pt>
    <dgm:pt modelId="{41C9A831-6517-44DB-A6D1-2DA0FE277056}" type="pres">
      <dgm:prSet presAssocID="{C385BB58-6D99-4E05-B5BD-DB0F67245F82}" presName="space" presStyleCnt="0"/>
      <dgm:spPr/>
    </dgm:pt>
    <dgm:pt modelId="{BFA7126D-D740-4C41-9C93-930B3BD98E17}" type="pres">
      <dgm:prSet presAssocID="{AB0BBB26-F92E-4D59-8676-EA6006E43FCC}" presName="composite" presStyleCnt="0"/>
      <dgm:spPr/>
    </dgm:pt>
    <dgm:pt modelId="{1C545047-DB7C-4C87-B406-1DF5853887E2}" type="pres">
      <dgm:prSet presAssocID="{AB0BBB26-F92E-4D59-8676-EA6006E43FCC}" presName="parTx" presStyleLbl="alignNode1" presStyleIdx="2" presStyleCnt="4">
        <dgm:presLayoutVars>
          <dgm:chMax val="0"/>
          <dgm:chPref val="0"/>
          <dgm:bulletEnabled val="1"/>
        </dgm:presLayoutVars>
      </dgm:prSet>
      <dgm:spPr/>
    </dgm:pt>
    <dgm:pt modelId="{9CA33EC4-3FF4-45F8-8841-E7874133C0D6}" type="pres">
      <dgm:prSet presAssocID="{AB0BBB26-F92E-4D59-8676-EA6006E43FCC}" presName="desTx" presStyleLbl="alignAccFollowNode1" presStyleIdx="2" presStyleCnt="4">
        <dgm:presLayoutVars>
          <dgm:bulletEnabled val="1"/>
        </dgm:presLayoutVars>
      </dgm:prSet>
      <dgm:spPr/>
    </dgm:pt>
    <dgm:pt modelId="{D924DEFD-0051-4334-BE38-A1D7959E595B}" type="pres">
      <dgm:prSet presAssocID="{B9CEE9FD-5485-4653-8CDD-0F32722ADD0D}" presName="space" presStyleCnt="0"/>
      <dgm:spPr/>
    </dgm:pt>
    <dgm:pt modelId="{2173FB17-9252-4D9D-9274-0140DDC1C512}" type="pres">
      <dgm:prSet presAssocID="{A9448DC9-541E-40A3-846F-964923A547FD}" presName="composite" presStyleCnt="0"/>
      <dgm:spPr/>
    </dgm:pt>
    <dgm:pt modelId="{6D3285F5-E0F9-4F0B-9394-2BEDE701A72B}" type="pres">
      <dgm:prSet presAssocID="{A9448DC9-541E-40A3-846F-964923A547FD}" presName="parTx" presStyleLbl="alignNode1" presStyleIdx="3" presStyleCnt="4">
        <dgm:presLayoutVars>
          <dgm:chMax val="0"/>
          <dgm:chPref val="0"/>
          <dgm:bulletEnabled val="1"/>
        </dgm:presLayoutVars>
      </dgm:prSet>
      <dgm:spPr/>
    </dgm:pt>
    <dgm:pt modelId="{48C26188-FF26-4EC6-A1AB-1056DE8FD961}" type="pres">
      <dgm:prSet presAssocID="{A9448DC9-541E-40A3-846F-964923A547FD}" presName="desTx" presStyleLbl="alignAccFollowNode1" presStyleIdx="3" presStyleCnt="4">
        <dgm:presLayoutVars>
          <dgm:bulletEnabled val="1"/>
        </dgm:presLayoutVars>
      </dgm:prSet>
      <dgm:spPr/>
    </dgm:pt>
  </dgm:ptLst>
  <dgm:cxnLst>
    <dgm:cxn modelId="{1D20EB0C-B86A-4912-80AD-8D71B755F83F}" srcId="{A7125550-2978-400E-9751-1BF6C10E76D1}" destId="{AB0BBB26-F92E-4D59-8676-EA6006E43FCC}" srcOrd="2" destOrd="0" parTransId="{891C0CF2-59A3-4144-B807-4BA9548B2589}" sibTransId="{B9CEE9FD-5485-4653-8CDD-0F32722ADD0D}"/>
    <dgm:cxn modelId="{2BB9D014-B1AD-4B8E-BE62-15747B975B24}" type="presOf" srcId="{BABBDBD6-A3A5-4DF1-A4FC-7C3D349635F6}" destId="{9CA33EC4-3FF4-45F8-8841-E7874133C0D6}" srcOrd="0" destOrd="0" presId="urn:microsoft.com/office/officeart/2005/8/layout/hList1"/>
    <dgm:cxn modelId="{0D316B36-C2D3-4F43-95E0-A7DE0210E5CA}" type="presOf" srcId="{AD12CFDA-1035-436B-ACD1-E80BA68519B5}" destId="{3B8485C0-5AF3-445B-95CA-316F44629CCB}" srcOrd="0" destOrd="2" presId="urn:microsoft.com/office/officeart/2005/8/layout/hList1"/>
    <dgm:cxn modelId="{3174E040-9BD7-471B-A118-87F672FA76E3}" srcId="{A4535ABA-F304-4BB1-9E15-D744CCAC03E4}" destId="{EB92B4BF-DEE0-4DDE-A97E-3D5DD03561E8}" srcOrd="0" destOrd="0" parTransId="{03BD1B19-121C-4C96-B9F9-03C5F40A6F1E}" sibTransId="{C13EEF81-BA16-4923-9F0D-87F86EDCF965}"/>
    <dgm:cxn modelId="{8054015D-5871-4465-A985-BF9D5BB83A26}" srcId="{A4535ABA-F304-4BB1-9E15-D744CCAC03E4}" destId="{AD12CFDA-1035-436B-ACD1-E80BA68519B5}" srcOrd="2" destOrd="0" parTransId="{C897B31B-3814-4911-9727-A9FD3DA9B6FF}" sibTransId="{EFE31D1F-0E0A-479A-A6F2-9B42E0B0AFC5}"/>
    <dgm:cxn modelId="{01A01063-BFBC-4695-9F55-160744D06157}" type="presOf" srcId="{EB92B4BF-DEE0-4DDE-A97E-3D5DD03561E8}" destId="{3B8485C0-5AF3-445B-95CA-316F44629CCB}" srcOrd="0" destOrd="0" presId="urn:microsoft.com/office/officeart/2005/8/layout/hList1"/>
    <dgm:cxn modelId="{90B13645-0E1B-4991-99DE-D061B03D7DAB}" type="presOf" srcId="{DFDF173A-EC34-4091-ADC8-4D1984479B42}" destId="{930B10D2-FBE8-4B0C-8928-D6B065999AEF}" srcOrd="0" destOrd="0" presId="urn:microsoft.com/office/officeart/2005/8/layout/hList1"/>
    <dgm:cxn modelId="{85820046-AA8E-4BEE-A0B4-2DD5C400AC71}" type="presOf" srcId="{A9448DC9-541E-40A3-846F-964923A547FD}" destId="{6D3285F5-E0F9-4F0B-9394-2BEDE701A72B}" srcOrd="0" destOrd="0" presId="urn:microsoft.com/office/officeart/2005/8/layout/hList1"/>
    <dgm:cxn modelId="{4BA3E34F-F62C-415B-8AA3-89EFC171B1EE}" type="presOf" srcId="{C8D3AE11-1D14-4684-9171-406FC161D3A7}" destId="{48C26188-FF26-4EC6-A1AB-1056DE8FD961}" srcOrd="0" destOrd="0" presId="urn:microsoft.com/office/officeart/2005/8/layout/hList1"/>
    <dgm:cxn modelId="{7C1EC377-675A-461E-BF5A-A5765B9879D6}" srcId="{A7125550-2978-400E-9751-1BF6C10E76D1}" destId="{DFDF173A-EC34-4091-ADC8-4D1984479B42}" srcOrd="1" destOrd="0" parTransId="{B6BFA613-E923-474C-AB32-5DF63155DE36}" sibTransId="{C385BB58-6D99-4E05-B5BD-DB0F67245F82}"/>
    <dgm:cxn modelId="{347AB67C-028C-429B-8F4D-18CCB0F894C2}" srcId="{AB0BBB26-F92E-4D59-8676-EA6006E43FCC}" destId="{BABBDBD6-A3A5-4DF1-A4FC-7C3D349635F6}" srcOrd="0" destOrd="0" parTransId="{3054AB9D-9BE2-4BDF-ADD4-698915E7AE6E}" sibTransId="{BE86D828-37E4-4FA3-AC00-3219D0EAFDCD}"/>
    <dgm:cxn modelId="{AFD0E388-1634-44F2-8D35-EEAFC81A208D}" type="presOf" srcId="{A7125550-2978-400E-9751-1BF6C10E76D1}" destId="{0F7C8913-8C3F-401C-891F-081F1875AA37}" srcOrd="0" destOrd="0" presId="urn:microsoft.com/office/officeart/2005/8/layout/hList1"/>
    <dgm:cxn modelId="{FFBB32A0-90C8-46D3-BDC9-DAC92ACD39BF}" srcId="{DFDF173A-EC34-4091-ADC8-4D1984479B42}" destId="{3731B50D-2612-42E6-AA60-770D3E67F1FE}" srcOrd="0" destOrd="0" parTransId="{5AD25C74-6899-4E95-8C1C-730DE2BA98BE}" sibTransId="{12608B9F-BA8A-423F-9E5D-989E52A9DEC4}"/>
    <dgm:cxn modelId="{FC73CDA2-C420-4B58-95AA-4387F4CC1E6D}" type="presOf" srcId="{535DEA74-6357-4081-8A79-38EA72E29299}" destId="{3B8485C0-5AF3-445B-95CA-316F44629CCB}" srcOrd="0" destOrd="1" presId="urn:microsoft.com/office/officeart/2005/8/layout/hList1"/>
    <dgm:cxn modelId="{DE19AAAA-4D4C-4F49-BF77-4C42B00C1EA3}" type="presOf" srcId="{A4535ABA-F304-4BB1-9E15-D744CCAC03E4}" destId="{6F4CFFEF-5015-4AA0-B016-551DFBBC280F}" srcOrd="0" destOrd="0" presId="urn:microsoft.com/office/officeart/2005/8/layout/hList1"/>
    <dgm:cxn modelId="{5C509EBD-D592-4AC1-97CD-E037915CDEB0}" srcId="{A9448DC9-541E-40A3-846F-964923A547FD}" destId="{C8D3AE11-1D14-4684-9171-406FC161D3A7}" srcOrd="0" destOrd="0" parTransId="{6AF9AEA0-6C1F-4FC0-8309-ED4D9E8075AB}" sibTransId="{73DCDDF1-35C0-482B-BCA6-73AAAE3925EA}"/>
    <dgm:cxn modelId="{C31B88C7-B3F1-4D20-88EE-29C0F10A7F57}" srcId="{A4535ABA-F304-4BB1-9E15-D744CCAC03E4}" destId="{535DEA74-6357-4081-8A79-38EA72E29299}" srcOrd="1" destOrd="0" parTransId="{D672D942-12C2-42DE-9EE4-658EF313F349}" sibTransId="{A6567103-C5E7-4A84-9F76-82F659FB2904}"/>
    <dgm:cxn modelId="{AF9AA7D8-83AC-446C-B537-16C33EBA7C8E}" srcId="{A7125550-2978-400E-9751-1BF6C10E76D1}" destId="{A9448DC9-541E-40A3-846F-964923A547FD}" srcOrd="3" destOrd="0" parTransId="{010AF425-54B2-4112-ADA0-8432A7C39F08}" sibTransId="{D82BF708-8597-4A60-8DE1-37F0AEBDD197}"/>
    <dgm:cxn modelId="{135E2FEA-0024-4DF6-8764-50DF0CE18F6B}" type="presOf" srcId="{AB0BBB26-F92E-4D59-8676-EA6006E43FCC}" destId="{1C545047-DB7C-4C87-B406-1DF5853887E2}" srcOrd="0" destOrd="0" presId="urn:microsoft.com/office/officeart/2005/8/layout/hList1"/>
    <dgm:cxn modelId="{BF6AA0F3-1EB9-4FA9-87F4-7C78078BA864}" type="presOf" srcId="{3731B50D-2612-42E6-AA60-770D3E67F1FE}" destId="{C413E5B4-B56D-4068-81D6-64509558C54F}" srcOrd="0" destOrd="0" presId="urn:microsoft.com/office/officeart/2005/8/layout/hList1"/>
    <dgm:cxn modelId="{907D71FF-5748-40AC-894B-2698F671C0C8}" srcId="{A7125550-2978-400E-9751-1BF6C10E76D1}" destId="{A4535ABA-F304-4BB1-9E15-D744CCAC03E4}" srcOrd="0" destOrd="0" parTransId="{A6B97886-B127-4ADC-A3A1-BA9F39B981D6}" sibTransId="{086F3EDB-2C76-4A96-8601-C3FE04D18CC2}"/>
    <dgm:cxn modelId="{B7BC757D-48EF-4427-BD5E-0664C3810B57}" type="presParOf" srcId="{0F7C8913-8C3F-401C-891F-081F1875AA37}" destId="{E759DEE4-5B0E-4014-9E73-1E667FCDEC9B}" srcOrd="0" destOrd="0" presId="urn:microsoft.com/office/officeart/2005/8/layout/hList1"/>
    <dgm:cxn modelId="{8091E0D0-A3FA-496B-845C-8ACC2145D008}" type="presParOf" srcId="{E759DEE4-5B0E-4014-9E73-1E667FCDEC9B}" destId="{6F4CFFEF-5015-4AA0-B016-551DFBBC280F}" srcOrd="0" destOrd="0" presId="urn:microsoft.com/office/officeart/2005/8/layout/hList1"/>
    <dgm:cxn modelId="{25770860-5DB3-4BC7-AA76-D6A74291C281}" type="presParOf" srcId="{E759DEE4-5B0E-4014-9E73-1E667FCDEC9B}" destId="{3B8485C0-5AF3-445B-95CA-316F44629CCB}" srcOrd="1" destOrd="0" presId="urn:microsoft.com/office/officeart/2005/8/layout/hList1"/>
    <dgm:cxn modelId="{9A26599B-4C9A-4894-BED1-E1E8AF23E756}" type="presParOf" srcId="{0F7C8913-8C3F-401C-891F-081F1875AA37}" destId="{0D27C70C-30A1-445B-857A-717B9380AB7E}" srcOrd="1" destOrd="0" presId="urn:microsoft.com/office/officeart/2005/8/layout/hList1"/>
    <dgm:cxn modelId="{4B61B145-0268-44D7-AA28-4CED780743F5}" type="presParOf" srcId="{0F7C8913-8C3F-401C-891F-081F1875AA37}" destId="{B6F2E9FE-985A-46FD-878F-A3EF3B950C7E}" srcOrd="2" destOrd="0" presId="urn:microsoft.com/office/officeart/2005/8/layout/hList1"/>
    <dgm:cxn modelId="{03A25EFE-B466-4BB5-BADD-CD3F618533BE}" type="presParOf" srcId="{B6F2E9FE-985A-46FD-878F-A3EF3B950C7E}" destId="{930B10D2-FBE8-4B0C-8928-D6B065999AEF}" srcOrd="0" destOrd="0" presId="urn:microsoft.com/office/officeart/2005/8/layout/hList1"/>
    <dgm:cxn modelId="{63776815-10B9-413D-A9C2-BBA0168C5539}" type="presParOf" srcId="{B6F2E9FE-985A-46FD-878F-A3EF3B950C7E}" destId="{C413E5B4-B56D-4068-81D6-64509558C54F}" srcOrd="1" destOrd="0" presId="urn:microsoft.com/office/officeart/2005/8/layout/hList1"/>
    <dgm:cxn modelId="{9D2D9C54-E384-49A2-98F4-C4F8F87024C1}" type="presParOf" srcId="{0F7C8913-8C3F-401C-891F-081F1875AA37}" destId="{41C9A831-6517-44DB-A6D1-2DA0FE277056}" srcOrd="3" destOrd="0" presId="urn:microsoft.com/office/officeart/2005/8/layout/hList1"/>
    <dgm:cxn modelId="{2EF46B67-D5D6-4A32-A249-21F8D834232B}" type="presParOf" srcId="{0F7C8913-8C3F-401C-891F-081F1875AA37}" destId="{BFA7126D-D740-4C41-9C93-930B3BD98E17}" srcOrd="4" destOrd="0" presId="urn:microsoft.com/office/officeart/2005/8/layout/hList1"/>
    <dgm:cxn modelId="{76B9EC1D-000D-4103-A2E2-A94681D51394}" type="presParOf" srcId="{BFA7126D-D740-4C41-9C93-930B3BD98E17}" destId="{1C545047-DB7C-4C87-B406-1DF5853887E2}" srcOrd="0" destOrd="0" presId="urn:microsoft.com/office/officeart/2005/8/layout/hList1"/>
    <dgm:cxn modelId="{DA21951F-64BF-449D-9C41-ED27EAB257E8}" type="presParOf" srcId="{BFA7126D-D740-4C41-9C93-930B3BD98E17}" destId="{9CA33EC4-3FF4-45F8-8841-E7874133C0D6}" srcOrd="1" destOrd="0" presId="urn:microsoft.com/office/officeart/2005/8/layout/hList1"/>
    <dgm:cxn modelId="{F43B53EB-2B5D-458B-A109-FD1B59BA6DA9}" type="presParOf" srcId="{0F7C8913-8C3F-401C-891F-081F1875AA37}" destId="{D924DEFD-0051-4334-BE38-A1D7959E595B}" srcOrd="5" destOrd="0" presId="urn:microsoft.com/office/officeart/2005/8/layout/hList1"/>
    <dgm:cxn modelId="{C5B88AFC-501D-48E7-AF00-E3F32C3548F8}" type="presParOf" srcId="{0F7C8913-8C3F-401C-891F-081F1875AA37}" destId="{2173FB17-9252-4D9D-9274-0140DDC1C512}" srcOrd="6" destOrd="0" presId="urn:microsoft.com/office/officeart/2005/8/layout/hList1"/>
    <dgm:cxn modelId="{F752094A-6107-4A3D-9AD1-B9521AB3065C}" type="presParOf" srcId="{2173FB17-9252-4D9D-9274-0140DDC1C512}" destId="{6D3285F5-E0F9-4F0B-9394-2BEDE701A72B}" srcOrd="0" destOrd="0" presId="urn:microsoft.com/office/officeart/2005/8/layout/hList1"/>
    <dgm:cxn modelId="{9490B702-4617-49BB-A77D-DA768AEEA00D}" type="presParOf" srcId="{2173FB17-9252-4D9D-9274-0140DDC1C512}" destId="{48C26188-FF26-4EC6-A1AB-1056DE8FD96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CFFEF-5015-4AA0-B016-551DFBBC280F}">
      <dsp:nvSpPr>
        <dsp:cNvPr id="0" name=""/>
        <dsp:cNvSpPr/>
      </dsp:nvSpPr>
      <dsp:spPr>
        <a:xfrm>
          <a:off x="3032" y="239853"/>
          <a:ext cx="1823732" cy="72949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Sequential </a:t>
          </a:r>
        </a:p>
      </dsp:txBody>
      <dsp:txXfrm>
        <a:off x="3032" y="239853"/>
        <a:ext cx="1823732" cy="729493"/>
      </dsp:txXfrm>
    </dsp:sp>
    <dsp:sp modelId="{3B8485C0-5AF3-445B-95CA-316F44629CCB}">
      <dsp:nvSpPr>
        <dsp:cNvPr id="0" name=""/>
        <dsp:cNvSpPr/>
      </dsp:nvSpPr>
      <dsp:spPr>
        <a:xfrm>
          <a:off x="3032" y="969346"/>
          <a:ext cx="1823732" cy="2854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Check what comes first, and what follows </a:t>
          </a:r>
        </a:p>
        <a:p>
          <a:pPr marL="171450" lvl="1" indent="-171450" algn="l" defTabSz="711200">
            <a:lnSpc>
              <a:spcPct val="90000"/>
            </a:lnSpc>
            <a:spcBef>
              <a:spcPct val="0"/>
            </a:spcBef>
            <a:spcAft>
              <a:spcPct val="15000"/>
            </a:spcAft>
            <a:buChar char="•"/>
          </a:pP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Usually, broad context comes first, followed by specifics.</a:t>
          </a:r>
        </a:p>
      </dsp:txBody>
      <dsp:txXfrm>
        <a:off x="3032" y="969346"/>
        <a:ext cx="1823732" cy="2854800"/>
      </dsp:txXfrm>
    </dsp:sp>
    <dsp:sp modelId="{930B10D2-FBE8-4B0C-8928-D6B065999AEF}">
      <dsp:nvSpPr>
        <dsp:cNvPr id="0" name=""/>
        <dsp:cNvSpPr/>
      </dsp:nvSpPr>
      <dsp:spPr>
        <a:xfrm>
          <a:off x="2082088" y="239853"/>
          <a:ext cx="1823732" cy="72949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Topical </a:t>
          </a:r>
        </a:p>
      </dsp:txBody>
      <dsp:txXfrm>
        <a:off x="2082088" y="239853"/>
        <a:ext cx="1823732" cy="729493"/>
      </dsp:txXfrm>
    </dsp:sp>
    <dsp:sp modelId="{C413E5B4-B56D-4068-81D6-64509558C54F}">
      <dsp:nvSpPr>
        <dsp:cNvPr id="0" name=""/>
        <dsp:cNvSpPr/>
      </dsp:nvSpPr>
      <dsp:spPr>
        <a:xfrm>
          <a:off x="2082088" y="969346"/>
          <a:ext cx="1823732" cy="2854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Based on Specific Topic</a:t>
          </a:r>
        </a:p>
      </dsp:txBody>
      <dsp:txXfrm>
        <a:off x="2082088" y="969346"/>
        <a:ext cx="1823732" cy="2854800"/>
      </dsp:txXfrm>
    </dsp:sp>
    <dsp:sp modelId="{1C545047-DB7C-4C87-B406-1DF5853887E2}">
      <dsp:nvSpPr>
        <dsp:cNvPr id="0" name=""/>
        <dsp:cNvSpPr/>
      </dsp:nvSpPr>
      <dsp:spPr>
        <a:xfrm>
          <a:off x="4161143" y="239853"/>
          <a:ext cx="1823732" cy="72949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Methodological </a:t>
          </a:r>
        </a:p>
      </dsp:txBody>
      <dsp:txXfrm>
        <a:off x="4161143" y="239853"/>
        <a:ext cx="1823732" cy="729493"/>
      </dsp:txXfrm>
    </dsp:sp>
    <dsp:sp modelId="{9CA33EC4-3FF4-45F8-8841-E7874133C0D6}">
      <dsp:nvSpPr>
        <dsp:cNvPr id="0" name=""/>
        <dsp:cNvSpPr/>
      </dsp:nvSpPr>
      <dsp:spPr>
        <a:xfrm>
          <a:off x="4161143" y="969346"/>
          <a:ext cx="1823732" cy="2854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Based on strategies followed.</a:t>
          </a:r>
        </a:p>
      </dsp:txBody>
      <dsp:txXfrm>
        <a:off x="4161143" y="969346"/>
        <a:ext cx="1823732" cy="2854800"/>
      </dsp:txXfrm>
    </dsp:sp>
    <dsp:sp modelId="{6D3285F5-E0F9-4F0B-9394-2BEDE701A72B}">
      <dsp:nvSpPr>
        <dsp:cNvPr id="0" name=""/>
        <dsp:cNvSpPr/>
      </dsp:nvSpPr>
      <dsp:spPr>
        <a:xfrm>
          <a:off x="6240199" y="239853"/>
          <a:ext cx="1823732" cy="72949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Theoretical  </a:t>
          </a:r>
          <a:endParaRPr lang="en-US" sz="1600" kern="1200" dirty="0">
            <a:latin typeface="Arial" panose="020B0604020202020204" pitchFamily="34" charset="0"/>
            <a:cs typeface="Arial" panose="020B0604020202020204" pitchFamily="34" charset="0"/>
          </a:endParaRPr>
        </a:p>
      </dsp:txBody>
      <dsp:txXfrm>
        <a:off x="6240199" y="239853"/>
        <a:ext cx="1823732" cy="729493"/>
      </dsp:txXfrm>
    </dsp:sp>
    <dsp:sp modelId="{48C26188-FF26-4EC6-A1AB-1056DE8FD961}">
      <dsp:nvSpPr>
        <dsp:cNvPr id="0" name=""/>
        <dsp:cNvSpPr/>
      </dsp:nvSpPr>
      <dsp:spPr>
        <a:xfrm>
          <a:off x="6240199" y="969346"/>
          <a:ext cx="1823732" cy="2854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Comparing theories </a:t>
          </a:r>
          <a:endParaRPr lang="en-US" sz="1600" kern="1200" dirty="0"/>
        </a:p>
      </dsp:txBody>
      <dsp:txXfrm>
        <a:off x="6240199" y="969346"/>
        <a:ext cx="1823732" cy="28548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17/05/2023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611853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102032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588184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801767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733298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10</a:t>
            </a:fld>
            <a:endParaRPr lang="en-GB"/>
          </a:p>
        </p:txBody>
      </p:sp>
    </p:spTree>
    <p:extLst>
      <p:ext uri="{BB962C8B-B14F-4D97-AF65-F5344CB8AC3E}">
        <p14:creationId xmlns:p14="http://schemas.microsoft.com/office/powerpoint/2010/main" val="42623644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620611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5D22DAE6-D710-54B3-2422-115364D9E81B}"/>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97EECD8C-BA73-94ED-69D6-5A4E98C08A0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8" name="Slide Number Placeholder 3">
            <a:extLst>
              <a:ext uri="{FF2B5EF4-FFF2-40B4-BE49-F238E27FC236}">
                <a16:creationId xmlns:a16="http://schemas.microsoft.com/office/drawing/2014/main" id="{BCF713DB-0E5E-5846-2D28-0A98837A14F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8DDF0C71-CAB5-4E83-B31D-8EF09C061BAD}" type="slidenum">
              <a:rPr lang="en-GB" altLang="en-US" sz="1200">
                <a:latin typeface="Times New Roman" panose="02020603050405020304" pitchFamily="18" charset="0"/>
              </a:rPr>
              <a:pPr/>
              <a:t>12</a:t>
            </a:fld>
            <a:endParaRPr lang="en-GB" altLang="en-US" sz="12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5DF1B40-0294-F47A-C7A3-A7E9E98A860D}"/>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9B1A178F-30F1-5444-00E3-637680F231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6" name="Slide Number Placeholder 3">
            <a:extLst>
              <a:ext uri="{FF2B5EF4-FFF2-40B4-BE49-F238E27FC236}">
                <a16:creationId xmlns:a16="http://schemas.microsoft.com/office/drawing/2014/main" id="{BD4834D8-5655-BA09-D986-4729146C52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FB788B66-4DFA-4885-88C5-04CA59AE5908}" type="slidenum">
              <a:rPr lang="en-GB" altLang="en-US" sz="1200">
                <a:latin typeface="Times New Roman" panose="02020603050405020304" pitchFamily="18" charset="0"/>
              </a:rPr>
              <a:pPr/>
              <a:t>13</a:t>
            </a:fld>
            <a:endParaRPr lang="en-GB" altLang="en-US" sz="12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EC5264A-AA4E-5D15-3B0D-10877B158026}"/>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91EF800A-34BB-313C-420C-A75105D3C17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a:extLst>
              <a:ext uri="{FF2B5EF4-FFF2-40B4-BE49-F238E27FC236}">
                <a16:creationId xmlns:a16="http://schemas.microsoft.com/office/drawing/2014/main" id="{4A8D229D-C7A8-1E3A-4052-FD90EBC155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65BED3CF-9EE7-454E-A521-968071344F17}"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3086645-F7E1-C73F-403D-CFCC3E4163E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B8C4E5D6-37BA-E7E3-FE45-658843453A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a:extLst>
              <a:ext uri="{FF2B5EF4-FFF2-40B4-BE49-F238E27FC236}">
                <a16:creationId xmlns:a16="http://schemas.microsoft.com/office/drawing/2014/main" id="{5D2513FE-52BC-F55C-1A87-1F50927FE85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B8AA1939-C928-4619-987B-457F8E6E8078}"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3086645-F7E1-C73F-403D-CFCC3E4163E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B8C4E5D6-37BA-E7E3-FE45-658843453A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a:extLst>
              <a:ext uri="{FF2B5EF4-FFF2-40B4-BE49-F238E27FC236}">
                <a16:creationId xmlns:a16="http://schemas.microsoft.com/office/drawing/2014/main" id="{5D2513FE-52BC-F55C-1A87-1F50927FE85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B8AA1939-C928-4619-987B-457F8E6E8078}"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947635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13086645-F7E1-C73F-403D-CFCC3E4163E7}"/>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B8C4E5D6-37BA-E7E3-FE45-658843453A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a:extLst>
              <a:ext uri="{FF2B5EF4-FFF2-40B4-BE49-F238E27FC236}">
                <a16:creationId xmlns:a16="http://schemas.microsoft.com/office/drawing/2014/main" id="{5D2513FE-52BC-F55C-1A87-1F50927FE85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702030302020204" pitchFamily="66" charset="0"/>
                <a:cs typeface="Times New Roman" panose="02020603050405020304" pitchFamily="18" charset="0"/>
              </a:defRPr>
            </a:lvl1pPr>
            <a:lvl2pPr marL="742950" indent="-285750">
              <a:defRPr sz="3600">
                <a:solidFill>
                  <a:schemeClr val="tx1"/>
                </a:solidFill>
                <a:latin typeface="Comic Sans MS" panose="030F0702030302020204" pitchFamily="66" charset="0"/>
                <a:cs typeface="Times New Roman" panose="02020603050405020304" pitchFamily="18" charset="0"/>
              </a:defRPr>
            </a:lvl2pPr>
            <a:lvl3pPr marL="1143000" indent="-228600">
              <a:defRPr sz="3600">
                <a:solidFill>
                  <a:schemeClr val="tx1"/>
                </a:solidFill>
                <a:latin typeface="Comic Sans MS" panose="030F0702030302020204" pitchFamily="66" charset="0"/>
                <a:cs typeface="Times New Roman" panose="02020603050405020304" pitchFamily="18" charset="0"/>
              </a:defRPr>
            </a:lvl3pPr>
            <a:lvl4pPr marL="1600200" indent="-228600">
              <a:defRPr sz="3600">
                <a:solidFill>
                  <a:schemeClr val="tx1"/>
                </a:solidFill>
                <a:latin typeface="Comic Sans MS" panose="030F0702030302020204" pitchFamily="66" charset="0"/>
                <a:cs typeface="Times New Roman" panose="02020603050405020304" pitchFamily="18" charset="0"/>
              </a:defRPr>
            </a:lvl4pPr>
            <a:lvl5pPr marL="2057400" indent="-228600">
              <a:defRPr sz="3600">
                <a:solidFill>
                  <a:schemeClr val="tx1"/>
                </a:solidFill>
                <a:latin typeface="Comic Sans MS" panose="030F0702030302020204" pitchFamily="66" charset="0"/>
                <a:cs typeface="Times New Roman" panose="02020603050405020304" pitchFamily="18" charset="0"/>
              </a:defRPr>
            </a:lvl5pPr>
            <a:lvl6pPr marL="25146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6pPr>
            <a:lvl7pPr marL="29718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7pPr>
            <a:lvl8pPr marL="34290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8pPr>
            <a:lvl9pPr marL="3886200" indent="-228600" eaLnBrk="0" fontAlgn="base" hangingPunct="0">
              <a:spcBef>
                <a:spcPct val="0"/>
              </a:spcBef>
              <a:spcAft>
                <a:spcPct val="0"/>
              </a:spcAft>
              <a:defRPr sz="3600">
                <a:solidFill>
                  <a:schemeClr val="tx1"/>
                </a:solidFill>
                <a:latin typeface="Comic Sans MS" panose="030F0702030302020204" pitchFamily="66" charset="0"/>
                <a:cs typeface="Times New Roman" panose="02020603050405020304" pitchFamily="18" charset="0"/>
              </a:defRPr>
            </a:lvl9pPr>
          </a:lstStyle>
          <a:p>
            <a:fld id="{B8AA1939-C928-4619-987B-457F8E6E8078}" type="slidenum">
              <a:rPr lang="en-GB" altLang="en-US" sz="1200">
                <a:latin typeface="Times New Roman" panose="02020603050405020304" pitchFamily="18" charset="0"/>
              </a:rPr>
              <a:pPr/>
              <a:t>18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61385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20</a:t>
            </a:fld>
            <a:endParaRPr lang="en-GB"/>
          </a:p>
        </p:txBody>
      </p:sp>
    </p:spTree>
    <p:extLst>
      <p:ext uri="{BB962C8B-B14F-4D97-AF65-F5344CB8AC3E}">
        <p14:creationId xmlns:p14="http://schemas.microsoft.com/office/powerpoint/2010/main" val="7894764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22</a:t>
            </a:fld>
            <a:endParaRPr lang="en-GB"/>
          </a:p>
        </p:txBody>
      </p:sp>
    </p:spTree>
    <p:extLst>
      <p:ext uri="{BB962C8B-B14F-4D97-AF65-F5344CB8AC3E}">
        <p14:creationId xmlns:p14="http://schemas.microsoft.com/office/powerpoint/2010/main" val="14929937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06803C2A-1CDF-49BE-A6CB-71EA524127E9}" type="datetime1">
              <a:rPr lang="en-GB" smtClean="0"/>
              <a:t>17/05/2023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C8A9B3F-EF95-46CF-A3C6-AEC3D21447E9}" type="datetime1">
              <a:rPr lang="en-GB" smtClean="0"/>
              <a:t>17/05/2023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45E7E4-5C83-4E4D-AB1D-B5D553137229}"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39FD243-ADF3-4BCA-BDCB-C5D6C0AE4B66}"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237593E-D2A7-4DD2-99F8-8ECA11FBA508}" type="datetime1">
              <a:rPr lang="en-GB" smtClean="0"/>
              <a:t>17/05/2023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64A1C52-5ECE-4A5F-9E4F-1CCD1C2B0987}" type="datetime1">
              <a:rPr lang="en-GB" smtClean="0"/>
              <a:t>17/05/2023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356C4E1-AED4-4217-B84A-16F265EAF1EB}" type="datetime1">
              <a:rPr lang="en-GB" smtClean="0"/>
              <a:t>17/05/2023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135CAB6-8E39-44F1-97E9-5CD9C03FF56A}"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43BE73C-E32C-437D-9211-97086E7325C8}"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BFCEAC8-84FE-4561-A79F-471DBFFC941F}"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4030C6-9F44-43EF-9DA8-7AF5CBD10261}"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29945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71FFEDD4-5072-4321-9AD2-2801448D51A0}"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Dissertation</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LCBB6000</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3</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Literature Review</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547438"/>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A7B033E-86E3-4B32-95AB-8F3AF42363E9}" type="datetime1">
              <a:rPr lang="en-GB" smtClean="0"/>
              <a:t>17/05/2023</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17/05/2023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2</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The Value of Literature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4447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sz="2400" dirty="0"/>
              <a:t>Academic work can only be taken seriously if it is informed by prior research and publication.</a:t>
            </a:r>
          </a:p>
          <a:p>
            <a:pPr>
              <a:buClr>
                <a:schemeClr val="tx1"/>
              </a:buClr>
            </a:pPr>
            <a:r>
              <a:rPr lang="en-GB" sz="2400" dirty="0"/>
              <a:t>It helps you to see the current state of knowledge in your topic and previous research that relates to your topic.</a:t>
            </a:r>
          </a:p>
          <a:p>
            <a:pPr>
              <a:buClr>
                <a:schemeClr val="tx1"/>
              </a:buClr>
            </a:pPr>
            <a:r>
              <a:rPr lang="en-GB" sz="2400" dirty="0"/>
              <a:t>It helps you to refine further your aim and objectives.</a:t>
            </a:r>
          </a:p>
          <a:p>
            <a:pPr>
              <a:buClr>
                <a:schemeClr val="tx1"/>
              </a:buClr>
            </a:pPr>
            <a:r>
              <a:rPr lang="en-GB" sz="2400" dirty="0"/>
              <a:t>It establishes a context/foundation of your research.</a:t>
            </a:r>
          </a:p>
          <a:p>
            <a:pPr>
              <a:buClr>
                <a:schemeClr val="tx1"/>
              </a:buClr>
            </a:pPr>
            <a:r>
              <a:rPr lang="en-GB" sz="2400" dirty="0"/>
              <a:t>It guides the reader into your research.</a:t>
            </a:r>
          </a:p>
          <a:p>
            <a:pPr>
              <a:buClr>
                <a:schemeClr val="tx1"/>
              </a:buClr>
            </a:pPr>
            <a:r>
              <a:rPr lang="en-GB" sz="2400" dirty="0"/>
              <a:t>It helps you to discover and provide an insight into research approaches, strategies, and techniques that may be appropriate for your research.</a:t>
            </a:r>
          </a:p>
          <a:p>
            <a:pPr>
              <a:buClr>
                <a:schemeClr val="tx1"/>
              </a:buClr>
            </a:pPr>
            <a:endParaRPr lang="en-GB" sz="2400" dirty="0"/>
          </a:p>
          <a:p>
            <a:pPr>
              <a:buClr>
                <a:schemeClr val="tx1"/>
              </a:buClr>
            </a:pPr>
            <a:endParaRPr lang="en-GB" sz="2400" dirty="0"/>
          </a:p>
          <a:p>
            <a:pPr>
              <a:buClr>
                <a:schemeClr val="tx1"/>
              </a:buClr>
            </a:pPr>
            <a:endParaRPr lang="en-GB" sz="2400" dirty="0"/>
          </a:p>
          <a:p>
            <a:pPr>
              <a:buClr>
                <a:schemeClr val="tx1"/>
              </a:buClr>
            </a:pPr>
            <a:endParaRPr lang="en-GB" sz="2400" dirty="0"/>
          </a:p>
          <a:p>
            <a:pPr>
              <a:buClr>
                <a:schemeClr val="tx1"/>
              </a:buClr>
            </a:pPr>
            <a:endParaRPr lang="en-GB" sz="2400" dirty="0"/>
          </a:p>
          <a:p>
            <a:pPr>
              <a:buClr>
                <a:schemeClr val="tx1"/>
              </a:buClr>
            </a:pPr>
            <a:endParaRPr lang="en-GB" sz="2400" dirty="0"/>
          </a:p>
        </p:txBody>
      </p:sp>
    </p:spTree>
    <p:extLst>
      <p:ext uri="{BB962C8B-B14F-4D97-AF65-F5344CB8AC3E}">
        <p14:creationId xmlns:p14="http://schemas.microsoft.com/office/powerpoint/2010/main" val="1130598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Where to start?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4447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chemeClr val="tx1"/>
              </a:buClr>
              <a:buNone/>
            </a:pPr>
            <a:r>
              <a:rPr lang="en-GB" sz="2400" dirty="0"/>
              <a:t>By now - </a:t>
            </a:r>
          </a:p>
          <a:p>
            <a:pPr marL="0" indent="0">
              <a:buClr>
                <a:schemeClr val="tx1"/>
              </a:buClr>
              <a:buNone/>
            </a:pPr>
            <a:endParaRPr lang="en-GB" sz="2400" dirty="0"/>
          </a:p>
          <a:p>
            <a:pPr>
              <a:buClr>
                <a:schemeClr val="tx1"/>
              </a:buClr>
            </a:pPr>
            <a:r>
              <a:rPr lang="en-GB" sz="2400" dirty="0"/>
              <a:t>you have a research area </a:t>
            </a:r>
          </a:p>
          <a:p>
            <a:pPr>
              <a:buClr>
                <a:schemeClr val="tx1"/>
              </a:buClr>
            </a:pPr>
            <a:r>
              <a:rPr lang="en-GB" sz="2400" dirty="0"/>
              <a:t>you have formulated an aim for your research</a:t>
            </a:r>
          </a:p>
          <a:p>
            <a:pPr>
              <a:buClr>
                <a:schemeClr val="tx1"/>
              </a:buClr>
            </a:pPr>
            <a:r>
              <a:rPr lang="en-GB" sz="2400" dirty="0"/>
              <a:t>you have set objectives to achieve the aim</a:t>
            </a:r>
          </a:p>
        </p:txBody>
      </p:sp>
    </p:spTree>
    <p:extLst>
      <p:ext uri="{BB962C8B-B14F-4D97-AF65-F5344CB8AC3E}">
        <p14:creationId xmlns:p14="http://schemas.microsoft.com/office/powerpoint/2010/main" val="123765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Literature Search</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4447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sz="2400" dirty="0"/>
              <a:t>Search widely and use various sources: the library online data base, books and other secondary literature from the library, general online searching/Google scholar</a:t>
            </a:r>
          </a:p>
          <a:p>
            <a:pPr>
              <a:buClr>
                <a:schemeClr val="tx1"/>
              </a:buClr>
            </a:pPr>
            <a:r>
              <a:rPr lang="en-GB" sz="2400" dirty="0"/>
              <a:t>Find original sources where appropriate</a:t>
            </a:r>
          </a:p>
          <a:p>
            <a:pPr>
              <a:buClr>
                <a:schemeClr val="tx1"/>
              </a:buClr>
            </a:pPr>
            <a:r>
              <a:rPr lang="en-GB" sz="2400" dirty="0"/>
              <a:t>Find literature that is specific to your work</a:t>
            </a:r>
          </a:p>
          <a:p>
            <a:pPr>
              <a:buClr>
                <a:schemeClr val="tx1"/>
              </a:buClr>
            </a:pPr>
            <a:r>
              <a:rPr lang="en-GB" sz="2400" dirty="0"/>
              <a:t>Be aware of the quality of your sources</a:t>
            </a:r>
          </a:p>
          <a:p>
            <a:pPr>
              <a:buClr>
                <a:schemeClr val="tx1"/>
              </a:buClr>
            </a:pPr>
            <a:r>
              <a:rPr lang="en-GB" sz="2400" dirty="0"/>
              <a:t>Look for key themes, arguments or models</a:t>
            </a:r>
          </a:p>
          <a:p>
            <a:pPr>
              <a:buClr>
                <a:schemeClr val="tx1"/>
              </a:buClr>
            </a:pPr>
            <a:r>
              <a:rPr lang="en-GB" sz="2400" dirty="0"/>
              <a:t>Keep references - use EndNote or </a:t>
            </a:r>
            <a:r>
              <a:rPr lang="en-GB" sz="2400" dirty="0" err="1"/>
              <a:t>Refwork</a:t>
            </a:r>
            <a:r>
              <a:rPr lang="en-GB" sz="2400" dirty="0"/>
              <a:t> (Bibliographic software)</a:t>
            </a:r>
          </a:p>
          <a:p>
            <a:pPr>
              <a:buClr>
                <a:schemeClr val="tx1"/>
              </a:buClr>
            </a:pPr>
            <a:r>
              <a:rPr lang="en-GB" sz="2400" dirty="0"/>
              <a:t>Organise what you have found (e.g. A different folder for each objective)</a:t>
            </a:r>
          </a:p>
          <a:p>
            <a:pPr>
              <a:buClr>
                <a:schemeClr val="tx1"/>
              </a:buClr>
            </a:pPr>
            <a:endParaRPr lang="en-GB" sz="2400" dirty="0"/>
          </a:p>
          <a:p>
            <a:pPr>
              <a:buClr>
                <a:schemeClr val="tx1"/>
              </a:buClr>
            </a:pPr>
            <a:endParaRPr lang="en-GB" sz="2400" dirty="0"/>
          </a:p>
          <a:p>
            <a:pPr>
              <a:buClr>
                <a:schemeClr val="tx1"/>
              </a:buClr>
            </a:pPr>
            <a:endParaRPr lang="en-GB" sz="2400" dirty="0"/>
          </a:p>
          <a:p>
            <a:pPr>
              <a:buClr>
                <a:schemeClr val="tx1"/>
              </a:buClr>
            </a:pPr>
            <a:endParaRPr lang="en-GB" sz="2400" dirty="0"/>
          </a:p>
          <a:p>
            <a:pPr>
              <a:buClr>
                <a:schemeClr val="tx1"/>
              </a:buClr>
            </a:pPr>
            <a:endParaRPr lang="en-GB" sz="2400" dirty="0"/>
          </a:p>
        </p:txBody>
      </p:sp>
    </p:spTree>
    <p:extLst>
      <p:ext uri="{BB962C8B-B14F-4D97-AF65-F5344CB8AC3E}">
        <p14:creationId xmlns:p14="http://schemas.microsoft.com/office/powerpoint/2010/main" val="2499464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Reading and Reducing Literature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3063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sz="2400" dirty="0"/>
              <a:t>Skim read each article</a:t>
            </a:r>
          </a:p>
          <a:p>
            <a:pPr>
              <a:buClr>
                <a:schemeClr val="tx1"/>
              </a:buClr>
            </a:pPr>
            <a:r>
              <a:rPr lang="en-GB" sz="2400" dirty="0"/>
              <a:t>Allowing a short time only for each</a:t>
            </a:r>
          </a:p>
          <a:p>
            <a:pPr>
              <a:buClr>
                <a:schemeClr val="tx1"/>
              </a:buClr>
            </a:pPr>
            <a:r>
              <a:rPr lang="en-GB" sz="2400" dirty="0"/>
              <a:t>Focus upon the abstract, introduction, key findings and conclusion </a:t>
            </a:r>
          </a:p>
          <a:p>
            <a:pPr>
              <a:buClr>
                <a:schemeClr val="tx1"/>
              </a:buClr>
            </a:pPr>
            <a:r>
              <a:rPr lang="en-GB" sz="2400" dirty="0"/>
              <a:t>Note the 3 or 4 key points and reference details</a:t>
            </a:r>
          </a:p>
          <a:p>
            <a:pPr>
              <a:buClr>
                <a:schemeClr val="tx1"/>
              </a:buClr>
            </a:pPr>
            <a:r>
              <a:rPr lang="en-GB" sz="2400" dirty="0"/>
              <a:t>Your pile of journal articles should then reduce to a few sides of key points</a:t>
            </a:r>
          </a:p>
          <a:p>
            <a:pPr>
              <a:buClr>
                <a:schemeClr val="tx1"/>
              </a:buClr>
            </a:pPr>
            <a:endParaRPr lang="en-GB" sz="2400" dirty="0"/>
          </a:p>
        </p:txBody>
      </p:sp>
    </p:spTree>
    <p:extLst>
      <p:ext uri="{BB962C8B-B14F-4D97-AF65-F5344CB8AC3E}">
        <p14:creationId xmlns:p14="http://schemas.microsoft.com/office/powerpoint/2010/main" val="67365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Structure of the Literature Review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3063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sz="2400" dirty="0"/>
              <a:t>Start at the general, then narrow down to specifics </a:t>
            </a:r>
          </a:p>
          <a:p>
            <a:pPr>
              <a:buClr>
                <a:schemeClr val="tx1"/>
              </a:buClr>
            </a:pPr>
            <a:r>
              <a:rPr lang="en-GB" sz="2400" dirty="0"/>
              <a:t>Use key themes (and sub headings) </a:t>
            </a:r>
          </a:p>
          <a:p>
            <a:pPr>
              <a:buClr>
                <a:schemeClr val="tx1"/>
              </a:buClr>
            </a:pPr>
            <a:r>
              <a:rPr lang="en-GB" sz="2400" dirty="0"/>
              <a:t>Provide a brief overview of the key relevant themes (discussion on those themes)</a:t>
            </a:r>
          </a:p>
          <a:p>
            <a:pPr>
              <a:buClr>
                <a:schemeClr val="tx1"/>
              </a:buClr>
            </a:pPr>
            <a:r>
              <a:rPr lang="en-GB" sz="2400" dirty="0"/>
              <a:t>Summarise, compare and contrast the research of other key writers. This will help you to show how your research fits with the research of other writers and also make your LR is more critical</a:t>
            </a:r>
          </a:p>
          <a:p>
            <a:pPr>
              <a:buClr>
                <a:schemeClr val="tx1"/>
              </a:buClr>
            </a:pPr>
            <a:r>
              <a:rPr lang="en-GB" sz="2400" dirty="0"/>
              <a:t>Show how your own research relates to the literature</a:t>
            </a:r>
          </a:p>
          <a:p>
            <a:pPr>
              <a:buClr>
                <a:schemeClr val="tx1"/>
              </a:buClr>
            </a:pPr>
            <a:r>
              <a:rPr lang="en-GB" sz="2400" dirty="0"/>
              <a:t>Use introduction and summary/conclusion</a:t>
            </a:r>
          </a:p>
          <a:p>
            <a:pPr>
              <a:buClr>
                <a:schemeClr val="tx1"/>
              </a:buClr>
            </a:pPr>
            <a:endParaRPr lang="en-GB" sz="2400" dirty="0"/>
          </a:p>
          <a:p>
            <a:pPr>
              <a:buClr>
                <a:schemeClr val="tx1"/>
              </a:buClr>
            </a:pPr>
            <a:endParaRPr lang="en-GB" sz="2400" dirty="0"/>
          </a:p>
        </p:txBody>
      </p:sp>
    </p:spTree>
    <p:extLst>
      <p:ext uri="{BB962C8B-B14F-4D97-AF65-F5344CB8AC3E}">
        <p14:creationId xmlns:p14="http://schemas.microsoft.com/office/powerpoint/2010/main" val="3347823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Writing a Literature Review</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3063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chemeClr val="tx1"/>
              </a:buClr>
            </a:pPr>
            <a:r>
              <a:rPr lang="en-GB" sz="2000" dirty="0"/>
              <a:t>Link the literature review to your objectives</a:t>
            </a:r>
          </a:p>
          <a:p>
            <a:pPr>
              <a:buClr>
                <a:schemeClr val="tx1"/>
              </a:buClr>
            </a:pPr>
            <a:r>
              <a:rPr lang="en-GB" sz="2000" dirty="0"/>
              <a:t>Organise discussion into key themes (4-6 themes)</a:t>
            </a:r>
          </a:p>
          <a:p>
            <a:pPr>
              <a:buClr>
                <a:schemeClr val="tx1"/>
              </a:buClr>
            </a:pPr>
            <a:r>
              <a:rPr lang="en-GB" sz="2000" dirty="0"/>
              <a:t>Ensure that key theories or models are explained</a:t>
            </a:r>
          </a:p>
          <a:p>
            <a:pPr>
              <a:buClr>
                <a:schemeClr val="tx1"/>
              </a:buClr>
            </a:pPr>
            <a:r>
              <a:rPr lang="en-GB" sz="2000" dirty="0"/>
              <a:t>Draw attention to gaps in the literature if they exist</a:t>
            </a:r>
          </a:p>
          <a:p>
            <a:pPr>
              <a:buClr>
                <a:schemeClr val="tx1"/>
              </a:buClr>
            </a:pPr>
            <a:r>
              <a:rPr lang="en-GB" sz="2000" dirty="0"/>
              <a:t>Identify areas of difference between the contributions/compare and contrast previous studies in the area (Gain an overall picture)</a:t>
            </a:r>
          </a:p>
          <a:p>
            <a:pPr>
              <a:buClr>
                <a:schemeClr val="tx1"/>
              </a:buClr>
            </a:pPr>
            <a:r>
              <a:rPr lang="en-GB" sz="2000" dirty="0"/>
              <a:t>Highlight previous research work that are most relevant to your research</a:t>
            </a:r>
          </a:p>
          <a:p>
            <a:pPr>
              <a:buClr>
                <a:schemeClr val="tx1"/>
              </a:buClr>
            </a:pPr>
            <a:r>
              <a:rPr lang="en-GB" sz="2000" dirty="0"/>
              <a:t>Ensure that you use relevant or representative literature</a:t>
            </a:r>
          </a:p>
          <a:p>
            <a:pPr>
              <a:buClr>
                <a:schemeClr val="tx1"/>
              </a:buClr>
            </a:pPr>
            <a:r>
              <a:rPr lang="en-GB" sz="2000" dirty="0"/>
              <a:t>Include up to date and seminal text</a:t>
            </a:r>
          </a:p>
          <a:p>
            <a:pPr>
              <a:buClr>
                <a:schemeClr val="tx1"/>
              </a:buClr>
            </a:pPr>
            <a:r>
              <a:rPr lang="en-GB" sz="2000" dirty="0"/>
              <a:t>Avoid on over-reliance on a few sources</a:t>
            </a:r>
          </a:p>
          <a:p>
            <a:pPr>
              <a:buClr>
                <a:schemeClr val="tx1"/>
              </a:buClr>
            </a:pPr>
            <a:r>
              <a:rPr lang="en-GB" sz="2000" dirty="0"/>
              <a:t>Avoid using quotations, except for definitions</a:t>
            </a:r>
          </a:p>
          <a:p>
            <a:pPr>
              <a:buClr>
                <a:schemeClr val="tx1"/>
              </a:buClr>
            </a:pPr>
            <a:r>
              <a:rPr lang="en-GB" sz="2000" dirty="0"/>
              <a:t>Use multiple references and use Harvard system</a:t>
            </a:r>
          </a:p>
          <a:p>
            <a:pPr>
              <a:buClr>
                <a:schemeClr val="tx1"/>
              </a:buClr>
            </a:pPr>
            <a:endParaRPr lang="en-GB" sz="2000" dirty="0"/>
          </a:p>
          <a:p>
            <a:pPr>
              <a:buClr>
                <a:schemeClr val="tx1"/>
              </a:buClr>
            </a:pPr>
            <a:endParaRPr lang="en-GB" sz="2000" dirty="0"/>
          </a:p>
          <a:p>
            <a:pPr>
              <a:buClr>
                <a:schemeClr val="tx1"/>
              </a:buClr>
            </a:pPr>
            <a:endParaRPr lang="en-GB" sz="2000" dirty="0"/>
          </a:p>
        </p:txBody>
      </p:sp>
    </p:spTree>
    <p:extLst>
      <p:ext uri="{BB962C8B-B14F-4D97-AF65-F5344CB8AC3E}">
        <p14:creationId xmlns:p14="http://schemas.microsoft.com/office/powerpoint/2010/main" val="490701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8C8A49-4099-2F8A-321E-3B50A1AF876C}"/>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B55D5C7C-F590-FED0-0060-8A06474B5C8A}"/>
              </a:ext>
            </a:extLst>
          </p:cNvPr>
          <p:cNvSpPr>
            <a:spLocks noGrp="1"/>
          </p:cNvSpPr>
          <p:nvPr>
            <p:ph type="sldNum" sz="quarter" idx="11"/>
          </p:nvPr>
        </p:nvSpPr>
        <p:spPr/>
        <p:txBody>
          <a:bodyPr/>
          <a:lstStyle/>
          <a:p>
            <a:fld id="{F4BD6A3A-4F9D-41E3-A65D-BCC7D77E66B6}" type="slidenum">
              <a:rPr lang="en-GB" smtClean="0"/>
              <a:t>9</a:t>
            </a:fld>
            <a:endParaRPr lang="en-GB"/>
          </a:p>
        </p:txBody>
      </p:sp>
      <p:pic>
        <p:nvPicPr>
          <p:cNvPr id="4" name="Picture 3">
            <a:extLst>
              <a:ext uri="{FF2B5EF4-FFF2-40B4-BE49-F238E27FC236}">
                <a16:creationId xmlns:a16="http://schemas.microsoft.com/office/drawing/2014/main" id="{80D3FD79-EFF9-22BD-7336-55152A1D1E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75" y="990085"/>
            <a:ext cx="7772400" cy="4530645"/>
          </a:xfrm>
          <a:prstGeom prst="rect">
            <a:avLst/>
          </a:prstGeom>
        </p:spPr>
      </p:pic>
      <p:sp>
        <p:nvSpPr>
          <p:cNvPr id="5" name="Title 1">
            <a:extLst>
              <a:ext uri="{FF2B5EF4-FFF2-40B4-BE49-F238E27FC236}">
                <a16:creationId xmlns:a16="http://schemas.microsoft.com/office/drawing/2014/main" id="{1B06E0C6-A7F9-496A-33B8-F36F044F5971}"/>
              </a:ext>
            </a:extLst>
          </p:cNvPr>
          <p:cNvSpPr txBox="1">
            <a:spLocks/>
          </p:cNvSpPr>
          <p:nvPr/>
        </p:nvSpPr>
        <p:spPr bwMode="auto">
          <a:xfrm>
            <a:off x="413538" y="136523"/>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altLang="en-US" sz="2700" b="1" dirty="0"/>
              <a:t>Literature Review Structure</a:t>
            </a:r>
          </a:p>
        </p:txBody>
      </p:sp>
      <p:sp>
        <p:nvSpPr>
          <p:cNvPr id="6" name="TextBox 5">
            <a:extLst>
              <a:ext uri="{FF2B5EF4-FFF2-40B4-BE49-F238E27FC236}">
                <a16:creationId xmlns:a16="http://schemas.microsoft.com/office/drawing/2014/main" id="{DFE89349-9010-7EA0-A4A9-3E3825AA8E44}"/>
              </a:ext>
            </a:extLst>
          </p:cNvPr>
          <p:cNvSpPr txBox="1"/>
          <p:nvPr/>
        </p:nvSpPr>
        <p:spPr>
          <a:xfrm>
            <a:off x="413538" y="5520730"/>
            <a:ext cx="3207929" cy="215444"/>
          </a:xfrm>
          <a:prstGeom prst="rect">
            <a:avLst/>
          </a:prstGeom>
          <a:noFill/>
        </p:spPr>
        <p:txBody>
          <a:bodyPr wrap="none" rtlCol="0">
            <a:spAutoFit/>
          </a:bodyPr>
          <a:lstStyle/>
          <a:p>
            <a:r>
              <a:rPr lang="en-GB" sz="800" i="1" dirty="0"/>
              <a:t>Source</a:t>
            </a:r>
            <a:r>
              <a:rPr lang="en-GB" sz="800" dirty="0"/>
              <a:t>: © Mark Saunders, Phillip Lewis and Adrian Thornhill 2018</a:t>
            </a:r>
            <a:endParaRPr lang="en-GB" sz="2000" dirty="0"/>
          </a:p>
        </p:txBody>
      </p:sp>
    </p:spTree>
    <p:extLst>
      <p:ext uri="{BB962C8B-B14F-4D97-AF65-F5344CB8AC3E}">
        <p14:creationId xmlns:p14="http://schemas.microsoft.com/office/powerpoint/2010/main" val="3724809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90503" y="775364"/>
            <a:ext cx="4164224" cy="1001941"/>
          </a:xfrm>
          <a:prstGeom prst="rect">
            <a:avLst/>
          </a:prstGeom>
          <a:noFill/>
        </p:spPr>
        <p:txBody>
          <a:bodyPr wrap="square">
            <a:spAutoFit/>
          </a:bodyPr>
          <a:lstStyle/>
          <a:p>
            <a:pPr algn="ctr">
              <a:lnSpc>
                <a:spcPct val="150000"/>
              </a:lnSpc>
            </a:pPr>
            <a:r>
              <a:rPr lang="en-GB" sz="2100" b="1" dirty="0">
                <a:effectLst>
                  <a:outerShdw blurRad="38100" dist="38100" dir="2700000" algn="tl">
                    <a:srgbClr val="000000">
                      <a:alpha val="43137"/>
                    </a:srgbClr>
                  </a:outerShdw>
                </a:effectLst>
              </a:rPr>
              <a:t>Bringing the facts together in Literature Review</a:t>
            </a:r>
            <a:endParaRPr lang="en-GB" sz="2400" b="1" dirty="0">
              <a:effectLst>
                <a:outerShdw blurRad="38100" dist="38100" dir="2700000" algn="tl">
                  <a:srgbClr val="000000">
                    <a:alpha val="43137"/>
                  </a:srgbClr>
                </a:outerShdw>
              </a:effectLst>
            </a:endParaRPr>
          </a:p>
        </p:txBody>
      </p:sp>
      <p:sp>
        <p:nvSpPr>
          <p:cNvPr id="5" name="Rectangle 4"/>
          <p:cNvSpPr/>
          <p:nvPr/>
        </p:nvSpPr>
        <p:spPr>
          <a:xfrm>
            <a:off x="512229" y="1973335"/>
            <a:ext cx="7983503" cy="2118529"/>
          </a:xfrm>
          <a:prstGeom prst="rect">
            <a:avLst/>
          </a:prstGeom>
          <a:noFill/>
        </p:spPr>
        <p:txBody>
          <a:bodyPr wrap="square">
            <a:spAutoFit/>
          </a:bodyPr>
          <a:lstStyle/>
          <a:p>
            <a:pPr marL="385763" indent="-385763" algn="just">
              <a:lnSpc>
                <a:spcPct val="150000"/>
              </a:lnSpc>
              <a:buFont typeface="Arial" panose="020B0604020202020204" pitchFamily="34" charset="0"/>
              <a:buChar char="•"/>
            </a:pPr>
            <a:r>
              <a:rPr lang="en-GB" dirty="0"/>
              <a:t>What are scholars or authors saying about your research topic? </a:t>
            </a:r>
          </a:p>
          <a:p>
            <a:pPr marL="385763" indent="-385763" algn="just">
              <a:lnSpc>
                <a:spcPct val="150000"/>
              </a:lnSpc>
              <a:buFont typeface="Arial" panose="020B0604020202020204" pitchFamily="34" charset="0"/>
              <a:buChar char="•"/>
            </a:pPr>
            <a:r>
              <a:rPr lang="en-GB" dirty="0"/>
              <a:t>What are the key debates? What are they saying specifically?</a:t>
            </a:r>
          </a:p>
          <a:p>
            <a:pPr marL="385763" indent="-385763" algn="just">
              <a:lnSpc>
                <a:spcPct val="150000"/>
              </a:lnSpc>
              <a:buFont typeface="Arial" panose="020B0604020202020204" pitchFamily="34" charset="0"/>
              <a:buChar char="•"/>
            </a:pPr>
            <a:r>
              <a:rPr lang="en-GB" dirty="0"/>
              <a:t>What ideas /issues do you agree, and which do you disagree regarding your research? Why / Why not?</a:t>
            </a:r>
          </a:p>
          <a:p>
            <a:pPr marL="342900" indent="-342900">
              <a:lnSpc>
                <a:spcPct val="150000"/>
              </a:lnSpc>
              <a:buFont typeface="Arial" panose="020B0604020202020204" pitchFamily="34" charset="0"/>
              <a:buChar char="•"/>
            </a:pPr>
            <a:endParaRPr lang="en-GB" dirty="0"/>
          </a:p>
        </p:txBody>
      </p:sp>
      <p:sp>
        <p:nvSpPr>
          <p:cNvPr id="6" name="Rectangle 5"/>
          <p:cNvSpPr/>
          <p:nvPr/>
        </p:nvSpPr>
        <p:spPr>
          <a:xfrm>
            <a:off x="512229" y="3837582"/>
            <a:ext cx="7850437" cy="1287532"/>
          </a:xfrm>
          <a:prstGeom prst="rect">
            <a:avLst/>
          </a:prstGeom>
          <a:noFill/>
        </p:spPr>
        <p:txBody>
          <a:bodyPr wrap="square">
            <a:spAutoFit/>
          </a:bodyPr>
          <a:lstStyle/>
          <a:p>
            <a:pPr marL="385763" indent="-385763" algn="just">
              <a:lnSpc>
                <a:spcPct val="150000"/>
              </a:lnSpc>
              <a:buFont typeface="Arial" panose="020B0604020202020204" pitchFamily="34" charset="0"/>
              <a:buChar char="•"/>
            </a:pPr>
            <a:r>
              <a:rPr lang="en-GB" dirty="0"/>
              <a:t>What has not been covered in your topic. This should probably be the literature gap. </a:t>
            </a:r>
          </a:p>
          <a:p>
            <a:pPr marL="342900" indent="-342900">
              <a:lnSpc>
                <a:spcPct val="150000"/>
              </a:lnSpc>
              <a:buFont typeface="Arial" panose="020B0604020202020204" pitchFamily="34" charset="0"/>
              <a:buChar char="•"/>
            </a:pPr>
            <a:endParaRPr lang="en-GB" dirty="0"/>
          </a:p>
        </p:txBody>
      </p:sp>
    </p:spTree>
    <p:extLst>
      <p:ext uri="{BB962C8B-B14F-4D97-AF65-F5344CB8AC3E}">
        <p14:creationId xmlns:p14="http://schemas.microsoft.com/office/powerpoint/2010/main" val="148873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244854"/>
            <a:ext cx="8316924" cy="857250"/>
          </a:xfrm>
        </p:spPr>
        <p:txBody>
          <a:bodyPr/>
          <a:lstStyle/>
          <a:p>
            <a:pPr eaLnBrk="1" hangingPunct="1"/>
            <a:r>
              <a:rPr lang="en-GB" altLang="en-US" sz="2700" b="1" dirty="0"/>
              <a:t>So, Literature Review </a:t>
            </a:r>
            <a:r>
              <a:rPr lang="en-GB" altLang="en-US" sz="2700" b="1" dirty="0">
                <a:solidFill>
                  <a:srgbClr val="FF0000"/>
                </a:solidFill>
              </a:rPr>
              <a:t>is not </a:t>
            </a:r>
            <a:r>
              <a:rPr lang="en-GB" altLang="en-US" sz="2700" b="1" dirty="0"/>
              <a:t>the following:</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13537" y="1030801"/>
            <a:ext cx="8316923" cy="2240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200000"/>
              </a:lnSpc>
              <a:buClr>
                <a:schemeClr val="tx1"/>
              </a:buClr>
            </a:pPr>
            <a:r>
              <a:rPr lang="en-GB" sz="2000" dirty="0"/>
              <a:t>A summary of works that have been done previously</a:t>
            </a:r>
          </a:p>
          <a:p>
            <a:pPr>
              <a:lnSpc>
                <a:spcPct val="200000"/>
              </a:lnSpc>
              <a:buClr>
                <a:schemeClr val="tx1"/>
              </a:buClr>
            </a:pPr>
            <a:r>
              <a:rPr lang="en-GB" sz="2000" dirty="0"/>
              <a:t>A catalogue of authors, arranged chronologically</a:t>
            </a:r>
          </a:p>
          <a:p>
            <a:pPr>
              <a:lnSpc>
                <a:spcPct val="200000"/>
              </a:lnSpc>
              <a:buClr>
                <a:schemeClr val="tx1"/>
              </a:buClr>
            </a:pPr>
            <a:r>
              <a:rPr lang="en-GB" sz="2000" dirty="0"/>
              <a:t>An unlinked set of ideas or comments on a subject</a:t>
            </a:r>
          </a:p>
        </p:txBody>
      </p:sp>
    </p:spTree>
    <p:extLst>
      <p:ext uri="{BB962C8B-B14F-4D97-AF65-F5344CB8AC3E}">
        <p14:creationId xmlns:p14="http://schemas.microsoft.com/office/powerpoint/2010/main" val="3109525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659A8-0981-9BCB-C6D3-759CDEA5713D}"/>
              </a:ext>
            </a:extLst>
          </p:cNvPr>
          <p:cNvSpPr>
            <a:spLocks noGrp="1"/>
          </p:cNvSpPr>
          <p:nvPr>
            <p:ph type="title"/>
          </p:nvPr>
        </p:nvSpPr>
        <p:spPr>
          <a:xfrm>
            <a:off x="609600" y="228600"/>
            <a:ext cx="8153400" cy="823913"/>
          </a:xfrm>
        </p:spPr>
        <p:txBody>
          <a:bodyPr/>
          <a:lstStyle/>
          <a:p>
            <a:pPr>
              <a:defRPr/>
            </a:pPr>
            <a:r>
              <a:rPr lang="en-GB" sz="4000" b="1" dirty="0">
                <a:effectLst>
                  <a:outerShdw blurRad="38100" dist="38100" dir="2700000" algn="tl">
                    <a:srgbClr val="000000">
                      <a:alpha val="43137"/>
                    </a:srgbClr>
                  </a:outerShdw>
                </a:effectLst>
              </a:rPr>
              <a:t>Sources of Literature</a:t>
            </a:r>
            <a:endParaRPr lang="en-GB" sz="4000" dirty="0"/>
          </a:p>
        </p:txBody>
      </p:sp>
      <p:sp>
        <p:nvSpPr>
          <p:cNvPr id="3" name="Content Placeholder 2">
            <a:extLst>
              <a:ext uri="{FF2B5EF4-FFF2-40B4-BE49-F238E27FC236}">
                <a16:creationId xmlns:a16="http://schemas.microsoft.com/office/drawing/2014/main" id="{82131B90-96F9-B8BE-0CAD-CFE84AAE7275}"/>
              </a:ext>
            </a:extLst>
          </p:cNvPr>
          <p:cNvSpPr>
            <a:spLocks noGrp="1"/>
          </p:cNvSpPr>
          <p:nvPr>
            <p:ph idx="1"/>
          </p:nvPr>
        </p:nvSpPr>
        <p:spPr>
          <a:xfrm>
            <a:off x="685800" y="1196975"/>
            <a:ext cx="8077200" cy="4137025"/>
          </a:xfrm>
        </p:spPr>
        <p:txBody>
          <a:bodyPr/>
          <a:lstStyle/>
          <a:p>
            <a:pPr marL="457200" indent="-457200">
              <a:buFont typeface="Trebuchet MS" pitchFamily="34" charset="0"/>
              <a:buAutoNum type="arabicPeriod"/>
              <a:defRPr/>
            </a:pPr>
            <a:r>
              <a:rPr lang="en-GB" sz="2800" dirty="0"/>
              <a:t>Books</a:t>
            </a:r>
          </a:p>
          <a:p>
            <a:pPr lvl="1">
              <a:defRPr/>
            </a:pPr>
            <a:r>
              <a:rPr lang="en-GB" sz="2400" dirty="0"/>
              <a:t>Written for specific audiences.</a:t>
            </a:r>
          </a:p>
          <a:p>
            <a:pPr lvl="1">
              <a:defRPr/>
            </a:pPr>
            <a:r>
              <a:rPr lang="en-GB" sz="2400" dirty="0"/>
              <a:t>Presented in an ordered and accessible form</a:t>
            </a:r>
          </a:p>
          <a:p>
            <a:pPr lvl="1">
              <a:defRPr/>
            </a:pPr>
            <a:r>
              <a:rPr lang="en-GB" sz="2400" dirty="0"/>
              <a:t>Useful as an introductory source to help you to clarify your research questions/objectives/methods you intent to use and find out who are the expert in the field.</a:t>
            </a:r>
          </a:p>
          <a:p>
            <a:pPr lvl="1">
              <a:buFontTx/>
              <a:buNone/>
              <a:defRPr/>
            </a:pPr>
            <a:r>
              <a:rPr lang="en-GB" sz="2400" dirty="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6AA48C-C242-7426-2920-5D23C070F3B4}"/>
              </a:ext>
            </a:extLst>
          </p:cNvPr>
          <p:cNvSpPr>
            <a:spLocks noGrp="1"/>
          </p:cNvSpPr>
          <p:nvPr>
            <p:ph idx="1"/>
          </p:nvPr>
        </p:nvSpPr>
        <p:spPr>
          <a:xfrm>
            <a:off x="685800" y="1196975"/>
            <a:ext cx="8077200" cy="5472113"/>
          </a:xfrm>
        </p:spPr>
        <p:txBody>
          <a:bodyPr/>
          <a:lstStyle/>
          <a:p>
            <a:pPr marL="514350" indent="-514350">
              <a:buFontTx/>
              <a:buNone/>
              <a:defRPr/>
            </a:pPr>
            <a:r>
              <a:rPr lang="en-GB" sz="2800" dirty="0"/>
              <a:t>2. Journals</a:t>
            </a:r>
          </a:p>
          <a:p>
            <a:pPr lvl="1">
              <a:defRPr/>
            </a:pPr>
            <a:r>
              <a:rPr lang="en-GB" sz="2400" dirty="0"/>
              <a:t>Academic Journals </a:t>
            </a:r>
          </a:p>
          <a:p>
            <a:pPr marL="1085850" lvl="2">
              <a:defRPr/>
            </a:pPr>
            <a:r>
              <a:rPr lang="en-GB" dirty="0"/>
              <a:t>Peer Reviewed (mostly)</a:t>
            </a:r>
          </a:p>
          <a:p>
            <a:pPr marL="1085850" lvl="2">
              <a:defRPr/>
            </a:pPr>
            <a:r>
              <a:rPr lang="en-GB" dirty="0"/>
              <a:t>Major Source of most up-to-date material</a:t>
            </a:r>
          </a:p>
          <a:p>
            <a:pPr lvl="1">
              <a:buFontTx/>
              <a:buNone/>
              <a:defRPr/>
            </a:pPr>
            <a:endParaRPr lang="en-GB" sz="2400" dirty="0"/>
          </a:p>
          <a:p>
            <a:pPr lvl="1">
              <a:defRPr/>
            </a:pPr>
            <a:r>
              <a:rPr lang="en-GB" sz="2400" dirty="0"/>
              <a:t>Other Journals/Trade Magazines/Professional journal</a:t>
            </a:r>
          </a:p>
          <a:p>
            <a:pPr marL="1085850" lvl="2">
              <a:defRPr/>
            </a:pPr>
            <a:r>
              <a:rPr lang="en-GB" dirty="0"/>
              <a:t>Not peer reviewed</a:t>
            </a:r>
          </a:p>
          <a:p>
            <a:pPr marL="1077913" lvl="2" indent="-180975">
              <a:defRPr/>
            </a:pPr>
            <a:r>
              <a:rPr lang="en-GB" dirty="0"/>
              <a:t>Good for showing trends current trends </a:t>
            </a:r>
          </a:p>
          <a:p>
            <a:pPr marL="1081088" lvl="2" indent="84138">
              <a:buFontTx/>
              <a:buNone/>
              <a:defRPr/>
            </a:pPr>
            <a:r>
              <a:rPr lang="en-GB" dirty="0"/>
              <a:t>within business</a:t>
            </a:r>
          </a:p>
          <a:p>
            <a:pPr marL="1085850" lvl="2">
              <a:defRPr/>
            </a:pPr>
            <a:r>
              <a:rPr lang="en-GB" dirty="0"/>
              <a:t>Not to be relied on – Many are questionable </a:t>
            </a:r>
          </a:p>
          <a:p>
            <a:pPr marL="1165225" lvl="2" indent="-87313">
              <a:buFontTx/>
              <a:buNone/>
              <a:defRPr/>
            </a:pPr>
            <a:r>
              <a:rPr lang="en-GB" dirty="0"/>
              <a:t>quality</a:t>
            </a:r>
          </a:p>
          <a:p>
            <a:pPr>
              <a:defRPr/>
            </a:pPr>
            <a:endParaRPr lang="en-GB" dirty="0"/>
          </a:p>
        </p:txBody>
      </p:sp>
      <p:sp>
        <p:nvSpPr>
          <p:cNvPr id="4" name="Title 1">
            <a:extLst>
              <a:ext uri="{FF2B5EF4-FFF2-40B4-BE49-F238E27FC236}">
                <a16:creationId xmlns:a16="http://schemas.microsoft.com/office/drawing/2014/main" id="{32D34EA4-987D-8650-678C-E41F0C255CCB}"/>
              </a:ext>
            </a:extLst>
          </p:cNvPr>
          <p:cNvSpPr txBox="1">
            <a:spLocks/>
          </p:cNvSpPr>
          <p:nvPr/>
        </p:nvSpPr>
        <p:spPr bwMode="auto">
          <a:xfrm>
            <a:off x="609600" y="228600"/>
            <a:ext cx="8153400"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pPr>
              <a:defRPr/>
            </a:pPr>
            <a:r>
              <a:rPr lang="en-GB" sz="4000" b="1">
                <a:effectLst>
                  <a:outerShdw blurRad="38100" dist="38100" dir="2700000" algn="tl">
                    <a:srgbClr val="000000">
                      <a:alpha val="43137"/>
                    </a:srgbClr>
                  </a:outerShdw>
                </a:effectLst>
              </a:rPr>
              <a:t>Sources of Literature</a:t>
            </a:r>
            <a:endParaRPr lang="en-GB" sz="4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B6AE3-BC83-5613-8F67-F9EE931A2284}"/>
              </a:ext>
            </a:extLst>
          </p:cNvPr>
          <p:cNvSpPr>
            <a:spLocks noGrp="1"/>
          </p:cNvSpPr>
          <p:nvPr>
            <p:ph type="title"/>
          </p:nvPr>
        </p:nvSpPr>
        <p:spPr/>
        <p:txBody>
          <a:bodyPr/>
          <a:lstStyle/>
          <a:p>
            <a:pPr>
              <a:defRPr/>
            </a:pPr>
            <a:r>
              <a:rPr lang="en-GB" sz="4000" b="1" dirty="0">
                <a:effectLst>
                  <a:outerShdw blurRad="38100" dist="38100" dir="2700000" algn="tl">
                    <a:srgbClr val="000000">
                      <a:alpha val="43137"/>
                    </a:srgbClr>
                  </a:outerShdw>
                </a:effectLst>
              </a:rPr>
              <a:t>Sources of Literature</a:t>
            </a:r>
            <a:endParaRPr lang="en-GB" sz="4000" dirty="0"/>
          </a:p>
        </p:txBody>
      </p:sp>
      <p:sp>
        <p:nvSpPr>
          <p:cNvPr id="24579" name="Content Placeholder 2">
            <a:extLst>
              <a:ext uri="{FF2B5EF4-FFF2-40B4-BE49-F238E27FC236}">
                <a16:creationId xmlns:a16="http://schemas.microsoft.com/office/drawing/2014/main" id="{2AEADFFA-D6B5-FAC7-645C-E003422BCBCD}"/>
              </a:ext>
            </a:extLst>
          </p:cNvPr>
          <p:cNvSpPr>
            <a:spLocks noGrp="1"/>
          </p:cNvSpPr>
          <p:nvPr>
            <p:ph idx="1"/>
          </p:nvPr>
        </p:nvSpPr>
        <p:spPr>
          <a:xfrm>
            <a:off x="685800" y="1214438"/>
            <a:ext cx="8077200" cy="4735512"/>
          </a:xfrm>
        </p:spPr>
        <p:txBody>
          <a:bodyPr/>
          <a:lstStyle/>
          <a:p>
            <a:pPr>
              <a:buFontTx/>
              <a:buNone/>
            </a:pPr>
            <a:r>
              <a:rPr lang="en-GB" altLang="en-US" sz="2800" dirty="0"/>
              <a:t>3. Conference Proceeding</a:t>
            </a:r>
          </a:p>
          <a:p>
            <a:pPr>
              <a:buFontTx/>
              <a:buNone/>
            </a:pPr>
            <a:r>
              <a:rPr lang="en-GB" altLang="en-US" sz="2400" dirty="0"/>
              <a:t>    - Usually peer reviewed</a:t>
            </a:r>
          </a:p>
          <a:p>
            <a:pPr>
              <a:buFontTx/>
              <a:buNone/>
            </a:pPr>
            <a:r>
              <a:rPr lang="en-GB" altLang="en-US" sz="2400" dirty="0"/>
              <a:t>    - Very specific theme (depends on the theme of the </a:t>
            </a:r>
          </a:p>
          <a:p>
            <a:pPr>
              <a:buFontTx/>
              <a:buNone/>
            </a:pPr>
            <a:r>
              <a:rPr lang="en-GB" altLang="en-US" sz="2400" dirty="0"/>
              <a:t>       conference)</a:t>
            </a:r>
          </a:p>
          <a:p>
            <a:pPr>
              <a:buFontTx/>
              <a:buNone/>
            </a:pPr>
            <a:r>
              <a:rPr lang="en-GB" altLang="en-US" sz="2400" dirty="0"/>
              <a:t>    - Sometime difficult to obtain</a:t>
            </a:r>
          </a:p>
          <a:p>
            <a:pPr>
              <a:buFontTx/>
              <a:buNone/>
            </a:pPr>
            <a:endParaRPr lang="en-GB" altLang="en-US" sz="2800" dirty="0"/>
          </a:p>
          <a:p>
            <a:pPr>
              <a:buFontTx/>
              <a:buNone/>
            </a:pPr>
            <a:r>
              <a:rPr lang="en-GB" altLang="en-US" sz="2800" dirty="0"/>
              <a:t>4. Report</a:t>
            </a:r>
          </a:p>
          <a:p>
            <a:pPr>
              <a:buFontTx/>
              <a:buNone/>
            </a:pPr>
            <a:r>
              <a:rPr lang="en-GB" altLang="en-US" sz="2400" dirty="0"/>
              <a:t>    - Written by academics or organisations</a:t>
            </a:r>
          </a:p>
          <a:p>
            <a:pPr>
              <a:buFontTx/>
              <a:buNone/>
            </a:pPr>
            <a:r>
              <a:rPr lang="en-GB" altLang="en-US" sz="2400" dirty="0"/>
              <a:t>    - Not peer reviewed</a:t>
            </a:r>
          </a:p>
          <a:p>
            <a:pPr>
              <a:buFontTx/>
              <a:buNone/>
            </a:pPr>
            <a:r>
              <a:rPr lang="en-GB" altLang="en-US" sz="2400" dirty="0"/>
              <a:t>    - Sometime difficult to access </a:t>
            </a:r>
          </a:p>
          <a:p>
            <a:pPr>
              <a:buFontTx/>
              <a:buNone/>
            </a:pPr>
            <a:endParaRPr lang="en-GB" alt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C8972D2-C1F5-6D6C-1708-513A09B86833}"/>
              </a:ext>
            </a:extLst>
          </p:cNvPr>
          <p:cNvSpPr>
            <a:spLocks noGrp="1"/>
          </p:cNvSpPr>
          <p:nvPr>
            <p:ph type="title"/>
          </p:nvPr>
        </p:nvSpPr>
        <p:spPr/>
        <p:txBody>
          <a:bodyPr/>
          <a:lstStyle/>
          <a:p>
            <a:pPr>
              <a:defRPr/>
            </a:pPr>
            <a:r>
              <a:rPr lang="en-GB" b="1" dirty="0">
                <a:effectLst>
                  <a:outerShdw blurRad="38100" dist="38100" dir="2700000" algn="tl">
                    <a:srgbClr val="000000">
                      <a:alpha val="43137"/>
                    </a:srgbClr>
                  </a:outerShdw>
                </a:effectLst>
              </a:rPr>
              <a:t>Sources of Literature</a:t>
            </a:r>
            <a:endParaRPr lang="en-US" dirty="0"/>
          </a:p>
        </p:txBody>
      </p:sp>
      <p:sp>
        <p:nvSpPr>
          <p:cNvPr id="26627" name="Content Placeholder 2">
            <a:extLst>
              <a:ext uri="{FF2B5EF4-FFF2-40B4-BE49-F238E27FC236}">
                <a16:creationId xmlns:a16="http://schemas.microsoft.com/office/drawing/2014/main" id="{C3A40E6F-469B-B0A0-E053-1E5D6E4B404A}"/>
              </a:ext>
            </a:extLst>
          </p:cNvPr>
          <p:cNvSpPr>
            <a:spLocks noGrp="1"/>
          </p:cNvSpPr>
          <p:nvPr>
            <p:ph idx="1"/>
          </p:nvPr>
        </p:nvSpPr>
        <p:spPr>
          <a:xfrm>
            <a:off x="685800" y="1285875"/>
            <a:ext cx="8077200" cy="5000625"/>
          </a:xfrm>
        </p:spPr>
        <p:txBody>
          <a:bodyPr/>
          <a:lstStyle/>
          <a:p>
            <a:pPr marL="457200" indent="-457200">
              <a:buFontTx/>
              <a:buAutoNum type="arabicPeriod" startAt="5"/>
              <a:defRPr/>
            </a:pPr>
            <a:r>
              <a:rPr lang="en-GB" altLang="en-US" sz="2400" dirty="0"/>
              <a:t>News Papers</a:t>
            </a:r>
          </a:p>
          <a:p>
            <a:pPr marL="0" indent="0">
              <a:buFontTx/>
              <a:buNone/>
              <a:defRPr/>
            </a:pPr>
            <a:r>
              <a:rPr lang="en-GB" altLang="en-US" sz="2400" dirty="0"/>
              <a:t>     - Good for topical events</a:t>
            </a:r>
          </a:p>
          <a:p>
            <a:pPr marL="0" indent="0">
              <a:buFontTx/>
              <a:buNone/>
              <a:defRPr/>
            </a:pPr>
            <a:r>
              <a:rPr lang="en-GB" altLang="en-US" sz="2400" dirty="0"/>
              <a:t>     - Recent statistical information</a:t>
            </a:r>
          </a:p>
          <a:p>
            <a:pPr marL="0" indent="0">
              <a:buFontTx/>
              <a:buNone/>
              <a:defRPr/>
            </a:pPr>
            <a:r>
              <a:rPr lang="en-GB" altLang="en-US" sz="2400" dirty="0"/>
              <a:t>     - May contain bias and can be inaccurate</a:t>
            </a:r>
          </a:p>
          <a:p>
            <a:pPr marL="0" indent="0">
              <a:buFontTx/>
              <a:buNone/>
              <a:defRPr/>
            </a:pPr>
            <a:endParaRPr lang="en-GB" altLang="en-US" sz="2400" dirty="0"/>
          </a:p>
          <a:p>
            <a:pPr marL="0" indent="0">
              <a:buFontTx/>
              <a:buNone/>
              <a:defRPr/>
            </a:pPr>
            <a:r>
              <a:rPr lang="en-GB" altLang="en-US" sz="2400" dirty="0"/>
              <a:t>6. Theses </a:t>
            </a:r>
          </a:p>
          <a:p>
            <a:pPr marL="0" indent="0">
              <a:buFontTx/>
              <a:buNone/>
              <a:defRPr/>
            </a:pPr>
            <a:r>
              <a:rPr lang="en-GB" altLang="en-US" sz="2400" dirty="0"/>
              <a:t>     - Good for detailed information</a:t>
            </a:r>
          </a:p>
          <a:p>
            <a:pPr marL="0" indent="0">
              <a:buFontTx/>
              <a:buNone/>
              <a:defRPr/>
            </a:pPr>
            <a:r>
              <a:rPr lang="en-GB" altLang="en-US" sz="2400" dirty="0"/>
              <a:t>     - Good source of further references</a:t>
            </a:r>
          </a:p>
          <a:p>
            <a:pPr marL="0" indent="0">
              <a:buFontTx/>
              <a:buNone/>
              <a:defRPr/>
            </a:pPr>
            <a:r>
              <a:rPr lang="en-GB" altLang="en-US" sz="2400" dirty="0"/>
              <a:t>     - Difficult to locate</a:t>
            </a:r>
          </a:p>
          <a:p>
            <a:pPr marL="0" indent="0">
              <a:buFontTx/>
              <a:buNone/>
              <a:defRPr/>
            </a:pPr>
            <a:r>
              <a:rPr lang="en-GB" altLang="en-US" sz="2400" dirty="0"/>
              <a:t> </a:t>
            </a:r>
          </a:p>
          <a:p>
            <a:pPr marL="1085850" lvl="2">
              <a:defRPr/>
            </a:pPr>
            <a:endParaRPr lang="en-GB" altLang="en-US" dirty="0"/>
          </a:p>
          <a:p>
            <a:pPr>
              <a:buFontTx/>
              <a:buNone/>
              <a:defRPr/>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C8972D2-C1F5-6D6C-1708-513A09B86833}"/>
              </a:ext>
            </a:extLst>
          </p:cNvPr>
          <p:cNvSpPr>
            <a:spLocks noGrp="1"/>
          </p:cNvSpPr>
          <p:nvPr>
            <p:ph type="title"/>
          </p:nvPr>
        </p:nvSpPr>
        <p:spPr/>
        <p:txBody>
          <a:bodyPr/>
          <a:lstStyle/>
          <a:p>
            <a:pPr>
              <a:defRPr/>
            </a:pPr>
            <a:r>
              <a:rPr lang="en-GB" b="1" dirty="0">
                <a:effectLst>
                  <a:outerShdw blurRad="38100" dist="38100" dir="2700000" algn="tl">
                    <a:srgbClr val="000000">
                      <a:alpha val="43137"/>
                    </a:srgbClr>
                  </a:outerShdw>
                </a:effectLst>
              </a:rPr>
              <a:t>Sources of Literature</a:t>
            </a:r>
            <a:endParaRPr lang="en-US" dirty="0"/>
          </a:p>
        </p:txBody>
      </p:sp>
      <p:sp>
        <p:nvSpPr>
          <p:cNvPr id="26627" name="Content Placeholder 2">
            <a:extLst>
              <a:ext uri="{FF2B5EF4-FFF2-40B4-BE49-F238E27FC236}">
                <a16:creationId xmlns:a16="http://schemas.microsoft.com/office/drawing/2014/main" id="{C3A40E6F-469B-B0A0-E053-1E5D6E4B404A}"/>
              </a:ext>
            </a:extLst>
          </p:cNvPr>
          <p:cNvSpPr>
            <a:spLocks noGrp="1"/>
          </p:cNvSpPr>
          <p:nvPr>
            <p:ph idx="1"/>
          </p:nvPr>
        </p:nvSpPr>
        <p:spPr>
          <a:xfrm>
            <a:off x="685800" y="1285875"/>
            <a:ext cx="8077200" cy="5000625"/>
          </a:xfrm>
        </p:spPr>
        <p:txBody>
          <a:bodyPr/>
          <a:lstStyle/>
          <a:p>
            <a:pPr marL="0" indent="0">
              <a:buNone/>
              <a:defRPr/>
            </a:pPr>
            <a:r>
              <a:rPr lang="en-GB" altLang="en-US" sz="2400" dirty="0"/>
              <a:t>6. World Wide Web – can be:</a:t>
            </a:r>
          </a:p>
          <a:p>
            <a:pPr lvl="1">
              <a:defRPr/>
            </a:pPr>
            <a:r>
              <a:rPr lang="en-GB" altLang="en-US" dirty="0"/>
              <a:t>High Quality Material </a:t>
            </a:r>
          </a:p>
          <a:p>
            <a:pPr lvl="2">
              <a:defRPr/>
            </a:pPr>
            <a:r>
              <a:rPr lang="en-GB" altLang="en-US" dirty="0"/>
              <a:t>Public Sector Statistics </a:t>
            </a:r>
          </a:p>
          <a:p>
            <a:pPr lvl="2">
              <a:defRPr/>
            </a:pPr>
            <a:r>
              <a:rPr lang="en-GB" altLang="en-US" dirty="0"/>
              <a:t>Public Sector Reports and Surveys</a:t>
            </a:r>
          </a:p>
          <a:p>
            <a:pPr lvl="2">
              <a:defRPr/>
            </a:pPr>
            <a:r>
              <a:rPr lang="en-GB" altLang="en-US" dirty="0"/>
              <a:t>Major Company Home pages</a:t>
            </a:r>
          </a:p>
          <a:p>
            <a:pPr lvl="1">
              <a:defRPr/>
            </a:pPr>
            <a:r>
              <a:rPr lang="en-GB" altLang="en-US" dirty="0"/>
              <a:t>Or Absolute Junk</a:t>
            </a:r>
          </a:p>
          <a:p>
            <a:pPr lvl="2">
              <a:defRPr/>
            </a:pPr>
            <a:r>
              <a:rPr lang="en-GB" altLang="en-US" dirty="0"/>
              <a:t>Written by ‘Self experts’ </a:t>
            </a:r>
          </a:p>
          <a:p>
            <a:pPr lvl="2">
              <a:defRPr/>
            </a:pPr>
            <a:r>
              <a:rPr lang="en-GB" altLang="en-US" dirty="0"/>
              <a:t>Deliberately misleading</a:t>
            </a:r>
          </a:p>
          <a:p>
            <a:pPr lvl="2">
              <a:defRPr/>
            </a:pPr>
            <a:endParaRPr lang="en-GB" altLang="en-US" dirty="0"/>
          </a:p>
          <a:p>
            <a:pPr marL="342900" lvl="1" indent="0" algn="ctr">
              <a:buNone/>
              <a:defRPr/>
            </a:pPr>
            <a:r>
              <a:rPr lang="en-GB" altLang="en-US" b="1" dirty="0">
                <a:solidFill>
                  <a:srgbClr val="FF0000"/>
                </a:solidFill>
              </a:rPr>
              <a:t>USE WITH EXTREME CAUTION</a:t>
            </a:r>
          </a:p>
          <a:p>
            <a:pPr marL="342900" lvl="1" indent="0" algn="ctr">
              <a:buNone/>
              <a:defRPr/>
            </a:pPr>
            <a:r>
              <a:rPr lang="en-GB" altLang="en-US" dirty="0">
                <a:solidFill>
                  <a:srgbClr val="FF0000"/>
                </a:solidFill>
              </a:rPr>
              <a:t>You need to use credible sources!</a:t>
            </a:r>
          </a:p>
          <a:p>
            <a:pPr marL="457200" indent="-457200">
              <a:buFontTx/>
              <a:buAutoNum type="arabicPeriod" startAt="5"/>
              <a:defRPr/>
            </a:pPr>
            <a:endParaRPr lang="en-GB" altLang="en-US" sz="2400" dirty="0"/>
          </a:p>
        </p:txBody>
      </p:sp>
    </p:spTree>
    <p:extLst>
      <p:ext uri="{BB962C8B-B14F-4D97-AF65-F5344CB8AC3E}">
        <p14:creationId xmlns:p14="http://schemas.microsoft.com/office/powerpoint/2010/main" val="3286558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able Structure"/>
          <p:cNvSpPr>
            <a:spLocks noGrp="1"/>
          </p:cNvSpPr>
          <p:nvPr>
            <p:ph type="title"/>
          </p:nvPr>
        </p:nvSpPr>
        <p:spPr>
          <a:xfrm>
            <a:off x="457200" y="487313"/>
            <a:ext cx="8229600" cy="1097280"/>
          </a:xfrm>
        </p:spPr>
        <p:txBody>
          <a:bodyPr/>
          <a:lstStyle/>
          <a:p>
            <a:r>
              <a:rPr lang="en-US" b="1" dirty="0"/>
              <a:t>Selected online search tools and their coverage</a:t>
            </a:r>
          </a:p>
        </p:txBody>
      </p:sp>
      <p:graphicFrame>
        <p:nvGraphicFramePr>
          <p:cNvPr id="7" name="Table 6">
            <a:extLst>
              <a:ext uri="{FF2B5EF4-FFF2-40B4-BE49-F238E27FC236}">
                <a16:creationId xmlns:a16="http://schemas.microsoft.com/office/drawing/2014/main" id="{89873DE3-B6BC-7F44-B6F4-09601379274F}"/>
              </a:ext>
            </a:extLst>
          </p:cNvPr>
          <p:cNvGraphicFramePr>
            <a:graphicFrameLocks noGrp="1"/>
          </p:cNvGraphicFramePr>
          <p:nvPr/>
        </p:nvGraphicFramePr>
        <p:xfrm>
          <a:off x="457200" y="1828800"/>
          <a:ext cx="8001000" cy="3312160"/>
        </p:xfrm>
        <a:graphic>
          <a:graphicData uri="http://schemas.openxmlformats.org/drawingml/2006/table">
            <a:tbl>
              <a:tblPr firstRow="1" bandRow="1">
                <a:tableStyleId>{9DCAF9ED-07DC-4A11-8D7F-57B35C25682E}</a:tableStyleId>
              </a:tblPr>
              <a:tblGrid>
                <a:gridCol w="3962400">
                  <a:extLst>
                    <a:ext uri="{9D8B030D-6E8A-4147-A177-3AD203B41FA5}">
                      <a16:colId xmlns:a16="http://schemas.microsoft.com/office/drawing/2014/main" val="3216161624"/>
                    </a:ext>
                  </a:extLst>
                </a:gridCol>
                <a:gridCol w="4038600">
                  <a:extLst>
                    <a:ext uri="{9D8B030D-6E8A-4147-A177-3AD203B41FA5}">
                      <a16:colId xmlns:a16="http://schemas.microsoft.com/office/drawing/2014/main" val="580850730"/>
                    </a:ext>
                  </a:extLst>
                </a:gridCol>
              </a:tblGrid>
              <a:tr h="375920">
                <a:tc>
                  <a:txBody>
                    <a:bodyPr/>
                    <a:lstStyle/>
                    <a:p>
                      <a:pPr algn="ctr"/>
                      <a:r>
                        <a:rPr lang="en-GB" dirty="0"/>
                        <a:t>Name</a:t>
                      </a:r>
                    </a:p>
                  </a:txBody>
                  <a:tcPr>
                    <a:lnR w="57150" cap="flat" cmpd="sng" algn="ctr">
                      <a:solidFill>
                        <a:schemeClr val="bg1">
                          <a:lumMod val="95000"/>
                        </a:schemeClr>
                      </a:solidFill>
                      <a:prstDash val="solid"/>
                      <a:round/>
                      <a:headEnd type="none" w="med" len="med"/>
                      <a:tailEnd type="none" w="med" len="med"/>
                    </a:lnR>
                    <a:lnB w="12700" cap="flat" cmpd="sng" algn="ctr">
                      <a:solidFill>
                        <a:schemeClr val="bg1"/>
                      </a:solidFill>
                      <a:prstDash val="solid"/>
                      <a:round/>
                      <a:headEnd type="none" w="med" len="med"/>
                      <a:tailEnd type="none" w="med" len="med"/>
                    </a:lnB>
                    <a:solidFill>
                      <a:srgbClr val="007FA3"/>
                    </a:solidFill>
                  </a:tcPr>
                </a:tc>
                <a:tc>
                  <a:txBody>
                    <a:bodyPr/>
                    <a:lstStyle/>
                    <a:p>
                      <a:pPr algn="ctr"/>
                      <a:r>
                        <a:rPr lang="en-GB" dirty="0"/>
                        <a:t>Internet</a:t>
                      </a:r>
                      <a:r>
                        <a:rPr lang="en-GB" baseline="0" dirty="0"/>
                        <a:t> address</a:t>
                      </a:r>
                      <a:endParaRPr lang="en-GB" dirty="0"/>
                    </a:p>
                  </a:txBody>
                  <a:tcPr>
                    <a:lnL w="57150" cap="flat" cmpd="sng" algn="ctr">
                      <a:solidFill>
                        <a:schemeClr val="bg1">
                          <a:lumMod val="95000"/>
                        </a:schemeClr>
                      </a:solidFill>
                      <a:prstDash val="solid"/>
                      <a:round/>
                      <a:headEnd type="none" w="med" len="med"/>
                      <a:tailEnd type="none" w="med" len="med"/>
                    </a:lnL>
                    <a:lnB w="12700"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960108119"/>
                  </a:ext>
                </a:extLst>
              </a:tr>
              <a:tr h="375920">
                <a:tc>
                  <a:txBody>
                    <a:bodyPr/>
                    <a:lstStyle/>
                    <a:p>
                      <a:pPr algn="l">
                        <a:spcAft>
                          <a:spcPts val="120"/>
                        </a:spcAft>
                      </a:pPr>
                      <a:r>
                        <a:rPr lang="en-GB" b="1" i="1" dirty="0"/>
                        <a:t>General search</a:t>
                      </a:r>
                      <a:r>
                        <a:rPr lang="en-GB" b="1" i="1" baseline="0" dirty="0"/>
                        <a:t> engines</a:t>
                      </a:r>
                    </a:p>
                    <a:p>
                      <a:pPr algn="l">
                        <a:spcAft>
                          <a:spcPts val="120"/>
                        </a:spcAft>
                      </a:pPr>
                      <a:r>
                        <a:rPr lang="en-GB" b="0" i="0" baseline="0" dirty="0"/>
                        <a:t>Bing</a:t>
                      </a:r>
                    </a:p>
                    <a:p>
                      <a:pPr algn="l">
                        <a:spcAft>
                          <a:spcPts val="120"/>
                        </a:spcAft>
                      </a:pPr>
                      <a:r>
                        <a:rPr lang="en-GB" b="0" i="0" baseline="0" dirty="0"/>
                        <a:t>Google</a:t>
                      </a:r>
                    </a:p>
                    <a:p>
                      <a:pPr algn="l">
                        <a:spcAft>
                          <a:spcPts val="120"/>
                        </a:spcAft>
                      </a:pPr>
                      <a:r>
                        <a:rPr lang="en-GB" b="0" i="0" baseline="0" dirty="0"/>
                        <a:t>Google UK</a:t>
                      </a:r>
                      <a:endParaRPr lang="en-GB" b="0" i="0"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pPr algn="l">
                        <a:spcAft>
                          <a:spcPts val="120"/>
                        </a:spcAft>
                      </a:pPr>
                      <a:endParaRPr lang="en-GB" dirty="0"/>
                    </a:p>
                    <a:p>
                      <a:pPr algn="l">
                        <a:spcAft>
                          <a:spcPts val="120"/>
                        </a:spcAft>
                      </a:pPr>
                      <a:r>
                        <a:rPr lang="en-GB" dirty="0"/>
                        <a:t>www.bing.com</a:t>
                      </a:r>
                    </a:p>
                    <a:p>
                      <a:pPr algn="l">
                        <a:spcAft>
                          <a:spcPts val="120"/>
                        </a:spcAft>
                      </a:pPr>
                      <a:r>
                        <a:rPr lang="en-GB" dirty="0"/>
                        <a:t>www.google.com</a:t>
                      </a:r>
                    </a:p>
                    <a:p>
                      <a:pPr algn="l">
                        <a:spcAft>
                          <a:spcPts val="120"/>
                        </a:spcAft>
                      </a:pPr>
                      <a:r>
                        <a:rPr lang="en-GB" dirty="0"/>
                        <a:t>www.google.co.uk</a:t>
                      </a:r>
                      <a:r>
                        <a:rPr lang="en-GB" baseline="0" dirty="0"/>
                        <a:t> </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439085161"/>
                  </a:ext>
                </a:extLst>
              </a:tr>
              <a:tr h="375920">
                <a:tc>
                  <a:txBody>
                    <a:bodyPr/>
                    <a:lstStyle/>
                    <a:p>
                      <a:pPr algn="l">
                        <a:spcAft>
                          <a:spcPts val="120"/>
                        </a:spcAft>
                      </a:pPr>
                      <a:r>
                        <a:rPr lang="en-GB" b="1" i="1" dirty="0"/>
                        <a:t>Specialised search</a:t>
                      </a:r>
                      <a:r>
                        <a:rPr lang="en-GB" b="1" i="1" baseline="0" dirty="0"/>
                        <a:t> engines</a:t>
                      </a:r>
                    </a:p>
                    <a:p>
                      <a:pPr algn="l">
                        <a:spcAft>
                          <a:spcPts val="120"/>
                        </a:spcAft>
                      </a:pPr>
                      <a:r>
                        <a:rPr lang="en-GB" b="0" i="0" baseline="0" dirty="0"/>
                        <a:t>Google Scholar</a:t>
                      </a:r>
                    </a:p>
                    <a:p>
                      <a:pPr algn="l">
                        <a:spcAft>
                          <a:spcPts val="120"/>
                        </a:spcAft>
                      </a:pPr>
                      <a:r>
                        <a:rPr lang="en-GB" b="0" i="0" baseline="0" dirty="0"/>
                        <a:t>UK government</a:t>
                      </a:r>
                      <a:endParaRPr lang="en-GB" b="0" i="0"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pPr algn="l">
                        <a:spcAft>
                          <a:spcPts val="120"/>
                        </a:spcAft>
                      </a:pPr>
                      <a:endParaRPr lang="en-GB" dirty="0"/>
                    </a:p>
                    <a:p>
                      <a:pPr algn="l">
                        <a:spcAft>
                          <a:spcPts val="120"/>
                        </a:spcAft>
                      </a:pPr>
                      <a:r>
                        <a:rPr lang="en-GB" dirty="0"/>
                        <a:t>www.scholar.google.com</a:t>
                      </a:r>
                    </a:p>
                    <a:p>
                      <a:pPr algn="l">
                        <a:spcAft>
                          <a:spcPts val="120"/>
                        </a:spcAft>
                      </a:pPr>
                      <a:r>
                        <a:rPr lang="en-GB" dirty="0"/>
                        <a:t>www.gov.uk</a:t>
                      </a:r>
                      <a:r>
                        <a:rPr lang="en-GB" baseline="0" dirty="0"/>
                        <a:t>  </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5920">
                <a:tc>
                  <a:txBody>
                    <a:bodyPr/>
                    <a:lstStyle/>
                    <a:p>
                      <a:pPr algn="l">
                        <a:spcAft>
                          <a:spcPts val="120"/>
                        </a:spcAft>
                      </a:pPr>
                      <a:r>
                        <a:rPr lang="en-GB" b="1" i="1" dirty="0"/>
                        <a:t>Information gateways</a:t>
                      </a:r>
                    </a:p>
                    <a:p>
                      <a:pPr algn="l">
                        <a:spcAft>
                          <a:spcPts val="120"/>
                        </a:spcAft>
                      </a:pPr>
                      <a:r>
                        <a:rPr lang="en-GB" b="0" i="0" dirty="0"/>
                        <a:t>Publishers’ catalogues homepage</a:t>
                      </a:r>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tc>
                  <a:txBody>
                    <a:bodyPr/>
                    <a:lstStyle/>
                    <a:p>
                      <a:pPr algn="l">
                        <a:spcAft>
                          <a:spcPts val="120"/>
                        </a:spcAft>
                      </a:pPr>
                      <a:endParaRPr lang="en-GB" dirty="0"/>
                    </a:p>
                    <a:p>
                      <a:pPr algn="l">
                        <a:spcAft>
                          <a:spcPts val="120"/>
                        </a:spcAft>
                      </a:pPr>
                      <a:r>
                        <a:rPr lang="en-GB" dirty="0"/>
                        <a:t>www.lights.ca/publisher/</a:t>
                      </a:r>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30777154"/>
                  </a:ext>
                </a:extLst>
              </a:tr>
              <a:tr h="375920">
                <a:tc>
                  <a:txBody>
                    <a:bodyPr/>
                    <a:lstStyle/>
                    <a:p>
                      <a:pPr>
                        <a:spcAft>
                          <a:spcPts val="120"/>
                        </a:spcAft>
                      </a:pPr>
                      <a:r>
                        <a:rPr lang="en-GB" b="1" i="1" dirty="0"/>
                        <a:t>Subject directories</a:t>
                      </a:r>
                    </a:p>
                    <a:p>
                      <a:pPr>
                        <a:spcAft>
                          <a:spcPts val="120"/>
                        </a:spcAft>
                      </a:pPr>
                      <a:r>
                        <a:rPr lang="en-GB" b="0" i="0" dirty="0"/>
                        <a:t>Dotdash</a:t>
                      </a:r>
                    </a:p>
                    <a:p>
                      <a:pPr>
                        <a:spcAft>
                          <a:spcPts val="120"/>
                        </a:spcAft>
                      </a:pPr>
                      <a:r>
                        <a:rPr lang="en-GB" b="0" i="0" dirty="0"/>
                        <a:t>ipl2</a:t>
                      </a:r>
                      <a:r>
                        <a:rPr lang="en-GB" b="0" i="0" baseline="0" dirty="0"/>
                        <a:t> </a:t>
                      </a:r>
                      <a:endParaRPr lang="en-GB" b="0" i="0" dirty="0"/>
                    </a:p>
                  </a:txBody>
                  <a:tcPr>
                    <a:lnR w="57150" cap="flat" cmpd="sng" algn="ctr">
                      <a:solidFill>
                        <a:schemeClr val="bg1">
                          <a:lumMod val="95000"/>
                        </a:schemeClr>
                      </a:solidFill>
                      <a:prstDash val="solid"/>
                      <a:round/>
                      <a:headEnd type="none" w="med" len="med"/>
                      <a:tailEnd type="none" w="med" len="med"/>
                    </a:lnR>
                    <a:lnT w="12700" cap="flat" cmpd="sng" algn="ctr">
                      <a:solidFill>
                        <a:schemeClr val="bg1"/>
                      </a:solidFill>
                      <a:prstDash val="solid"/>
                      <a:round/>
                      <a:headEnd type="none" w="med" len="med"/>
                      <a:tailEnd type="none" w="med" len="med"/>
                    </a:lnT>
                    <a:solidFill>
                      <a:srgbClr val="D4EAE4"/>
                    </a:solidFill>
                  </a:tcPr>
                </a:tc>
                <a:tc>
                  <a:txBody>
                    <a:bodyPr/>
                    <a:lstStyle/>
                    <a:p>
                      <a:pPr>
                        <a:spcAft>
                          <a:spcPts val="120"/>
                        </a:spcAft>
                      </a:pPr>
                      <a:endParaRPr lang="en-GB" dirty="0"/>
                    </a:p>
                    <a:p>
                      <a:pPr>
                        <a:spcAft>
                          <a:spcPts val="120"/>
                        </a:spcAft>
                      </a:pPr>
                      <a:r>
                        <a:rPr lang="en-GB" dirty="0"/>
                        <a:t>www.dotdash.com</a:t>
                      </a:r>
                    </a:p>
                    <a:p>
                      <a:pPr>
                        <a:spcAft>
                          <a:spcPts val="120"/>
                        </a:spcAft>
                      </a:pPr>
                      <a:r>
                        <a:rPr lang="en-GB" dirty="0"/>
                        <a:t>www.ipl.org</a:t>
                      </a:r>
                      <a:r>
                        <a:rPr lang="en-GB" baseline="0" dirty="0"/>
                        <a:t> </a:t>
                      </a:r>
                      <a:endParaRPr lang="en-GB" dirty="0"/>
                    </a:p>
                  </a:txBody>
                  <a:tcPr>
                    <a:lnL w="57150" cap="flat" cmpd="sng" algn="ctr">
                      <a:solidFill>
                        <a:schemeClr val="bg1">
                          <a:lumMod val="95000"/>
                        </a:schemeClr>
                      </a:solidFill>
                      <a:prstDash val="solid"/>
                      <a:round/>
                      <a:headEnd type="none" w="med" len="med"/>
                      <a:tailEnd type="none" w="med" len="med"/>
                    </a:lnL>
                    <a:lnT w="12700" cap="flat" cmpd="sng" algn="ctr">
                      <a:solidFill>
                        <a:schemeClr val="bg1"/>
                      </a:solidFill>
                      <a:prstDash val="solid"/>
                      <a:round/>
                      <a:headEnd type="none" w="med" len="med"/>
                      <a:tailEnd type="none" w="med" len="med"/>
                    </a:lnT>
                    <a:solidFill>
                      <a:srgbClr val="D4EAE4"/>
                    </a:solidFill>
                  </a:tcPr>
                </a:tc>
                <a:extLst>
                  <a:ext uri="{0D108BD9-81ED-4DB2-BD59-A6C34878D82A}">
                    <a16:rowId xmlns:a16="http://schemas.microsoft.com/office/drawing/2014/main" val="2471342999"/>
                  </a:ext>
                </a:extLst>
              </a:tr>
            </a:tbl>
          </a:graphicData>
        </a:graphic>
      </p:graphicFrame>
    </p:spTree>
    <p:extLst>
      <p:ext uri="{BB962C8B-B14F-4D97-AF65-F5344CB8AC3E}">
        <p14:creationId xmlns:p14="http://schemas.microsoft.com/office/powerpoint/2010/main" val="124951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C8972D2-C1F5-6D6C-1708-513A09B86833}"/>
              </a:ext>
            </a:extLst>
          </p:cNvPr>
          <p:cNvSpPr>
            <a:spLocks noGrp="1"/>
          </p:cNvSpPr>
          <p:nvPr>
            <p:ph type="title"/>
          </p:nvPr>
        </p:nvSpPr>
        <p:spPr/>
        <p:txBody>
          <a:bodyPr/>
          <a:lstStyle/>
          <a:p>
            <a:pPr>
              <a:defRPr/>
            </a:pPr>
            <a:r>
              <a:rPr lang="en-GB" b="1" dirty="0">
                <a:effectLst>
                  <a:outerShdw blurRad="38100" dist="38100" dir="2700000" algn="tl">
                    <a:srgbClr val="000000">
                      <a:alpha val="43137"/>
                    </a:srgbClr>
                  </a:outerShdw>
                </a:effectLst>
              </a:rPr>
              <a:t>Sources of Literature</a:t>
            </a:r>
            <a:endParaRPr lang="en-US" dirty="0"/>
          </a:p>
        </p:txBody>
      </p:sp>
      <p:sp>
        <p:nvSpPr>
          <p:cNvPr id="26627" name="Content Placeholder 2">
            <a:extLst>
              <a:ext uri="{FF2B5EF4-FFF2-40B4-BE49-F238E27FC236}">
                <a16:creationId xmlns:a16="http://schemas.microsoft.com/office/drawing/2014/main" id="{C3A40E6F-469B-B0A0-E053-1E5D6E4B404A}"/>
              </a:ext>
            </a:extLst>
          </p:cNvPr>
          <p:cNvSpPr>
            <a:spLocks noGrp="1"/>
          </p:cNvSpPr>
          <p:nvPr>
            <p:ph idx="1"/>
          </p:nvPr>
        </p:nvSpPr>
        <p:spPr>
          <a:xfrm>
            <a:off x="609600" y="1092928"/>
            <a:ext cx="8077200" cy="5000625"/>
          </a:xfrm>
        </p:spPr>
        <p:txBody>
          <a:bodyPr/>
          <a:lstStyle/>
          <a:p>
            <a:pPr marL="457200" indent="-457200">
              <a:buFontTx/>
              <a:buAutoNum type="arabicPeriod" startAt="5"/>
              <a:defRPr/>
            </a:pPr>
            <a:r>
              <a:rPr lang="en-GB" altLang="en-US" sz="2400" dirty="0"/>
              <a:t>News Papers</a:t>
            </a:r>
          </a:p>
          <a:p>
            <a:pPr marL="0" indent="0">
              <a:buFontTx/>
              <a:buNone/>
              <a:defRPr/>
            </a:pPr>
            <a:r>
              <a:rPr lang="en-GB" altLang="en-US" sz="2400" dirty="0"/>
              <a:t>     - Good for topical events</a:t>
            </a:r>
          </a:p>
          <a:p>
            <a:pPr marL="0" indent="0">
              <a:buFontTx/>
              <a:buNone/>
              <a:defRPr/>
            </a:pPr>
            <a:r>
              <a:rPr lang="en-GB" altLang="en-US" sz="2400" dirty="0"/>
              <a:t>     - Recent statistical information</a:t>
            </a:r>
          </a:p>
          <a:p>
            <a:pPr marL="0" indent="0">
              <a:buFontTx/>
              <a:buNone/>
              <a:defRPr/>
            </a:pPr>
            <a:r>
              <a:rPr lang="en-GB" altLang="en-US" sz="2400" dirty="0"/>
              <a:t>     - May contain bias and can be inaccurate</a:t>
            </a:r>
          </a:p>
          <a:p>
            <a:pPr marL="0" indent="0">
              <a:buFontTx/>
              <a:buNone/>
              <a:defRPr/>
            </a:pPr>
            <a:endParaRPr lang="en-GB" altLang="en-US" sz="2400" dirty="0"/>
          </a:p>
          <a:p>
            <a:pPr marL="0" indent="0">
              <a:buFontTx/>
              <a:buNone/>
              <a:defRPr/>
            </a:pPr>
            <a:r>
              <a:rPr lang="en-GB" altLang="en-US" sz="2400" dirty="0"/>
              <a:t>6. Theses </a:t>
            </a:r>
          </a:p>
          <a:p>
            <a:pPr marL="0" indent="0">
              <a:buFontTx/>
              <a:buNone/>
              <a:defRPr/>
            </a:pPr>
            <a:r>
              <a:rPr lang="en-GB" altLang="en-US" sz="2400" dirty="0"/>
              <a:t>     - Good for detailed information</a:t>
            </a:r>
          </a:p>
          <a:p>
            <a:pPr marL="0" indent="0">
              <a:buFontTx/>
              <a:buNone/>
              <a:defRPr/>
            </a:pPr>
            <a:r>
              <a:rPr lang="en-GB" altLang="en-US" sz="2400" dirty="0"/>
              <a:t>     - Good source of further references</a:t>
            </a:r>
          </a:p>
          <a:p>
            <a:pPr marL="0" indent="0">
              <a:buFontTx/>
              <a:buNone/>
              <a:defRPr/>
            </a:pPr>
            <a:r>
              <a:rPr lang="en-GB" altLang="en-US" sz="2400" dirty="0"/>
              <a:t>     - Difficult to locate</a:t>
            </a:r>
          </a:p>
          <a:p>
            <a:pPr marL="0" indent="0">
              <a:buFontTx/>
              <a:buNone/>
              <a:defRPr/>
            </a:pPr>
            <a:r>
              <a:rPr lang="en-GB" altLang="en-US" dirty="0"/>
              <a:t>7. University or Central Library</a:t>
            </a:r>
            <a:endParaRPr lang="en-GB" altLang="en-US" sz="2400" dirty="0"/>
          </a:p>
          <a:p>
            <a:pPr marL="0" indent="0">
              <a:buFontTx/>
              <a:buNone/>
              <a:defRPr/>
            </a:pPr>
            <a:r>
              <a:rPr lang="en-GB" altLang="en-US" sz="2400" dirty="0"/>
              <a:t> </a:t>
            </a:r>
          </a:p>
          <a:p>
            <a:pPr marL="1085850" lvl="2">
              <a:defRPr/>
            </a:pPr>
            <a:endParaRPr lang="en-GB" altLang="en-US" dirty="0"/>
          </a:p>
          <a:p>
            <a:pPr>
              <a:buFontTx/>
              <a:buNone/>
              <a:defRPr/>
            </a:pPr>
            <a:endParaRPr lang="en-GB" altLang="en-US" dirty="0"/>
          </a:p>
        </p:txBody>
      </p:sp>
    </p:spTree>
    <p:extLst>
      <p:ext uri="{BB962C8B-B14F-4D97-AF65-F5344CB8AC3E}">
        <p14:creationId xmlns:p14="http://schemas.microsoft.com/office/powerpoint/2010/main" val="3179194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457200" y="274638"/>
            <a:ext cx="8229600" cy="1143000"/>
          </a:xfrm>
        </p:spPr>
        <p:txBody>
          <a:bodyPr/>
          <a:lstStyle/>
          <a:p>
            <a:r>
              <a:rPr lang="en-US" sz="2800" b="1" dirty="0"/>
              <a:t>Five questions to employ in critical reading</a:t>
            </a:r>
          </a:p>
        </p:txBody>
      </p:sp>
      <p:sp>
        <p:nvSpPr>
          <p:cNvPr id="3" name="Text Box 1"/>
          <p:cNvSpPr>
            <a:spLocks noGrp="1"/>
          </p:cNvSpPr>
          <p:nvPr>
            <p:ph idx="1"/>
          </p:nvPr>
        </p:nvSpPr>
        <p:spPr/>
        <p:txBody>
          <a:bodyPr>
            <a:normAutofit/>
          </a:bodyPr>
          <a:lstStyle/>
          <a:p>
            <a:pPr marL="457200" indent="-457200">
              <a:buFont typeface="+mj-lt"/>
              <a:buAutoNum type="arabicPeriod"/>
            </a:pPr>
            <a:r>
              <a:rPr lang="en-US" sz="2400" dirty="0"/>
              <a:t>Why am I reading this?</a:t>
            </a:r>
          </a:p>
          <a:p>
            <a:pPr marL="457200" indent="-457200">
              <a:buFont typeface="+mj-lt"/>
              <a:buAutoNum type="arabicPeriod"/>
            </a:pPr>
            <a:r>
              <a:rPr lang="en-US" sz="2400" dirty="0"/>
              <a:t>What is the author trying to do in writing this?</a:t>
            </a:r>
          </a:p>
          <a:p>
            <a:pPr marL="457200" indent="-457200">
              <a:buFont typeface="+mj-lt"/>
              <a:buAutoNum type="arabicPeriod"/>
            </a:pPr>
            <a:r>
              <a:rPr lang="en-US" sz="2400" dirty="0"/>
              <a:t>What is the writer saying that is relevant to what I want to find out?</a:t>
            </a:r>
          </a:p>
          <a:p>
            <a:pPr marL="457200" indent="-457200">
              <a:buFont typeface="+mj-lt"/>
              <a:buAutoNum type="arabicPeriod"/>
            </a:pPr>
            <a:r>
              <a:rPr lang="en-US" sz="2400" dirty="0"/>
              <a:t>How convincing is what the author is saying?</a:t>
            </a:r>
          </a:p>
          <a:p>
            <a:pPr marL="457200" indent="-457200">
              <a:buFont typeface="+mj-lt"/>
              <a:buAutoNum type="arabicPeriod"/>
            </a:pPr>
            <a:r>
              <a:rPr lang="en-US" sz="2400" dirty="0"/>
              <a:t>What use can I make of the reading?</a:t>
            </a:r>
          </a:p>
        </p:txBody>
      </p:sp>
    </p:spTree>
    <p:extLst>
      <p:ext uri="{BB962C8B-B14F-4D97-AF65-F5344CB8AC3E}">
        <p14:creationId xmlns:p14="http://schemas.microsoft.com/office/powerpoint/2010/main" val="1302699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9783" y="128157"/>
            <a:ext cx="8187656" cy="517193"/>
          </a:xfrm>
          <a:prstGeom prst="rect">
            <a:avLst/>
          </a:prstGeom>
          <a:noFill/>
        </p:spPr>
        <p:txBody>
          <a:bodyPr wrap="square">
            <a:spAutoFit/>
          </a:bodyPr>
          <a:lstStyle/>
          <a:p>
            <a:pPr algn="ctr">
              <a:lnSpc>
                <a:spcPct val="150000"/>
              </a:lnSpc>
            </a:pPr>
            <a:r>
              <a:rPr lang="en-GB" sz="2100" b="1" dirty="0">
                <a:effectLst>
                  <a:outerShdw blurRad="38100" dist="38100" dir="2700000" algn="tl">
                    <a:srgbClr val="000000">
                      <a:alpha val="43137"/>
                    </a:srgbClr>
                  </a:outerShdw>
                </a:effectLst>
              </a:rPr>
              <a:t>How do I organise my Literature review</a:t>
            </a:r>
          </a:p>
        </p:txBody>
      </p:sp>
      <p:graphicFrame>
        <p:nvGraphicFramePr>
          <p:cNvPr id="5" name="Diagram 4"/>
          <p:cNvGraphicFramePr/>
          <p:nvPr>
            <p:extLst>
              <p:ext uri="{D42A27DB-BD31-4B8C-83A1-F6EECF244321}">
                <p14:modId xmlns:p14="http://schemas.microsoft.com/office/powerpoint/2010/main" val="1275680039"/>
              </p:ext>
            </p:extLst>
          </p:nvPr>
        </p:nvGraphicFramePr>
        <p:xfrm>
          <a:off x="469783" y="973635"/>
          <a:ext cx="806696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4847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2789" y="1370076"/>
            <a:ext cx="8178421" cy="3739485"/>
          </a:xfrm>
          <a:prstGeom prst="rect">
            <a:avLst/>
          </a:prstGeom>
          <a:solidFill>
            <a:schemeClr val="tx2">
              <a:lumMod val="20000"/>
              <a:lumOff val="80000"/>
            </a:schemeClr>
          </a:solidFill>
          <a:ln w="38100">
            <a:noFill/>
          </a:ln>
        </p:spPr>
        <p:txBody>
          <a:bodyPr wrap="square" rtlCol="0">
            <a:spAutoFit/>
          </a:bodyPr>
          <a:lstStyle/>
          <a:p>
            <a:pPr algn="ctr"/>
            <a:r>
              <a:rPr lang="en-GB" sz="2100" dirty="0"/>
              <a:t>My Literature Review ….. ( Please tick [  </a:t>
            </a:r>
            <a:r>
              <a:rPr lang="en-GB" sz="2100" dirty="0">
                <a:sym typeface="Wingdings" panose="05000000000000000000" pitchFamily="2" charset="2"/>
              </a:rPr>
              <a:t> ] )</a:t>
            </a:r>
          </a:p>
          <a:p>
            <a:endParaRPr lang="en-GB" sz="2100" dirty="0">
              <a:sym typeface="Wingdings" panose="05000000000000000000" pitchFamily="2" charset="2"/>
            </a:endParaRPr>
          </a:p>
          <a:p>
            <a:pPr marL="257175" indent="-257175">
              <a:buFont typeface="+mj-lt"/>
              <a:buAutoNum type="arabicPeriod"/>
            </a:pPr>
            <a:r>
              <a:rPr lang="en-GB" dirty="0">
                <a:sym typeface="Wingdings" panose="05000000000000000000" pitchFamily="2" charset="2"/>
              </a:rPr>
              <a:t> identifies gaps in literatures – highlights what is known and what is unknown (limitations) of extant research. </a:t>
            </a:r>
          </a:p>
          <a:p>
            <a:pPr marL="257175" indent="-257175">
              <a:buFont typeface="+mj-lt"/>
              <a:buAutoNum type="arabicPeriod"/>
            </a:pPr>
            <a:endParaRPr lang="en-GB" sz="2100" dirty="0"/>
          </a:p>
          <a:p>
            <a:pPr marL="257175" indent="-257175">
              <a:buFont typeface="+mj-lt"/>
              <a:buAutoNum type="arabicPeriod"/>
            </a:pPr>
            <a:r>
              <a:rPr lang="en-GB" dirty="0">
                <a:sym typeface="Wingdings" panose="05000000000000000000" pitchFamily="2" charset="2"/>
              </a:rPr>
              <a:t> offers a different viewpoint or opinion of existing research</a:t>
            </a:r>
            <a:r>
              <a:rPr lang="en-GB" sz="2100" dirty="0">
                <a:sym typeface="Wingdings" panose="05000000000000000000" pitchFamily="2" charset="2"/>
              </a:rPr>
              <a:t>. </a:t>
            </a:r>
          </a:p>
          <a:p>
            <a:pPr marL="257175" indent="-257175">
              <a:buFont typeface="+mj-lt"/>
              <a:buAutoNum type="arabicPeriod"/>
            </a:pPr>
            <a:endParaRPr lang="en-GB" sz="2100" dirty="0"/>
          </a:p>
          <a:p>
            <a:pPr marL="257175" indent="-257175">
              <a:buFont typeface="+mj-lt"/>
              <a:buAutoNum type="arabicPeriod"/>
            </a:pPr>
            <a:r>
              <a:rPr lang="en-GB" dirty="0">
                <a:sym typeface="Wingdings" panose="05000000000000000000" pitchFamily="2" charset="2"/>
              </a:rPr>
              <a:t> addresses all the RQs in the study</a:t>
            </a:r>
          </a:p>
          <a:p>
            <a:pPr marL="257175" indent="-257175">
              <a:buFont typeface="+mj-lt"/>
              <a:buAutoNum type="arabicPeriod"/>
            </a:pPr>
            <a:endParaRPr lang="en-GB" sz="2100" dirty="0"/>
          </a:p>
          <a:p>
            <a:pPr marL="257175" indent="-257175">
              <a:buFont typeface="+mj-lt"/>
              <a:buAutoNum type="arabicPeriod"/>
            </a:pPr>
            <a:r>
              <a:rPr lang="en-GB" dirty="0">
                <a:sym typeface="Wingdings" panose="05000000000000000000" pitchFamily="2" charset="2"/>
              </a:rPr>
              <a:t> helps to develop a conceptual / analytical framework</a:t>
            </a:r>
          </a:p>
          <a:p>
            <a:pPr marL="257175" indent="-257175">
              <a:buFont typeface="+mj-lt"/>
              <a:buAutoNum type="arabicPeriod"/>
            </a:pPr>
            <a:endParaRPr lang="en-GB" dirty="0">
              <a:sym typeface="Wingdings" panose="05000000000000000000" pitchFamily="2" charset="2"/>
            </a:endParaRPr>
          </a:p>
          <a:p>
            <a:pPr marL="257175" indent="-257175">
              <a:buFont typeface="+mj-lt"/>
              <a:buAutoNum type="arabicPeriod"/>
            </a:pPr>
            <a:r>
              <a:rPr lang="en-GB" dirty="0">
                <a:sym typeface="Wingdings" panose="05000000000000000000" pitchFamily="2" charset="2"/>
              </a:rPr>
              <a:t> identifies relevant methods for my study</a:t>
            </a:r>
            <a:r>
              <a:rPr lang="en-GB" sz="2100" dirty="0">
                <a:sym typeface="Wingdings" panose="05000000000000000000" pitchFamily="2" charset="2"/>
              </a:rPr>
              <a:t>. </a:t>
            </a:r>
          </a:p>
        </p:txBody>
      </p:sp>
      <p:sp>
        <p:nvSpPr>
          <p:cNvPr id="2" name="Rectangle 1"/>
          <p:cNvSpPr/>
          <p:nvPr/>
        </p:nvSpPr>
        <p:spPr>
          <a:xfrm>
            <a:off x="1057013" y="395856"/>
            <a:ext cx="7582019" cy="830997"/>
          </a:xfrm>
          <a:prstGeom prst="rect">
            <a:avLst/>
          </a:prstGeom>
        </p:spPr>
        <p:txBody>
          <a:bodyPr wrap="square">
            <a:spAutoFit/>
          </a:bodyPr>
          <a:lstStyle/>
          <a:p>
            <a:pPr algn="ctr"/>
            <a:r>
              <a:rPr lang="en-GB" sz="2400" b="1" dirty="0"/>
              <a:t>The Literature Review Checklist </a:t>
            </a:r>
            <a:endParaRPr lang="en-GB" sz="2400" b="1" dirty="0">
              <a:sym typeface="Wingdings" panose="05000000000000000000" pitchFamily="2" charset="2"/>
            </a:endParaRPr>
          </a:p>
          <a:p>
            <a:pPr algn="ctr"/>
            <a:endParaRPr lang="en-GB" sz="2400" b="1" dirty="0">
              <a:sym typeface="Wingdings" panose="05000000000000000000" pitchFamily="2" charset="2"/>
            </a:endParaRPr>
          </a:p>
        </p:txBody>
      </p:sp>
    </p:spTree>
    <p:extLst>
      <p:ext uri="{BB962C8B-B14F-4D97-AF65-F5344CB8AC3E}">
        <p14:creationId xmlns:p14="http://schemas.microsoft.com/office/powerpoint/2010/main" val="20107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13895" y="1031259"/>
            <a:ext cx="5020672" cy="577850"/>
          </a:xfrm>
          <a:prstGeom prst="rect">
            <a:avLst/>
          </a:prstGeom>
          <a:noFill/>
        </p:spPr>
        <p:txBody>
          <a:bodyPr wrap="square">
            <a:spAutoFit/>
          </a:bodyPr>
          <a:lstStyle/>
          <a:p>
            <a:pPr algn="ctr">
              <a:lnSpc>
                <a:spcPct val="150000"/>
              </a:lnSpc>
            </a:pPr>
            <a:r>
              <a:rPr lang="en-GB" sz="2400" b="1" dirty="0">
                <a:solidFill>
                  <a:schemeClr val="accent4">
                    <a:lumMod val="60000"/>
                    <a:lumOff val="40000"/>
                  </a:schemeClr>
                </a:solidFill>
              </a:rPr>
              <a:t>Structure of Literature Review</a:t>
            </a:r>
          </a:p>
        </p:txBody>
      </p:sp>
      <p:sp>
        <p:nvSpPr>
          <p:cNvPr id="2" name="TextBox 1"/>
          <p:cNvSpPr txBox="1"/>
          <p:nvPr/>
        </p:nvSpPr>
        <p:spPr>
          <a:xfrm>
            <a:off x="583441" y="1911274"/>
            <a:ext cx="7717808" cy="646331"/>
          </a:xfrm>
          <a:prstGeom prst="rect">
            <a:avLst/>
          </a:prstGeom>
          <a:noFill/>
          <a:ln w="28575">
            <a:solidFill>
              <a:schemeClr val="accent4">
                <a:lumMod val="75000"/>
              </a:schemeClr>
            </a:solidFill>
          </a:ln>
        </p:spPr>
        <p:txBody>
          <a:bodyPr wrap="square" rtlCol="0">
            <a:spAutoFit/>
          </a:bodyPr>
          <a:lstStyle/>
          <a:p>
            <a:pPr marL="214313" indent="-214313" algn="just">
              <a:buFont typeface="Arial" panose="020B0604020202020204" pitchFamily="34" charset="0"/>
              <a:buChar char="•"/>
            </a:pPr>
            <a:r>
              <a:rPr lang="en-GB" dirty="0"/>
              <a:t>Length of Chapter: About 25-30% of the research project (</a:t>
            </a:r>
            <a:r>
              <a:rPr lang="en-GB" dirty="0">
                <a:solidFill>
                  <a:srgbClr val="002060"/>
                </a:solidFill>
              </a:rPr>
              <a:t>1500 -1800</a:t>
            </a:r>
            <a:r>
              <a:rPr lang="en-GB" dirty="0"/>
              <a:t>).</a:t>
            </a:r>
          </a:p>
          <a:p>
            <a:pPr marL="214313" indent="-214313" algn="just">
              <a:buFont typeface="Arial" panose="020B0604020202020204" pitchFamily="34" charset="0"/>
              <a:buChar char="•"/>
            </a:pPr>
            <a:r>
              <a:rPr lang="en-GB" dirty="0"/>
              <a:t>Title: Should be </a:t>
            </a:r>
            <a:r>
              <a:rPr lang="en-GB" dirty="0">
                <a:solidFill>
                  <a:srgbClr val="002060"/>
                </a:solidFill>
              </a:rPr>
              <a:t>Literature Review or Review of Literature</a:t>
            </a:r>
          </a:p>
        </p:txBody>
      </p:sp>
      <p:sp>
        <p:nvSpPr>
          <p:cNvPr id="4" name="TextBox 3"/>
          <p:cNvSpPr txBox="1"/>
          <p:nvPr/>
        </p:nvSpPr>
        <p:spPr>
          <a:xfrm>
            <a:off x="583440" y="2680666"/>
            <a:ext cx="7717808" cy="2862322"/>
          </a:xfrm>
          <a:prstGeom prst="rect">
            <a:avLst/>
          </a:prstGeom>
          <a:solidFill>
            <a:schemeClr val="bg1"/>
          </a:solidFill>
          <a:ln w="28575">
            <a:solidFill>
              <a:schemeClr val="accent4">
                <a:lumMod val="75000"/>
              </a:schemeClr>
            </a:solidFill>
          </a:ln>
        </p:spPr>
        <p:txBody>
          <a:bodyPr wrap="square" rtlCol="0">
            <a:spAutoFit/>
          </a:bodyPr>
          <a:lstStyle/>
          <a:p>
            <a:pPr marL="214313" indent="-214313" algn="just">
              <a:buFont typeface="Arial" panose="020B0604020202020204" pitchFamily="34" charset="0"/>
              <a:buChar char="•"/>
            </a:pPr>
            <a:r>
              <a:rPr lang="en-GB" dirty="0"/>
              <a:t>Contents:</a:t>
            </a:r>
          </a:p>
          <a:p>
            <a:pPr marL="557213" lvl="1" indent="-214313" algn="just">
              <a:buFont typeface="Arial" panose="020B0604020202020204" pitchFamily="34" charset="0"/>
              <a:buChar char="•"/>
            </a:pPr>
            <a:r>
              <a:rPr lang="en-GB" dirty="0"/>
              <a:t>Introduction to the Chapter</a:t>
            </a:r>
          </a:p>
          <a:p>
            <a:pPr lvl="1" algn="just"/>
            <a:endParaRPr lang="en-GB" dirty="0"/>
          </a:p>
          <a:p>
            <a:pPr marL="557213" lvl="1" indent="-214313" algn="just">
              <a:buFont typeface="Arial" panose="020B0604020202020204" pitchFamily="34" charset="0"/>
              <a:buChar char="•"/>
            </a:pPr>
            <a:r>
              <a:rPr lang="en-GB" dirty="0"/>
              <a:t>Main Themes / Topics (</a:t>
            </a:r>
            <a:r>
              <a:rPr lang="en-GB" i="1" dirty="0"/>
              <a:t>relating to research title/RQs</a:t>
            </a:r>
            <a:r>
              <a:rPr lang="en-GB" dirty="0"/>
              <a:t>)</a:t>
            </a:r>
          </a:p>
          <a:p>
            <a:pPr lvl="1" algn="just"/>
            <a:endParaRPr lang="en-GB" dirty="0"/>
          </a:p>
          <a:p>
            <a:pPr marL="557213" lvl="1" indent="-214313" algn="just">
              <a:buFont typeface="Arial" panose="020B0604020202020204" pitchFamily="34" charset="0"/>
              <a:buChar char="•"/>
            </a:pPr>
            <a:r>
              <a:rPr lang="en-GB" dirty="0"/>
              <a:t>Relationship between Themes </a:t>
            </a:r>
          </a:p>
          <a:p>
            <a:pPr lvl="1" algn="just"/>
            <a:endParaRPr lang="en-GB" dirty="0"/>
          </a:p>
          <a:p>
            <a:pPr marL="557213" lvl="1" indent="-214313" algn="just">
              <a:buFont typeface="Arial" panose="020B0604020202020204" pitchFamily="34" charset="0"/>
              <a:buChar char="•"/>
            </a:pPr>
            <a:r>
              <a:rPr lang="en-GB" dirty="0"/>
              <a:t>Research Framework / Hypotheses / Propositions</a:t>
            </a:r>
          </a:p>
          <a:p>
            <a:pPr lvl="1" algn="just"/>
            <a:endParaRPr lang="en-GB" dirty="0"/>
          </a:p>
          <a:p>
            <a:pPr marL="557213" lvl="1" indent="-214313" algn="just">
              <a:buFont typeface="Arial" panose="020B0604020202020204" pitchFamily="34" charset="0"/>
              <a:buChar char="•"/>
            </a:pPr>
            <a:r>
              <a:rPr lang="en-GB" dirty="0"/>
              <a:t>Chapter Summary</a:t>
            </a:r>
          </a:p>
        </p:txBody>
      </p:sp>
    </p:spTree>
    <p:extLst>
      <p:ext uri="{BB962C8B-B14F-4D97-AF65-F5344CB8AC3E}">
        <p14:creationId xmlns:p14="http://schemas.microsoft.com/office/powerpoint/2010/main" val="208105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A606DCE-6E7F-DB0C-B105-A7930C949159}"/>
              </a:ext>
            </a:extLst>
          </p:cNvPr>
          <p:cNvSpPr>
            <a:spLocks noGrp="1"/>
          </p:cNvSpPr>
          <p:nvPr>
            <p:ph type="dt" sz="half" idx="10"/>
          </p:nvPr>
        </p:nvSpPr>
        <p:spPr/>
        <p:txBody>
          <a:bodyPr/>
          <a:lstStyle/>
          <a:p>
            <a:fld id="{A39FD243-ADF3-4BCA-BDCB-C5D6C0AE4B66}" type="datetime1">
              <a:rPr lang="en-GB" smtClean="0"/>
              <a:t>17/05/2023</a:t>
            </a:fld>
            <a:endParaRPr lang="en-GB"/>
          </a:p>
        </p:txBody>
      </p:sp>
      <p:sp>
        <p:nvSpPr>
          <p:cNvPr id="6" name="Slide Number Placeholder 5">
            <a:extLst>
              <a:ext uri="{FF2B5EF4-FFF2-40B4-BE49-F238E27FC236}">
                <a16:creationId xmlns:a16="http://schemas.microsoft.com/office/drawing/2014/main" id="{BCC3A46A-D794-37C0-1819-A11EBE56BE8A}"/>
              </a:ext>
            </a:extLst>
          </p:cNvPr>
          <p:cNvSpPr>
            <a:spLocks noGrp="1"/>
          </p:cNvSpPr>
          <p:nvPr>
            <p:ph type="sldNum" sz="quarter" idx="11"/>
          </p:nvPr>
        </p:nvSpPr>
        <p:spPr/>
        <p:txBody>
          <a:bodyPr/>
          <a:lstStyle/>
          <a:p>
            <a:fld id="{F4BD6A3A-4F9D-41E3-A65D-BCC7D77E66B6}" type="slidenum">
              <a:rPr lang="en-GB" smtClean="0"/>
              <a:t>23</a:t>
            </a:fld>
            <a:endParaRPr lang="en-GB"/>
          </a:p>
        </p:txBody>
      </p:sp>
      <p:pic>
        <p:nvPicPr>
          <p:cNvPr id="2050" name="Picture 2" descr="RES Research Fellows | IADB">
            <a:extLst>
              <a:ext uri="{FF2B5EF4-FFF2-40B4-BE49-F238E27FC236}">
                <a16:creationId xmlns:a16="http://schemas.microsoft.com/office/drawing/2014/main" id="{D55BDEC8-4D78-C234-4F9B-F3C8256CCC8E}"/>
              </a:ext>
            </a:extLst>
          </p:cNvPr>
          <p:cNvPicPr>
            <a:picLocks noChangeAspect="1" noChangeArrowheads="1"/>
          </p:cNvPicPr>
          <p:nvPr/>
        </p:nvPicPr>
        <p:blipFill rotWithShape="1">
          <a:blip r:embed="rId2">
            <a:alphaModFix amt="70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rcRect l="43578" b="12643"/>
          <a:stretch/>
        </p:blipFill>
        <p:spPr bwMode="auto">
          <a:xfrm>
            <a:off x="28085" y="22019"/>
            <a:ext cx="9099137" cy="56741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AB27960-0100-B21C-D581-0DA0F61DD343}"/>
              </a:ext>
            </a:extLst>
          </p:cNvPr>
          <p:cNvSpPr>
            <a:spLocks noGrp="1"/>
          </p:cNvSpPr>
          <p:nvPr>
            <p:ph type="title"/>
          </p:nvPr>
        </p:nvSpPr>
        <p:spPr>
          <a:xfrm>
            <a:off x="616590" y="1914695"/>
            <a:ext cx="8229600" cy="1143000"/>
          </a:xfrm>
        </p:spPr>
        <p:txBody>
          <a:bodyPr/>
          <a:lstStyle/>
          <a:p>
            <a:r>
              <a:rPr lang="en-GB" sz="5400" b="1" dirty="0"/>
              <a:t>Thank you </a:t>
            </a:r>
          </a:p>
        </p:txBody>
      </p:sp>
    </p:spTree>
    <p:extLst>
      <p:ext uri="{BB962C8B-B14F-4D97-AF65-F5344CB8AC3E}">
        <p14:creationId xmlns:p14="http://schemas.microsoft.com/office/powerpoint/2010/main" val="1704530052"/>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1235</Words>
  <Application>Microsoft Office PowerPoint</Application>
  <PresentationFormat>On-screen Show (4:3)</PresentationFormat>
  <Paragraphs>230</Paragraphs>
  <Slides>23</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Arial</vt:lpstr>
      <vt:lpstr>Calibri</vt:lpstr>
      <vt:lpstr>Times New Roman</vt:lpstr>
      <vt:lpstr>Trebuchet MS</vt:lpstr>
      <vt:lpstr>UWTSD</vt:lpstr>
      <vt:lpstr>Module Title: Dissertation Module Code: LCBB6000</vt:lpstr>
      <vt:lpstr>Lecture Overview </vt:lpstr>
      <vt:lpstr>The Value of Literature </vt:lpstr>
      <vt:lpstr>Where to start?</vt:lpstr>
      <vt:lpstr>Literature Search</vt:lpstr>
      <vt:lpstr>Reading and Reducing Literature</vt:lpstr>
      <vt:lpstr>Structure of the Literature Review </vt:lpstr>
      <vt:lpstr>Writing a Literature Review</vt:lpstr>
      <vt:lpstr>PowerPoint Presentation</vt:lpstr>
      <vt:lpstr>PowerPoint Presentation</vt:lpstr>
      <vt:lpstr>So, Literature Review is not the following:</vt:lpstr>
      <vt:lpstr>Sources of Literature</vt:lpstr>
      <vt:lpstr>PowerPoint Presentation</vt:lpstr>
      <vt:lpstr>Sources of Literature</vt:lpstr>
      <vt:lpstr>Sources of Literature</vt:lpstr>
      <vt:lpstr>Sources of Literature</vt:lpstr>
      <vt:lpstr>Selected online search tools and their coverage</vt:lpstr>
      <vt:lpstr>Sources of Literature</vt:lpstr>
      <vt:lpstr>Five questions to employ in critical reading</vt:lpstr>
      <vt:lpstr>PowerPoint Presentation</vt:lpstr>
      <vt:lpstr>PowerPoint Presentation</vt:lpstr>
      <vt:lpstr>PowerPoint Presentation</vt:lpstr>
      <vt:lpstr>Thank you </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2</cp:revision>
  <dcterms:created xsi:type="dcterms:W3CDTF">2022-09-10T15:12:48Z</dcterms:created>
  <dcterms:modified xsi:type="dcterms:W3CDTF">2023-05-17T14:05:15Z</dcterms:modified>
</cp:coreProperties>
</file>