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20" r:id="rId1"/>
  </p:sldMasterIdLst>
  <p:notesMasterIdLst>
    <p:notesMasterId r:id="rId24"/>
  </p:notesMasterIdLst>
  <p:sldIdLst>
    <p:sldId id="256" r:id="rId2"/>
    <p:sldId id="257" r:id="rId3"/>
    <p:sldId id="261" r:id="rId4"/>
    <p:sldId id="449" r:id="rId5"/>
    <p:sldId id="262" r:id="rId6"/>
    <p:sldId id="464" r:id="rId7"/>
    <p:sldId id="442" r:id="rId8"/>
    <p:sldId id="260" r:id="rId9"/>
    <p:sldId id="455" r:id="rId10"/>
    <p:sldId id="456" r:id="rId11"/>
    <p:sldId id="443" r:id="rId12"/>
    <p:sldId id="460" r:id="rId13"/>
    <p:sldId id="461" r:id="rId14"/>
    <p:sldId id="462" r:id="rId15"/>
    <p:sldId id="445" r:id="rId16"/>
    <p:sldId id="444" r:id="rId17"/>
    <p:sldId id="447" r:id="rId18"/>
    <p:sldId id="457" r:id="rId19"/>
    <p:sldId id="463" r:id="rId20"/>
    <p:sldId id="451" r:id="rId21"/>
    <p:sldId id="459" r:id="rId22"/>
    <p:sldId id="44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0685"/>
  </p:normalViewPr>
  <p:slideViewPr>
    <p:cSldViewPr snapToGrid="0">
      <p:cViewPr varScale="1">
        <p:scale>
          <a:sx n="84" d="100"/>
          <a:sy n="84" d="100"/>
        </p:scale>
        <p:origin x="62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779420-DFFC-4B81-ADC5-42832BCB84C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50565D5-4E74-4520-89B5-48BF59517AAE}">
      <dgm:prSet/>
      <dgm:spPr/>
      <dgm:t>
        <a:bodyPr/>
        <a:lstStyle/>
        <a:p>
          <a:r>
            <a:rPr lang="en-US" b="1" dirty="0"/>
            <a:t>We will now discuss this and make our own contract!</a:t>
          </a:r>
        </a:p>
      </dgm:t>
    </dgm:pt>
    <dgm:pt modelId="{1514AFD3-5F21-421F-84AB-77B22641687C}" type="parTrans" cxnId="{3E4E11E2-B3E7-4C04-8FA5-CC928BD82D31}">
      <dgm:prSet/>
      <dgm:spPr/>
      <dgm:t>
        <a:bodyPr/>
        <a:lstStyle/>
        <a:p>
          <a:endParaRPr lang="en-US"/>
        </a:p>
      </dgm:t>
    </dgm:pt>
    <dgm:pt modelId="{D1820784-1FF6-45F9-9516-0D721821886A}" type="sibTrans" cxnId="{3E4E11E2-B3E7-4C04-8FA5-CC928BD82D31}">
      <dgm:prSet/>
      <dgm:spPr/>
      <dgm:t>
        <a:bodyPr/>
        <a:lstStyle/>
        <a:p>
          <a:endParaRPr lang="en-US"/>
        </a:p>
      </dgm:t>
    </dgm:pt>
    <dgm:pt modelId="{DC726986-A9A9-4866-A198-B0DA947E68D9}">
      <dgm:prSet/>
      <dgm:spPr/>
      <dgm:t>
        <a:bodyPr/>
        <a:lstStyle/>
        <a:p>
          <a:r>
            <a:rPr lang="en-US" b="1" dirty="0"/>
            <a:t>Consider…</a:t>
          </a:r>
        </a:p>
      </dgm:t>
    </dgm:pt>
    <dgm:pt modelId="{43D6B6AC-810E-4DDB-AD9F-059D801BBFC5}" type="parTrans" cxnId="{682A027B-9429-4F1F-9520-34CB16B7B0EE}">
      <dgm:prSet/>
      <dgm:spPr/>
      <dgm:t>
        <a:bodyPr/>
        <a:lstStyle/>
        <a:p>
          <a:endParaRPr lang="en-US"/>
        </a:p>
      </dgm:t>
    </dgm:pt>
    <dgm:pt modelId="{45CD9516-C649-453A-B021-D998DC3F07B7}" type="sibTrans" cxnId="{682A027B-9429-4F1F-9520-34CB16B7B0EE}">
      <dgm:prSet/>
      <dgm:spPr/>
      <dgm:t>
        <a:bodyPr/>
        <a:lstStyle/>
        <a:p>
          <a:endParaRPr lang="en-US"/>
        </a:p>
      </dgm:t>
    </dgm:pt>
    <dgm:pt modelId="{8B425405-D1FA-4F51-87D7-FDED38E56E78}">
      <dgm:prSet/>
      <dgm:spPr/>
      <dgm:t>
        <a:bodyPr/>
        <a:lstStyle/>
        <a:p>
          <a:r>
            <a:rPr lang="en-GB" b="1" dirty="0"/>
            <a:t>Arriving on time</a:t>
          </a:r>
          <a:endParaRPr lang="en-US" b="1" dirty="0"/>
        </a:p>
      </dgm:t>
    </dgm:pt>
    <dgm:pt modelId="{2F65068F-9ED3-47CB-90D5-4B88E93B1076}" type="parTrans" cxnId="{9E27306F-DF7C-445A-B216-41385029F361}">
      <dgm:prSet/>
      <dgm:spPr/>
      <dgm:t>
        <a:bodyPr/>
        <a:lstStyle/>
        <a:p>
          <a:endParaRPr lang="en-US"/>
        </a:p>
      </dgm:t>
    </dgm:pt>
    <dgm:pt modelId="{67FC3AFC-B781-4628-AD13-6773A4D8583A}" type="sibTrans" cxnId="{9E27306F-DF7C-445A-B216-41385029F361}">
      <dgm:prSet/>
      <dgm:spPr/>
      <dgm:t>
        <a:bodyPr/>
        <a:lstStyle/>
        <a:p>
          <a:endParaRPr lang="en-US"/>
        </a:p>
      </dgm:t>
    </dgm:pt>
    <dgm:pt modelId="{56370B4E-C4C7-46D9-B14F-D15F26F0A107}">
      <dgm:prSet/>
      <dgm:spPr/>
      <dgm:t>
        <a:bodyPr/>
        <a:lstStyle/>
        <a:p>
          <a:r>
            <a:rPr lang="en-GB" b="1" dirty="0"/>
            <a:t>Not talking over other people</a:t>
          </a:r>
          <a:endParaRPr lang="en-US" b="1" dirty="0"/>
        </a:p>
      </dgm:t>
    </dgm:pt>
    <dgm:pt modelId="{B3202E85-DE8F-45DA-A507-88285FD83492}" type="parTrans" cxnId="{789338E7-4FD0-4C1F-A602-6F4A7F7C1069}">
      <dgm:prSet/>
      <dgm:spPr/>
      <dgm:t>
        <a:bodyPr/>
        <a:lstStyle/>
        <a:p>
          <a:endParaRPr lang="en-US"/>
        </a:p>
      </dgm:t>
    </dgm:pt>
    <dgm:pt modelId="{4A8854EF-9365-46E4-BBBD-3064E66CFF30}" type="sibTrans" cxnId="{789338E7-4FD0-4C1F-A602-6F4A7F7C1069}">
      <dgm:prSet/>
      <dgm:spPr/>
      <dgm:t>
        <a:bodyPr/>
        <a:lstStyle/>
        <a:p>
          <a:endParaRPr lang="en-US"/>
        </a:p>
      </dgm:t>
    </dgm:pt>
    <dgm:pt modelId="{5CFF7D58-2FE4-42BB-85BA-55326BBA51DA}">
      <dgm:prSet/>
      <dgm:spPr/>
      <dgm:t>
        <a:bodyPr/>
        <a:lstStyle/>
        <a:p>
          <a:r>
            <a:rPr lang="en-GB" b="1" dirty="0"/>
            <a:t>Responding to questions</a:t>
          </a:r>
          <a:endParaRPr lang="en-US" b="1" dirty="0"/>
        </a:p>
      </dgm:t>
    </dgm:pt>
    <dgm:pt modelId="{E642B32C-2A93-4563-AEE8-A4E89A38E02D}" type="parTrans" cxnId="{ED372351-D893-404F-B8B0-82A44CB4C72C}">
      <dgm:prSet/>
      <dgm:spPr/>
      <dgm:t>
        <a:bodyPr/>
        <a:lstStyle/>
        <a:p>
          <a:endParaRPr lang="en-US"/>
        </a:p>
      </dgm:t>
    </dgm:pt>
    <dgm:pt modelId="{12958CCE-8168-47B6-96E5-3795FE67811C}" type="sibTrans" cxnId="{ED372351-D893-404F-B8B0-82A44CB4C72C}">
      <dgm:prSet/>
      <dgm:spPr/>
      <dgm:t>
        <a:bodyPr/>
        <a:lstStyle/>
        <a:p>
          <a:endParaRPr lang="en-US"/>
        </a:p>
      </dgm:t>
    </dgm:pt>
    <dgm:pt modelId="{53F15FB2-7637-4514-A5D8-87D59714A5AE}">
      <dgm:prSet/>
      <dgm:spPr/>
      <dgm:t>
        <a:bodyPr/>
        <a:lstStyle/>
        <a:p>
          <a:r>
            <a:rPr lang="en-GB" b="1" dirty="0"/>
            <a:t>Participating</a:t>
          </a:r>
          <a:endParaRPr lang="en-US" b="1" dirty="0"/>
        </a:p>
      </dgm:t>
    </dgm:pt>
    <dgm:pt modelId="{63B02E8B-DDCB-4301-83DC-2B979807B09E}" type="parTrans" cxnId="{8575E25D-0266-47D1-B0CD-E00BEA567D3E}">
      <dgm:prSet/>
      <dgm:spPr/>
      <dgm:t>
        <a:bodyPr/>
        <a:lstStyle/>
        <a:p>
          <a:endParaRPr lang="en-US"/>
        </a:p>
      </dgm:t>
    </dgm:pt>
    <dgm:pt modelId="{69579346-9429-4044-80F1-58DA78BBB0E8}" type="sibTrans" cxnId="{8575E25D-0266-47D1-B0CD-E00BEA567D3E}">
      <dgm:prSet/>
      <dgm:spPr/>
      <dgm:t>
        <a:bodyPr/>
        <a:lstStyle/>
        <a:p>
          <a:endParaRPr lang="en-US"/>
        </a:p>
      </dgm:t>
    </dgm:pt>
    <dgm:pt modelId="{F88DC1E2-7308-479A-82D5-B9EB51A8FD5B}">
      <dgm:prSet/>
      <dgm:spPr/>
      <dgm:t>
        <a:bodyPr/>
        <a:lstStyle/>
        <a:p>
          <a:r>
            <a:rPr lang="en-GB" b="1" dirty="0"/>
            <a:t>Listening</a:t>
          </a:r>
          <a:endParaRPr lang="en-US" b="1" dirty="0"/>
        </a:p>
      </dgm:t>
    </dgm:pt>
    <dgm:pt modelId="{C8B02FC5-E0A0-49DC-BFE4-FF2E112A1A7D}" type="parTrans" cxnId="{4AF0C4A6-2B75-4BFE-A66B-D9DC7C777030}">
      <dgm:prSet/>
      <dgm:spPr/>
      <dgm:t>
        <a:bodyPr/>
        <a:lstStyle/>
        <a:p>
          <a:endParaRPr lang="en-US"/>
        </a:p>
      </dgm:t>
    </dgm:pt>
    <dgm:pt modelId="{683BBC78-1CE3-4FFF-8453-7A667DE9905C}" type="sibTrans" cxnId="{4AF0C4A6-2B75-4BFE-A66B-D9DC7C777030}">
      <dgm:prSet/>
      <dgm:spPr/>
      <dgm:t>
        <a:bodyPr/>
        <a:lstStyle/>
        <a:p>
          <a:endParaRPr lang="en-US"/>
        </a:p>
      </dgm:t>
    </dgm:pt>
    <dgm:pt modelId="{236ECFFD-A809-4A45-8534-EFC0E108AB6C}">
      <dgm:prSet/>
      <dgm:spPr/>
      <dgm:t>
        <a:bodyPr/>
        <a:lstStyle/>
        <a:p>
          <a:r>
            <a:rPr lang="en-GB" b="1" dirty="0"/>
            <a:t>Undertaking the group work activities</a:t>
          </a:r>
          <a:endParaRPr lang="en-US" b="1" dirty="0"/>
        </a:p>
      </dgm:t>
    </dgm:pt>
    <dgm:pt modelId="{E78E7BA3-BB4D-45F6-9D03-207D34BE3891}" type="parTrans" cxnId="{20EE7FA1-51C5-4CC2-A76E-ED2A79D285C4}">
      <dgm:prSet/>
      <dgm:spPr/>
      <dgm:t>
        <a:bodyPr/>
        <a:lstStyle/>
        <a:p>
          <a:endParaRPr lang="en-US"/>
        </a:p>
      </dgm:t>
    </dgm:pt>
    <dgm:pt modelId="{4932FF76-5A75-499E-9006-F411EFD951AC}" type="sibTrans" cxnId="{20EE7FA1-51C5-4CC2-A76E-ED2A79D285C4}">
      <dgm:prSet/>
      <dgm:spPr/>
      <dgm:t>
        <a:bodyPr/>
        <a:lstStyle/>
        <a:p>
          <a:endParaRPr lang="en-US"/>
        </a:p>
      </dgm:t>
    </dgm:pt>
    <dgm:pt modelId="{68573762-1D85-4E4D-B8EF-7FE35AC2CC08}">
      <dgm:prSet/>
      <dgm:spPr/>
      <dgm:t>
        <a:bodyPr/>
        <a:lstStyle/>
        <a:p>
          <a:r>
            <a:rPr lang="en-GB" b="1" dirty="0"/>
            <a:t>Taking turns and sharing</a:t>
          </a:r>
          <a:endParaRPr lang="en-US" b="1" dirty="0"/>
        </a:p>
      </dgm:t>
    </dgm:pt>
    <dgm:pt modelId="{F1D98C5B-1FC6-4C0D-9163-AC9B58538B4A}" type="parTrans" cxnId="{53650B8E-0BA7-4FB6-B417-E55BF3B7288E}">
      <dgm:prSet/>
      <dgm:spPr/>
      <dgm:t>
        <a:bodyPr/>
        <a:lstStyle/>
        <a:p>
          <a:endParaRPr lang="en-US"/>
        </a:p>
      </dgm:t>
    </dgm:pt>
    <dgm:pt modelId="{2E17FD9F-D4A8-4C55-9E0B-C445E41AE8CD}" type="sibTrans" cxnId="{53650B8E-0BA7-4FB6-B417-E55BF3B7288E}">
      <dgm:prSet/>
      <dgm:spPr/>
      <dgm:t>
        <a:bodyPr/>
        <a:lstStyle/>
        <a:p>
          <a:endParaRPr lang="en-US"/>
        </a:p>
      </dgm:t>
    </dgm:pt>
    <dgm:pt modelId="{345E78FB-048A-4383-AFDA-11E3DCF015B3}">
      <dgm:prSet/>
      <dgm:spPr/>
      <dgm:t>
        <a:bodyPr/>
        <a:lstStyle/>
        <a:p>
          <a:r>
            <a:rPr lang="en-GB" b="1" dirty="0"/>
            <a:t>Complete the tasks</a:t>
          </a:r>
          <a:endParaRPr lang="en-US" b="1" dirty="0"/>
        </a:p>
      </dgm:t>
    </dgm:pt>
    <dgm:pt modelId="{1A27367D-C021-46AF-964B-9D1537357C97}" type="parTrans" cxnId="{6553ED51-0FA7-4D26-9182-11999B7A486C}">
      <dgm:prSet/>
      <dgm:spPr/>
      <dgm:t>
        <a:bodyPr/>
        <a:lstStyle/>
        <a:p>
          <a:endParaRPr lang="en-US"/>
        </a:p>
      </dgm:t>
    </dgm:pt>
    <dgm:pt modelId="{9D3F7805-0675-4DD8-8A51-4EA6714A2BAA}" type="sibTrans" cxnId="{6553ED51-0FA7-4D26-9182-11999B7A486C}">
      <dgm:prSet/>
      <dgm:spPr/>
      <dgm:t>
        <a:bodyPr/>
        <a:lstStyle/>
        <a:p>
          <a:endParaRPr lang="en-US"/>
        </a:p>
      </dgm:t>
    </dgm:pt>
    <dgm:pt modelId="{84A84B7C-2659-4CCE-85B3-FAF14A9C5133}">
      <dgm:prSet/>
      <dgm:spPr/>
      <dgm:t>
        <a:bodyPr/>
        <a:lstStyle/>
        <a:p>
          <a:r>
            <a:rPr lang="en-GB" b="1" dirty="0"/>
            <a:t>Reading the core materials</a:t>
          </a:r>
          <a:endParaRPr lang="en-US" b="1" dirty="0"/>
        </a:p>
      </dgm:t>
    </dgm:pt>
    <dgm:pt modelId="{C4F28133-4229-4F14-BBC7-DECD8F5969D0}" type="parTrans" cxnId="{19046D79-BEC6-4E3D-BCA7-835921D1DBEB}">
      <dgm:prSet/>
      <dgm:spPr/>
      <dgm:t>
        <a:bodyPr/>
        <a:lstStyle/>
        <a:p>
          <a:endParaRPr lang="en-US"/>
        </a:p>
      </dgm:t>
    </dgm:pt>
    <dgm:pt modelId="{458D89A2-7F91-4F30-B214-6AE48FFF930F}" type="sibTrans" cxnId="{19046D79-BEC6-4E3D-BCA7-835921D1DBEB}">
      <dgm:prSet/>
      <dgm:spPr/>
      <dgm:t>
        <a:bodyPr/>
        <a:lstStyle/>
        <a:p>
          <a:endParaRPr lang="en-US"/>
        </a:p>
      </dgm:t>
    </dgm:pt>
    <dgm:pt modelId="{372E2B96-B2D9-43AB-8E8B-AE694256A963}">
      <dgm:prSet/>
      <dgm:spPr/>
      <dgm:t>
        <a:bodyPr/>
        <a:lstStyle/>
        <a:p>
          <a:r>
            <a:rPr lang="en-GB" b="1" dirty="0"/>
            <a:t>Accessing the Moodle site</a:t>
          </a:r>
          <a:endParaRPr lang="en-US" b="1" dirty="0"/>
        </a:p>
      </dgm:t>
    </dgm:pt>
    <dgm:pt modelId="{62AEC2B6-288B-4749-B255-F0EB00EB5EC1}" type="parTrans" cxnId="{70FD3A32-B3B8-4310-A223-B3089AD0C751}">
      <dgm:prSet/>
      <dgm:spPr/>
      <dgm:t>
        <a:bodyPr/>
        <a:lstStyle/>
        <a:p>
          <a:endParaRPr lang="en-US"/>
        </a:p>
      </dgm:t>
    </dgm:pt>
    <dgm:pt modelId="{C72DAC90-04A0-4659-A555-CDC6F065D0A3}" type="sibTrans" cxnId="{70FD3A32-B3B8-4310-A223-B3089AD0C751}">
      <dgm:prSet/>
      <dgm:spPr/>
      <dgm:t>
        <a:bodyPr/>
        <a:lstStyle/>
        <a:p>
          <a:endParaRPr lang="en-US"/>
        </a:p>
      </dgm:t>
    </dgm:pt>
    <dgm:pt modelId="{A31EE4C3-F264-4986-80E6-8F658DE905E8}">
      <dgm:prSet/>
      <dgm:spPr/>
      <dgm:t>
        <a:bodyPr/>
        <a:lstStyle/>
        <a:p>
          <a:r>
            <a:rPr lang="en-GB" b="1" dirty="0"/>
            <a:t>No mobile phone interruptions during class/phones on silence. </a:t>
          </a:r>
          <a:endParaRPr lang="en-US" b="1" dirty="0"/>
        </a:p>
      </dgm:t>
    </dgm:pt>
    <dgm:pt modelId="{7232593D-77F2-4CB9-A736-FFC38A0A32DE}" type="parTrans" cxnId="{8F57B6DD-E284-412E-A630-67F93AFB1BAA}">
      <dgm:prSet/>
      <dgm:spPr/>
      <dgm:t>
        <a:bodyPr/>
        <a:lstStyle/>
        <a:p>
          <a:endParaRPr lang="en-US"/>
        </a:p>
      </dgm:t>
    </dgm:pt>
    <dgm:pt modelId="{DEAECAD3-0435-477F-A8C3-AB467D6DD159}" type="sibTrans" cxnId="{8F57B6DD-E284-412E-A630-67F93AFB1BAA}">
      <dgm:prSet/>
      <dgm:spPr/>
      <dgm:t>
        <a:bodyPr/>
        <a:lstStyle/>
        <a:p>
          <a:endParaRPr lang="en-US"/>
        </a:p>
      </dgm:t>
    </dgm:pt>
    <dgm:pt modelId="{EA1AF0A4-B87A-4159-9207-02A72108A8AF}">
      <dgm:prSet/>
      <dgm:spPr/>
      <dgm:t>
        <a:bodyPr/>
        <a:lstStyle/>
        <a:p>
          <a:r>
            <a:rPr lang="en-GB" b="1" dirty="0"/>
            <a:t>No Essay Mills – cheating</a:t>
          </a:r>
          <a:endParaRPr lang="en-US" b="1" dirty="0"/>
        </a:p>
      </dgm:t>
    </dgm:pt>
    <dgm:pt modelId="{83EC627B-1B37-46B8-A3B8-2F59872D1D6E}" type="parTrans" cxnId="{31E6065D-68B0-4711-AA68-B9DC8332BC6E}">
      <dgm:prSet/>
      <dgm:spPr/>
      <dgm:t>
        <a:bodyPr/>
        <a:lstStyle/>
        <a:p>
          <a:endParaRPr lang="en-US"/>
        </a:p>
      </dgm:t>
    </dgm:pt>
    <dgm:pt modelId="{16030892-D8BD-4642-8753-D9FCF4626DE2}" type="sibTrans" cxnId="{31E6065D-68B0-4711-AA68-B9DC8332BC6E}">
      <dgm:prSet/>
      <dgm:spPr/>
      <dgm:t>
        <a:bodyPr/>
        <a:lstStyle/>
        <a:p>
          <a:endParaRPr lang="en-US"/>
        </a:p>
      </dgm:t>
    </dgm:pt>
    <dgm:pt modelId="{D4423A8E-6F52-4E19-A615-8A5EA9D7984E}">
      <dgm:prSet/>
      <dgm:spPr/>
      <dgm:t>
        <a:bodyPr/>
        <a:lstStyle/>
        <a:p>
          <a:r>
            <a:rPr lang="en-GB" b="1" dirty="0"/>
            <a:t>Follow the guidance and instructions advised by the tutor</a:t>
          </a:r>
          <a:endParaRPr lang="en-US" b="1" dirty="0"/>
        </a:p>
      </dgm:t>
    </dgm:pt>
    <dgm:pt modelId="{6C1D3744-CF50-4564-92E2-2D246E0D62D0}" type="parTrans" cxnId="{D486B6F1-0DEA-49FF-AD1F-60BED74E22B8}">
      <dgm:prSet/>
      <dgm:spPr/>
      <dgm:t>
        <a:bodyPr/>
        <a:lstStyle/>
        <a:p>
          <a:endParaRPr lang="en-US"/>
        </a:p>
      </dgm:t>
    </dgm:pt>
    <dgm:pt modelId="{28C0F417-75D2-4651-AA33-8F75C0468D96}" type="sibTrans" cxnId="{D486B6F1-0DEA-49FF-AD1F-60BED74E22B8}">
      <dgm:prSet/>
      <dgm:spPr/>
      <dgm:t>
        <a:bodyPr/>
        <a:lstStyle/>
        <a:p>
          <a:endParaRPr lang="en-US"/>
        </a:p>
      </dgm:t>
    </dgm:pt>
    <dgm:pt modelId="{C5765704-8116-4CBA-8E1C-D5AA37B46027}">
      <dgm:prSet/>
      <dgm:spPr/>
      <dgm:t>
        <a:bodyPr/>
        <a:lstStyle/>
        <a:p>
          <a:r>
            <a:rPr lang="en-GB" b="1" dirty="0"/>
            <a:t>Respect the tutor</a:t>
          </a:r>
          <a:endParaRPr lang="en-US" b="1" dirty="0"/>
        </a:p>
      </dgm:t>
    </dgm:pt>
    <dgm:pt modelId="{A41EAD64-B555-4F47-A92A-19FA68693B9B}" type="parTrans" cxnId="{2673F3A2-07A5-467E-81BC-71C8334DD125}">
      <dgm:prSet/>
      <dgm:spPr/>
      <dgm:t>
        <a:bodyPr/>
        <a:lstStyle/>
        <a:p>
          <a:endParaRPr lang="en-US"/>
        </a:p>
      </dgm:t>
    </dgm:pt>
    <dgm:pt modelId="{2C748DDE-365B-4A02-9730-992564E3152C}" type="sibTrans" cxnId="{2673F3A2-07A5-467E-81BC-71C8334DD125}">
      <dgm:prSet/>
      <dgm:spPr/>
      <dgm:t>
        <a:bodyPr/>
        <a:lstStyle/>
        <a:p>
          <a:endParaRPr lang="en-US"/>
        </a:p>
      </dgm:t>
    </dgm:pt>
    <dgm:pt modelId="{A5042FF8-F4D2-4528-BC03-3A7F0847B104}">
      <dgm:prSet/>
      <dgm:spPr/>
      <dgm:t>
        <a:bodyPr/>
        <a:lstStyle/>
        <a:p>
          <a:r>
            <a:rPr lang="en-GB" b="1" dirty="0"/>
            <a:t>Respect each other</a:t>
          </a:r>
          <a:endParaRPr lang="en-US" b="1" dirty="0"/>
        </a:p>
      </dgm:t>
    </dgm:pt>
    <dgm:pt modelId="{AE8D715D-D8BA-49F5-A7F6-D1F63F8611C7}" type="parTrans" cxnId="{7301F65C-14EC-4E72-B2A8-7DCF45B073DD}">
      <dgm:prSet/>
      <dgm:spPr/>
      <dgm:t>
        <a:bodyPr/>
        <a:lstStyle/>
        <a:p>
          <a:endParaRPr lang="en-US"/>
        </a:p>
      </dgm:t>
    </dgm:pt>
    <dgm:pt modelId="{A1EB4922-AF96-4594-B865-FFFE25482A96}" type="sibTrans" cxnId="{7301F65C-14EC-4E72-B2A8-7DCF45B073DD}">
      <dgm:prSet/>
      <dgm:spPr/>
      <dgm:t>
        <a:bodyPr/>
        <a:lstStyle/>
        <a:p>
          <a:endParaRPr lang="en-US"/>
        </a:p>
      </dgm:t>
    </dgm:pt>
    <dgm:pt modelId="{79C42C17-DCE0-4C1F-BB5F-A4802BF4CFCA}">
      <dgm:prSet/>
      <dgm:spPr/>
      <dgm:t>
        <a:bodyPr/>
        <a:lstStyle/>
        <a:p>
          <a:r>
            <a:rPr lang="en-GB" b="1" dirty="0"/>
            <a:t>No offensive language</a:t>
          </a:r>
          <a:endParaRPr lang="en-US" b="1" dirty="0"/>
        </a:p>
      </dgm:t>
    </dgm:pt>
    <dgm:pt modelId="{B35F8200-B7B3-41DE-A248-02DFBCE60E07}" type="parTrans" cxnId="{3B9971BD-3874-4540-9315-364FB5D246DA}">
      <dgm:prSet/>
      <dgm:spPr/>
      <dgm:t>
        <a:bodyPr/>
        <a:lstStyle/>
        <a:p>
          <a:endParaRPr lang="en-US"/>
        </a:p>
      </dgm:t>
    </dgm:pt>
    <dgm:pt modelId="{27488F09-8930-4FCD-BFC0-9562689920D6}" type="sibTrans" cxnId="{3B9971BD-3874-4540-9315-364FB5D246DA}">
      <dgm:prSet/>
      <dgm:spPr/>
      <dgm:t>
        <a:bodyPr/>
        <a:lstStyle/>
        <a:p>
          <a:endParaRPr lang="en-US"/>
        </a:p>
      </dgm:t>
    </dgm:pt>
    <dgm:pt modelId="{09A55A21-E107-4B08-BF69-7B46E505EBBD}">
      <dgm:prSet/>
      <dgm:spPr/>
      <dgm:t>
        <a:bodyPr/>
        <a:lstStyle/>
        <a:p>
          <a:r>
            <a:rPr lang="en-GB" b="1" dirty="0"/>
            <a:t>No discriminatory language</a:t>
          </a:r>
          <a:endParaRPr lang="en-US" b="1" dirty="0"/>
        </a:p>
      </dgm:t>
    </dgm:pt>
    <dgm:pt modelId="{7D01D7E6-C1F3-4EB3-B444-97A944EE3CDB}" type="parTrans" cxnId="{7460D978-BD29-48C5-BDC6-CE979D7A93FE}">
      <dgm:prSet/>
      <dgm:spPr/>
      <dgm:t>
        <a:bodyPr/>
        <a:lstStyle/>
        <a:p>
          <a:endParaRPr lang="en-US"/>
        </a:p>
      </dgm:t>
    </dgm:pt>
    <dgm:pt modelId="{800A3C53-E24C-43C3-86A9-7C1FE4C34840}" type="sibTrans" cxnId="{7460D978-BD29-48C5-BDC6-CE979D7A93FE}">
      <dgm:prSet/>
      <dgm:spPr/>
      <dgm:t>
        <a:bodyPr/>
        <a:lstStyle/>
        <a:p>
          <a:endParaRPr lang="en-US"/>
        </a:p>
      </dgm:t>
    </dgm:pt>
    <dgm:pt modelId="{0313357B-EBD4-4624-9A77-18B1BE559FF8}">
      <dgm:prSet/>
      <dgm:spPr/>
      <dgm:t>
        <a:bodyPr/>
        <a:lstStyle/>
        <a:p>
          <a:r>
            <a:rPr lang="en-GB" b="1" dirty="0"/>
            <a:t>Behave with professionalism and integrity </a:t>
          </a:r>
          <a:endParaRPr lang="en-US" b="1" dirty="0"/>
        </a:p>
      </dgm:t>
    </dgm:pt>
    <dgm:pt modelId="{BF96B24D-939C-4AF2-AEA3-4624F68B9EA7}" type="parTrans" cxnId="{5EEB1CD6-BAAC-4610-886A-519A42C55CBC}">
      <dgm:prSet/>
      <dgm:spPr/>
      <dgm:t>
        <a:bodyPr/>
        <a:lstStyle/>
        <a:p>
          <a:endParaRPr lang="en-US"/>
        </a:p>
      </dgm:t>
    </dgm:pt>
    <dgm:pt modelId="{1A3ECC20-4AC5-4DD7-A1AE-A06AFF79CDE5}" type="sibTrans" cxnId="{5EEB1CD6-BAAC-4610-886A-519A42C55CBC}">
      <dgm:prSet/>
      <dgm:spPr/>
      <dgm:t>
        <a:bodyPr/>
        <a:lstStyle/>
        <a:p>
          <a:endParaRPr lang="en-US"/>
        </a:p>
      </dgm:t>
    </dgm:pt>
    <dgm:pt modelId="{5396C9B6-620A-4811-AE8A-702B6C302961}">
      <dgm:prSet/>
      <dgm:spPr/>
      <dgm:t>
        <a:bodyPr/>
        <a:lstStyle/>
        <a:p>
          <a:r>
            <a:rPr lang="en-GB" b="1" dirty="0"/>
            <a:t>Support each other</a:t>
          </a:r>
          <a:endParaRPr lang="en-US" b="1" dirty="0"/>
        </a:p>
      </dgm:t>
    </dgm:pt>
    <dgm:pt modelId="{61BA0190-E8BF-45DD-B6C8-A5D2D1F054A2}" type="parTrans" cxnId="{DA6AB3D1-7492-456E-AFA1-9F5BD7627296}">
      <dgm:prSet/>
      <dgm:spPr/>
      <dgm:t>
        <a:bodyPr/>
        <a:lstStyle/>
        <a:p>
          <a:endParaRPr lang="en-US"/>
        </a:p>
      </dgm:t>
    </dgm:pt>
    <dgm:pt modelId="{1324908F-1FFF-4126-924D-F9FE4B1FDC86}" type="sibTrans" cxnId="{DA6AB3D1-7492-456E-AFA1-9F5BD7627296}">
      <dgm:prSet/>
      <dgm:spPr/>
      <dgm:t>
        <a:bodyPr/>
        <a:lstStyle/>
        <a:p>
          <a:endParaRPr lang="en-US"/>
        </a:p>
      </dgm:t>
    </dgm:pt>
    <dgm:pt modelId="{0B02439A-E189-437C-B799-DF196C5B3DC6}">
      <dgm:prSet/>
      <dgm:spPr/>
      <dgm:t>
        <a:bodyPr/>
        <a:lstStyle/>
        <a:p>
          <a:r>
            <a:rPr lang="en-GB" b="1" dirty="0"/>
            <a:t>Come back from break and group work activities on time</a:t>
          </a:r>
          <a:endParaRPr lang="en-US" b="1" dirty="0"/>
        </a:p>
      </dgm:t>
    </dgm:pt>
    <dgm:pt modelId="{65EE84E1-7952-4B75-97F8-E0E4885B8A59}" type="parTrans" cxnId="{616BE0A3-7A14-4968-9621-90519ED6DFEB}">
      <dgm:prSet/>
      <dgm:spPr/>
      <dgm:t>
        <a:bodyPr/>
        <a:lstStyle/>
        <a:p>
          <a:endParaRPr lang="en-US"/>
        </a:p>
      </dgm:t>
    </dgm:pt>
    <dgm:pt modelId="{2AD21EE6-83C2-4CCC-B8BD-C09E6F9B0FF1}" type="sibTrans" cxnId="{616BE0A3-7A14-4968-9621-90519ED6DFEB}">
      <dgm:prSet/>
      <dgm:spPr/>
      <dgm:t>
        <a:bodyPr/>
        <a:lstStyle/>
        <a:p>
          <a:endParaRPr lang="en-US"/>
        </a:p>
      </dgm:t>
    </dgm:pt>
    <dgm:pt modelId="{31D35741-C38D-4414-AE61-030B72C885DF}">
      <dgm:prSet/>
      <dgm:spPr/>
      <dgm:t>
        <a:bodyPr/>
        <a:lstStyle/>
        <a:p>
          <a:r>
            <a:rPr lang="en-GB" b="1" dirty="0"/>
            <a:t>Undertake presentations and share out the tasks</a:t>
          </a:r>
          <a:endParaRPr lang="en-US" b="1" dirty="0"/>
        </a:p>
      </dgm:t>
    </dgm:pt>
    <dgm:pt modelId="{B428E5CE-150A-4E4C-955A-0E0C49CCDC6B}" type="parTrans" cxnId="{6D951A14-9165-4A5D-91E7-C209473E23D4}">
      <dgm:prSet/>
      <dgm:spPr/>
      <dgm:t>
        <a:bodyPr/>
        <a:lstStyle/>
        <a:p>
          <a:endParaRPr lang="en-US"/>
        </a:p>
      </dgm:t>
    </dgm:pt>
    <dgm:pt modelId="{4512556B-C594-473A-9BEB-FD64B9A66A97}" type="sibTrans" cxnId="{6D951A14-9165-4A5D-91E7-C209473E23D4}">
      <dgm:prSet/>
      <dgm:spPr/>
      <dgm:t>
        <a:bodyPr/>
        <a:lstStyle/>
        <a:p>
          <a:endParaRPr lang="en-US"/>
        </a:p>
      </dgm:t>
    </dgm:pt>
    <dgm:pt modelId="{5A71CA62-4C17-4791-8BFA-ED9DB4D9BE6E}">
      <dgm:prSet/>
      <dgm:spPr/>
      <dgm:t>
        <a:bodyPr/>
        <a:lstStyle/>
        <a:p>
          <a:r>
            <a:rPr lang="en-GB" b="1" dirty="0"/>
            <a:t>Actively participate and share group presentations</a:t>
          </a:r>
          <a:endParaRPr lang="en-US" b="1" dirty="0"/>
        </a:p>
      </dgm:t>
    </dgm:pt>
    <dgm:pt modelId="{C60E00F9-5C74-4D0C-B9E0-75C3580F4FD9}" type="parTrans" cxnId="{EF4F64EC-6A06-48F1-9958-9C9E1C1F65D6}">
      <dgm:prSet/>
      <dgm:spPr/>
      <dgm:t>
        <a:bodyPr/>
        <a:lstStyle/>
        <a:p>
          <a:endParaRPr lang="en-US"/>
        </a:p>
      </dgm:t>
    </dgm:pt>
    <dgm:pt modelId="{23C4AF0D-4F64-4BC9-AE27-1415D768B25C}" type="sibTrans" cxnId="{EF4F64EC-6A06-48F1-9958-9C9E1C1F65D6}">
      <dgm:prSet/>
      <dgm:spPr/>
      <dgm:t>
        <a:bodyPr/>
        <a:lstStyle/>
        <a:p>
          <a:endParaRPr lang="en-US"/>
        </a:p>
      </dgm:t>
    </dgm:pt>
    <dgm:pt modelId="{62D79521-D848-4BB6-A934-8789266C899F}">
      <dgm:prSet/>
      <dgm:spPr/>
      <dgm:t>
        <a:bodyPr/>
        <a:lstStyle/>
        <a:p>
          <a:r>
            <a:rPr lang="en-GB" b="1" dirty="0"/>
            <a:t>No shouting, or disruption in the classroom</a:t>
          </a:r>
          <a:endParaRPr lang="en-US" b="1" dirty="0"/>
        </a:p>
      </dgm:t>
    </dgm:pt>
    <dgm:pt modelId="{CAD3C052-E5BC-44AD-BF94-BB463692CEE2}" type="parTrans" cxnId="{FC4BC83F-9D1C-4D4B-AB42-9FED433FEB20}">
      <dgm:prSet/>
      <dgm:spPr/>
      <dgm:t>
        <a:bodyPr/>
        <a:lstStyle/>
        <a:p>
          <a:endParaRPr lang="en-US"/>
        </a:p>
      </dgm:t>
    </dgm:pt>
    <dgm:pt modelId="{35FAD5C9-F99F-4410-A05D-8AE6A5996481}" type="sibTrans" cxnId="{FC4BC83F-9D1C-4D4B-AB42-9FED433FEB20}">
      <dgm:prSet/>
      <dgm:spPr/>
      <dgm:t>
        <a:bodyPr/>
        <a:lstStyle/>
        <a:p>
          <a:endParaRPr lang="en-US"/>
        </a:p>
      </dgm:t>
    </dgm:pt>
    <dgm:pt modelId="{21C3FA68-DC70-414E-ABD3-EA81AA955233}">
      <dgm:prSet/>
      <dgm:spPr/>
      <dgm:t>
        <a:bodyPr/>
        <a:lstStyle/>
        <a:p>
          <a:r>
            <a:rPr lang="en-GB" b="1" dirty="0"/>
            <a:t>Clearing away rubbish in the classroom</a:t>
          </a:r>
          <a:endParaRPr lang="en-US" b="1" dirty="0"/>
        </a:p>
      </dgm:t>
    </dgm:pt>
    <dgm:pt modelId="{98129529-D9E1-4F5E-9120-36AF7206F219}" type="parTrans" cxnId="{F96D34F3-46C1-477E-9850-8DAFB9EC80F4}">
      <dgm:prSet/>
      <dgm:spPr/>
      <dgm:t>
        <a:bodyPr/>
        <a:lstStyle/>
        <a:p>
          <a:endParaRPr lang="en-US"/>
        </a:p>
      </dgm:t>
    </dgm:pt>
    <dgm:pt modelId="{1EDFEFB9-E8B9-45A3-BDF4-CAC6B2CC153E}" type="sibTrans" cxnId="{F96D34F3-46C1-477E-9850-8DAFB9EC80F4}">
      <dgm:prSet/>
      <dgm:spPr/>
      <dgm:t>
        <a:bodyPr/>
        <a:lstStyle/>
        <a:p>
          <a:endParaRPr lang="en-US"/>
        </a:p>
      </dgm:t>
    </dgm:pt>
    <dgm:pt modelId="{AE813D71-7D55-49FD-8804-A0D92121FE35}">
      <dgm:prSet/>
      <dgm:spPr/>
      <dgm:t>
        <a:bodyPr/>
        <a:lstStyle/>
        <a:p>
          <a:r>
            <a:rPr lang="en-GB" b="1" dirty="0"/>
            <a:t>No food during teaching sessions</a:t>
          </a:r>
          <a:endParaRPr lang="en-US" b="1" dirty="0"/>
        </a:p>
      </dgm:t>
    </dgm:pt>
    <dgm:pt modelId="{5C28BE08-4E1B-4FA9-88A2-1DD17CD21BE3}" type="parTrans" cxnId="{40F15A64-C2B9-4169-94F9-EE08407F70C9}">
      <dgm:prSet/>
      <dgm:spPr/>
      <dgm:t>
        <a:bodyPr/>
        <a:lstStyle/>
        <a:p>
          <a:endParaRPr lang="en-US"/>
        </a:p>
      </dgm:t>
    </dgm:pt>
    <dgm:pt modelId="{6D02BEE8-2BF5-4C37-844D-EEC87293E00E}" type="sibTrans" cxnId="{40F15A64-C2B9-4169-94F9-EE08407F70C9}">
      <dgm:prSet/>
      <dgm:spPr/>
      <dgm:t>
        <a:bodyPr/>
        <a:lstStyle/>
        <a:p>
          <a:endParaRPr lang="en-US"/>
        </a:p>
      </dgm:t>
    </dgm:pt>
    <dgm:pt modelId="{DEB4C207-AC18-43E9-BDB4-886ABA6DA535}">
      <dgm:prSet/>
      <dgm:spPr/>
      <dgm:t>
        <a:bodyPr/>
        <a:lstStyle/>
        <a:p>
          <a:r>
            <a:rPr lang="en-GB" b="1" dirty="0"/>
            <a:t>Avoid </a:t>
          </a:r>
          <a:r>
            <a:rPr lang="en-GB" b="1" dirty="0" err="1"/>
            <a:t>spillagesl</a:t>
          </a:r>
          <a:r>
            <a:rPr lang="en-GB" b="1" dirty="0"/>
            <a:t> of drinks and in the classroom </a:t>
          </a:r>
          <a:endParaRPr lang="en-US" b="1" dirty="0"/>
        </a:p>
      </dgm:t>
    </dgm:pt>
    <dgm:pt modelId="{13F0FDC6-C3C0-4DFD-B97A-6821E5D20251}" type="parTrans" cxnId="{6CBA63BD-B8E4-4743-BBAD-83C94EFDF443}">
      <dgm:prSet/>
      <dgm:spPr/>
      <dgm:t>
        <a:bodyPr/>
        <a:lstStyle/>
        <a:p>
          <a:endParaRPr lang="en-US"/>
        </a:p>
      </dgm:t>
    </dgm:pt>
    <dgm:pt modelId="{27E3A13A-D6F5-4850-A266-2538BB9DAC7A}" type="sibTrans" cxnId="{6CBA63BD-B8E4-4743-BBAD-83C94EFDF443}">
      <dgm:prSet/>
      <dgm:spPr/>
      <dgm:t>
        <a:bodyPr/>
        <a:lstStyle/>
        <a:p>
          <a:endParaRPr lang="en-US"/>
        </a:p>
      </dgm:t>
    </dgm:pt>
    <dgm:pt modelId="{5159CD2D-CFA7-4BD3-9BBC-2F760638F5B1}" type="pres">
      <dgm:prSet presAssocID="{20779420-DFFC-4B81-ADC5-42832BCB84CE}" presName="diagram" presStyleCnt="0">
        <dgm:presLayoutVars>
          <dgm:dir/>
          <dgm:resizeHandles val="exact"/>
        </dgm:presLayoutVars>
      </dgm:prSet>
      <dgm:spPr/>
    </dgm:pt>
    <dgm:pt modelId="{CA8DA08E-F87D-4A1F-90C1-6EC7A811591D}" type="pres">
      <dgm:prSet presAssocID="{350565D5-4E74-4520-89B5-48BF59517AAE}" presName="node" presStyleLbl="node1" presStyleIdx="0" presStyleCnt="28">
        <dgm:presLayoutVars>
          <dgm:bulletEnabled val="1"/>
        </dgm:presLayoutVars>
      </dgm:prSet>
      <dgm:spPr/>
    </dgm:pt>
    <dgm:pt modelId="{B2D5161B-A7B5-41CF-B610-A9D497D8754E}" type="pres">
      <dgm:prSet presAssocID="{D1820784-1FF6-45F9-9516-0D721821886A}" presName="sibTrans" presStyleCnt="0"/>
      <dgm:spPr/>
    </dgm:pt>
    <dgm:pt modelId="{F4C6831F-4231-4ADD-B605-71C15D7FF5E7}" type="pres">
      <dgm:prSet presAssocID="{DC726986-A9A9-4866-A198-B0DA947E68D9}" presName="node" presStyleLbl="node1" presStyleIdx="1" presStyleCnt="28">
        <dgm:presLayoutVars>
          <dgm:bulletEnabled val="1"/>
        </dgm:presLayoutVars>
      </dgm:prSet>
      <dgm:spPr/>
    </dgm:pt>
    <dgm:pt modelId="{56A833DC-8A22-4C9C-9E6A-DF2AE18E75C3}" type="pres">
      <dgm:prSet presAssocID="{45CD9516-C649-453A-B021-D998DC3F07B7}" presName="sibTrans" presStyleCnt="0"/>
      <dgm:spPr/>
    </dgm:pt>
    <dgm:pt modelId="{7666A797-A155-4EEB-BBE1-7C326409C778}" type="pres">
      <dgm:prSet presAssocID="{8B425405-D1FA-4F51-87D7-FDED38E56E78}" presName="node" presStyleLbl="node1" presStyleIdx="2" presStyleCnt="28">
        <dgm:presLayoutVars>
          <dgm:bulletEnabled val="1"/>
        </dgm:presLayoutVars>
      </dgm:prSet>
      <dgm:spPr/>
    </dgm:pt>
    <dgm:pt modelId="{7B4EAEA0-FE80-4311-85DA-1072B51F388F}" type="pres">
      <dgm:prSet presAssocID="{67FC3AFC-B781-4628-AD13-6773A4D8583A}" presName="sibTrans" presStyleCnt="0"/>
      <dgm:spPr/>
    </dgm:pt>
    <dgm:pt modelId="{041D8AAB-613B-44FE-BC4F-81801421F496}" type="pres">
      <dgm:prSet presAssocID="{56370B4E-C4C7-46D9-B14F-D15F26F0A107}" presName="node" presStyleLbl="node1" presStyleIdx="3" presStyleCnt="28">
        <dgm:presLayoutVars>
          <dgm:bulletEnabled val="1"/>
        </dgm:presLayoutVars>
      </dgm:prSet>
      <dgm:spPr/>
    </dgm:pt>
    <dgm:pt modelId="{47D4ED55-CE35-4E85-89BD-9EC4D74B6D7E}" type="pres">
      <dgm:prSet presAssocID="{4A8854EF-9365-46E4-BBBD-3064E66CFF30}" presName="sibTrans" presStyleCnt="0"/>
      <dgm:spPr/>
    </dgm:pt>
    <dgm:pt modelId="{38762FAF-EB6B-495C-B18B-97E029165492}" type="pres">
      <dgm:prSet presAssocID="{5CFF7D58-2FE4-42BB-85BA-55326BBA51DA}" presName="node" presStyleLbl="node1" presStyleIdx="4" presStyleCnt="28">
        <dgm:presLayoutVars>
          <dgm:bulletEnabled val="1"/>
        </dgm:presLayoutVars>
      </dgm:prSet>
      <dgm:spPr/>
    </dgm:pt>
    <dgm:pt modelId="{C99ACD4B-203F-4AE0-94A6-0EA5D2374C67}" type="pres">
      <dgm:prSet presAssocID="{12958CCE-8168-47B6-96E5-3795FE67811C}" presName="sibTrans" presStyleCnt="0"/>
      <dgm:spPr/>
    </dgm:pt>
    <dgm:pt modelId="{D90DD187-7C8D-4108-A095-2F501551DBE1}" type="pres">
      <dgm:prSet presAssocID="{53F15FB2-7637-4514-A5D8-87D59714A5AE}" presName="node" presStyleLbl="node1" presStyleIdx="5" presStyleCnt="28">
        <dgm:presLayoutVars>
          <dgm:bulletEnabled val="1"/>
        </dgm:presLayoutVars>
      </dgm:prSet>
      <dgm:spPr/>
    </dgm:pt>
    <dgm:pt modelId="{179701F9-ECA2-4236-8570-51F430C7A909}" type="pres">
      <dgm:prSet presAssocID="{69579346-9429-4044-80F1-58DA78BBB0E8}" presName="sibTrans" presStyleCnt="0"/>
      <dgm:spPr/>
    </dgm:pt>
    <dgm:pt modelId="{4563FC89-501F-408C-8ADF-EE0DDA882A1B}" type="pres">
      <dgm:prSet presAssocID="{F88DC1E2-7308-479A-82D5-B9EB51A8FD5B}" presName="node" presStyleLbl="node1" presStyleIdx="6" presStyleCnt="28">
        <dgm:presLayoutVars>
          <dgm:bulletEnabled val="1"/>
        </dgm:presLayoutVars>
      </dgm:prSet>
      <dgm:spPr/>
    </dgm:pt>
    <dgm:pt modelId="{C16E039F-2E34-41BB-8399-6CBBC9F64EA4}" type="pres">
      <dgm:prSet presAssocID="{683BBC78-1CE3-4FFF-8453-7A667DE9905C}" presName="sibTrans" presStyleCnt="0"/>
      <dgm:spPr/>
    </dgm:pt>
    <dgm:pt modelId="{31FBAD83-D086-4258-B2F8-C1C37BC4CCBB}" type="pres">
      <dgm:prSet presAssocID="{236ECFFD-A809-4A45-8534-EFC0E108AB6C}" presName="node" presStyleLbl="node1" presStyleIdx="7" presStyleCnt="28">
        <dgm:presLayoutVars>
          <dgm:bulletEnabled val="1"/>
        </dgm:presLayoutVars>
      </dgm:prSet>
      <dgm:spPr/>
    </dgm:pt>
    <dgm:pt modelId="{ED4D453C-D47B-4409-9027-520E170662FC}" type="pres">
      <dgm:prSet presAssocID="{4932FF76-5A75-499E-9006-F411EFD951AC}" presName="sibTrans" presStyleCnt="0"/>
      <dgm:spPr/>
    </dgm:pt>
    <dgm:pt modelId="{14F59F21-A863-473B-8CDD-034C6297D665}" type="pres">
      <dgm:prSet presAssocID="{68573762-1D85-4E4D-B8EF-7FE35AC2CC08}" presName="node" presStyleLbl="node1" presStyleIdx="8" presStyleCnt="28">
        <dgm:presLayoutVars>
          <dgm:bulletEnabled val="1"/>
        </dgm:presLayoutVars>
      </dgm:prSet>
      <dgm:spPr/>
    </dgm:pt>
    <dgm:pt modelId="{591973DA-1FEB-4DC1-A3EB-9194BE0D9BFA}" type="pres">
      <dgm:prSet presAssocID="{2E17FD9F-D4A8-4C55-9E0B-C445E41AE8CD}" presName="sibTrans" presStyleCnt="0"/>
      <dgm:spPr/>
    </dgm:pt>
    <dgm:pt modelId="{20A845D5-97C1-4B4E-81E1-E15879BD3476}" type="pres">
      <dgm:prSet presAssocID="{345E78FB-048A-4383-AFDA-11E3DCF015B3}" presName="node" presStyleLbl="node1" presStyleIdx="9" presStyleCnt="28">
        <dgm:presLayoutVars>
          <dgm:bulletEnabled val="1"/>
        </dgm:presLayoutVars>
      </dgm:prSet>
      <dgm:spPr/>
    </dgm:pt>
    <dgm:pt modelId="{4C386015-35B9-4CB0-8786-DE6FCA1CAFBE}" type="pres">
      <dgm:prSet presAssocID="{9D3F7805-0675-4DD8-8A51-4EA6714A2BAA}" presName="sibTrans" presStyleCnt="0"/>
      <dgm:spPr/>
    </dgm:pt>
    <dgm:pt modelId="{6C16929D-1BD7-4CF3-BB68-466C8623FA8D}" type="pres">
      <dgm:prSet presAssocID="{84A84B7C-2659-4CCE-85B3-FAF14A9C5133}" presName="node" presStyleLbl="node1" presStyleIdx="10" presStyleCnt="28">
        <dgm:presLayoutVars>
          <dgm:bulletEnabled val="1"/>
        </dgm:presLayoutVars>
      </dgm:prSet>
      <dgm:spPr/>
    </dgm:pt>
    <dgm:pt modelId="{579C8D72-A2F5-4A40-91CB-E4395C2E0714}" type="pres">
      <dgm:prSet presAssocID="{458D89A2-7F91-4F30-B214-6AE48FFF930F}" presName="sibTrans" presStyleCnt="0"/>
      <dgm:spPr/>
    </dgm:pt>
    <dgm:pt modelId="{2F351F45-357F-4EEF-8816-57A07B51960A}" type="pres">
      <dgm:prSet presAssocID="{372E2B96-B2D9-43AB-8E8B-AE694256A963}" presName="node" presStyleLbl="node1" presStyleIdx="11" presStyleCnt="28">
        <dgm:presLayoutVars>
          <dgm:bulletEnabled val="1"/>
        </dgm:presLayoutVars>
      </dgm:prSet>
      <dgm:spPr/>
    </dgm:pt>
    <dgm:pt modelId="{7B2C419E-FC7D-429D-B53F-9D0F8CF2A767}" type="pres">
      <dgm:prSet presAssocID="{C72DAC90-04A0-4659-A555-CDC6F065D0A3}" presName="sibTrans" presStyleCnt="0"/>
      <dgm:spPr/>
    </dgm:pt>
    <dgm:pt modelId="{7BACEE06-B131-4B52-AB46-2C6DF70C538B}" type="pres">
      <dgm:prSet presAssocID="{A31EE4C3-F264-4986-80E6-8F658DE905E8}" presName="node" presStyleLbl="node1" presStyleIdx="12" presStyleCnt="28">
        <dgm:presLayoutVars>
          <dgm:bulletEnabled val="1"/>
        </dgm:presLayoutVars>
      </dgm:prSet>
      <dgm:spPr/>
    </dgm:pt>
    <dgm:pt modelId="{5337E835-08C3-416D-A155-5B91DA00273E}" type="pres">
      <dgm:prSet presAssocID="{DEAECAD3-0435-477F-A8C3-AB467D6DD159}" presName="sibTrans" presStyleCnt="0"/>
      <dgm:spPr/>
    </dgm:pt>
    <dgm:pt modelId="{815634CA-46C6-4D55-A543-41EB175455AF}" type="pres">
      <dgm:prSet presAssocID="{EA1AF0A4-B87A-4159-9207-02A72108A8AF}" presName="node" presStyleLbl="node1" presStyleIdx="13" presStyleCnt="28">
        <dgm:presLayoutVars>
          <dgm:bulletEnabled val="1"/>
        </dgm:presLayoutVars>
      </dgm:prSet>
      <dgm:spPr/>
    </dgm:pt>
    <dgm:pt modelId="{EBF082B4-0218-4B03-8F33-21AF89397E4C}" type="pres">
      <dgm:prSet presAssocID="{16030892-D8BD-4642-8753-D9FCF4626DE2}" presName="sibTrans" presStyleCnt="0"/>
      <dgm:spPr/>
    </dgm:pt>
    <dgm:pt modelId="{0E1551DE-C1D8-40EF-88FA-8ACF2282111C}" type="pres">
      <dgm:prSet presAssocID="{D4423A8E-6F52-4E19-A615-8A5EA9D7984E}" presName="node" presStyleLbl="node1" presStyleIdx="14" presStyleCnt="28">
        <dgm:presLayoutVars>
          <dgm:bulletEnabled val="1"/>
        </dgm:presLayoutVars>
      </dgm:prSet>
      <dgm:spPr/>
    </dgm:pt>
    <dgm:pt modelId="{F548F041-472F-4379-9C42-948607D98399}" type="pres">
      <dgm:prSet presAssocID="{28C0F417-75D2-4651-AA33-8F75C0468D96}" presName="sibTrans" presStyleCnt="0"/>
      <dgm:spPr/>
    </dgm:pt>
    <dgm:pt modelId="{AD635BE2-F3AC-48DE-9700-5AE2BFEEA5CD}" type="pres">
      <dgm:prSet presAssocID="{C5765704-8116-4CBA-8E1C-D5AA37B46027}" presName="node" presStyleLbl="node1" presStyleIdx="15" presStyleCnt="28">
        <dgm:presLayoutVars>
          <dgm:bulletEnabled val="1"/>
        </dgm:presLayoutVars>
      </dgm:prSet>
      <dgm:spPr/>
    </dgm:pt>
    <dgm:pt modelId="{A19DEEAB-FC11-4EBF-8CC5-9DB299AA3252}" type="pres">
      <dgm:prSet presAssocID="{2C748DDE-365B-4A02-9730-992564E3152C}" presName="sibTrans" presStyleCnt="0"/>
      <dgm:spPr/>
    </dgm:pt>
    <dgm:pt modelId="{734D63ED-E032-4D27-8B53-4B27027B75D6}" type="pres">
      <dgm:prSet presAssocID="{A5042FF8-F4D2-4528-BC03-3A7F0847B104}" presName="node" presStyleLbl="node1" presStyleIdx="16" presStyleCnt="28">
        <dgm:presLayoutVars>
          <dgm:bulletEnabled val="1"/>
        </dgm:presLayoutVars>
      </dgm:prSet>
      <dgm:spPr/>
    </dgm:pt>
    <dgm:pt modelId="{5A025D42-9638-4CFC-970C-E6F14C9A2A30}" type="pres">
      <dgm:prSet presAssocID="{A1EB4922-AF96-4594-B865-FFFE25482A96}" presName="sibTrans" presStyleCnt="0"/>
      <dgm:spPr/>
    </dgm:pt>
    <dgm:pt modelId="{B5209200-34C3-4D60-8DE0-5B9C5D09922E}" type="pres">
      <dgm:prSet presAssocID="{79C42C17-DCE0-4C1F-BB5F-A4802BF4CFCA}" presName="node" presStyleLbl="node1" presStyleIdx="17" presStyleCnt="28">
        <dgm:presLayoutVars>
          <dgm:bulletEnabled val="1"/>
        </dgm:presLayoutVars>
      </dgm:prSet>
      <dgm:spPr/>
    </dgm:pt>
    <dgm:pt modelId="{C9D6D383-2D56-4192-8EB3-8CC360BA7FF1}" type="pres">
      <dgm:prSet presAssocID="{27488F09-8930-4FCD-BFC0-9562689920D6}" presName="sibTrans" presStyleCnt="0"/>
      <dgm:spPr/>
    </dgm:pt>
    <dgm:pt modelId="{FE6CAFCF-933F-4EF5-8EB3-2CE531891D2E}" type="pres">
      <dgm:prSet presAssocID="{09A55A21-E107-4B08-BF69-7B46E505EBBD}" presName="node" presStyleLbl="node1" presStyleIdx="18" presStyleCnt="28">
        <dgm:presLayoutVars>
          <dgm:bulletEnabled val="1"/>
        </dgm:presLayoutVars>
      </dgm:prSet>
      <dgm:spPr/>
    </dgm:pt>
    <dgm:pt modelId="{21603654-EF53-4018-8034-C60F66ADF184}" type="pres">
      <dgm:prSet presAssocID="{800A3C53-E24C-43C3-86A9-7C1FE4C34840}" presName="sibTrans" presStyleCnt="0"/>
      <dgm:spPr/>
    </dgm:pt>
    <dgm:pt modelId="{D41EBF1E-5A6F-4963-8388-2669C78E0E7F}" type="pres">
      <dgm:prSet presAssocID="{0313357B-EBD4-4624-9A77-18B1BE559FF8}" presName="node" presStyleLbl="node1" presStyleIdx="19" presStyleCnt="28">
        <dgm:presLayoutVars>
          <dgm:bulletEnabled val="1"/>
        </dgm:presLayoutVars>
      </dgm:prSet>
      <dgm:spPr/>
    </dgm:pt>
    <dgm:pt modelId="{CA3912AE-58DE-4A75-9915-CEB5D4A5C80E}" type="pres">
      <dgm:prSet presAssocID="{1A3ECC20-4AC5-4DD7-A1AE-A06AFF79CDE5}" presName="sibTrans" presStyleCnt="0"/>
      <dgm:spPr/>
    </dgm:pt>
    <dgm:pt modelId="{88EFA9C2-7219-4C7C-91FB-544527E8D994}" type="pres">
      <dgm:prSet presAssocID="{5396C9B6-620A-4811-AE8A-702B6C302961}" presName="node" presStyleLbl="node1" presStyleIdx="20" presStyleCnt="28">
        <dgm:presLayoutVars>
          <dgm:bulletEnabled val="1"/>
        </dgm:presLayoutVars>
      </dgm:prSet>
      <dgm:spPr/>
    </dgm:pt>
    <dgm:pt modelId="{0A4481C4-249B-49BC-930B-31460E6B0103}" type="pres">
      <dgm:prSet presAssocID="{1324908F-1FFF-4126-924D-F9FE4B1FDC86}" presName="sibTrans" presStyleCnt="0"/>
      <dgm:spPr/>
    </dgm:pt>
    <dgm:pt modelId="{4569DFDB-8C47-4E21-95BD-6137BF93B4B4}" type="pres">
      <dgm:prSet presAssocID="{0B02439A-E189-437C-B799-DF196C5B3DC6}" presName="node" presStyleLbl="node1" presStyleIdx="21" presStyleCnt="28">
        <dgm:presLayoutVars>
          <dgm:bulletEnabled val="1"/>
        </dgm:presLayoutVars>
      </dgm:prSet>
      <dgm:spPr/>
    </dgm:pt>
    <dgm:pt modelId="{686133FA-00F8-4216-B339-99EBE46E0150}" type="pres">
      <dgm:prSet presAssocID="{2AD21EE6-83C2-4CCC-B8BD-C09E6F9B0FF1}" presName="sibTrans" presStyleCnt="0"/>
      <dgm:spPr/>
    </dgm:pt>
    <dgm:pt modelId="{6E68EC36-B45B-4ECB-A6D0-F88A62481208}" type="pres">
      <dgm:prSet presAssocID="{31D35741-C38D-4414-AE61-030B72C885DF}" presName="node" presStyleLbl="node1" presStyleIdx="22" presStyleCnt="28">
        <dgm:presLayoutVars>
          <dgm:bulletEnabled val="1"/>
        </dgm:presLayoutVars>
      </dgm:prSet>
      <dgm:spPr/>
    </dgm:pt>
    <dgm:pt modelId="{00A2B051-04EA-4924-A507-39F89185E1B2}" type="pres">
      <dgm:prSet presAssocID="{4512556B-C594-473A-9BEB-FD64B9A66A97}" presName="sibTrans" presStyleCnt="0"/>
      <dgm:spPr/>
    </dgm:pt>
    <dgm:pt modelId="{FF0C3D23-8376-454E-865B-AC565FE4F314}" type="pres">
      <dgm:prSet presAssocID="{5A71CA62-4C17-4791-8BFA-ED9DB4D9BE6E}" presName="node" presStyleLbl="node1" presStyleIdx="23" presStyleCnt="28">
        <dgm:presLayoutVars>
          <dgm:bulletEnabled val="1"/>
        </dgm:presLayoutVars>
      </dgm:prSet>
      <dgm:spPr/>
    </dgm:pt>
    <dgm:pt modelId="{215D176F-367F-421A-A538-443BE0D50DD6}" type="pres">
      <dgm:prSet presAssocID="{23C4AF0D-4F64-4BC9-AE27-1415D768B25C}" presName="sibTrans" presStyleCnt="0"/>
      <dgm:spPr/>
    </dgm:pt>
    <dgm:pt modelId="{999596C3-8480-424F-AF7C-F2DD7E62B394}" type="pres">
      <dgm:prSet presAssocID="{62D79521-D848-4BB6-A934-8789266C899F}" presName="node" presStyleLbl="node1" presStyleIdx="24" presStyleCnt="28">
        <dgm:presLayoutVars>
          <dgm:bulletEnabled val="1"/>
        </dgm:presLayoutVars>
      </dgm:prSet>
      <dgm:spPr/>
    </dgm:pt>
    <dgm:pt modelId="{4B207B68-4AC3-470C-AC44-BC3D136A9CF3}" type="pres">
      <dgm:prSet presAssocID="{35FAD5C9-F99F-4410-A05D-8AE6A5996481}" presName="sibTrans" presStyleCnt="0"/>
      <dgm:spPr/>
    </dgm:pt>
    <dgm:pt modelId="{A21700D0-D868-40C7-A69E-D7F255642B4C}" type="pres">
      <dgm:prSet presAssocID="{21C3FA68-DC70-414E-ABD3-EA81AA955233}" presName="node" presStyleLbl="node1" presStyleIdx="25" presStyleCnt="28">
        <dgm:presLayoutVars>
          <dgm:bulletEnabled val="1"/>
        </dgm:presLayoutVars>
      </dgm:prSet>
      <dgm:spPr/>
    </dgm:pt>
    <dgm:pt modelId="{A3A3A128-2B7F-46DC-B3A2-D655231D6FD0}" type="pres">
      <dgm:prSet presAssocID="{1EDFEFB9-E8B9-45A3-BDF4-CAC6B2CC153E}" presName="sibTrans" presStyleCnt="0"/>
      <dgm:spPr/>
    </dgm:pt>
    <dgm:pt modelId="{B1ACBA11-17E7-4059-9C2E-DB9CE66C284E}" type="pres">
      <dgm:prSet presAssocID="{AE813D71-7D55-49FD-8804-A0D92121FE35}" presName="node" presStyleLbl="node1" presStyleIdx="26" presStyleCnt="28">
        <dgm:presLayoutVars>
          <dgm:bulletEnabled val="1"/>
        </dgm:presLayoutVars>
      </dgm:prSet>
      <dgm:spPr/>
    </dgm:pt>
    <dgm:pt modelId="{A2F23452-E049-43C8-A3B6-370CF3A66123}" type="pres">
      <dgm:prSet presAssocID="{6D02BEE8-2BF5-4C37-844D-EEC87293E00E}" presName="sibTrans" presStyleCnt="0"/>
      <dgm:spPr/>
    </dgm:pt>
    <dgm:pt modelId="{0FF6DBDE-E170-474B-9A52-EF914D914634}" type="pres">
      <dgm:prSet presAssocID="{DEB4C207-AC18-43E9-BDB4-886ABA6DA535}" presName="node" presStyleLbl="node1" presStyleIdx="27" presStyleCnt="28">
        <dgm:presLayoutVars>
          <dgm:bulletEnabled val="1"/>
        </dgm:presLayoutVars>
      </dgm:prSet>
      <dgm:spPr/>
    </dgm:pt>
  </dgm:ptLst>
  <dgm:cxnLst>
    <dgm:cxn modelId="{4FF86002-B1FD-4D66-AE88-BCFDFC6D8B1F}" type="presOf" srcId="{EA1AF0A4-B87A-4159-9207-02A72108A8AF}" destId="{815634CA-46C6-4D55-A543-41EB175455AF}" srcOrd="0" destOrd="0" presId="urn:microsoft.com/office/officeart/2005/8/layout/default"/>
    <dgm:cxn modelId="{222A1408-C9A9-4439-9C96-D4AF4D949544}" type="presOf" srcId="{31D35741-C38D-4414-AE61-030B72C885DF}" destId="{6E68EC36-B45B-4ECB-A6D0-F88A62481208}" srcOrd="0" destOrd="0" presId="urn:microsoft.com/office/officeart/2005/8/layout/default"/>
    <dgm:cxn modelId="{6D951A14-9165-4A5D-91E7-C209473E23D4}" srcId="{20779420-DFFC-4B81-ADC5-42832BCB84CE}" destId="{31D35741-C38D-4414-AE61-030B72C885DF}" srcOrd="22" destOrd="0" parTransId="{B428E5CE-150A-4E4C-955A-0E0C49CCDC6B}" sibTransId="{4512556B-C594-473A-9BEB-FD64B9A66A97}"/>
    <dgm:cxn modelId="{5C05CE2C-85DC-4B4D-9F17-33FB52DE4B29}" type="presOf" srcId="{A5042FF8-F4D2-4528-BC03-3A7F0847B104}" destId="{734D63ED-E032-4D27-8B53-4B27027B75D6}" srcOrd="0" destOrd="0" presId="urn:microsoft.com/office/officeart/2005/8/layout/default"/>
    <dgm:cxn modelId="{58010230-91A2-4006-89D5-56DE4F91EAFD}" type="presOf" srcId="{A31EE4C3-F264-4986-80E6-8F658DE905E8}" destId="{7BACEE06-B131-4B52-AB46-2C6DF70C538B}" srcOrd="0" destOrd="0" presId="urn:microsoft.com/office/officeart/2005/8/layout/default"/>
    <dgm:cxn modelId="{70FD3A32-B3B8-4310-A223-B3089AD0C751}" srcId="{20779420-DFFC-4B81-ADC5-42832BCB84CE}" destId="{372E2B96-B2D9-43AB-8E8B-AE694256A963}" srcOrd="11" destOrd="0" parTransId="{62AEC2B6-288B-4749-B255-F0EB00EB5EC1}" sibTransId="{C72DAC90-04A0-4659-A555-CDC6F065D0A3}"/>
    <dgm:cxn modelId="{67810433-127D-4F6D-94AE-7C05846ADAD1}" type="presOf" srcId="{AE813D71-7D55-49FD-8804-A0D92121FE35}" destId="{B1ACBA11-17E7-4059-9C2E-DB9CE66C284E}" srcOrd="0" destOrd="0" presId="urn:microsoft.com/office/officeart/2005/8/layout/default"/>
    <dgm:cxn modelId="{D975FD37-4545-4A36-9CE0-44B7E05397C8}" type="presOf" srcId="{5A71CA62-4C17-4791-8BFA-ED9DB4D9BE6E}" destId="{FF0C3D23-8376-454E-865B-AC565FE4F314}" srcOrd="0" destOrd="0" presId="urn:microsoft.com/office/officeart/2005/8/layout/default"/>
    <dgm:cxn modelId="{AA80413E-7B87-485A-8093-6C8CFD443600}" type="presOf" srcId="{DC726986-A9A9-4866-A198-B0DA947E68D9}" destId="{F4C6831F-4231-4ADD-B605-71C15D7FF5E7}" srcOrd="0" destOrd="0" presId="urn:microsoft.com/office/officeart/2005/8/layout/default"/>
    <dgm:cxn modelId="{FC4BC83F-9D1C-4D4B-AB42-9FED433FEB20}" srcId="{20779420-DFFC-4B81-ADC5-42832BCB84CE}" destId="{62D79521-D848-4BB6-A934-8789266C899F}" srcOrd="24" destOrd="0" parTransId="{CAD3C052-E5BC-44AD-BF94-BB463692CEE2}" sibTransId="{35FAD5C9-F99F-4410-A05D-8AE6A5996481}"/>
    <dgm:cxn modelId="{7301F65C-14EC-4E72-B2A8-7DCF45B073DD}" srcId="{20779420-DFFC-4B81-ADC5-42832BCB84CE}" destId="{A5042FF8-F4D2-4528-BC03-3A7F0847B104}" srcOrd="16" destOrd="0" parTransId="{AE8D715D-D8BA-49F5-A7F6-D1F63F8611C7}" sibTransId="{A1EB4922-AF96-4594-B865-FFFE25482A96}"/>
    <dgm:cxn modelId="{31E6065D-68B0-4711-AA68-B9DC8332BC6E}" srcId="{20779420-DFFC-4B81-ADC5-42832BCB84CE}" destId="{EA1AF0A4-B87A-4159-9207-02A72108A8AF}" srcOrd="13" destOrd="0" parTransId="{83EC627B-1B37-46B8-A3B8-2F59872D1D6E}" sibTransId="{16030892-D8BD-4642-8753-D9FCF4626DE2}"/>
    <dgm:cxn modelId="{8575E25D-0266-47D1-B0CD-E00BEA567D3E}" srcId="{20779420-DFFC-4B81-ADC5-42832BCB84CE}" destId="{53F15FB2-7637-4514-A5D8-87D59714A5AE}" srcOrd="5" destOrd="0" parTransId="{63B02E8B-DDCB-4301-83DC-2B979807B09E}" sibTransId="{69579346-9429-4044-80F1-58DA78BBB0E8}"/>
    <dgm:cxn modelId="{7C712A64-6593-4BA1-9106-1532814F3112}" type="presOf" srcId="{53F15FB2-7637-4514-A5D8-87D59714A5AE}" destId="{D90DD187-7C8D-4108-A095-2F501551DBE1}" srcOrd="0" destOrd="0" presId="urn:microsoft.com/office/officeart/2005/8/layout/default"/>
    <dgm:cxn modelId="{40F15A64-C2B9-4169-94F9-EE08407F70C9}" srcId="{20779420-DFFC-4B81-ADC5-42832BCB84CE}" destId="{AE813D71-7D55-49FD-8804-A0D92121FE35}" srcOrd="26" destOrd="0" parTransId="{5C28BE08-4E1B-4FA9-88A2-1DD17CD21BE3}" sibTransId="{6D02BEE8-2BF5-4C37-844D-EEC87293E00E}"/>
    <dgm:cxn modelId="{DF59B544-516F-4E9A-A437-257B175697DF}" type="presOf" srcId="{F88DC1E2-7308-479A-82D5-B9EB51A8FD5B}" destId="{4563FC89-501F-408C-8ADF-EE0DDA882A1B}" srcOrd="0" destOrd="0" presId="urn:microsoft.com/office/officeart/2005/8/layout/default"/>
    <dgm:cxn modelId="{9D4D3169-B928-4BB5-8B1A-2E7ECFBDD24F}" type="presOf" srcId="{0B02439A-E189-437C-B799-DF196C5B3DC6}" destId="{4569DFDB-8C47-4E21-95BD-6137BF93B4B4}" srcOrd="0" destOrd="0" presId="urn:microsoft.com/office/officeart/2005/8/layout/default"/>
    <dgm:cxn modelId="{3F783B49-0697-473B-850B-F20D8507297D}" type="presOf" srcId="{DEB4C207-AC18-43E9-BDB4-886ABA6DA535}" destId="{0FF6DBDE-E170-474B-9A52-EF914D914634}" srcOrd="0" destOrd="0" presId="urn:microsoft.com/office/officeart/2005/8/layout/default"/>
    <dgm:cxn modelId="{B22E6649-E4B6-4734-837F-1502AB783BE7}" type="presOf" srcId="{350565D5-4E74-4520-89B5-48BF59517AAE}" destId="{CA8DA08E-F87D-4A1F-90C1-6EC7A811591D}" srcOrd="0" destOrd="0" presId="urn:microsoft.com/office/officeart/2005/8/layout/default"/>
    <dgm:cxn modelId="{9E27306F-DF7C-445A-B216-41385029F361}" srcId="{20779420-DFFC-4B81-ADC5-42832BCB84CE}" destId="{8B425405-D1FA-4F51-87D7-FDED38E56E78}" srcOrd="2" destOrd="0" parTransId="{2F65068F-9ED3-47CB-90D5-4B88E93B1076}" sibTransId="{67FC3AFC-B781-4628-AD13-6773A4D8583A}"/>
    <dgm:cxn modelId="{ED372351-D893-404F-B8B0-82A44CB4C72C}" srcId="{20779420-DFFC-4B81-ADC5-42832BCB84CE}" destId="{5CFF7D58-2FE4-42BB-85BA-55326BBA51DA}" srcOrd="4" destOrd="0" parTransId="{E642B32C-2A93-4563-AEE8-A4E89A38E02D}" sibTransId="{12958CCE-8168-47B6-96E5-3795FE67811C}"/>
    <dgm:cxn modelId="{6553ED51-0FA7-4D26-9182-11999B7A486C}" srcId="{20779420-DFFC-4B81-ADC5-42832BCB84CE}" destId="{345E78FB-048A-4383-AFDA-11E3DCF015B3}" srcOrd="9" destOrd="0" parTransId="{1A27367D-C021-46AF-964B-9D1537357C97}" sibTransId="{9D3F7805-0675-4DD8-8A51-4EA6714A2BAA}"/>
    <dgm:cxn modelId="{8B6A4D72-2DBD-4CE7-B9B5-54FC97CB19DD}" type="presOf" srcId="{C5765704-8116-4CBA-8E1C-D5AA37B46027}" destId="{AD635BE2-F3AC-48DE-9700-5AE2BFEEA5CD}" srcOrd="0" destOrd="0" presId="urn:microsoft.com/office/officeart/2005/8/layout/default"/>
    <dgm:cxn modelId="{3C07BB74-FA05-4038-9C5D-5E1AAA8FC06A}" type="presOf" srcId="{21C3FA68-DC70-414E-ABD3-EA81AA955233}" destId="{A21700D0-D868-40C7-A69E-D7F255642B4C}" srcOrd="0" destOrd="0" presId="urn:microsoft.com/office/officeart/2005/8/layout/default"/>
    <dgm:cxn modelId="{7460D978-BD29-48C5-BDC6-CE979D7A93FE}" srcId="{20779420-DFFC-4B81-ADC5-42832BCB84CE}" destId="{09A55A21-E107-4B08-BF69-7B46E505EBBD}" srcOrd="18" destOrd="0" parTransId="{7D01D7E6-C1F3-4EB3-B444-97A944EE3CDB}" sibTransId="{800A3C53-E24C-43C3-86A9-7C1FE4C34840}"/>
    <dgm:cxn modelId="{19046D79-BEC6-4E3D-BCA7-835921D1DBEB}" srcId="{20779420-DFFC-4B81-ADC5-42832BCB84CE}" destId="{84A84B7C-2659-4CCE-85B3-FAF14A9C5133}" srcOrd="10" destOrd="0" parTransId="{C4F28133-4229-4F14-BBC7-DECD8F5969D0}" sibTransId="{458D89A2-7F91-4F30-B214-6AE48FFF930F}"/>
    <dgm:cxn modelId="{682A027B-9429-4F1F-9520-34CB16B7B0EE}" srcId="{20779420-DFFC-4B81-ADC5-42832BCB84CE}" destId="{DC726986-A9A9-4866-A198-B0DA947E68D9}" srcOrd="1" destOrd="0" parTransId="{43D6B6AC-810E-4DDB-AD9F-059D801BBFC5}" sibTransId="{45CD9516-C649-453A-B021-D998DC3F07B7}"/>
    <dgm:cxn modelId="{FB7BCB7C-6DD9-4B52-8911-2FDC95732B02}" type="presOf" srcId="{236ECFFD-A809-4A45-8534-EFC0E108AB6C}" destId="{31FBAD83-D086-4258-B2F8-C1C37BC4CCBB}" srcOrd="0" destOrd="0" presId="urn:microsoft.com/office/officeart/2005/8/layout/default"/>
    <dgm:cxn modelId="{168B4A7E-F4F2-4408-8840-1BF0028ADBE2}" type="presOf" srcId="{372E2B96-B2D9-43AB-8E8B-AE694256A963}" destId="{2F351F45-357F-4EEF-8816-57A07B51960A}" srcOrd="0" destOrd="0" presId="urn:microsoft.com/office/officeart/2005/8/layout/default"/>
    <dgm:cxn modelId="{E5DF5384-7A53-467D-8033-141B251C375E}" type="presOf" srcId="{56370B4E-C4C7-46D9-B14F-D15F26F0A107}" destId="{041D8AAB-613B-44FE-BC4F-81801421F496}" srcOrd="0" destOrd="0" presId="urn:microsoft.com/office/officeart/2005/8/layout/default"/>
    <dgm:cxn modelId="{53650B8E-0BA7-4FB6-B417-E55BF3B7288E}" srcId="{20779420-DFFC-4B81-ADC5-42832BCB84CE}" destId="{68573762-1D85-4E4D-B8EF-7FE35AC2CC08}" srcOrd="8" destOrd="0" parTransId="{F1D98C5B-1FC6-4C0D-9163-AC9B58538B4A}" sibTransId="{2E17FD9F-D4A8-4C55-9E0B-C445E41AE8CD}"/>
    <dgm:cxn modelId="{BD50B58E-4C90-4F4D-96E6-2F853708C5E8}" type="presOf" srcId="{8B425405-D1FA-4F51-87D7-FDED38E56E78}" destId="{7666A797-A155-4EEB-BBE1-7C326409C778}" srcOrd="0" destOrd="0" presId="urn:microsoft.com/office/officeart/2005/8/layout/default"/>
    <dgm:cxn modelId="{63F13797-1287-4AFA-A318-3D355B38A706}" type="presOf" srcId="{79C42C17-DCE0-4C1F-BB5F-A4802BF4CFCA}" destId="{B5209200-34C3-4D60-8DE0-5B9C5D09922E}" srcOrd="0" destOrd="0" presId="urn:microsoft.com/office/officeart/2005/8/layout/default"/>
    <dgm:cxn modelId="{20EE7FA1-51C5-4CC2-A76E-ED2A79D285C4}" srcId="{20779420-DFFC-4B81-ADC5-42832BCB84CE}" destId="{236ECFFD-A809-4A45-8534-EFC0E108AB6C}" srcOrd="7" destOrd="0" parTransId="{E78E7BA3-BB4D-45F6-9D03-207D34BE3891}" sibTransId="{4932FF76-5A75-499E-9006-F411EFD951AC}"/>
    <dgm:cxn modelId="{2673F3A2-07A5-467E-81BC-71C8334DD125}" srcId="{20779420-DFFC-4B81-ADC5-42832BCB84CE}" destId="{C5765704-8116-4CBA-8E1C-D5AA37B46027}" srcOrd="15" destOrd="0" parTransId="{A41EAD64-B555-4F47-A92A-19FA68693B9B}" sibTransId="{2C748DDE-365B-4A02-9730-992564E3152C}"/>
    <dgm:cxn modelId="{616BE0A3-7A14-4968-9621-90519ED6DFEB}" srcId="{20779420-DFFC-4B81-ADC5-42832BCB84CE}" destId="{0B02439A-E189-437C-B799-DF196C5B3DC6}" srcOrd="21" destOrd="0" parTransId="{65EE84E1-7952-4B75-97F8-E0E4885B8A59}" sibTransId="{2AD21EE6-83C2-4CCC-B8BD-C09E6F9B0FF1}"/>
    <dgm:cxn modelId="{4AF0C4A6-2B75-4BFE-A66B-D9DC7C777030}" srcId="{20779420-DFFC-4B81-ADC5-42832BCB84CE}" destId="{F88DC1E2-7308-479A-82D5-B9EB51A8FD5B}" srcOrd="6" destOrd="0" parTransId="{C8B02FC5-E0A0-49DC-BFE4-FF2E112A1A7D}" sibTransId="{683BBC78-1CE3-4FFF-8453-7A667DE9905C}"/>
    <dgm:cxn modelId="{2F5932A9-5F64-4E5E-8260-20B65220FDCE}" type="presOf" srcId="{20779420-DFFC-4B81-ADC5-42832BCB84CE}" destId="{5159CD2D-CFA7-4BD3-9BBC-2F760638F5B1}" srcOrd="0" destOrd="0" presId="urn:microsoft.com/office/officeart/2005/8/layout/default"/>
    <dgm:cxn modelId="{543DBAAC-290C-4B82-ACA8-2A6595876D46}" type="presOf" srcId="{68573762-1D85-4E4D-B8EF-7FE35AC2CC08}" destId="{14F59F21-A863-473B-8CDD-034C6297D665}" srcOrd="0" destOrd="0" presId="urn:microsoft.com/office/officeart/2005/8/layout/default"/>
    <dgm:cxn modelId="{8AC2E6AD-1EC8-4936-82CE-62487086536E}" type="presOf" srcId="{62D79521-D848-4BB6-A934-8789266C899F}" destId="{999596C3-8480-424F-AF7C-F2DD7E62B394}" srcOrd="0" destOrd="0" presId="urn:microsoft.com/office/officeart/2005/8/layout/default"/>
    <dgm:cxn modelId="{4038FEBB-CC87-4A32-BA44-8334BC54A65D}" type="presOf" srcId="{5CFF7D58-2FE4-42BB-85BA-55326BBA51DA}" destId="{38762FAF-EB6B-495C-B18B-97E029165492}" srcOrd="0" destOrd="0" presId="urn:microsoft.com/office/officeart/2005/8/layout/default"/>
    <dgm:cxn modelId="{6CBA63BD-B8E4-4743-BBAD-83C94EFDF443}" srcId="{20779420-DFFC-4B81-ADC5-42832BCB84CE}" destId="{DEB4C207-AC18-43E9-BDB4-886ABA6DA535}" srcOrd="27" destOrd="0" parTransId="{13F0FDC6-C3C0-4DFD-B97A-6821E5D20251}" sibTransId="{27E3A13A-D6F5-4850-A266-2538BB9DAC7A}"/>
    <dgm:cxn modelId="{3B9971BD-3874-4540-9315-364FB5D246DA}" srcId="{20779420-DFFC-4B81-ADC5-42832BCB84CE}" destId="{79C42C17-DCE0-4C1F-BB5F-A4802BF4CFCA}" srcOrd="17" destOrd="0" parTransId="{B35F8200-B7B3-41DE-A248-02DFBCE60E07}" sibTransId="{27488F09-8930-4FCD-BFC0-9562689920D6}"/>
    <dgm:cxn modelId="{273D5FC3-8194-4BC7-80C7-5401EE4685E7}" type="presOf" srcId="{D4423A8E-6F52-4E19-A615-8A5EA9D7984E}" destId="{0E1551DE-C1D8-40EF-88FA-8ACF2282111C}" srcOrd="0" destOrd="0" presId="urn:microsoft.com/office/officeart/2005/8/layout/default"/>
    <dgm:cxn modelId="{DA6AB3D1-7492-456E-AFA1-9F5BD7627296}" srcId="{20779420-DFFC-4B81-ADC5-42832BCB84CE}" destId="{5396C9B6-620A-4811-AE8A-702B6C302961}" srcOrd="20" destOrd="0" parTransId="{61BA0190-E8BF-45DD-B6C8-A5D2D1F054A2}" sibTransId="{1324908F-1FFF-4126-924D-F9FE4B1FDC86}"/>
    <dgm:cxn modelId="{5EEB1CD6-BAAC-4610-886A-519A42C55CBC}" srcId="{20779420-DFFC-4B81-ADC5-42832BCB84CE}" destId="{0313357B-EBD4-4624-9A77-18B1BE559FF8}" srcOrd="19" destOrd="0" parTransId="{BF96B24D-939C-4AF2-AEA3-4624F68B9EA7}" sibTransId="{1A3ECC20-4AC5-4DD7-A1AE-A06AFF79CDE5}"/>
    <dgm:cxn modelId="{43FE40DD-B498-4792-8145-C3CFDB67A1AF}" type="presOf" srcId="{0313357B-EBD4-4624-9A77-18B1BE559FF8}" destId="{D41EBF1E-5A6F-4963-8388-2669C78E0E7F}" srcOrd="0" destOrd="0" presId="urn:microsoft.com/office/officeart/2005/8/layout/default"/>
    <dgm:cxn modelId="{8F57B6DD-E284-412E-A630-67F93AFB1BAA}" srcId="{20779420-DFFC-4B81-ADC5-42832BCB84CE}" destId="{A31EE4C3-F264-4986-80E6-8F658DE905E8}" srcOrd="12" destOrd="0" parTransId="{7232593D-77F2-4CB9-A736-FFC38A0A32DE}" sibTransId="{DEAECAD3-0435-477F-A8C3-AB467D6DD159}"/>
    <dgm:cxn modelId="{3E4E11E2-B3E7-4C04-8FA5-CC928BD82D31}" srcId="{20779420-DFFC-4B81-ADC5-42832BCB84CE}" destId="{350565D5-4E74-4520-89B5-48BF59517AAE}" srcOrd="0" destOrd="0" parTransId="{1514AFD3-5F21-421F-84AB-77B22641687C}" sibTransId="{D1820784-1FF6-45F9-9516-0D721821886A}"/>
    <dgm:cxn modelId="{6F05F3E6-A260-4576-8202-3259BBB0BE73}" type="presOf" srcId="{84A84B7C-2659-4CCE-85B3-FAF14A9C5133}" destId="{6C16929D-1BD7-4CF3-BB68-466C8623FA8D}" srcOrd="0" destOrd="0" presId="urn:microsoft.com/office/officeart/2005/8/layout/default"/>
    <dgm:cxn modelId="{789338E7-4FD0-4C1F-A602-6F4A7F7C1069}" srcId="{20779420-DFFC-4B81-ADC5-42832BCB84CE}" destId="{56370B4E-C4C7-46D9-B14F-D15F26F0A107}" srcOrd="3" destOrd="0" parTransId="{B3202E85-DE8F-45DA-A507-88285FD83492}" sibTransId="{4A8854EF-9365-46E4-BBBD-3064E66CFF30}"/>
    <dgm:cxn modelId="{EF4F64EC-6A06-48F1-9958-9C9E1C1F65D6}" srcId="{20779420-DFFC-4B81-ADC5-42832BCB84CE}" destId="{5A71CA62-4C17-4791-8BFA-ED9DB4D9BE6E}" srcOrd="23" destOrd="0" parTransId="{C60E00F9-5C74-4D0C-B9E0-75C3580F4FD9}" sibTransId="{23C4AF0D-4F64-4BC9-AE27-1415D768B25C}"/>
    <dgm:cxn modelId="{1DE0AAF0-6F96-4DB5-9DD4-D02D6D4379F9}" type="presOf" srcId="{345E78FB-048A-4383-AFDA-11E3DCF015B3}" destId="{20A845D5-97C1-4B4E-81E1-E15879BD3476}" srcOrd="0" destOrd="0" presId="urn:microsoft.com/office/officeart/2005/8/layout/default"/>
    <dgm:cxn modelId="{D486B6F1-0DEA-49FF-AD1F-60BED74E22B8}" srcId="{20779420-DFFC-4B81-ADC5-42832BCB84CE}" destId="{D4423A8E-6F52-4E19-A615-8A5EA9D7984E}" srcOrd="14" destOrd="0" parTransId="{6C1D3744-CF50-4564-92E2-2D246E0D62D0}" sibTransId="{28C0F417-75D2-4651-AA33-8F75C0468D96}"/>
    <dgm:cxn modelId="{F96D34F3-46C1-477E-9850-8DAFB9EC80F4}" srcId="{20779420-DFFC-4B81-ADC5-42832BCB84CE}" destId="{21C3FA68-DC70-414E-ABD3-EA81AA955233}" srcOrd="25" destOrd="0" parTransId="{98129529-D9E1-4F5E-9120-36AF7206F219}" sibTransId="{1EDFEFB9-E8B9-45A3-BDF4-CAC6B2CC153E}"/>
    <dgm:cxn modelId="{D74992F9-A112-4B81-A240-3E35352204FD}" type="presOf" srcId="{09A55A21-E107-4B08-BF69-7B46E505EBBD}" destId="{FE6CAFCF-933F-4EF5-8EB3-2CE531891D2E}" srcOrd="0" destOrd="0" presId="urn:microsoft.com/office/officeart/2005/8/layout/default"/>
    <dgm:cxn modelId="{F0DA98FE-551C-4C6E-A6DA-534EAD228019}" type="presOf" srcId="{5396C9B6-620A-4811-AE8A-702B6C302961}" destId="{88EFA9C2-7219-4C7C-91FB-544527E8D994}" srcOrd="0" destOrd="0" presId="urn:microsoft.com/office/officeart/2005/8/layout/default"/>
    <dgm:cxn modelId="{51EB58CA-6D10-4513-84C7-25571975EDB3}" type="presParOf" srcId="{5159CD2D-CFA7-4BD3-9BBC-2F760638F5B1}" destId="{CA8DA08E-F87D-4A1F-90C1-6EC7A811591D}" srcOrd="0" destOrd="0" presId="urn:microsoft.com/office/officeart/2005/8/layout/default"/>
    <dgm:cxn modelId="{F70FDB46-14DE-47AC-9238-31016E437A28}" type="presParOf" srcId="{5159CD2D-CFA7-4BD3-9BBC-2F760638F5B1}" destId="{B2D5161B-A7B5-41CF-B610-A9D497D8754E}" srcOrd="1" destOrd="0" presId="urn:microsoft.com/office/officeart/2005/8/layout/default"/>
    <dgm:cxn modelId="{A109B191-0A16-419B-ADEB-AB7A9A8760AD}" type="presParOf" srcId="{5159CD2D-CFA7-4BD3-9BBC-2F760638F5B1}" destId="{F4C6831F-4231-4ADD-B605-71C15D7FF5E7}" srcOrd="2" destOrd="0" presId="urn:microsoft.com/office/officeart/2005/8/layout/default"/>
    <dgm:cxn modelId="{BF7B3622-73BE-49CE-A70C-9F67B1FF5D85}" type="presParOf" srcId="{5159CD2D-CFA7-4BD3-9BBC-2F760638F5B1}" destId="{56A833DC-8A22-4C9C-9E6A-DF2AE18E75C3}" srcOrd="3" destOrd="0" presId="urn:microsoft.com/office/officeart/2005/8/layout/default"/>
    <dgm:cxn modelId="{B1386312-8713-477B-A107-1BF87DFB2F75}" type="presParOf" srcId="{5159CD2D-CFA7-4BD3-9BBC-2F760638F5B1}" destId="{7666A797-A155-4EEB-BBE1-7C326409C778}" srcOrd="4" destOrd="0" presId="urn:microsoft.com/office/officeart/2005/8/layout/default"/>
    <dgm:cxn modelId="{BBFCFD53-313A-4F69-A704-0838484F4E02}" type="presParOf" srcId="{5159CD2D-CFA7-4BD3-9BBC-2F760638F5B1}" destId="{7B4EAEA0-FE80-4311-85DA-1072B51F388F}" srcOrd="5" destOrd="0" presId="urn:microsoft.com/office/officeart/2005/8/layout/default"/>
    <dgm:cxn modelId="{350D8F10-C775-47E8-B519-2C0344F61EF3}" type="presParOf" srcId="{5159CD2D-CFA7-4BD3-9BBC-2F760638F5B1}" destId="{041D8AAB-613B-44FE-BC4F-81801421F496}" srcOrd="6" destOrd="0" presId="urn:microsoft.com/office/officeart/2005/8/layout/default"/>
    <dgm:cxn modelId="{22FA216F-B611-4236-9852-A9412E3C3192}" type="presParOf" srcId="{5159CD2D-CFA7-4BD3-9BBC-2F760638F5B1}" destId="{47D4ED55-CE35-4E85-89BD-9EC4D74B6D7E}" srcOrd="7" destOrd="0" presId="urn:microsoft.com/office/officeart/2005/8/layout/default"/>
    <dgm:cxn modelId="{94F75795-40F0-41C9-9FC6-19674BC45080}" type="presParOf" srcId="{5159CD2D-CFA7-4BD3-9BBC-2F760638F5B1}" destId="{38762FAF-EB6B-495C-B18B-97E029165492}" srcOrd="8" destOrd="0" presId="urn:microsoft.com/office/officeart/2005/8/layout/default"/>
    <dgm:cxn modelId="{9AC3521B-5D81-4D24-B82A-78003583C5B6}" type="presParOf" srcId="{5159CD2D-CFA7-4BD3-9BBC-2F760638F5B1}" destId="{C99ACD4B-203F-4AE0-94A6-0EA5D2374C67}" srcOrd="9" destOrd="0" presId="urn:microsoft.com/office/officeart/2005/8/layout/default"/>
    <dgm:cxn modelId="{018D7E76-7399-434D-A7FC-055D96E7C820}" type="presParOf" srcId="{5159CD2D-CFA7-4BD3-9BBC-2F760638F5B1}" destId="{D90DD187-7C8D-4108-A095-2F501551DBE1}" srcOrd="10" destOrd="0" presId="urn:microsoft.com/office/officeart/2005/8/layout/default"/>
    <dgm:cxn modelId="{28D4BFD2-AC0C-4128-AC52-335D44A5603F}" type="presParOf" srcId="{5159CD2D-CFA7-4BD3-9BBC-2F760638F5B1}" destId="{179701F9-ECA2-4236-8570-51F430C7A909}" srcOrd="11" destOrd="0" presId="urn:microsoft.com/office/officeart/2005/8/layout/default"/>
    <dgm:cxn modelId="{CA3F4BC6-A435-44A4-B6E1-31730CF2A4E8}" type="presParOf" srcId="{5159CD2D-CFA7-4BD3-9BBC-2F760638F5B1}" destId="{4563FC89-501F-408C-8ADF-EE0DDA882A1B}" srcOrd="12" destOrd="0" presId="urn:microsoft.com/office/officeart/2005/8/layout/default"/>
    <dgm:cxn modelId="{A354D8DA-3ACA-4370-9054-6D2BEEF2F1B3}" type="presParOf" srcId="{5159CD2D-CFA7-4BD3-9BBC-2F760638F5B1}" destId="{C16E039F-2E34-41BB-8399-6CBBC9F64EA4}" srcOrd="13" destOrd="0" presId="urn:microsoft.com/office/officeart/2005/8/layout/default"/>
    <dgm:cxn modelId="{DBA8B2A7-3E75-4166-AD4D-1EB3A16F5516}" type="presParOf" srcId="{5159CD2D-CFA7-4BD3-9BBC-2F760638F5B1}" destId="{31FBAD83-D086-4258-B2F8-C1C37BC4CCBB}" srcOrd="14" destOrd="0" presId="urn:microsoft.com/office/officeart/2005/8/layout/default"/>
    <dgm:cxn modelId="{3E966A99-8F30-4CB4-868E-BA2852B8FB7D}" type="presParOf" srcId="{5159CD2D-CFA7-4BD3-9BBC-2F760638F5B1}" destId="{ED4D453C-D47B-4409-9027-520E170662FC}" srcOrd="15" destOrd="0" presId="urn:microsoft.com/office/officeart/2005/8/layout/default"/>
    <dgm:cxn modelId="{40257705-0A2A-4D32-86AC-F6735EA95AC1}" type="presParOf" srcId="{5159CD2D-CFA7-4BD3-9BBC-2F760638F5B1}" destId="{14F59F21-A863-473B-8CDD-034C6297D665}" srcOrd="16" destOrd="0" presId="urn:microsoft.com/office/officeart/2005/8/layout/default"/>
    <dgm:cxn modelId="{39946D3B-21B3-4374-B316-B6F21934549A}" type="presParOf" srcId="{5159CD2D-CFA7-4BD3-9BBC-2F760638F5B1}" destId="{591973DA-1FEB-4DC1-A3EB-9194BE0D9BFA}" srcOrd="17" destOrd="0" presId="urn:microsoft.com/office/officeart/2005/8/layout/default"/>
    <dgm:cxn modelId="{1D7CDD0E-2B7B-4572-ACD1-3D54C9B77533}" type="presParOf" srcId="{5159CD2D-CFA7-4BD3-9BBC-2F760638F5B1}" destId="{20A845D5-97C1-4B4E-81E1-E15879BD3476}" srcOrd="18" destOrd="0" presId="urn:microsoft.com/office/officeart/2005/8/layout/default"/>
    <dgm:cxn modelId="{4A5EAAA8-69E6-4F2D-BECA-D737AC87D179}" type="presParOf" srcId="{5159CD2D-CFA7-4BD3-9BBC-2F760638F5B1}" destId="{4C386015-35B9-4CB0-8786-DE6FCA1CAFBE}" srcOrd="19" destOrd="0" presId="urn:microsoft.com/office/officeart/2005/8/layout/default"/>
    <dgm:cxn modelId="{A82866A4-3236-4C8C-8EF0-F4D8B2636563}" type="presParOf" srcId="{5159CD2D-CFA7-4BD3-9BBC-2F760638F5B1}" destId="{6C16929D-1BD7-4CF3-BB68-466C8623FA8D}" srcOrd="20" destOrd="0" presId="urn:microsoft.com/office/officeart/2005/8/layout/default"/>
    <dgm:cxn modelId="{2D467BEE-9AB1-4F42-8688-02BF938C3FB8}" type="presParOf" srcId="{5159CD2D-CFA7-4BD3-9BBC-2F760638F5B1}" destId="{579C8D72-A2F5-4A40-91CB-E4395C2E0714}" srcOrd="21" destOrd="0" presId="urn:microsoft.com/office/officeart/2005/8/layout/default"/>
    <dgm:cxn modelId="{A8BB48D6-EB87-4C81-97AE-BE66CB30B2EB}" type="presParOf" srcId="{5159CD2D-CFA7-4BD3-9BBC-2F760638F5B1}" destId="{2F351F45-357F-4EEF-8816-57A07B51960A}" srcOrd="22" destOrd="0" presId="urn:microsoft.com/office/officeart/2005/8/layout/default"/>
    <dgm:cxn modelId="{02427555-7C1F-44EF-9AAB-75D1AE3FA691}" type="presParOf" srcId="{5159CD2D-CFA7-4BD3-9BBC-2F760638F5B1}" destId="{7B2C419E-FC7D-429D-B53F-9D0F8CF2A767}" srcOrd="23" destOrd="0" presId="urn:microsoft.com/office/officeart/2005/8/layout/default"/>
    <dgm:cxn modelId="{F8FFCAD7-A25E-435B-ABFF-1777707B16D5}" type="presParOf" srcId="{5159CD2D-CFA7-4BD3-9BBC-2F760638F5B1}" destId="{7BACEE06-B131-4B52-AB46-2C6DF70C538B}" srcOrd="24" destOrd="0" presId="urn:microsoft.com/office/officeart/2005/8/layout/default"/>
    <dgm:cxn modelId="{99A54EE6-95C3-4B29-8355-8EFC613E0923}" type="presParOf" srcId="{5159CD2D-CFA7-4BD3-9BBC-2F760638F5B1}" destId="{5337E835-08C3-416D-A155-5B91DA00273E}" srcOrd="25" destOrd="0" presId="urn:microsoft.com/office/officeart/2005/8/layout/default"/>
    <dgm:cxn modelId="{C939E558-391C-4E9A-9917-CE4579A8A35F}" type="presParOf" srcId="{5159CD2D-CFA7-4BD3-9BBC-2F760638F5B1}" destId="{815634CA-46C6-4D55-A543-41EB175455AF}" srcOrd="26" destOrd="0" presId="urn:microsoft.com/office/officeart/2005/8/layout/default"/>
    <dgm:cxn modelId="{680B6AB7-1C96-46CB-8F0E-BF8804B8AD16}" type="presParOf" srcId="{5159CD2D-CFA7-4BD3-9BBC-2F760638F5B1}" destId="{EBF082B4-0218-4B03-8F33-21AF89397E4C}" srcOrd="27" destOrd="0" presId="urn:microsoft.com/office/officeart/2005/8/layout/default"/>
    <dgm:cxn modelId="{49EE8F2B-451E-4014-BD5B-58D50525DE7B}" type="presParOf" srcId="{5159CD2D-CFA7-4BD3-9BBC-2F760638F5B1}" destId="{0E1551DE-C1D8-40EF-88FA-8ACF2282111C}" srcOrd="28" destOrd="0" presId="urn:microsoft.com/office/officeart/2005/8/layout/default"/>
    <dgm:cxn modelId="{1C5C244D-C758-4D5B-9B51-7BC7FAE65CDE}" type="presParOf" srcId="{5159CD2D-CFA7-4BD3-9BBC-2F760638F5B1}" destId="{F548F041-472F-4379-9C42-948607D98399}" srcOrd="29" destOrd="0" presId="urn:microsoft.com/office/officeart/2005/8/layout/default"/>
    <dgm:cxn modelId="{A0D77459-3F44-48F4-9870-CE01C220B92F}" type="presParOf" srcId="{5159CD2D-CFA7-4BD3-9BBC-2F760638F5B1}" destId="{AD635BE2-F3AC-48DE-9700-5AE2BFEEA5CD}" srcOrd="30" destOrd="0" presId="urn:microsoft.com/office/officeart/2005/8/layout/default"/>
    <dgm:cxn modelId="{C1B45134-E5AE-40D4-97C6-D2E0CAED5B72}" type="presParOf" srcId="{5159CD2D-CFA7-4BD3-9BBC-2F760638F5B1}" destId="{A19DEEAB-FC11-4EBF-8CC5-9DB299AA3252}" srcOrd="31" destOrd="0" presId="urn:microsoft.com/office/officeart/2005/8/layout/default"/>
    <dgm:cxn modelId="{6CD0CC13-A6FE-4F13-975A-A5CCB23F9557}" type="presParOf" srcId="{5159CD2D-CFA7-4BD3-9BBC-2F760638F5B1}" destId="{734D63ED-E032-4D27-8B53-4B27027B75D6}" srcOrd="32" destOrd="0" presId="urn:microsoft.com/office/officeart/2005/8/layout/default"/>
    <dgm:cxn modelId="{7FA08B44-C010-45BC-867D-7ACE152B07BA}" type="presParOf" srcId="{5159CD2D-CFA7-4BD3-9BBC-2F760638F5B1}" destId="{5A025D42-9638-4CFC-970C-E6F14C9A2A30}" srcOrd="33" destOrd="0" presId="urn:microsoft.com/office/officeart/2005/8/layout/default"/>
    <dgm:cxn modelId="{DDD1B579-823E-4B43-8BF8-A24CED4A1AC0}" type="presParOf" srcId="{5159CD2D-CFA7-4BD3-9BBC-2F760638F5B1}" destId="{B5209200-34C3-4D60-8DE0-5B9C5D09922E}" srcOrd="34" destOrd="0" presId="urn:microsoft.com/office/officeart/2005/8/layout/default"/>
    <dgm:cxn modelId="{0AEAD0FA-C0D9-4500-A4D9-5DC3CA0C4364}" type="presParOf" srcId="{5159CD2D-CFA7-4BD3-9BBC-2F760638F5B1}" destId="{C9D6D383-2D56-4192-8EB3-8CC360BA7FF1}" srcOrd="35" destOrd="0" presId="urn:microsoft.com/office/officeart/2005/8/layout/default"/>
    <dgm:cxn modelId="{317D4919-5556-46EE-93B2-1EFBD019344A}" type="presParOf" srcId="{5159CD2D-CFA7-4BD3-9BBC-2F760638F5B1}" destId="{FE6CAFCF-933F-4EF5-8EB3-2CE531891D2E}" srcOrd="36" destOrd="0" presId="urn:microsoft.com/office/officeart/2005/8/layout/default"/>
    <dgm:cxn modelId="{AA41D82B-EA2D-4933-8111-B657E89AE4C8}" type="presParOf" srcId="{5159CD2D-CFA7-4BD3-9BBC-2F760638F5B1}" destId="{21603654-EF53-4018-8034-C60F66ADF184}" srcOrd="37" destOrd="0" presId="urn:microsoft.com/office/officeart/2005/8/layout/default"/>
    <dgm:cxn modelId="{10C34223-D502-4155-82F5-B2A235E53434}" type="presParOf" srcId="{5159CD2D-CFA7-4BD3-9BBC-2F760638F5B1}" destId="{D41EBF1E-5A6F-4963-8388-2669C78E0E7F}" srcOrd="38" destOrd="0" presId="urn:microsoft.com/office/officeart/2005/8/layout/default"/>
    <dgm:cxn modelId="{8F8281A1-E7BB-407D-B10B-9301889184C0}" type="presParOf" srcId="{5159CD2D-CFA7-4BD3-9BBC-2F760638F5B1}" destId="{CA3912AE-58DE-4A75-9915-CEB5D4A5C80E}" srcOrd="39" destOrd="0" presId="urn:microsoft.com/office/officeart/2005/8/layout/default"/>
    <dgm:cxn modelId="{B0B779D7-E9AA-493A-98D6-C2DF8A3F3B21}" type="presParOf" srcId="{5159CD2D-CFA7-4BD3-9BBC-2F760638F5B1}" destId="{88EFA9C2-7219-4C7C-91FB-544527E8D994}" srcOrd="40" destOrd="0" presId="urn:microsoft.com/office/officeart/2005/8/layout/default"/>
    <dgm:cxn modelId="{C356242F-4C77-4727-AB50-E37439CDFE7D}" type="presParOf" srcId="{5159CD2D-CFA7-4BD3-9BBC-2F760638F5B1}" destId="{0A4481C4-249B-49BC-930B-31460E6B0103}" srcOrd="41" destOrd="0" presId="urn:microsoft.com/office/officeart/2005/8/layout/default"/>
    <dgm:cxn modelId="{368D442B-96D6-456F-9B7F-2E80E5A1B0CD}" type="presParOf" srcId="{5159CD2D-CFA7-4BD3-9BBC-2F760638F5B1}" destId="{4569DFDB-8C47-4E21-95BD-6137BF93B4B4}" srcOrd="42" destOrd="0" presId="urn:microsoft.com/office/officeart/2005/8/layout/default"/>
    <dgm:cxn modelId="{10CD7844-D4BE-439E-849C-319382C95001}" type="presParOf" srcId="{5159CD2D-CFA7-4BD3-9BBC-2F760638F5B1}" destId="{686133FA-00F8-4216-B339-99EBE46E0150}" srcOrd="43" destOrd="0" presId="urn:microsoft.com/office/officeart/2005/8/layout/default"/>
    <dgm:cxn modelId="{7A73281C-EA49-4BEB-A2A6-2548647D4B24}" type="presParOf" srcId="{5159CD2D-CFA7-4BD3-9BBC-2F760638F5B1}" destId="{6E68EC36-B45B-4ECB-A6D0-F88A62481208}" srcOrd="44" destOrd="0" presId="urn:microsoft.com/office/officeart/2005/8/layout/default"/>
    <dgm:cxn modelId="{79D25E47-0BE4-499C-9DA0-C75D4AA16C78}" type="presParOf" srcId="{5159CD2D-CFA7-4BD3-9BBC-2F760638F5B1}" destId="{00A2B051-04EA-4924-A507-39F89185E1B2}" srcOrd="45" destOrd="0" presId="urn:microsoft.com/office/officeart/2005/8/layout/default"/>
    <dgm:cxn modelId="{49A33950-C2FD-4A8B-8E01-2321BD97B33D}" type="presParOf" srcId="{5159CD2D-CFA7-4BD3-9BBC-2F760638F5B1}" destId="{FF0C3D23-8376-454E-865B-AC565FE4F314}" srcOrd="46" destOrd="0" presId="urn:microsoft.com/office/officeart/2005/8/layout/default"/>
    <dgm:cxn modelId="{E6648A35-5CEF-41B7-88DE-9D6AD4296103}" type="presParOf" srcId="{5159CD2D-CFA7-4BD3-9BBC-2F760638F5B1}" destId="{215D176F-367F-421A-A538-443BE0D50DD6}" srcOrd="47" destOrd="0" presId="urn:microsoft.com/office/officeart/2005/8/layout/default"/>
    <dgm:cxn modelId="{904A4E9C-77DE-4F2B-AC19-D11D0F66C0A2}" type="presParOf" srcId="{5159CD2D-CFA7-4BD3-9BBC-2F760638F5B1}" destId="{999596C3-8480-424F-AF7C-F2DD7E62B394}" srcOrd="48" destOrd="0" presId="urn:microsoft.com/office/officeart/2005/8/layout/default"/>
    <dgm:cxn modelId="{657C1A71-7045-4A5F-8FBD-4613EDF05D33}" type="presParOf" srcId="{5159CD2D-CFA7-4BD3-9BBC-2F760638F5B1}" destId="{4B207B68-4AC3-470C-AC44-BC3D136A9CF3}" srcOrd="49" destOrd="0" presId="urn:microsoft.com/office/officeart/2005/8/layout/default"/>
    <dgm:cxn modelId="{518E3DEE-70E7-4DB4-8438-46D9F608A3E5}" type="presParOf" srcId="{5159CD2D-CFA7-4BD3-9BBC-2F760638F5B1}" destId="{A21700D0-D868-40C7-A69E-D7F255642B4C}" srcOrd="50" destOrd="0" presId="urn:microsoft.com/office/officeart/2005/8/layout/default"/>
    <dgm:cxn modelId="{7378AB2B-94B3-4D08-977C-B0E2A2632A39}" type="presParOf" srcId="{5159CD2D-CFA7-4BD3-9BBC-2F760638F5B1}" destId="{A3A3A128-2B7F-46DC-B3A2-D655231D6FD0}" srcOrd="51" destOrd="0" presId="urn:microsoft.com/office/officeart/2005/8/layout/default"/>
    <dgm:cxn modelId="{EEF264F1-1B55-4975-9485-C2165C16CEF0}" type="presParOf" srcId="{5159CD2D-CFA7-4BD3-9BBC-2F760638F5B1}" destId="{B1ACBA11-17E7-4059-9C2E-DB9CE66C284E}" srcOrd="52" destOrd="0" presId="urn:microsoft.com/office/officeart/2005/8/layout/default"/>
    <dgm:cxn modelId="{361E0755-9B7E-4928-9BF4-4CF6DB831127}" type="presParOf" srcId="{5159CD2D-CFA7-4BD3-9BBC-2F760638F5B1}" destId="{A2F23452-E049-43C8-A3B6-370CF3A66123}" srcOrd="53" destOrd="0" presId="urn:microsoft.com/office/officeart/2005/8/layout/default"/>
    <dgm:cxn modelId="{6A7F6508-6A2A-4329-AB23-77D1F6F5AB5D}" type="presParOf" srcId="{5159CD2D-CFA7-4BD3-9BBC-2F760638F5B1}" destId="{0FF6DBDE-E170-474B-9A52-EF914D914634}" srcOrd="5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DA08E-F87D-4A1F-90C1-6EC7A811591D}">
      <dsp:nvSpPr>
        <dsp:cNvPr id="0" name=""/>
        <dsp:cNvSpPr/>
      </dsp:nvSpPr>
      <dsp:spPr>
        <a:xfrm>
          <a:off x="10533"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We will now discuss this and make our own contract!</a:t>
          </a:r>
        </a:p>
      </dsp:txBody>
      <dsp:txXfrm>
        <a:off x="10533" y="102147"/>
        <a:ext cx="1574140" cy="944484"/>
      </dsp:txXfrm>
    </dsp:sp>
    <dsp:sp modelId="{F4C6831F-4231-4ADD-B605-71C15D7FF5E7}">
      <dsp:nvSpPr>
        <dsp:cNvPr id="0" name=""/>
        <dsp:cNvSpPr/>
      </dsp:nvSpPr>
      <dsp:spPr>
        <a:xfrm>
          <a:off x="1742087"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Consider…</a:t>
          </a:r>
        </a:p>
      </dsp:txBody>
      <dsp:txXfrm>
        <a:off x="1742087" y="102147"/>
        <a:ext cx="1574140" cy="944484"/>
      </dsp:txXfrm>
    </dsp:sp>
    <dsp:sp modelId="{7666A797-A155-4EEB-BBE1-7C326409C778}">
      <dsp:nvSpPr>
        <dsp:cNvPr id="0" name=""/>
        <dsp:cNvSpPr/>
      </dsp:nvSpPr>
      <dsp:spPr>
        <a:xfrm>
          <a:off x="3473642"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Arriving on time</a:t>
          </a:r>
          <a:endParaRPr lang="en-US" sz="1200" b="1" kern="1200" dirty="0"/>
        </a:p>
      </dsp:txBody>
      <dsp:txXfrm>
        <a:off x="3473642" y="102147"/>
        <a:ext cx="1574140" cy="944484"/>
      </dsp:txXfrm>
    </dsp:sp>
    <dsp:sp modelId="{041D8AAB-613B-44FE-BC4F-81801421F496}">
      <dsp:nvSpPr>
        <dsp:cNvPr id="0" name=""/>
        <dsp:cNvSpPr/>
      </dsp:nvSpPr>
      <dsp:spPr>
        <a:xfrm>
          <a:off x="5205197"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Not talking over other people</a:t>
          </a:r>
          <a:endParaRPr lang="en-US" sz="1200" b="1" kern="1200" dirty="0"/>
        </a:p>
      </dsp:txBody>
      <dsp:txXfrm>
        <a:off x="5205197" y="102147"/>
        <a:ext cx="1574140" cy="944484"/>
      </dsp:txXfrm>
    </dsp:sp>
    <dsp:sp modelId="{38762FAF-EB6B-495C-B18B-97E029165492}">
      <dsp:nvSpPr>
        <dsp:cNvPr id="0" name=""/>
        <dsp:cNvSpPr/>
      </dsp:nvSpPr>
      <dsp:spPr>
        <a:xfrm>
          <a:off x="6936751"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Responding to questions</a:t>
          </a:r>
          <a:endParaRPr lang="en-US" sz="1200" b="1" kern="1200" dirty="0"/>
        </a:p>
      </dsp:txBody>
      <dsp:txXfrm>
        <a:off x="6936751" y="102147"/>
        <a:ext cx="1574140" cy="944484"/>
      </dsp:txXfrm>
    </dsp:sp>
    <dsp:sp modelId="{D90DD187-7C8D-4108-A095-2F501551DBE1}">
      <dsp:nvSpPr>
        <dsp:cNvPr id="0" name=""/>
        <dsp:cNvSpPr/>
      </dsp:nvSpPr>
      <dsp:spPr>
        <a:xfrm>
          <a:off x="8668306"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Participating</a:t>
          </a:r>
          <a:endParaRPr lang="en-US" sz="1200" b="1" kern="1200" dirty="0"/>
        </a:p>
      </dsp:txBody>
      <dsp:txXfrm>
        <a:off x="8668306" y="102147"/>
        <a:ext cx="1574140" cy="944484"/>
      </dsp:txXfrm>
    </dsp:sp>
    <dsp:sp modelId="{4563FC89-501F-408C-8ADF-EE0DDA882A1B}">
      <dsp:nvSpPr>
        <dsp:cNvPr id="0" name=""/>
        <dsp:cNvSpPr/>
      </dsp:nvSpPr>
      <dsp:spPr>
        <a:xfrm>
          <a:off x="10399861" y="102147"/>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Listening</a:t>
          </a:r>
          <a:endParaRPr lang="en-US" sz="1200" b="1" kern="1200" dirty="0"/>
        </a:p>
      </dsp:txBody>
      <dsp:txXfrm>
        <a:off x="10399861" y="102147"/>
        <a:ext cx="1574140" cy="944484"/>
      </dsp:txXfrm>
    </dsp:sp>
    <dsp:sp modelId="{31FBAD83-D086-4258-B2F8-C1C37BC4CCBB}">
      <dsp:nvSpPr>
        <dsp:cNvPr id="0" name=""/>
        <dsp:cNvSpPr/>
      </dsp:nvSpPr>
      <dsp:spPr>
        <a:xfrm>
          <a:off x="10533"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Undertaking the group work activities</a:t>
          </a:r>
          <a:endParaRPr lang="en-US" sz="1200" b="1" kern="1200" dirty="0"/>
        </a:p>
      </dsp:txBody>
      <dsp:txXfrm>
        <a:off x="10533" y="1204045"/>
        <a:ext cx="1574140" cy="944484"/>
      </dsp:txXfrm>
    </dsp:sp>
    <dsp:sp modelId="{14F59F21-A863-473B-8CDD-034C6297D665}">
      <dsp:nvSpPr>
        <dsp:cNvPr id="0" name=""/>
        <dsp:cNvSpPr/>
      </dsp:nvSpPr>
      <dsp:spPr>
        <a:xfrm>
          <a:off x="1742087"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Taking turns and sharing</a:t>
          </a:r>
          <a:endParaRPr lang="en-US" sz="1200" b="1" kern="1200" dirty="0"/>
        </a:p>
      </dsp:txBody>
      <dsp:txXfrm>
        <a:off x="1742087" y="1204045"/>
        <a:ext cx="1574140" cy="944484"/>
      </dsp:txXfrm>
    </dsp:sp>
    <dsp:sp modelId="{20A845D5-97C1-4B4E-81E1-E15879BD3476}">
      <dsp:nvSpPr>
        <dsp:cNvPr id="0" name=""/>
        <dsp:cNvSpPr/>
      </dsp:nvSpPr>
      <dsp:spPr>
        <a:xfrm>
          <a:off x="3473642"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Complete the tasks</a:t>
          </a:r>
          <a:endParaRPr lang="en-US" sz="1200" b="1" kern="1200" dirty="0"/>
        </a:p>
      </dsp:txBody>
      <dsp:txXfrm>
        <a:off x="3473642" y="1204045"/>
        <a:ext cx="1574140" cy="944484"/>
      </dsp:txXfrm>
    </dsp:sp>
    <dsp:sp modelId="{6C16929D-1BD7-4CF3-BB68-466C8623FA8D}">
      <dsp:nvSpPr>
        <dsp:cNvPr id="0" name=""/>
        <dsp:cNvSpPr/>
      </dsp:nvSpPr>
      <dsp:spPr>
        <a:xfrm>
          <a:off x="5205197"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Reading the core materials</a:t>
          </a:r>
          <a:endParaRPr lang="en-US" sz="1200" b="1" kern="1200" dirty="0"/>
        </a:p>
      </dsp:txBody>
      <dsp:txXfrm>
        <a:off x="5205197" y="1204045"/>
        <a:ext cx="1574140" cy="944484"/>
      </dsp:txXfrm>
    </dsp:sp>
    <dsp:sp modelId="{2F351F45-357F-4EEF-8816-57A07B51960A}">
      <dsp:nvSpPr>
        <dsp:cNvPr id="0" name=""/>
        <dsp:cNvSpPr/>
      </dsp:nvSpPr>
      <dsp:spPr>
        <a:xfrm>
          <a:off x="6936751"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Accessing the Moodle site</a:t>
          </a:r>
          <a:endParaRPr lang="en-US" sz="1200" b="1" kern="1200" dirty="0"/>
        </a:p>
      </dsp:txBody>
      <dsp:txXfrm>
        <a:off x="6936751" y="1204045"/>
        <a:ext cx="1574140" cy="944484"/>
      </dsp:txXfrm>
    </dsp:sp>
    <dsp:sp modelId="{7BACEE06-B131-4B52-AB46-2C6DF70C538B}">
      <dsp:nvSpPr>
        <dsp:cNvPr id="0" name=""/>
        <dsp:cNvSpPr/>
      </dsp:nvSpPr>
      <dsp:spPr>
        <a:xfrm>
          <a:off x="8668306"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mobile phone interruptions during class/phones on silence. </a:t>
          </a:r>
          <a:endParaRPr lang="en-US" sz="1200" b="1" kern="1200" dirty="0"/>
        </a:p>
      </dsp:txBody>
      <dsp:txXfrm>
        <a:off x="8668306" y="1204045"/>
        <a:ext cx="1574140" cy="944484"/>
      </dsp:txXfrm>
    </dsp:sp>
    <dsp:sp modelId="{815634CA-46C6-4D55-A543-41EB175455AF}">
      <dsp:nvSpPr>
        <dsp:cNvPr id="0" name=""/>
        <dsp:cNvSpPr/>
      </dsp:nvSpPr>
      <dsp:spPr>
        <a:xfrm>
          <a:off x="10399861" y="1204045"/>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Essay Mills – cheating</a:t>
          </a:r>
          <a:endParaRPr lang="en-US" sz="1200" b="1" kern="1200" dirty="0"/>
        </a:p>
      </dsp:txBody>
      <dsp:txXfrm>
        <a:off x="10399861" y="1204045"/>
        <a:ext cx="1574140" cy="944484"/>
      </dsp:txXfrm>
    </dsp:sp>
    <dsp:sp modelId="{0E1551DE-C1D8-40EF-88FA-8ACF2282111C}">
      <dsp:nvSpPr>
        <dsp:cNvPr id="0" name=""/>
        <dsp:cNvSpPr/>
      </dsp:nvSpPr>
      <dsp:spPr>
        <a:xfrm>
          <a:off x="10533"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Follow the guidance and instructions advised by the tutor</a:t>
          </a:r>
          <a:endParaRPr lang="en-US" sz="1200" b="1" kern="1200" dirty="0"/>
        </a:p>
      </dsp:txBody>
      <dsp:txXfrm>
        <a:off x="10533" y="2305944"/>
        <a:ext cx="1574140" cy="944484"/>
      </dsp:txXfrm>
    </dsp:sp>
    <dsp:sp modelId="{AD635BE2-F3AC-48DE-9700-5AE2BFEEA5CD}">
      <dsp:nvSpPr>
        <dsp:cNvPr id="0" name=""/>
        <dsp:cNvSpPr/>
      </dsp:nvSpPr>
      <dsp:spPr>
        <a:xfrm>
          <a:off x="1742087"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Respect the tutor</a:t>
          </a:r>
          <a:endParaRPr lang="en-US" sz="1200" b="1" kern="1200" dirty="0"/>
        </a:p>
      </dsp:txBody>
      <dsp:txXfrm>
        <a:off x="1742087" y="2305944"/>
        <a:ext cx="1574140" cy="944484"/>
      </dsp:txXfrm>
    </dsp:sp>
    <dsp:sp modelId="{734D63ED-E032-4D27-8B53-4B27027B75D6}">
      <dsp:nvSpPr>
        <dsp:cNvPr id="0" name=""/>
        <dsp:cNvSpPr/>
      </dsp:nvSpPr>
      <dsp:spPr>
        <a:xfrm>
          <a:off x="3473642"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Respect each other</a:t>
          </a:r>
          <a:endParaRPr lang="en-US" sz="1200" b="1" kern="1200" dirty="0"/>
        </a:p>
      </dsp:txBody>
      <dsp:txXfrm>
        <a:off x="3473642" y="2305944"/>
        <a:ext cx="1574140" cy="944484"/>
      </dsp:txXfrm>
    </dsp:sp>
    <dsp:sp modelId="{B5209200-34C3-4D60-8DE0-5B9C5D09922E}">
      <dsp:nvSpPr>
        <dsp:cNvPr id="0" name=""/>
        <dsp:cNvSpPr/>
      </dsp:nvSpPr>
      <dsp:spPr>
        <a:xfrm>
          <a:off x="5205197"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offensive language</a:t>
          </a:r>
          <a:endParaRPr lang="en-US" sz="1200" b="1" kern="1200" dirty="0"/>
        </a:p>
      </dsp:txBody>
      <dsp:txXfrm>
        <a:off x="5205197" y="2305944"/>
        <a:ext cx="1574140" cy="944484"/>
      </dsp:txXfrm>
    </dsp:sp>
    <dsp:sp modelId="{FE6CAFCF-933F-4EF5-8EB3-2CE531891D2E}">
      <dsp:nvSpPr>
        <dsp:cNvPr id="0" name=""/>
        <dsp:cNvSpPr/>
      </dsp:nvSpPr>
      <dsp:spPr>
        <a:xfrm>
          <a:off x="6936751"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discriminatory language</a:t>
          </a:r>
          <a:endParaRPr lang="en-US" sz="1200" b="1" kern="1200" dirty="0"/>
        </a:p>
      </dsp:txBody>
      <dsp:txXfrm>
        <a:off x="6936751" y="2305944"/>
        <a:ext cx="1574140" cy="944484"/>
      </dsp:txXfrm>
    </dsp:sp>
    <dsp:sp modelId="{D41EBF1E-5A6F-4963-8388-2669C78E0E7F}">
      <dsp:nvSpPr>
        <dsp:cNvPr id="0" name=""/>
        <dsp:cNvSpPr/>
      </dsp:nvSpPr>
      <dsp:spPr>
        <a:xfrm>
          <a:off x="8668306"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Behave with professionalism and integrity </a:t>
          </a:r>
          <a:endParaRPr lang="en-US" sz="1200" b="1" kern="1200" dirty="0"/>
        </a:p>
      </dsp:txBody>
      <dsp:txXfrm>
        <a:off x="8668306" y="2305944"/>
        <a:ext cx="1574140" cy="944484"/>
      </dsp:txXfrm>
    </dsp:sp>
    <dsp:sp modelId="{88EFA9C2-7219-4C7C-91FB-544527E8D994}">
      <dsp:nvSpPr>
        <dsp:cNvPr id="0" name=""/>
        <dsp:cNvSpPr/>
      </dsp:nvSpPr>
      <dsp:spPr>
        <a:xfrm>
          <a:off x="10399861" y="2305944"/>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Support each other</a:t>
          </a:r>
          <a:endParaRPr lang="en-US" sz="1200" b="1" kern="1200" dirty="0"/>
        </a:p>
      </dsp:txBody>
      <dsp:txXfrm>
        <a:off x="10399861" y="2305944"/>
        <a:ext cx="1574140" cy="944484"/>
      </dsp:txXfrm>
    </dsp:sp>
    <dsp:sp modelId="{4569DFDB-8C47-4E21-95BD-6137BF93B4B4}">
      <dsp:nvSpPr>
        <dsp:cNvPr id="0" name=""/>
        <dsp:cNvSpPr/>
      </dsp:nvSpPr>
      <dsp:spPr>
        <a:xfrm>
          <a:off x="10533"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Come back from break and group work activities on time</a:t>
          </a:r>
          <a:endParaRPr lang="en-US" sz="1200" b="1" kern="1200" dirty="0"/>
        </a:p>
      </dsp:txBody>
      <dsp:txXfrm>
        <a:off x="10533" y="3407842"/>
        <a:ext cx="1574140" cy="944484"/>
      </dsp:txXfrm>
    </dsp:sp>
    <dsp:sp modelId="{6E68EC36-B45B-4ECB-A6D0-F88A62481208}">
      <dsp:nvSpPr>
        <dsp:cNvPr id="0" name=""/>
        <dsp:cNvSpPr/>
      </dsp:nvSpPr>
      <dsp:spPr>
        <a:xfrm>
          <a:off x="1742087"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Undertake presentations and share out the tasks</a:t>
          </a:r>
          <a:endParaRPr lang="en-US" sz="1200" b="1" kern="1200" dirty="0"/>
        </a:p>
      </dsp:txBody>
      <dsp:txXfrm>
        <a:off x="1742087" y="3407842"/>
        <a:ext cx="1574140" cy="944484"/>
      </dsp:txXfrm>
    </dsp:sp>
    <dsp:sp modelId="{FF0C3D23-8376-454E-865B-AC565FE4F314}">
      <dsp:nvSpPr>
        <dsp:cNvPr id="0" name=""/>
        <dsp:cNvSpPr/>
      </dsp:nvSpPr>
      <dsp:spPr>
        <a:xfrm>
          <a:off x="3473642"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Actively participate and share group presentations</a:t>
          </a:r>
          <a:endParaRPr lang="en-US" sz="1200" b="1" kern="1200" dirty="0"/>
        </a:p>
      </dsp:txBody>
      <dsp:txXfrm>
        <a:off x="3473642" y="3407842"/>
        <a:ext cx="1574140" cy="944484"/>
      </dsp:txXfrm>
    </dsp:sp>
    <dsp:sp modelId="{999596C3-8480-424F-AF7C-F2DD7E62B394}">
      <dsp:nvSpPr>
        <dsp:cNvPr id="0" name=""/>
        <dsp:cNvSpPr/>
      </dsp:nvSpPr>
      <dsp:spPr>
        <a:xfrm>
          <a:off x="5205197"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shouting, or disruption in the classroom</a:t>
          </a:r>
          <a:endParaRPr lang="en-US" sz="1200" b="1" kern="1200" dirty="0"/>
        </a:p>
      </dsp:txBody>
      <dsp:txXfrm>
        <a:off x="5205197" y="3407842"/>
        <a:ext cx="1574140" cy="944484"/>
      </dsp:txXfrm>
    </dsp:sp>
    <dsp:sp modelId="{A21700D0-D868-40C7-A69E-D7F255642B4C}">
      <dsp:nvSpPr>
        <dsp:cNvPr id="0" name=""/>
        <dsp:cNvSpPr/>
      </dsp:nvSpPr>
      <dsp:spPr>
        <a:xfrm>
          <a:off x="6936751"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Clearing away rubbish in the classroom</a:t>
          </a:r>
          <a:endParaRPr lang="en-US" sz="1200" b="1" kern="1200" dirty="0"/>
        </a:p>
      </dsp:txBody>
      <dsp:txXfrm>
        <a:off x="6936751" y="3407842"/>
        <a:ext cx="1574140" cy="944484"/>
      </dsp:txXfrm>
    </dsp:sp>
    <dsp:sp modelId="{B1ACBA11-17E7-4059-9C2E-DB9CE66C284E}">
      <dsp:nvSpPr>
        <dsp:cNvPr id="0" name=""/>
        <dsp:cNvSpPr/>
      </dsp:nvSpPr>
      <dsp:spPr>
        <a:xfrm>
          <a:off x="8668306"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No food during teaching sessions</a:t>
          </a:r>
          <a:endParaRPr lang="en-US" sz="1200" b="1" kern="1200" dirty="0"/>
        </a:p>
      </dsp:txBody>
      <dsp:txXfrm>
        <a:off x="8668306" y="3407842"/>
        <a:ext cx="1574140" cy="944484"/>
      </dsp:txXfrm>
    </dsp:sp>
    <dsp:sp modelId="{0FF6DBDE-E170-474B-9A52-EF914D914634}">
      <dsp:nvSpPr>
        <dsp:cNvPr id="0" name=""/>
        <dsp:cNvSpPr/>
      </dsp:nvSpPr>
      <dsp:spPr>
        <a:xfrm>
          <a:off x="10399861" y="3407842"/>
          <a:ext cx="1574140" cy="94448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Avoid </a:t>
          </a:r>
          <a:r>
            <a:rPr lang="en-GB" sz="1200" b="1" kern="1200" dirty="0" err="1"/>
            <a:t>spillagesl</a:t>
          </a:r>
          <a:r>
            <a:rPr lang="en-GB" sz="1200" b="1" kern="1200" dirty="0"/>
            <a:t> of drinks and in the classroom </a:t>
          </a:r>
          <a:endParaRPr lang="en-US" sz="1200" b="1" kern="1200" dirty="0"/>
        </a:p>
      </dsp:txBody>
      <dsp:txXfrm>
        <a:off x="10399861" y="3407842"/>
        <a:ext cx="1574140" cy="94448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A7B04-5D6F-1940-A03E-9F514B422BFD}" type="datetimeFigureOut">
              <a:rPr lang="en-US" smtClean="0"/>
              <a:t>9/1/2026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2CD0D2-A645-1B43-A0AB-7FB3C13A83D2}" type="slidenum">
              <a:rPr lang="en-US" smtClean="0"/>
              <a:t>‹#›</a:t>
            </a:fld>
            <a:endParaRPr lang="en-US"/>
          </a:p>
        </p:txBody>
      </p:sp>
    </p:spTree>
    <p:extLst>
      <p:ext uri="{BB962C8B-B14F-4D97-AF65-F5344CB8AC3E}">
        <p14:creationId xmlns:p14="http://schemas.microsoft.com/office/powerpoint/2010/main" val="21185512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Anything from 10-20 minuets. </a:t>
            </a:r>
          </a:p>
        </p:txBody>
      </p:sp>
      <p:sp>
        <p:nvSpPr>
          <p:cNvPr id="4" name="Slide Number Placeholder 3"/>
          <p:cNvSpPr>
            <a:spLocks noGrp="1"/>
          </p:cNvSpPr>
          <p:nvPr>
            <p:ph type="sldNum" sz="quarter" idx="5"/>
          </p:nvPr>
        </p:nvSpPr>
        <p:spPr/>
        <p:txBody>
          <a:bodyPr/>
          <a:lstStyle/>
          <a:p>
            <a:fld id="{842CD0D2-A645-1B43-A0AB-7FB3C13A83D2}" type="slidenum">
              <a:rPr lang="en-US" smtClean="0"/>
              <a:t>2</a:t>
            </a:fld>
            <a:endParaRPr lang="en-US"/>
          </a:p>
        </p:txBody>
      </p:sp>
    </p:spTree>
    <p:extLst>
      <p:ext uri="{BB962C8B-B14F-4D97-AF65-F5344CB8AC3E}">
        <p14:creationId xmlns:p14="http://schemas.microsoft.com/office/powerpoint/2010/main" val="2553865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This is the cohort’s opportunity to draw up a learning contract which they have agreed together to for establishing a learning community and which they will abide by and take collective responsibility to monitor its effect. </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You could use the white board to note the core things that students have shared with you.  </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Have them all agree the core elements of the learning contract/ground rules for the teaching sessions.</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The core items can be typed into the cohort’s Team’s recording in the chat for future reference. </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This learning contract will be revisited in week 5 the workshop week to check out how it is going and whether other items will be added or taken away. </a:t>
            </a:r>
            <a:br>
              <a:rPr lang="en-GB" b="0" dirty="0">
                <a:latin typeface="Arial" panose="020B0604020202020204" pitchFamily="34" charset="0"/>
                <a:cs typeface="Arial" panose="020B0604020202020204" pitchFamily="34" charset="0"/>
              </a:rPr>
            </a:br>
            <a:endParaRPr lang="en-GB" b="0" dirty="0">
              <a:latin typeface="Arial" panose="020B0604020202020204" pitchFamily="34" charset="0"/>
              <a:cs typeface="Arial" panose="020B0604020202020204" pitchFamily="34" charset="0"/>
            </a:endParaRPr>
          </a:p>
          <a:p>
            <a:pPr marL="228600" indent="-228600">
              <a:buFont typeface="Arial" panose="020B0604020202020204" pitchFamily="34" charset="0"/>
              <a:buChar char="•"/>
            </a:pPr>
            <a:r>
              <a:rPr lang="en-GB" b="0" dirty="0">
                <a:latin typeface="Arial" panose="020B0604020202020204" pitchFamily="34" charset="0"/>
                <a:cs typeface="Arial" panose="020B0604020202020204" pitchFamily="34" charset="0"/>
              </a:rPr>
              <a:t>It is important to emphasise the collective responsibility to own the learning contract and that they work as a coherent whole in a collective learning community.  In this way they will be able to collectively take responsibility for ownership.</a:t>
            </a:r>
          </a:p>
        </p:txBody>
      </p:sp>
      <p:sp>
        <p:nvSpPr>
          <p:cNvPr id="4" name="Slide Number Placeholder 3"/>
          <p:cNvSpPr>
            <a:spLocks noGrp="1"/>
          </p:cNvSpPr>
          <p:nvPr>
            <p:ph type="sldNum" sz="quarter" idx="5"/>
          </p:nvPr>
        </p:nvSpPr>
        <p:spPr/>
        <p:txBody>
          <a:bodyPr/>
          <a:lstStyle/>
          <a:p>
            <a:fld id="{842CD0D2-A645-1B43-A0AB-7FB3C13A83D2}" type="slidenum">
              <a:rPr lang="en-US" smtClean="0"/>
              <a:t>3</a:t>
            </a:fld>
            <a:endParaRPr lang="en-US"/>
          </a:p>
        </p:txBody>
      </p:sp>
    </p:spTree>
    <p:extLst>
      <p:ext uri="{BB962C8B-B14F-4D97-AF65-F5344CB8AC3E}">
        <p14:creationId xmlns:p14="http://schemas.microsoft.com/office/powerpoint/2010/main" val="800089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obtain assignment brief from Moodle: and talk through the assignment. </a:t>
            </a:r>
          </a:p>
          <a:p>
            <a:r>
              <a:rPr lang="en-US" dirty="0"/>
              <a:t>If students keep asking assignment date and time: staff should encourage students to refer to Moodle</a:t>
            </a:r>
          </a:p>
          <a:p>
            <a:r>
              <a:rPr lang="en-US" dirty="0"/>
              <a:t>Assignment briefs can be printed out. </a:t>
            </a:r>
          </a:p>
        </p:txBody>
      </p:sp>
      <p:sp>
        <p:nvSpPr>
          <p:cNvPr id="4" name="Slide Number Placeholder 3"/>
          <p:cNvSpPr>
            <a:spLocks noGrp="1"/>
          </p:cNvSpPr>
          <p:nvPr>
            <p:ph type="sldNum" sz="quarter" idx="5"/>
          </p:nvPr>
        </p:nvSpPr>
        <p:spPr/>
        <p:txBody>
          <a:bodyPr/>
          <a:lstStyle/>
          <a:p>
            <a:fld id="{842CD0D2-A645-1B43-A0AB-7FB3C13A83D2}" type="slidenum">
              <a:rPr lang="en-US" smtClean="0"/>
              <a:t>5</a:t>
            </a:fld>
            <a:endParaRPr lang="en-US"/>
          </a:p>
        </p:txBody>
      </p:sp>
    </p:spTree>
    <p:extLst>
      <p:ext uri="{BB962C8B-B14F-4D97-AF65-F5344CB8AC3E}">
        <p14:creationId xmlns:p14="http://schemas.microsoft.com/office/powerpoint/2010/main" val="3992186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42CD0D2-A645-1B43-A0AB-7FB3C13A83D2}" type="slidenum">
              <a:rPr lang="en-US" smtClean="0"/>
              <a:t>6</a:t>
            </a:fld>
            <a:endParaRPr lang="en-US"/>
          </a:p>
        </p:txBody>
      </p:sp>
    </p:spTree>
    <p:extLst>
      <p:ext uri="{BB962C8B-B14F-4D97-AF65-F5344CB8AC3E}">
        <p14:creationId xmlns:p14="http://schemas.microsoft.com/office/powerpoint/2010/main" val="4089784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REFER STUDENTS TO THE STUDY SKILLS GUIDE –ON EVERY MOODLE PAGE- </a:t>
            </a:r>
            <a:r>
              <a:rPr lang="en-US" b="0" dirty="0"/>
              <a:t>YOU COULD LOOK AT THIS WITH THEM?</a:t>
            </a:r>
            <a:endParaRPr lang="en-US" b="1" dirty="0"/>
          </a:p>
          <a:p>
            <a:r>
              <a:rPr lang="en-US" dirty="0"/>
              <a:t>https://libguides.shu.ac.uk/essayplanning  (assignment drafting)</a:t>
            </a:r>
          </a:p>
          <a:p>
            <a:endParaRPr lang="en-US" dirty="0"/>
          </a:p>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7</a:t>
            </a:fld>
            <a:endParaRPr lang="en-US"/>
          </a:p>
        </p:txBody>
      </p:sp>
    </p:spTree>
    <p:extLst>
      <p:ext uri="{BB962C8B-B14F-4D97-AF65-F5344CB8AC3E}">
        <p14:creationId xmlns:p14="http://schemas.microsoft.com/office/powerpoint/2010/main" val="169799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8</a:t>
            </a:fld>
            <a:endParaRPr lang="en-US"/>
          </a:p>
        </p:txBody>
      </p:sp>
    </p:spTree>
    <p:extLst>
      <p:ext uri="{BB962C8B-B14F-4D97-AF65-F5344CB8AC3E}">
        <p14:creationId xmlns:p14="http://schemas.microsoft.com/office/powerpoint/2010/main" val="41368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just a guideline and different lecturers may do this in varying ways. Please adapt this to your own methods.</a:t>
            </a:r>
          </a:p>
        </p:txBody>
      </p:sp>
      <p:sp>
        <p:nvSpPr>
          <p:cNvPr id="4" name="Slide Number Placeholder 3"/>
          <p:cNvSpPr>
            <a:spLocks noGrp="1"/>
          </p:cNvSpPr>
          <p:nvPr>
            <p:ph type="sldNum" sz="quarter" idx="5"/>
          </p:nvPr>
        </p:nvSpPr>
        <p:spPr/>
        <p:txBody>
          <a:bodyPr/>
          <a:lstStyle/>
          <a:p>
            <a:fld id="{842CD0D2-A645-1B43-A0AB-7FB3C13A83D2}" type="slidenum">
              <a:rPr lang="en-US" smtClean="0"/>
              <a:t>10</a:t>
            </a:fld>
            <a:endParaRPr lang="en-US"/>
          </a:p>
        </p:txBody>
      </p:sp>
    </p:spTree>
    <p:extLst>
      <p:ext uri="{BB962C8B-B14F-4D97-AF65-F5344CB8AC3E}">
        <p14:creationId xmlns:p14="http://schemas.microsoft.com/office/powerpoint/2010/main" val="2211479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MT"/>
              </a:rPr>
              <a:t>Manalo, Marshall, and Fraser examined the impact of one-to-one assignment writing assistance in a nursing degree.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p:txBody>
      </p:sp>
      <p:sp>
        <p:nvSpPr>
          <p:cNvPr id="4" name="Slide Number Placeholder 3"/>
          <p:cNvSpPr>
            <a:spLocks noGrp="1"/>
          </p:cNvSpPr>
          <p:nvPr>
            <p:ph type="sldNum" sz="quarter" idx="5"/>
          </p:nvPr>
        </p:nvSpPr>
        <p:spPr/>
        <p:txBody>
          <a:bodyPr/>
          <a:lstStyle/>
          <a:p>
            <a:fld id="{842CD0D2-A645-1B43-A0AB-7FB3C13A83D2}" type="slidenum">
              <a:rPr lang="en-US" smtClean="0"/>
              <a:t>11</a:t>
            </a:fld>
            <a:endParaRPr lang="en-US"/>
          </a:p>
        </p:txBody>
      </p:sp>
    </p:spTree>
    <p:extLst>
      <p:ext uri="{BB962C8B-B14F-4D97-AF65-F5344CB8AC3E}">
        <p14:creationId xmlns:p14="http://schemas.microsoft.com/office/powerpoint/2010/main" val="454378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p:txBody>
      </p:sp>
      <p:sp>
        <p:nvSpPr>
          <p:cNvPr id="4" name="Slide Number Placeholder 3"/>
          <p:cNvSpPr>
            <a:spLocks noGrp="1"/>
          </p:cNvSpPr>
          <p:nvPr>
            <p:ph type="sldNum" sz="quarter" idx="5"/>
          </p:nvPr>
        </p:nvSpPr>
        <p:spPr/>
        <p:txBody>
          <a:bodyPr/>
          <a:lstStyle/>
          <a:p>
            <a:fld id="{842CD0D2-A645-1B43-A0AB-7FB3C13A83D2}" type="slidenum">
              <a:rPr lang="en-US" smtClean="0"/>
              <a:t>12</a:t>
            </a:fld>
            <a:endParaRPr lang="en-US"/>
          </a:p>
        </p:txBody>
      </p:sp>
    </p:spTree>
    <p:extLst>
      <p:ext uri="{BB962C8B-B14F-4D97-AF65-F5344CB8AC3E}">
        <p14:creationId xmlns:p14="http://schemas.microsoft.com/office/powerpoint/2010/main" val="515123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p:txBody>
      </p:sp>
      <p:sp>
        <p:nvSpPr>
          <p:cNvPr id="4" name="Slide Number Placeholder 3"/>
          <p:cNvSpPr>
            <a:spLocks noGrp="1"/>
          </p:cNvSpPr>
          <p:nvPr>
            <p:ph type="sldNum" sz="quarter" idx="5"/>
          </p:nvPr>
        </p:nvSpPr>
        <p:spPr/>
        <p:txBody>
          <a:bodyPr/>
          <a:lstStyle/>
          <a:p>
            <a:fld id="{842CD0D2-A645-1B43-A0AB-7FB3C13A83D2}" type="slidenum">
              <a:rPr lang="en-US" smtClean="0"/>
              <a:t>13</a:t>
            </a:fld>
            <a:endParaRPr lang="en-US"/>
          </a:p>
        </p:txBody>
      </p:sp>
    </p:spTree>
    <p:extLst>
      <p:ext uri="{BB962C8B-B14F-4D97-AF65-F5344CB8AC3E}">
        <p14:creationId xmlns:p14="http://schemas.microsoft.com/office/powerpoint/2010/main" val="1688711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MT"/>
              </a:rPr>
              <a:t>Manalo, Marshall, and Fraser examined the impact of one-to-one assignment writing assistance in a nursing degree.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MT"/>
            </a:endParaRPr>
          </a:p>
        </p:txBody>
      </p:sp>
      <p:sp>
        <p:nvSpPr>
          <p:cNvPr id="4" name="Slide Number Placeholder 3"/>
          <p:cNvSpPr>
            <a:spLocks noGrp="1"/>
          </p:cNvSpPr>
          <p:nvPr>
            <p:ph type="sldNum" sz="quarter" idx="5"/>
          </p:nvPr>
        </p:nvSpPr>
        <p:spPr/>
        <p:txBody>
          <a:bodyPr/>
          <a:lstStyle/>
          <a:p>
            <a:fld id="{842CD0D2-A645-1B43-A0AB-7FB3C13A83D2}" type="slidenum">
              <a:rPr lang="en-US" smtClean="0"/>
              <a:t>14</a:t>
            </a:fld>
            <a:endParaRPr lang="en-US"/>
          </a:p>
        </p:txBody>
      </p:sp>
    </p:spTree>
    <p:extLst>
      <p:ext uri="{BB962C8B-B14F-4D97-AF65-F5344CB8AC3E}">
        <p14:creationId xmlns:p14="http://schemas.microsoft.com/office/powerpoint/2010/main" val="5479966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12529"/>
                </a:solidFill>
                <a:effectLst/>
                <a:latin typeface="-apple-system"/>
              </a:rPr>
              <a:t>Tutorials and workshops are designed to give you a space to </a:t>
            </a:r>
            <a:r>
              <a:rPr lang="en-GB" b="1" i="0" u="none" strike="noStrike" dirty="0">
                <a:solidFill>
                  <a:srgbClr val="932F8B"/>
                </a:solidFill>
                <a:effectLst/>
                <a:latin typeface="-apple-system"/>
              </a:rPr>
              <a:t>engage more actively </a:t>
            </a:r>
            <a:r>
              <a:rPr lang="en-GB" b="0" i="0" u="none" strike="noStrike" dirty="0">
                <a:solidFill>
                  <a:srgbClr val="212529"/>
                </a:solidFill>
                <a:effectLst/>
                <a:latin typeface="-apple-system"/>
              </a:rPr>
              <a:t>with the course content. </a:t>
            </a:r>
          </a:p>
          <a:p>
            <a:pPr algn="l"/>
            <a:r>
              <a:rPr lang="en-GB" b="0" i="0" u="none" strike="noStrike" dirty="0">
                <a:solidFill>
                  <a:srgbClr val="212529"/>
                </a:solidFill>
                <a:effectLst/>
                <a:latin typeface="-apple-system"/>
              </a:rPr>
              <a:t>Tutorials can either be group or individual an comprise of the following activities: </a:t>
            </a:r>
          </a:p>
          <a:p>
            <a:pPr algn="l"/>
            <a:r>
              <a:rPr lang="en-GB" b="0" i="0" u="none" strike="noStrike" dirty="0">
                <a:solidFill>
                  <a:srgbClr val="212529"/>
                </a:solidFill>
                <a:effectLst/>
                <a:latin typeface="-apple-system"/>
              </a:rPr>
              <a:t>Group </a:t>
            </a:r>
            <a:r>
              <a:rPr lang="en-GB" b="1" i="0" u="none" strike="noStrike" dirty="0">
                <a:solidFill>
                  <a:srgbClr val="932F8B"/>
                </a:solidFill>
                <a:effectLst/>
                <a:latin typeface="-apple-system"/>
              </a:rPr>
              <a:t>discussions </a:t>
            </a:r>
            <a:r>
              <a:rPr lang="en-GB" b="0" i="0" u="none" strike="noStrike" dirty="0">
                <a:solidFill>
                  <a:srgbClr val="212529"/>
                </a:solidFill>
                <a:effectLst/>
                <a:latin typeface="-apple-system"/>
              </a:rPr>
              <a:t>- on a lecture topic or on set reading material. </a:t>
            </a:r>
            <a:endParaRPr lang="en-US" dirty="0"/>
          </a:p>
          <a:p>
            <a:pPr algn="l"/>
            <a:r>
              <a:rPr lang="en-GB" b="1" i="0" u="none" strike="noStrike" dirty="0">
                <a:solidFill>
                  <a:srgbClr val="932F8B"/>
                </a:solidFill>
                <a:effectLst/>
                <a:latin typeface="-apple-system"/>
              </a:rPr>
              <a:t>Question and answer -</a:t>
            </a:r>
            <a:r>
              <a:rPr lang="en-GB" b="0" i="0" u="none" strike="noStrike" dirty="0">
                <a:solidFill>
                  <a:srgbClr val="212529"/>
                </a:solidFill>
                <a:effectLst/>
                <a:latin typeface="-apple-system"/>
              </a:rPr>
              <a:t> sessions regarding assignments.</a:t>
            </a:r>
            <a:endParaRPr lang="en-US" dirty="0"/>
          </a:p>
          <a:p>
            <a:pPr algn="l"/>
            <a:endParaRPr lang="en-US" dirty="0"/>
          </a:p>
          <a:p>
            <a:pPr algn="l"/>
            <a:endParaRPr lang="en-US" dirty="0"/>
          </a:p>
          <a:p>
            <a:pPr algn="l"/>
            <a:r>
              <a:rPr lang="en-US" dirty="0"/>
              <a:t>Rules: </a:t>
            </a:r>
          </a:p>
          <a:p>
            <a:pPr algn="l"/>
            <a:r>
              <a:rPr lang="en-US" dirty="0"/>
              <a:t>Drafts will not be looked during tutorials. </a:t>
            </a:r>
          </a:p>
          <a:p>
            <a:pPr algn="l"/>
            <a:r>
              <a:rPr lang="en-US" dirty="0"/>
              <a:t>Interruptions (individual)</a:t>
            </a:r>
          </a:p>
          <a:p>
            <a:pPr algn="l"/>
            <a:r>
              <a:rPr lang="en-US" dirty="0"/>
              <a:t>Time: Individual (10 minutes) Group (anything from 10 minutes till end of session) </a:t>
            </a:r>
          </a:p>
          <a:p>
            <a:pPr algn="l"/>
            <a:r>
              <a:rPr lang="en-US" dirty="0"/>
              <a:t>Waiting your turn: if you require an individual tutorial, please conduct independent studying until your turn. </a:t>
            </a:r>
          </a:p>
        </p:txBody>
      </p:sp>
      <p:sp>
        <p:nvSpPr>
          <p:cNvPr id="4" name="Slide Number Placeholder 3"/>
          <p:cNvSpPr>
            <a:spLocks noGrp="1"/>
          </p:cNvSpPr>
          <p:nvPr>
            <p:ph type="sldNum" sz="quarter" idx="5"/>
          </p:nvPr>
        </p:nvSpPr>
        <p:spPr/>
        <p:txBody>
          <a:bodyPr/>
          <a:lstStyle/>
          <a:p>
            <a:fld id="{842CD0D2-A645-1B43-A0AB-7FB3C13A83D2}" type="slidenum">
              <a:rPr lang="en-US" smtClean="0"/>
              <a:t>15</a:t>
            </a:fld>
            <a:endParaRPr lang="en-US"/>
          </a:p>
        </p:txBody>
      </p:sp>
    </p:spTree>
    <p:extLst>
      <p:ext uri="{BB962C8B-B14F-4D97-AF65-F5344CB8AC3E}">
        <p14:creationId xmlns:p14="http://schemas.microsoft.com/office/powerpoint/2010/main" val="18062653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212529"/>
                </a:solidFill>
                <a:effectLst/>
                <a:latin typeface="-apple-system"/>
              </a:rPr>
              <a:t>Tutorials and workshops are designed to give you a space to </a:t>
            </a:r>
            <a:r>
              <a:rPr lang="en-GB" b="1" i="0" u="none" strike="noStrike" dirty="0">
                <a:solidFill>
                  <a:srgbClr val="932F8B"/>
                </a:solidFill>
                <a:effectLst/>
                <a:latin typeface="-apple-system"/>
              </a:rPr>
              <a:t>engage more actively </a:t>
            </a:r>
            <a:r>
              <a:rPr lang="en-GB" b="0" i="0" u="none" strike="noStrike" dirty="0">
                <a:solidFill>
                  <a:srgbClr val="212529"/>
                </a:solidFill>
                <a:effectLst/>
                <a:latin typeface="-apple-system"/>
              </a:rPr>
              <a:t>with the course content. </a:t>
            </a:r>
          </a:p>
          <a:p>
            <a:pPr algn="l"/>
            <a:r>
              <a:rPr lang="en-GB" b="0" i="0" u="none" strike="noStrike" dirty="0">
                <a:solidFill>
                  <a:srgbClr val="212529"/>
                </a:solidFill>
                <a:effectLst/>
                <a:latin typeface="-apple-system"/>
              </a:rPr>
              <a:t>Tutorials can either be group or individual an comprise of the following activities: </a:t>
            </a:r>
          </a:p>
          <a:p>
            <a:pPr algn="l"/>
            <a:r>
              <a:rPr lang="en-GB" b="0" i="0" u="none" strike="noStrike" dirty="0">
                <a:solidFill>
                  <a:srgbClr val="212529"/>
                </a:solidFill>
                <a:effectLst/>
                <a:latin typeface="-apple-system"/>
              </a:rPr>
              <a:t>Group </a:t>
            </a:r>
            <a:r>
              <a:rPr lang="en-GB" b="1" i="0" u="none" strike="noStrike" dirty="0">
                <a:solidFill>
                  <a:srgbClr val="932F8B"/>
                </a:solidFill>
                <a:effectLst/>
                <a:latin typeface="-apple-system"/>
              </a:rPr>
              <a:t>discussions </a:t>
            </a:r>
            <a:r>
              <a:rPr lang="en-GB" b="0" i="0" u="none" strike="noStrike" dirty="0">
                <a:solidFill>
                  <a:srgbClr val="212529"/>
                </a:solidFill>
                <a:effectLst/>
                <a:latin typeface="-apple-system"/>
              </a:rPr>
              <a:t>- on a lecture topic or on set reading material. </a:t>
            </a:r>
            <a:endParaRPr lang="en-US" dirty="0"/>
          </a:p>
          <a:p>
            <a:pPr algn="l"/>
            <a:r>
              <a:rPr lang="en-GB" b="1" i="0" u="none" strike="noStrike" dirty="0">
                <a:solidFill>
                  <a:srgbClr val="932F8B"/>
                </a:solidFill>
                <a:effectLst/>
                <a:latin typeface="-apple-system"/>
              </a:rPr>
              <a:t>Question and answer -</a:t>
            </a:r>
            <a:r>
              <a:rPr lang="en-GB" b="0" i="0" u="none" strike="noStrike" dirty="0">
                <a:solidFill>
                  <a:srgbClr val="212529"/>
                </a:solidFill>
                <a:effectLst/>
                <a:latin typeface="-apple-system"/>
              </a:rPr>
              <a:t> sessions regarding assignments.</a:t>
            </a:r>
            <a:endParaRPr lang="en-US" dirty="0"/>
          </a:p>
          <a:p>
            <a:pPr algn="l"/>
            <a:endParaRPr lang="en-US" dirty="0"/>
          </a:p>
          <a:p>
            <a:pPr algn="l"/>
            <a:endParaRPr lang="en-US" dirty="0"/>
          </a:p>
          <a:p>
            <a:pPr algn="l"/>
            <a:r>
              <a:rPr lang="en-US" dirty="0"/>
              <a:t>Rules: </a:t>
            </a:r>
          </a:p>
          <a:p>
            <a:pPr algn="l"/>
            <a:r>
              <a:rPr lang="en-US" dirty="0"/>
              <a:t>Drafts will not be looked during tutorials. </a:t>
            </a:r>
          </a:p>
          <a:p>
            <a:pPr algn="l"/>
            <a:r>
              <a:rPr lang="en-US" dirty="0"/>
              <a:t>Interruptions (individual)</a:t>
            </a:r>
          </a:p>
          <a:p>
            <a:pPr algn="l"/>
            <a:r>
              <a:rPr lang="en-US" dirty="0"/>
              <a:t>Time: Individual (10 minuets) Group (anything from 10 minuets till end of session) </a:t>
            </a:r>
          </a:p>
          <a:p>
            <a:pPr algn="l"/>
            <a:r>
              <a:rPr lang="en-US" dirty="0"/>
              <a:t>Waiting your turn: if you require an individual tutorial, please conduct independent studying until your turn. </a:t>
            </a:r>
          </a:p>
        </p:txBody>
      </p:sp>
      <p:sp>
        <p:nvSpPr>
          <p:cNvPr id="4" name="Slide Number Placeholder 3"/>
          <p:cNvSpPr>
            <a:spLocks noGrp="1"/>
          </p:cNvSpPr>
          <p:nvPr>
            <p:ph type="sldNum" sz="quarter" idx="5"/>
          </p:nvPr>
        </p:nvSpPr>
        <p:spPr/>
        <p:txBody>
          <a:bodyPr/>
          <a:lstStyle/>
          <a:p>
            <a:fld id="{842CD0D2-A645-1B43-A0AB-7FB3C13A83D2}" type="slidenum">
              <a:rPr lang="en-US" smtClean="0"/>
              <a:t>16</a:t>
            </a:fld>
            <a:endParaRPr lang="en-US"/>
          </a:p>
        </p:txBody>
      </p:sp>
    </p:spTree>
    <p:extLst>
      <p:ext uri="{BB962C8B-B14F-4D97-AF65-F5344CB8AC3E}">
        <p14:creationId xmlns:p14="http://schemas.microsoft.com/office/powerpoint/2010/main" val="3232202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can be conducted anywhere on campus. </a:t>
            </a:r>
          </a:p>
        </p:txBody>
      </p:sp>
      <p:sp>
        <p:nvSpPr>
          <p:cNvPr id="4" name="Slide Number Placeholder 3"/>
          <p:cNvSpPr>
            <a:spLocks noGrp="1"/>
          </p:cNvSpPr>
          <p:nvPr>
            <p:ph type="sldNum" sz="quarter" idx="5"/>
          </p:nvPr>
        </p:nvSpPr>
        <p:spPr/>
        <p:txBody>
          <a:bodyPr/>
          <a:lstStyle/>
          <a:p>
            <a:fld id="{842CD0D2-A645-1B43-A0AB-7FB3C13A83D2}" type="slidenum">
              <a:rPr lang="en-US" smtClean="0"/>
              <a:t>17</a:t>
            </a:fld>
            <a:endParaRPr lang="en-US"/>
          </a:p>
        </p:txBody>
      </p:sp>
    </p:spTree>
    <p:extLst>
      <p:ext uri="{BB962C8B-B14F-4D97-AF65-F5344CB8AC3E}">
        <p14:creationId xmlns:p14="http://schemas.microsoft.com/office/powerpoint/2010/main" val="15035791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18</a:t>
            </a:fld>
            <a:endParaRPr lang="en-US"/>
          </a:p>
        </p:txBody>
      </p:sp>
    </p:spTree>
    <p:extLst>
      <p:ext uri="{BB962C8B-B14F-4D97-AF65-F5344CB8AC3E}">
        <p14:creationId xmlns:p14="http://schemas.microsoft.com/office/powerpoint/2010/main" val="4281986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19</a:t>
            </a:fld>
            <a:endParaRPr lang="en-US"/>
          </a:p>
        </p:txBody>
      </p:sp>
    </p:spTree>
    <p:extLst>
      <p:ext uri="{BB962C8B-B14F-4D97-AF65-F5344CB8AC3E}">
        <p14:creationId xmlns:p14="http://schemas.microsoft.com/office/powerpoint/2010/main" val="21702978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20</a:t>
            </a:fld>
            <a:endParaRPr lang="en-US"/>
          </a:p>
        </p:txBody>
      </p:sp>
    </p:spTree>
    <p:extLst>
      <p:ext uri="{BB962C8B-B14F-4D97-AF65-F5344CB8AC3E}">
        <p14:creationId xmlns:p14="http://schemas.microsoft.com/office/powerpoint/2010/main" val="1003060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2CD0D2-A645-1B43-A0AB-7FB3C13A83D2}" type="slidenum">
              <a:rPr lang="en-US" smtClean="0"/>
              <a:t>22</a:t>
            </a:fld>
            <a:endParaRPr lang="en-US"/>
          </a:p>
        </p:txBody>
      </p:sp>
    </p:spTree>
    <p:extLst>
      <p:ext uri="{BB962C8B-B14F-4D97-AF65-F5344CB8AC3E}">
        <p14:creationId xmlns:p14="http://schemas.microsoft.com/office/powerpoint/2010/main" val="40391769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9/1/2026</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0092933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325535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620986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25484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94319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31511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5075591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65646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062808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3333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9/1/2026</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49666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9/1/2026</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95491711"/>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9" r:id="rId6"/>
    <p:sldLayoutId id="2147483814" r:id="rId7"/>
    <p:sldLayoutId id="2147483815" r:id="rId8"/>
    <p:sldLayoutId id="2147483816" r:id="rId9"/>
    <p:sldLayoutId id="2147483818" r:id="rId10"/>
    <p:sldLayoutId id="2147483817"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ako.ac.nz/assets/Knowledge-centre/RHPF-N22-Student-Support-Programmes-that-impact-on-retention/Student-Learning-Support-Programmes-that-demonstrate-impact-on-Retention-and-completion.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32" name="Rectangle 2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C7D37C-2E6F-5A8A-138B-D3B6B7496018}"/>
              </a:ext>
            </a:extLst>
          </p:cNvPr>
          <p:cNvSpPr>
            <a:spLocks noGrp="1"/>
          </p:cNvSpPr>
          <p:nvPr>
            <p:ph type="ctrTitle"/>
          </p:nvPr>
        </p:nvSpPr>
        <p:spPr>
          <a:xfrm>
            <a:off x="3094074" y="893935"/>
            <a:ext cx="9097926" cy="3339390"/>
          </a:xfrm>
        </p:spPr>
        <p:txBody>
          <a:bodyPr anchor="ctr">
            <a:normAutofit/>
          </a:bodyPr>
          <a:lstStyle/>
          <a:p>
            <a:pPr algn="ctr"/>
            <a:r>
              <a:rPr lang="en-US" sz="4700" b="1" i="0" dirty="0">
                <a:latin typeface="Arial" panose="020B0604020202020204" pitchFamily="34" charset="0"/>
                <a:cs typeface="Arial" panose="020B0604020202020204" pitchFamily="34" charset="0"/>
              </a:rPr>
              <a:t>Module: Changemakers: Building your Personal Brand for Sustainable Employment (BMHP5015)</a:t>
            </a:r>
          </a:p>
        </p:txBody>
      </p:sp>
      <p:pic>
        <p:nvPicPr>
          <p:cNvPr id="22" name="Picture 3">
            <a:extLst>
              <a:ext uri="{FF2B5EF4-FFF2-40B4-BE49-F238E27FC236}">
                <a16:creationId xmlns:a16="http://schemas.microsoft.com/office/drawing/2014/main" id="{4904D7CF-7158-E22C-7BBB-069C39E511B9}"/>
              </a:ext>
            </a:extLst>
          </p:cNvPr>
          <p:cNvPicPr>
            <a:picLocks noChangeAspect="1"/>
          </p:cNvPicPr>
          <p:nvPr/>
        </p:nvPicPr>
        <p:blipFill rotWithShape="1">
          <a:blip r:embed="rId2"/>
          <a:srcRect l="46389"/>
          <a:stretch/>
        </p:blipFill>
        <p:spPr>
          <a:xfrm>
            <a:off x="1" y="10"/>
            <a:ext cx="2881422"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33" name="Straight Connector 28">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577289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D1BE3-62FB-90F0-C597-1A03D33E8349}"/>
              </a:ext>
            </a:extLst>
          </p:cNvPr>
          <p:cNvSpPr>
            <a:spLocks noGrp="1"/>
          </p:cNvSpPr>
          <p:nvPr>
            <p:ph type="title"/>
          </p:nvPr>
        </p:nvSpPr>
        <p:spPr>
          <a:xfrm>
            <a:off x="758952" y="3928374"/>
            <a:ext cx="6164362" cy="2033652"/>
          </a:xfrm>
        </p:spPr>
        <p:txBody>
          <a:bodyPr vert="horz" lIns="91440" tIns="45720" rIns="91440" bIns="45720" rtlCol="0">
            <a:normAutofit/>
          </a:bodyPr>
          <a:lstStyle/>
          <a:p>
            <a:pPr algn="ctr"/>
            <a:r>
              <a:rPr lang="en-US" b="1" dirty="0">
                <a:latin typeface="Arial" panose="020B0604020202020204" pitchFamily="34" charset="0"/>
                <a:cs typeface="Arial" panose="020B0604020202020204" pitchFamily="34" charset="0"/>
              </a:rPr>
              <a:t>Hello Everyone</a:t>
            </a:r>
            <a:endParaRPr lang="en-US" b="1" i="1" kern="1200" spc="100" baseline="0" dirty="0">
              <a:latin typeface="Arial" panose="020B0604020202020204" pitchFamily="34" charset="0"/>
              <a:cs typeface="Arial" panose="020B0604020202020204" pitchFamily="34" charset="0"/>
            </a:endParaRPr>
          </a:p>
        </p:txBody>
      </p:sp>
      <p:sp>
        <p:nvSpPr>
          <p:cNvPr id="1046" name="Rectangle 1045">
            <a:extLst>
              <a:ext uri="{FF2B5EF4-FFF2-40B4-BE49-F238E27FC236}">
                <a16:creationId xmlns:a16="http://schemas.microsoft.com/office/drawing/2014/main" id="{5EF13EA1-F66C-4347-AEBF-A5438DF27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
            <a:ext cx="12191999" cy="3474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elcome Stock Illustrations – 211,204 Welcome Stock Illustrations, Vectors  &amp; Clipart - Dreamstime">
            <a:extLst>
              <a:ext uri="{FF2B5EF4-FFF2-40B4-BE49-F238E27FC236}">
                <a16:creationId xmlns:a16="http://schemas.microsoft.com/office/drawing/2014/main" id="{5016D51F-5959-422B-ABBD-5B64A15B06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946773" y="442291"/>
            <a:ext cx="6295406" cy="2590110"/>
          </a:xfrm>
          <a:prstGeom prst="rect">
            <a:avLst/>
          </a:prstGeom>
          <a:noFill/>
          <a:extLst>
            <a:ext uri="{909E8E84-426E-40DD-AFC4-6F175D3DCCD1}">
              <a14:hiddenFill xmlns:a14="http://schemas.microsoft.com/office/drawing/2010/main">
                <a:solidFill>
                  <a:srgbClr val="FFFFFF"/>
                </a:solidFill>
              </a14:hiddenFill>
            </a:ext>
          </a:extLst>
        </p:spPr>
      </p:pic>
      <p:sp>
        <p:nvSpPr>
          <p:cNvPr id="104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132777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pic>
        <p:nvPicPr>
          <p:cNvPr id="1028" name="Picture 4" descr="Waving Hand Emoji (U+1F44B)">
            <a:extLst>
              <a:ext uri="{FF2B5EF4-FFF2-40B4-BE49-F238E27FC236}">
                <a16:creationId xmlns:a16="http://schemas.microsoft.com/office/drawing/2014/main" id="{D86F162A-D3A0-7C08-FADB-00A1993EF406}"/>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7864690" y="3604210"/>
            <a:ext cx="2946060" cy="2946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325464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02" name="Rectangle 310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D53B2F-42BB-C221-94B7-698683EAC27F}"/>
              </a:ext>
            </a:extLst>
          </p:cNvPr>
          <p:cNvSpPr>
            <a:spLocks noGrp="1"/>
          </p:cNvSpPr>
          <p:nvPr>
            <p:ph type="title"/>
          </p:nvPr>
        </p:nvSpPr>
        <p:spPr>
          <a:xfrm>
            <a:off x="87086" y="283712"/>
            <a:ext cx="10910632" cy="1966747"/>
          </a:xfrm>
        </p:spPr>
        <p:txBody>
          <a:bodyPr vert="horz" lIns="91440" tIns="45720" rIns="91440" bIns="45720" rtlCol="0" anchor="ctr">
            <a:noAutofit/>
          </a:bodyPr>
          <a:lstStyle/>
          <a:p>
            <a:r>
              <a:rPr lang="en-US" sz="5400" b="1" dirty="0">
                <a:latin typeface="Arial" panose="020B0604020202020204" pitchFamily="34" charset="0"/>
                <a:cs typeface="Arial" panose="020B0604020202020204" pitchFamily="34" charset="0"/>
              </a:rPr>
              <a:t>Learning Contract:</a:t>
            </a:r>
            <a:br>
              <a:rPr lang="en-US" sz="5400" b="1" dirty="0">
                <a:latin typeface="Arial" panose="020B0604020202020204" pitchFamily="34" charset="0"/>
                <a:cs typeface="Arial" panose="020B0604020202020204" pitchFamily="34" charset="0"/>
              </a:rPr>
            </a:br>
            <a:r>
              <a:rPr lang="en-US" sz="5400" b="1" dirty="0">
                <a:latin typeface="Arial" panose="020B0604020202020204" pitchFamily="34" charset="0"/>
                <a:cs typeface="Arial" panose="020B0604020202020204" pitchFamily="34" charset="0"/>
              </a:rPr>
              <a:t>Student and Staff Expectations </a:t>
            </a:r>
          </a:p>
        </p:txBody>
      </p:sp>
      <p:cxnSp>
        <p:nvCxnSpPr>
          <p:cNvPr id="3103" name="Straight Connector 3102">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graphicFrame>
        <p:nvGraphicFramePr>
          <p:cNvPr id="3107" name="Content Placeholder 3092">
            <a:extLst>
              <a:ext uri="{FF2B5EF4-FFF2-40B4-BE49-F238E27FC236}">
                <a16:creationId xmlns:a16="http://schemas.microsoft.com/office/drawing/2014/main" id="{99FF81FC-D56E-4181-0185-DC3B80EF0BDE}"/>
              </a:ext>
            </a:extLst>
          </p:cNvPr>
          <p:cNvGraphicFramePr>
            <a:graphicFrameLocks noGrp="1"/>
          </p:cNvGraphicFramePr>
          <p:nvPr>
            <p:ph idx="1"/>
            <p:extLst>
              <p:ext uri="{D42A27DB-BD31-4B8C-83A1-F6EECF244321}">
                <p14:modId xmlns:p14="http://schemas.microsoft.com/office/powerpoint/2010/main" val="313547416"/>
              </p:ext>
            </p:extLst>
          </p:nvPr>
        </p:nvGraphicFramePr>
        <p:xfrm>
          <a:off x="87086" y="2257933"/>
          <a:ext cx="11984535" cy="44544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Adults Learn Differently: 5 Tips to Teach Them More Effectively - Training  Industry">
            <a:extLst>
              <a:ext uri="{FF2B5EF4-FFF2-40B4-BE49-F238E27FC236}">
                <a16:creationId xmlns:a16="http://schemas.microsoft.com/office/drawing/2014/main" id="{4D2A8581-D067-150F-F886-7B863DD5DEB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6660" r="23868"/>
          <a:stretch/>
        </p:blipFill>
        <p:spPr bwMode="auto">
          <a:xfrm>
            <a:off x="10673862" y="283713"/>
            <a:ext cx="1258104" cy="1028150"/>
          </a:xfrm>
          <a:prstGeom prst="rect">
            <a:avLst/>
          </a:prstGeom>
          <a:noFill/>
          <a:extLst>
            <a:ext uri="{909E8E84-426E-40DD-AFC4-6F175D3DCCD1}">
              <a14:hiddenFill xmlns:a14="http://schemas.microsoft.com/office/drawing/2010/main">
                <a:solidFill>
                  <a:srgbClr val="FFFFFF"/>
                </a:solidFill>
              </a14:hiddenFill>
            </a:ext>
          </a:extLst>
        </p:spPr>
      </p:pic>
      <p:sp>
        <p:nvSpPr>
          <p:cNvPr id="31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291535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306" name="Rectangle 1230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8" name="Rectangle 12307">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BCEFD-CC4A-8B4C-4281-5A30C84C7F75}"/>
              </a:ext>
            </a:extLst>
          </p:cNvPr>
          <p:cNvSpPr>
            <a:spLocks noGrp="1"/>
          </p:cNvSpPr>
          <p:nvPr>
            <p:ph type="title"/>
          </p:nvPr>
        </p:nvSpPr>
        <p:spPr>
          <a:xfrm>
            <a:off x="230920" y="419160"/>
            <a:ext cx="11553091" cy="1326814"/>
          </a:xfrm>
        </p:spPr>
        <p:txBody>
          <a:bodyPr anchor="ctr">
            <a:normAutofit fontScale="90000"/>
          </a:bodyPr>
          <a:lstStyle/>
          <a:p>
            <a:r>
              <a:rPr lang="en-US" sz="5400" b="1" dirty="0">
                <a:solidFill>
                  <a:schemeClr val="bg1"/>
                </a:solidFill>
                <a:latin typeface="Arial" panose="020B0604020202020204" pitchFamily="34" charset="0"/>
                <a:cs typeface="Arial" panose="020B0604020202020204" pitchFamily="34" charset="0"/>
              </a:rPr>
              <a:t>Module Aim and Learning Outcomes</a:t>
            </a:r>
          </a:p>
        </p:txBody>
      </p:sp>
      <p:sp>
        <p:nvSpPr>
          <p:cNvPr id="3" name="Content Placeholder 2">
            <a:extLst>
              <a:ext uri="{FF2B5EF4-FFF2-40B4-BE49-F238E27FC236}">
                <a16:creationId xmlns:a16="http://schemas.microsoft.com/office/drawing/2014/main" id="{816D7DFB-8AF4-C663-24AC-00AC87A285F1}"/>
              </a:ext>
            </a:extLst>
          </p:cNvPr>
          <p:cNvSpPr>
            <a:spLocks noGrp="1"/>
          </p:cNvSpPr>
          <p:nvPr>
            <p:ph idx="1"/>
          </p:nvPr>
        </p:nvSpPr>
        <p:spPr>
          <a:xfrm>
            <a:off x="154379" y="2246498"/>
            <a:ext cx="8300852" cy="4902030"/>
          </a:xfrm>
        </p:spPr>
        <p:txBody>
          <a:bodyPr anchor="ctr">
            <a:normAutofit/>
          </a:bodyPr>
          <a:lstStyle/>
          <a:p>
            <a:pPr marL="0" indent="0">
              <a:lnSpc>
                <a:spcPct val="100000"/>
              </a:lnSpc>
              <a:buNone/>
            </a:pPr>
            <a:r>
              <a:rPr lang="en-US" b="1" dirty="0">
                <a:latin typeface="Arial" panose="020B0604020202020204" pitchFamily="34" charset="0"/>
                <a:cs typeface="Arial" panose="020B0604020202020204" pitchFamily="34" charset="0"/>
              </a:rPr>
              <a:t>Aim: </a:t>
            </a:r>
          </a:p>
          <a:p>
            <a:pPr>
              <a:lnSpc>
                <a:spcPct val="100000"/>
              </a:lnSpc>
            </a:pPr>
            <a:r>
              <a:rPr lang="en-GB" dirty="0">
                <a:latin typeface="Arial" panose="020B0604020202020204" pitchFamily="34" charset="0"/>
                <a:cs typeface="Arial" panose="020B0604020202020204" pitchFamily="34" charset="0"/>
              </a:rPr>
              <a:t>To build the skills and competencies necessary for career resilience and professional development for the future work context.</a:t>
            </a:r>
          </a:p>
          <a:p>
            <a:pPr marL="0" indent="0">
              <a:lnSpc>
                <a:spcPct val="100000"/>
              </a:lnSpc>
              <a:buNone/>
            </a:pPr>
            <a:r>
              <a:rPr lang="en-GB" b="1" dirty="0">
                <a:effectLst/>
                <a:latin typeface="Arial" panose="020B0604020202020204" pitchFamily="34" charset="0"/>
                <a:cs typeface="Arial" panose="020B0604020202020204" pitchFamily="34" charset="0"/>
              </a:rPr>
              <a:t>Learning Outcomes: </a:t>
            </a:r>
          </a:p>
          <a:p>
            <a:pPr marL="0" indent="0">
              <a:lnSpc>
                <a:spcPct val="100000"/>
              </a:lnSpc>
              <a:buNone/>
            </a:pPr>
            <a:r>
              <a:rPr lang="en-GB" dirty="0">
                <a:effectLst/>
                <a:latin typeface="Arial" panose="020B0604020202020204" pitchFamily="34" charset="0"/>
                <a:cs typeface="Arial" panose="020B0604020202020204" pitchFamily="34" charset="0"/>
              </a:rPr>
              <a:t>Upon the successful completion of this module, the student should be able to: </a:t>
            </a:r>
            <a:endParaRPr lang="en-GB" dirty="0">
              <a:latin typeface="Arial" panose="020B0604020202020204" pitchFamily="34" charset="0"/>
              <a:cs typeface="Arial" panose="020B0604020202020204" pitchFamily="34" charset="0"/>
            </a:endParaRPr>
          </a:p>
          <a:p>
            <a:pPr marL="228600"/>
            <a:r>
              <a:rPr lang="en-GB" b="1" dirty="0">
                <a:effectLst/>
                <a:latin typeface="Arial" panose="020B0604020202020204" pitchFamily="34" charset="0"/>
                <a:ea typeface="Times New Roman" panose="02020603050405020304" pitchFamily="18" charset="0"/>
                <a:cs typeface="Arial" panose="020B0604020202020204" pitchFamily="34" charset="0"/>
              </a:rPr>
              <a:t>LO 1</a:t>
            </a:r>
            <a:r>
              <a:rPr lang="en-GB" dirty="0">
                <a:effectLst/>
                <a:latin typeface="Arial" panose="020B0604020202020204" pitchFamily="34" charset="0"/>
                <a:ea typeface="Times New Roman" panose="02020603050405020304" pitchFamily="18" charset="0"/>
                <a:cs typeface="Arial" panose="020B0604020202020204" pitchFamily="34" charset="0"/>
              </a:rPr>
              <a:t>: Evaluate personal employability skills and their congruence with the skills required for professional practice in a real or simulated environment. </a:t>
            </a:r>
          </a:p>
          <a:p>
            <a:pPr marL="228600"/>
            <a:r>
              <a:rPr lang="en-GB" b="1" dirty="0">
                <a:effectLst/>
                <a:latin typeface="Arial" panose="020B0604020202020204" pitchFamily="34" charset="0"/>
                <a:ea typeface="Times New Roman" panose="02020603050405020304" pitchFamily="18" charset="0"/>
                <a:cs typeface="Arial" panose="020B0604020202020204" pitchFamily="34" charset="0"/>
              </a:rPr>
              <a:t>LO 2</a:t>
            </a:r>
            <a:r>
              <a:rPr lang="en-GB" dirty="0">
                <a:effectLst/>
                <a:latin typeface="Arial" panose="020B0604020202020204" pitchFamily="34" charset="0"/>
                <a:ea typeface="Times New Roman" panose="02020603050405020304" pitchFamily="18" charset="0"/>
                <a:cs typeface="Arial" panose="020B0604020202020204" pitchFamily="34" charset="0"/>
              </a:rPr>
              <a:t>: Build a personal brand and promote a professional identity for a specific opportunity.  </a:t>
            </a:r>
          </a:p>
          <a:p>
            <a:pPr marL="0" indent="0">
              <a:lnSpc>
                <a:spcPct val="100000"/>
              </a:lnSpc>
              <a:buNone/>
            </a:pPr>
            <a:endParaRPr lang="en-GB" sz="1300" dirty="0"/>
          </a:p>
          <a:p>
            <a:pPr marL="0" indent="0">
              <a:lnSpc>
                <a:spcPct val="100000"/>
              </a:lnSpc>
              <a:buNone/>
            </a:pPr>
            <a:endParaRPr lang="en-US" sz="1300" dirty="0"/>
          </a:p>
        </p:txBody>
      </p:sp>
      <p:pic>
        <p:nvPicPr>
          <p:cNvPr id="12290" name="Picture 2" descr="How to Make a Check Icon">
            <a:extLst>
              <a:ext uri="{FF2B5EF4-FFF2-40B4-BE49-F238E27FC236}">
                <a16:creationId xmlns:a16="http://schemas.microsoft.com/office/drawing/2014/main" id="{AB7ADFC2-21EF-EF03-124A-558F310698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17" r="18904"/>
          <a:stretch/>
        </p:blipFill>
        <p:spPr bwMode="auto">
          <a:xfrm>
            <a:off x="9408946" y="2537024"/>
            <a:ext cx="2375065" cy="2991254"/>
          </a:xfrm>
          <a:prstGeom prst="rect">
            <a:avLst/>
          </a:prstGeom>
          <a:noFill/>
          <a:extLst>
            <a:ext uri="{909E8E84-426E-40DD-AFC4-6F175D3DCCD1}">
              <a14:hiddenFill xmlns:a14="http://schemas.microsoft.com/office/drawing/2010/main">
                <a:solidFill>
                  <a:srgbClr val="FFFFFF"/>
                </a:solidFill>
              </a14:hiddenFill>
            </a:ext>
          </a:extLst>
        </p:spPr>
      </p:pic>
      <p:sp>
        <p:nvSpPr>
          <p:cNvPr id="12310"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56537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3322"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3324" name="Straight Connector 13323">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326" name="Rectangle 13325">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1894E-12CF-A1D2-1C0E-05771D6369EA}"/>
              </a:ext>
            </a:extLst>
          </p:cNvPr>
          <p:cNvSpPr>
            <a:spLocks noGrp="1"/>
          </p:cNvSpPr>
          <p:nvPr>
            <p:ph type="title"/>
          </p:nvPr>
        </p:nvSpPr>
        <p:spPr>
          <a:xfrm>
            <a:off x="1078991" y="893935"/>
            <a:ext cx="5364937" cy="3339390"/>
          </a:xfrm>
        </p:spPr>
        <p:txBody>
          <a:bodyPr vert="horz" lIns="91440" tIns="45720" rIns="91440" bIns="45720" rtlCol="0" anchor="ctr">
            <a:normAutofit fontScale="90000"/>
          </a:bodyPr>
          <a:lstStyle/>
          <a:p>
            <a:pPr algn="ctr"/>
            <a:r>
              <a:rPr lang="en-US" sz="6600" b="1" i="1" kern="1200" spc="100" baseline="0" dirty="0">
                <a:solidFill>
                  <a:schemeClr val="tx1">
                    <a:lumMod val="85000"/>
                    <a:lumOff val="15000"/>
                  </a:schemeClr>
                </a:solidFill>
                <a:latin typeface="Arial" panose="020B0604020202020204" pitchFamily="34" charset="0"/>
                <a:cs typeface="Arial" panose="020B0604020202020204" pitchFamily="34" charset="0"/>
              </a:rPr>
              <a:t>Assignments:</a:t>
            </a:r>
            <a:br>
              <a:rPr lang="en-US" b="1" i="1" kern="1200" spc="100" baseline="0" dirty="0">
                <a:solidFill>
                  <a:schemeClr val="tx1">
                    <a:lumMod val="85000"/>
                    <a:lumOff val="15000"/>
                  </a:schemeClr>
                </a:solidFill>
                <a:latin typeface="+mj-lt"/>
                <a:ea typeface="+mj-ea"/>
                <a:cs typeface="+mj-cs"/>
              </a:rPr>
            </a:br>
            <a:br>
              <a:rPr lang="en-US" b="1" i="1" kern="1200" spc="100" baseline="0" dirty="0">
                <a:solidFill>
                  <a:schemeClr val="tx1">
                    <a:lumMod val="85000"/>
                    <a:lumOff val="15000"/>
                  </a:schemeClr>
                </a:solidFill>
                <a:latin typeface="+mj-lt"/>
                <a:ea typeface="+mj-ea"/>
                <a:cs typeface="+mj-cs"/>
              </a:rPr>
            </a:br>
            <a:r>
              <a:rPr lang="en-US" sz="2400" b="1" i="1" kern="1200" spc="100" baseline="0" dirty="0">
                <a:solidFill>
                  <a:schemeClr val="tx1">
                    <a:lumMod val="85000"/>
                    <a:lumOff val="15000"/>
                  </a:schemeClr>
                </a:solidFill>
                <a:latin typeface="Arial" panose="020B0604020202020204" pitchFamily="34" charset="0"/>
                <a:cs typeface="Arial" panose="020B0604020202020204" pitchFamily="34" charset="0"/>
              </a:rPr>
              <a:t>The </a:t>
            </a:r>
            <a:r>
              <a:rPr lang="en-US" sz="2400" b="1" i="1" kern="1200" spc="100" baseline="0">
                <a:solidFill>
                  <a:schemeClr val="tx1">
                    <a:lumMod val="85000"/>
                    <a:lumOff val="15000"/>
                  </a:schemeClr>
                </a:solidFill>
                <a:latin typeface="Arial" panose="020B0604020202020204" pitchFamily="34" charset="0"/>
                <a:cs typeface="Arial" panose="020B0604020202020204" pitchFamily="34" charset="0"/>
              </a:rPr>
              <a:t>assignment Briefs </a:t>
            </a:r>
            <a:r>
              <a:rPr lang="en-US" sz="2400" b="1" i="1" kern="1200" spc="100" baseline="0" dirty="0">
                <a:solidFill>
                  <a:schemeClr val="tx1">
                    <a:lumMod val="85000"/>
                    <a:lumOff val="15000"/>
                  </a:schemeClr>
                </a:solidFill>
                <a:latin typeface="Arial" panose="020B0604020202020204" pitchFamily="34" charset="0"/>
                <a:cs typeface="Arial" panose="020B0604020202020204" pitchFamily="34" charset="0"/>
              </a:rPr>
              <a:t>can be accessed in the Assessment tile on Moodle from week 2</a:t>
            </a:r>
          </a:p>
        </p:txBody>
      </p:sp>
      <p:cxnSp>
        <p:nvCxnSpPr>
          <p:cNvPr id="13328" name="Straight Connector 13327">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40408"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3330" name="Freeform: Shape 13329">
            <a:extLst>
              <a:ext uri="{FF2B5EF4-FFF2-40B4-BE49-F238E27FC236}">
                <a16:creationId xmlns:a16="http://schemas.microsoft.com/office/drawing/2014/main" id="{13AD65D1-B021-4B05-9F8F-4D82BD3BDE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76934"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50000"/>
              <a:alpha val="1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317" name="Picture 5" descr="Why you Should be Using an LMS to Deliver Assignments">
            <a:extLst>
              <a:ext uri="{FF2B5EF4-FFF2-40B4-BE49-F238E27FC236}">
                <a16:creationId xmlns:a16="http://schemas.microsoft.com/office/drawing/2014/main" id="{F698648C-6EB0-6856-9C2F-4773921257AD}"/>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5912" r="4931"/>
          <a:stretch/>
        </p:blipFill>
        <p:spPr bwMode="auto">
          <a:xfrm>
            <a:off x="8123550" y="1577871"/>
            <a:ext cx="3660461" cy="3274911"/>
          </a:xfrm>
          <a:prstGeom prst="rect">
            <a:avLst/>
          </a:prstGeom>
          <a:noFill/>
          <a:extLst>
            <a:ext uri="{909E8E84-426E-40DD-AFC4-6F175D3DCCD1}">
              <a14:hiddenFill xmlns:a14="http://schemas.microsoft.com/office/drawing/2010/main">
                <a:solidFill>
                  <a:srgbClr val="FFFFFF"/>
                </a:solidFill>
              </a14:hiddenFill>
            </a:ext>
          </a:extLst>
        </p:spPr>
      </p:pic>
      <p:sp>
        <p:nvSpPr>
          <p:cNvPr id="13332"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452542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A984-AD01-05BD-96A3-E0FE5B633984}"/>
              </a:ext>
            </a:extLst>
          </p:cNvPr>
          <p:cNvSpPr>
            <a:spLocks noGrp="1"/>
          </p:cNvSpPr>
          <p:nvPr>
            <p:ph type="title"/>
          </p:nvPr>
        </p:nvSpPr>
        <p:spPr>
          <a:xfrm>
            <a:off x="316141" y="1351218"/>
            <a:ext cx="11559718" cy="4837489"/>
          </a:xfrm>
          <a:ln w="28575">
            <a:solidFill>
              <a:schemeClr val="accent1"/>
            </a:solidFill>
          </a:ln>
        </p:spPr>
        <p:txBody>
          <a:bodyPr>
            <a:normAutofit fontScale="90000"/>
          </a:bodyPr>
          <a:lstStyle/>
          <a:p>
            <a:r>
              <a:rPr lang="en-GB" sz="3600" b="1" i="0" dirty="0">
                <a:solidFill>
                  <a:srgbClr val="0070C0"/>
                </a:solidFill>
                <a:latin typeface="Arial" panose="020B0604020202020204" pitchFamily="34" charset="0"/>
                <a:cs typeface="Arial" panose="020B0604020202020204" pitchFamily="34" charset="0"/>
              </a:rPr>
              <a:t>Component 1- </a:t>
            </a:r>
            <a:r>
              <a:rPr lang="en-GB" sz="3200" b="1" i="0" dirty="0">
                <a:latin typeface="Arial" panose="020B0604020202020204" pitchFamily="34" charset="0"/>
                <a:cs typeface="Arial" panose="020B0604020202020204" pitchFamily="34" charset="0"/>
              </a:rPr>
              <a:t>2000-word Portfolio consisting of 7 tasks </a:t>
            </a:r>
            <a:r>
              <a:rPr lang="en-GB" sz="3200" i="0" dirty="0">
                <a:latin typeface="Arial" panose="020B0604020202020204" pitchFamily="34" charset="0"/>
                <a:cs typeface="Arial" panose="020B0604020202020204" pitchFamily="34" charset="0"/>
              </a:rPr>
              <a:t>(these will be discussed in more detail throughout the weekly sessions)</a:t>
            </a:r>
            <a:br>
              <a:rPr lang="en-GB" sz="3200" i="0" dirty="0">
                <a:latin typeface="Arial" panose="020B0604020202020204" pitchFamily="34" charset="0"/>
                <a:cs typeface="Arial" panose="020B0604020202020204" pitchFamily="34" charset="0"/>
              </a:rPr>
            </a:br>
            <a:r>
              <a:rPr lang="en-GB" sz="3200" b="1" i="0" dirty="0">
                <a:latin typeface="Arial" panose="020B0604020202020204" pitchFamily="34" charset="0"/>
                <a:cs typeface="Arial" panose="020B0604020202020204" pitchFamily="34" charset="0"/>
              </a:rPr>
              <a:t>Submission Date- </a:t>
            </a:r>
            <a:r>
              <a:rPr lang="en-GB" sz="3200" i="0" dirty="0">
                <a:latin typeface="Arial" panose="020B0604020202020204" pitchFamily="34" charset="0"/>
                <a:cs typeface="Arial" panose="020B0604020202020204" pitchFamily="34" charset="0"/>
              </a:rPr>
              <a:t>Monday 26</a:t>
            </a:r>
            <a:r>
              <a:rPr lang="en-GB" sz="3200" i="0" baseline="30000" dirty="0">
                <a:latin typeface="Arial" panose="020B0604020202020204" pitchFamily="34" charset="0"/>
                <a:cs typeface="Arial" panose="020B0604020202020204" pitchFamily="34" charset="0"/>
              </a:rPr>
              <a:t>th</a:t>
            </a:r>
            <a:r>
              <a:rPr lang="en-GB" sz="3200" i="0" dirty="0">
                <a:latin typeface="Arial" panose="020B0604020202020204" pitchFamily="34" charset="0"/>
                <a:cs typeface="Arial" panose="020B0604020202020204" pitchFamily="34" charset="0"/>
              </a:rPr>
              <a:t> October 2026 by 2pm (week 8)</a:t>
            </a:r>
            <a:br>
              <a:rPr lang="en-GB" sz="3200" i="0" dirty="0">
                <a:latin typeface="Arial" panose="020B0604020202020204" pitchFamily="34" charset="0"/>
                <a:cs typeface="Arial" panose="020B0604020202020204" pitchFamily="34" charset="0"/>
              </a:rPr>
            </a:br>
            <a:r>
              <a:rPr lang="en-GB" sz="3200" b="1" i="0" dirty="0">
                <a:latin typeface="Arial" panose="020B0604020202020204" pitchFamily="34" charset="0"/>
                <a:cs typeface="Arial" panose="020B0604020202020204" pitchFamily="34" charset="0"/>
              </a:rPr>
              <a:t>Return of Provisional Marks- </a:t>
            </a:r>
            <a:r>
              <a:rPr lang="en-GB" sz="3200" i="0" dirty="0">
                <a:latin typeface="Arial" panose="020B0604020202020204" pitchFamily="34" charset="0"/>
                <a:cs typeface="Arial" panose="020B0604020202020204" pitchFamily="34" charset="0"/>
              </a:rPr>
              <a:t>23</a:t>
            </a:r>
            <a:r>
              <a:rPr lang="en-GB" sz="3200" i="0" baseline="30000" dirty="0">
                <a:latin typeface="Arial" panose="020B0604020202020204" pitchFamily="34" charset="0"/>
                <a:cs typeface="Arial" panose="020B0604020202020204" pitchFamily="34" charset="0"/>
              </a:rPr>
              <a:t>rd </a:t>
            </a:r>
            <a:r>
              <a:rPr lang="en-GB" sz="3200" i="0" dirty="0">
                <a:latin typeface="Arial" panose="020B0604020202020204" pitchFamily="34" charset="0"/>
                <a:cs typeface="Arial" panose="020B0604020202020204" pitchFamily="34" charset="0"/>
              </a:rPr>
              <a:t>November 2026.</a:t>
            </a:r>
            <a:br>
              <a:rPr lang="en-GB" sz="3200" i="0" dirty="0">
                <a:latin typeface="Arial" panose="020B0604020202020204" pitchFamily="34" charset="0"/>
                <a:cs typeface="Arial" panose="020B0604020202020204" pitchFamily="34" charset="0"/>
              </a:rPr>
            </a:br>
            <a:br>
              <a:rPr lang="en-GB" sz="3200" i="0" dirty="0">
                <a:latin typeface="Arial" panose="020B0604020202020204" pitchFamily="34" charset="0"/>
                <a:cs typeface="Arial" panose="020B0604020202020204" pitchFamily="34" charset="0"/>
              </a:rPr>
            </a:br>
            <a:br>
              <a:rPr lang="en-GB" sz="3200" i="0" dirty="0">
                <a:latin typeface="Arial" panose="020B0604020202020204" pitchFamily="34" charset="0"/>
                <a:cs typeface="Arial" panose="020B0604020202020204" pitchFamily="34" charset="0"/>
              </a:rPr>
            </a:br>
            <a:r>
              <a:rPr lang="en-GB" sz="3600" b="1" i="0" dirty="0">
                <a:solidFill>
                  <a:srgbClr val="C00000"/>
                </a:solidFill>
                <a:latin typeface="Arial" panose="020B0604020202020204" pitchFamily="34" charset="0"/>
                <a:cs typeface="Arial" panose="020B0604020202020204" pitchFamily="34" charset="0"/>
              </a:rPr>
              <a:t>Component 2- </a:t>
            </a:r>
            <a:r>
              <a:rPr lang="en-GB" sz="3200" b="1" i="0" dirty="0">
                <a:latin typeface="Arial" panose="020B0604020202020204" pitchFamily="34" charset="0"/>
                <a:cs typeface="Arial" panose="020B0604020202020204" pitchFamily="34" charset="0"/>
              </a:rPr>
              <a:t>2000-word Report </a:t>
            </a:r>
            <a:r>
              <a:rPr lang="en-GB" sz="3200" i="0" dirty="0">
                <a:latin typeface="Arial" panose="020B0604020202020204" pitchFamily="34" charset="0"/>
                <a:cs typeface="Arial" panose="020B0604020202020204" pitchFamily="34" charset="0"/>
              </a:rPr>
              <a:t>(this will be discussed in more detail throughout the weekly sessions)</a:t>
            </a:r>
            <a:br>
              <a:rPr lang="en-GB" sz="3200" i="0" dirty="0">
                <a:latin typeface="Arial" panose="020B0604020202020204" pitchFamily="34" charset="0"/>
                <a:cs typeface="Arial" panose="020B0604020202020204" pitchFamily="34" charset="0"/>
              </a:rPr>
            </a:br>
            <a:r>
              <a:rPr lang="en-GB" sz="3200" b="1" i="0" dirty="0">
                <a:latin typeface="Arial" panose="020B0604020202020204" pitchFamily="34" charset="0"/>
                <a:cs typeface="Arial" panose="020B0604020202020204" pitchFamily="34" charset="0"/>
              </a:rPr>
              <a:t>Submission Date- </a:t>
            </a:r>
            <a:r>
              <a:rPr lang="en-GB" sz="3200" i="0" dirty="0">
                <a:latin typeface="Arial" panose="020B0604020202020204" pitchFamily="34" charset="0"/>
                <a:cs typeface="Arial" panose="020B0604020202020204" pitchFamily="34" charset="0"/>
              </a:rPr>
              <a:t>Monday 25</a:t>
            </a:r>
            <a:r>
              <a:rPr lang="en-GB" sz="3200" i="0" baseline="30000" dirty="0">
                <a:latin typeface="Arial" panose="020B0604020202020204" pitchFamily="34" charset="0"/>
                <a:cs typeface="Arial" panose="020B0604020202020204" pitchFamily="34" charset="0"/>
              </a:rPr>
              <a:t>th </a:t>
            </a:r>
            <a:r>
              <a:rPr lang="en-GB" sz="3200" i="0" dirty="0">
                <a:latin typeface="Arial" panose="020B0604020202020204" pitchFamily="34" charset="0"/>
                <a:cs typeface="Arial" panose="020B0604020202020204" pitchFamily="34" charset="0"/>
              </a:rPr>
              <a:t>October 2026 by 2pm (week 11)</a:t>
            </a:r>
            <a:br>
              <a:rPr lang="en-GB" sz="3200" i="0" dirty="0">
                <a:latin typeface="Arial" panose="020B0604020202020204" pitchFamily="34" charset="0"/>
                <a:cs typeface="Arial" panose="020B0604020202020204" pitchFamily="34" charset="0"/>
              </a:rPr>
            </a:br>
            <a:r>
              <a:rPr lang="en-GB" sz="3200" b="1" i="0" dirty="0">
                <a:latin typeface="Arial" panose="020B0604020202020204" pitchFamily="34" charset="0"/>
                <a:cs typeface="Arial" panose="020B0604020202020204" pitchFamily="34" charset="0"/>
              </a:rPr>
              <a:t>Return of Provisional Marks- </a:t>
            </a:r>
            <a:r>
              <a:rPr lang="en-GB" sz="3200" i="0" dirty="0">
                <a:latin typeface="Arial" panose="020B0604020202020204" pitchFamily="34" charset="0"/>
                <a:cs typeface="Arial" panose="020B0604020202020204" pitchFamily="34" charset="0"/>
              </a:rPr>
              <a:t>14</a:t>
            </a:r>
            <a:r>
              <a:rPr lang="en-GB" sz="3200" i="0" baseline="30000" dirty="0">
                <a:latin typeface="Arial" panose="020B0604020202020204" pitchFamily="34" charset="0"/>
                <a:cs typeface="Arial" panose="020B0604020202020204" pitchFamily="34" charset="0"/>
              </a:rPr>
              <a:t>th</a:t>
            </a:r>
            <a:r>
              <a:rPr lang="en-GB" sz="3200" i="0" dirty="0">
                <a:latin typeface="Arial" panose="020B0604020202020204" pitchFamily="34" charset="0"/>
                <a:cs typeface="Arial" panose="020B0604020202020204" pitchFamily="34" charset="0"/>
              </a:rPr>
              <a:t> December 2026</a:t>
            </a:r>
          </a:p>
        </p:txBody>
      </p:sp>
      <p:sp>
        <p:nvSpPr>
          <p:cNvPr id="3" name="Text Placeholder 2">
            <a:extLst>
              <a:ext uri="{FF2B5EF4-FFF2-40B4-BE49-F238E27FC236}">
                <a16:creationId xmlns:a16="http://schemas.microsoft.com/office/drawing/2014/main" id="{059926F5-BEDD-0B28-AB92-76035431CD9F}"/>
              </a:ext>
            </a:extLst>
          </p:cNvPr>
          <p:cNvSpPr>
            <a:spLocks noGrp="1"/>
          </p:cNvSpPr>
          <p:nvPr>
            <p:ph type="body" idx="1"/>
          </p:nvPr>
        </p:nvSpPr>
        <p:spPr>
          <a:xfrm>
            <a:off x="510979" y="57496"/>
            <a:ext cx="10671048" cy="1043346"/>
          </a:xfrm>
        </p:spPr>
        <p:txBody>
          <a:bodyPr>
            <a:normAutofit/>
          </a:bodyPr>
          <a:lstStyle/>
          <a:p>
            <a:pPr algn="ctr"/>
            <a:r>
              <a:rPr kumimoji="0" lang="en-US" sz="5400" b="1" i="1" u="none" strike="noStrike" kern="1200" cap="none" spc="100" normalizeH="0" baseline="0" noProof="0" dirty="0">
                <a:ln>
                  <a:noFill/>
                </a:ln>
                <a:solidFill>
                  <a:prstClr val="black">
                    <a:lumMod val="85000"/>
                    <a:lumOff val="15000"/>
                  </a:prstClr>
                </a:solidFill>
                <a:effectLst/>
                <a:uLnTx/>
                <a:uFillTx/>
                <a:latin typeface="Arial" panose="020B0604020202020204" pitchFamily="34" charset="0"/>
                <a:ea typeface="+mj-ea"/>
                <a:cs typeface="Arial" panose="020B0604020202020204" pitchFamily="34" charset="0"/>
              </a:rPr>
              <a:t>Assignments</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2450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800EBA-B766-297B-C746-538E8826C25B}"/>
              </a:ext>
            </a:extLst>
          </p:cNvPr>
          <p:cNvSpPr>
            <a:spLocks noGrp="1"/>
          </p:cNvSpPr>
          <p:nvPr>
            <p:ph type="title"/>
          </p:nvPr>
        </p:nvSpPr>
        <p:spPr>
          <a:xfrm>
            <a:off x="738503" y="559091"/>
            <a:ext cx="6072228" cy="1966747"/>
          </a:xfrm>
        </p:spPr>
        <p:txBody>
          <a:bodyPr anchor="ctr">
            <a:noAutofit/>
          </a:bodyPr>
          <a:lstStyle/>
          <a:p>
            <a:pPr algn="ctr"/>
            <a:r>
              <a:rPr lang="en-US" sz="5400" b="1" dirty="0">
                <a:latin typeface="Arial" panose="020B0604020202020204" pitchFamily="34" charset="0"/>
                <a:cs typeface="Arial" panose="020B0604020202020204" pitchFamily="34" charset="0"/>
              </a:rPr>
              <a:t>Assignments-</a:t>
            </a:r>
            <a:br>
              <a:rPr lang="en-US" sz="5400" b="1" dirty="0">
                <a:latin typeface="Arial" panose="020B0604020202020204" pitchFamily="34" charset="0"/>
                <a:cs typeface="Arial" panose="020B0604020202020204" pitchFamily="34" charset="0"/>
              </a:rPr>
            </a:br>
            <a:r>
              <a:rPr lang="en-US" sz="5400" b="1" dirty="0">
                <a:latin typeface="Arial" panose="020B0604020202020204" pitchFamily="34" charset="0"/>
                <a:cs typeface="Arial" panose="020B0604020202020204" pitchFamily="34" charset="0"/>
              </a:rPr>
              <a:t> Tips for success</a:t>
            </a:r>
          </a:p>
        </p:txBody>
      </p:sp>
      <p:cxnSp>
        <p:nvCxnSpPr>
          <p:cNvPr id="23561" name="Straight Connector 2356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B78145-2C38-C802-92DB-F9906E18581A}"/>
              </a:ext>
            </a:extLst>
          </p:cNvPr>
          <p:cNvSpPr>
            <a:spLocks noGrp="1"/>
          </p:cNvSpPr>
          <p:nvPr>
            <p:ph idx="1"/>
          </p:nvPr>
        </p:nvSpPr>
        <p:spPr>
          <a:xfrm>
            <a:off x="936772" y="3240569"/>
            <a:ext cx="5403272" cy="3362145"/>
          </a:xfrm>
        </p:spPr>
        <p:txBody>
          <a:bodyPr>
            <a:normAutofit/>
          </a:bodyPr>
          <a:lstStyle/>
          <a:p>
            <a:pPr>
              <a:lnSpc>
                <a:spcPct val="100000"/>
              </a:lnSpc>
            </a:pPr>
            <a:r>
              <a:rPr lang="en-US" dirty="0">
                <a:latin typeface="Arial" panose="020B0604020202020204" pitchFamily="34" charset="0"/>
                <a:cs typeface="Arial" panose="020B0604020202020204" pitchFamily="34" charset="0"/>
              </a:rPr>
              <a:t>Engage with Module Content </a:t>
            </a:r>
          </a:p>
          <a:p>
            <a:pPr>
              <a:lnSpc>
                <a:spcPct val="100000"/>
              </a:lnSpc>
            </a:pPr>
            <a:r>
              <a:rPr lang="en-US" dirty="0">
                <a:latin typeface="Arial" panose="020B0604020202020204" pitchFamily="34" charset="0"/>
                <a:cs typeface="Arial" panose="020B0604020202020204" pitchFamily="34" charset="0"/>
              </a:rPr>
              <a:t>Engage with Draft feedback</a:t>
            </a:r>
          </a:p>
          <a:p>
            <a:pPr>
              <a:lnSpc>
                <a:spcPct val="100000"/>
              </a:lnSpc>
            </a:pPr>
            <a:r>
              <a:rPr lang="en-US" dirty="0">
                <a:latin typeface="Arial" panose="020B0604020202020204" pitchFamily="34" charset="0"/>
                <a:cs typeface="Arial" panose="020B0604020202020204" pitchFamily="34" charset="0"/>
              </a:rPr>
              <a:t>Start background reading </a:t>
            </a:r>
          </a:p>
          <a:p>
            <a:pPr>
              <a:lnSpc>
                <a:spcPct val="100000"/>
              </a:lnSpc>
            </a:pPr>
            <a:r>
              <a:rPr lang="en-US" dirty="0">
                <a:latin typeface="Arial" panose="020B0604020202020204" pitchFamily="34" charset="0"/>
                <a:cs typeface="Arial" panose="020B0604020202020204" pitchFamily="34" charset="0"/>
              </a:rPr>
              <a:t>Engage with Student Support Services </a:t>
            </a:r>
          </a:p>
          <a:p>
            <a:pPr>
              <a:lnSpc>
                <a:spcPct val="100000"/>
              </a:lnSpc>
            </a:pPr>
            <a:r>
              <a:rPr lang="en-US" dirty="0">
                <a:latin typeface="Arial" panose="020B0604020202020204" pitchFamily="34" charset="0"/>
                <a:cs typeface="Arial" panose="020B0604020202020204" pitchFamily="34" charset="0"/>
              </a:rPr>
              <a:t>Regular attendance </a:t>
            </a:r>
          </a:p>
          <a:p>
            <a:pPr>
              <a:lnSpc>
                <a:spcPct val="100000"/>
              </a:lnSpc>
            </a:pPr>
            <a:r>
              <a:rPr lang="en-US" dirty="0">
                <a:latin typeface="Arial" panose="020B0604020202020204" pitchFamily="34" charset="0"/>
                <a:cs typeface="Arial" panose="020B0604020202020204" pitchFamily="34" charset="0"/>
              </a:rPr>
              <a:t>Review Assignment Brief</a:t>
            </a:r>
          </a:p>
        </p:txBody>
      </p:sp>
      <p:pic>
        <p:nvPicPr>
          <p:cNvPr id="23554" name="Picture 2" descr="Pro Tips from Your Favorite Editors | Loveforwords">
            <a:extLst>
              <a:ext uri="{FF2B5EF4-FFF2-40B4-BE49-F238E27FC236}">
                <a16:creationId xmlns:a16="http://schemas.microsoft.com/office/drawing/2014/main" id="{B88996D7-43C7-5D22-3545-D1FB015966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86705" y="1985276"/>
            <a:ext cx="4266792" cy="2887447"/>
          </a:xfrm>
          <a:prstGeom prst="rect">
            <a:avLst/>
          </a:prstGeom>
          <a:noFill/>
          <a:extLst>
            <a:ext uri="{909E8E84-426E-40DD-AFC4-6F175D3DCCD1}">
              <a14:hiddenFill xmlns:a14="http://schemas.microsoft.com/office/drawing/2010/main">
                <a:solidFill>
                  <a:srgbClr val="FFFFFF"/>
                </a:solidFill>
              </a14:hiddenFill>
            </a:ext>
          </a:extLst>
        </p:spPr>
      </p:pic>
      <p:sp>
        <p:nvSpPr>
          <p:cNvPr id="2356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06371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C0CE9-01AB-8D9C-4CAB-26A9470BD45B}"/>
              </a:ext>
            </a:extLst>
          </p:cNvPr>
          <p:cNvSpPr>
            <a:spLocks noGrp="1"/>
          </p:cNvSpPr>
          <p:nvPr>
            <p:ph type="title"/>
          </p:nvPr>
        </p:nvSpPr>
        <p:spPr>
          <a:xfrm>
            <a:off x="279218" y="873253"/>
            <a:ext cx="6375144" cy="1966747"/>
          </a:xfrm>
        </p:spPr>
        <p:txBody>
          <a:bodyPr anchor="ctr">
            <a:noAutofit/>
          </a:bodyPr>
          <a:lstStyle/>
          <a:p>
            <a:pPr algn="ctr"/>
            <a:r>
              <a:rPr lang="en-US" b="1" dirty="0">
                <a:latin typeface="Arial" panose="020B0604020202020204" pitchFamily="34" charset="0"/>
                <a:cs typeface="Arial" panose="020B0604020202020204" pitchFamily="34" charset="0"/>
              </a:rPr>
              <a:t>Assignment Workshops/ Draft Sessions:</a:t>
            </a:r>
            <a:br>
              <a:rPr lang="en-US" b="1" dirty="0"/>
            </a:br>
            <a:r>
              <a:rPr lang="en-US" b="1" dirty="0"/>
              <a:t> </a:t>
            </a:r>
          </a:p>
        </p:txBody>
      </p:sp>
      <p:cxnSp>
        <p:nvCxnSpPr>
          <p:cNvPr id="18441" name="Straight Connector 1844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AA87EE-0CCE-D7E1-28AA-C10A6EF297D0}"/>
              </a:ext>
            </a:extLst>
          </p:cNvPr>
          <p:cNvSpPr>
            <a:spLocks noGrp="1"/>
          </p:cNvSpPr>
          <p:nvPr>
            <p:ph idx="1"/>
          </p:nvPr>
        </p:nvSpPr>
        <p:spPr>
          <a:xfrm>
            <a:off x="279218" y="3275988"/>
            <a:ext cx="6922778" cy="3696313"/>
          </a:xfrm>
        </p:spPr>
        <p:txBody>
          <a:bodyPr>
            <a:normAutofit fontScale="92500" lnSpcReduction="10000"/>
          </a:bodyPr>
          <a:lstStyle/>
          <a:p>
            <a:pPr marL="0" indent="0">
              <a:lnSpc>
                <a:spcPct val="100000"/>
              </a:lnSpc>
              <a:buNone/>
            </a:pPr>
            <a:r>
              <a:rPr lang="en-US" dirty="0">
                <a:latin typeface="Arial" panose="020B0604020202020204" pitchFamily="34" charset="0"/>
                <a:cs typeface="Arial" panose="020B0604020202020204" pitchFamily="34" charset="0"/>
              </a:rPr>
              <a:t>These are designed to address the following:</a:t>
            </a:r>
          </a:p>
          <a:p>
            <a:pPr>
              <a:lnSpc>
                <a:spcPct val="100000"/>
              </a:lnSpc>
            </a:pPr>
            <a:r>
              <a:rPr lang="en-US" dirty="0">
                <a:latin typeface="Arial" panose="020B0604020202020204" pitchFamily="34" charset="0"/>
                <a:cs typeface="Arial" panose="020B0604020202020204" pitchFamily="34" charset="0"/>
              </a:rPr>
              <a:t>To revisit any content covered within the module</a:t>
            </a:r>
          </a:p>
          <a:p>
            <a:pPr>
              <a:lnSpc>
                <a:spcPct val="100000"/>
              </a:lnSpc>
            </a:pPr>
            <a:r>
              <a:rPr lang="en-US" dirty="0">
                <a:latin typeface="Arial" panose="020B0604020202020204" pitchFamily="34" charset="0"/>
                <a:cs typeface="Arial" panose="020B0604020202020204" pitchFamily="34" charset="0"/>
              </a:rPr>
              <a:t>Opportunity to present existing work</a:t>
            </a:r>
          </a:p>
          <a:p>
            <a:pPr>
              <a:lnSpc>
                <a:spcPct val="100000"/>
              </a:lnSpc>
            </a:pPr>
            <a:r>
              <a:rPr lang="en-US" dirty="0">
                <a:latin typeface="Arial" panose="020B0604020202020204" pitchFamily="34" charset="0"/>
                <a:cs typeface="Arial" panose="020B0604020202020204" pitchFamily="34" charset="0"/>
              </a:rPr>
              <a:t>Opportunity to continue to work on your assignment</a:t>
            </a:r>
          </a:p>
          <a:p>
            <a:pPr>
              <a:lnSpc>
                <a:spcPct val="100000"/>
              </a:lnSpc>
            </a:pPr>
            <a:r>
              <a:rPr lang="en-US" dirty="0">
                <a:latin typeface="Arial" panose="020B0604020202020204" pitchFamily="34" charset="0"/>
                <a:cs typeface="Arial" panose="020B0604020202020204" pitchFamily="34" charset="0"/>
              </a:rPr>
              <a:t>Obtain Feedback </a:t>
            </a:r>
          </a:p>
          <a:p>
            <a:pPr>
              <a:lnSpc>
                <a:spcPct val="100000"/>
              </a:lnSpc>
            </a:pPr>
            <a:endParaRPr lang="en-US" dirty="0"/>
          </a:p>
          <a:p>
            <a:pPr>
              <a:lnSpc>
                <a:spcPct val="100000"/>
              </a:lnSpc>
            </a:pPr>
            <a:endParaRPr lang="en-US" dirty="0"/>
          </a:p>
          <a:p>
            <a:pPr marL="0" indent="0" algn="ctr">
              <a:lnSpc>
                <a:spcPct val="100000"/>
              </a:lnSpc>
              <a:buNone/>
            </a:pPr>
            <a:r>
              <a:rPr lang="en-US" b="1" dirty="0">
                <a:latin typeface="Arial" panose="020B0604020202020204" pitchFamily="34" charset="0"/>
                <a:cs typeface="Arial" panose="020B0604020202020204" pitchFamily="34" charset="0"/>
              </a:rPr>
              <a:t>These are compulsory sessions, and students should make every effort to attend</a:t>
            </a:r>
          </a:p>
          <a:p>
            <a:pPr marL="0" indent="0">
              <a:lnSpc>
                <a:spcPct val="100000"/>
              </a:lnSpc>
              <a:buNone/>
            </a:pPr>
            <a:endParaRPr lang="en-US" sz="800" dirty="0"/>
          </a:p>
          <a:p>
            <a:pPr marL="0" indent="0">
              <a:lnSpc>
                <a:spcPct val="100000"/>
              </a:lnSpc>
              <a:buNone/>
            </a:pPr>
            <a:r>
              <a:rPr lang="en-US" sz="800" dirty="0"/>
              <a:t>. </a:t>
            </a:r>
          </a:p>
          <a:p>
            <a:pPr>
              <a:lnSpc>
                <a:spcPct val="100000"/>
              </a:lnSpc>
            </a:pPr>
            <a:endParaRPr lang="en-US" sz="800" dirty="0"/>
          </a:p>
        </p:txBody>
      </p:sp>
      <p:pic>
        <p:nvPicPr>
          <p:cNvPr id="18434" name="Picture 2" descr="How to Draft an Assignment of Contract: 12 Steps (with Pictures)">
            <a:extLst>
              <a:ext uri="{FF2B5EF4-FFF2-40B4-BE49-F238E27FC236}">
                <a16:creationId xmlns:a16="http://schemas.microsoft.com/office/drawing/2014/main" id="{E61AA8CB-DA50-2C37-19DF-614850ACF3A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13314" y="1743871"/>
            <a:ext cx="4499468" cy="3370258"/>
          </a:xfrm>
          <a:prstGeom prst="rect">
            <a:avLst/>
          </a:prstGeom>
          <a:noFill/>
          <a:extLst>
            <a:ext uri="{909E8E84-426E-40DD-AFC4-6F175D3DCCD1}">
              <a14:hiddenFill xmlns:a14="http://schemas.microsoft.com/office/drawing/2010/main">
                <a:solidFill>
                  <a:srgbClr val="FFFFFF"/>
                </a:solidFill>
              </a14:hiddenFill>
            </a:ext>
          </a:extLst>
        </p:spPr>
      </p:pic>
      <p:sp>
        <p:nvSpPr>
          <p:cNvPr id="1844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38202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859C7-97E7-3DBE-2937-BF7B83AC283D}"/>
              </a:ext>
            </a:extLst>
          </p:cNvPr>
          <p:cNvSpPr>
            <a:spLocks noGrp="1"/>
          </p:cNvSpPr>
          <p:nvPr>
            <p:ph type="title"/>
          </p:nvPr>
        </p:nvSpPr>
        <p:spPr>
          <a:xfrm>
            <a:off x="758952" y="758951"/>
            <a:ext cx="4782039" cy="1966747"/>
          </a:xfrm>
        </p:spPr>
        <p:txBody>
          <a:bodyPr anchor="ctr">
            <a:normAutofit/>
          </a:bodyPr>
          <a:lstStyle/>
          <a:p>
            <a:pPr algn="ctr"/>
            <a:r>
              <a:rPr lang="en-US" b="1" dirty="0">
                <a:latin typeface="Arial" panose="020B0604020202020204" pitchFamily="34" charset="0"/>
                <a:cs typeface="Arial" panose="020B0604020202020204" pitchFamily="34" charset="0"/>
              </a:rPr>
              <a:t>Presenting Drafts</a:t>
            </a:r>
          </a:p>
        </p:txBody>
      </p:sp>
      <p:cxnSp>
        <p:nvCxnSpPr>
          <p:cNvPr id="11" name="Straight Connector 1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853101-F692-E986-B2AB-D78CBAC7D1E0}"/>
              </a:ext>
            </a:extLst>
          </p:cNvPr>
          <p:cNvSpPr>
            <a:spLocks noGrp="1"/>
          </p:cNvSpPr>
          <p:nvPr>
            <p:ph idx="1"/>
          </p:nvPr>
        </p:nvSpPr>
        <p:spPr>
          <a:xfrm>
            <a:off x="783446" y="3275986"/>
            <a:ext cx="6231885" cy="3696316"/>
          </a:xfrm>
        </p:spPr>
        <p:txBody>
          <a:bodyPr>
            <a:normAutofit/>
          </a:bodyPr>
          <a:lstStyle/>
          <a:p>
            <a:pPr marL="0" indent="0">
              <a:buNone/>
            </a:pPr>
            <a:r>
              <a:rPr lang="en-US" sz="2400" dirty="0">
                <a:latin typeface="Arial" panose="020B0604020202020204" pitchFamily="34" charset="0"/>
                <a:cs typeface="Arial" panose="020B0604020202020204" pitchFamily="34" charset="0"/>
              </a:rPr>
              <a:t>Students can present  a physical copy of an assignment or a digital one.</a:t>
            </a:r>
          </a:p>
          <a:p>
            <a:pPr marL="0" indent="0">
              <a:buNone/>
            </a:pPr>
            <a:r>
              <a:rPr lang="en-US" sz="2400" dirty="0">
                <a:latin typeface="Arial" panose="020B0604020202020204" pitchFamily="34" charset="0"/>
                <a:cs typeface="Arial" panose="020B0604020202020204" pitchFamily="34" charset="0"/>
              </a:rPr>
              <a:t>A draft can be:</a:t>
            </a:r>
          </a:p>
          <a:p>
            <a:r>
              <a:rPr lang="en-US" sz="2400" dirty="0">
                <a:latin typeface="Arial" panose="020B0604020202020204" pitchFamily="34" charset="0"/>
                <a:cs typeface="Arial" panose="020B0604020202020204" pitchFamily="34" charset="0"/>
              </a:rPr>
              <a:t>Fully completed</a:t>
            </a:r>
          </a:p>
          <a:p>
            <a:r>
              <a:rPr lang="en-US" sz="2400" dirty="0">
                <a:latin typeface="Arial" panose="020B0604020202020204" pitchFamily="34" charset="0"/>
                <a:cs typeface="Arial" panose="020B0604020202020204" pitchFamily="34" charset="0"/>
              </a:rPr>
              <a:t>Partially completed </a:t>
            </a:r>
          </a:p>
          <a:p>
            <a:pPr marL="0" indent="0">
              <a:buNone/>
            </a:pPr>
            <a:endParaRPr lang="en-US" dirty="0"/>
          </a:p>
          <a:p>
            <a:endParaRPr lang="en-US" dirty="0"/>
          </a:p>
        </p:txBody>
      </p:sp>
      <p:pic>
        <p:nvPicPr>
          <p:cNvPr id="4" name="Picture 2" descr="How to Draft an Assignment of Contract: 12 Steps (with Pictures)">
            <a:extLst>
              <a:ext uri="{FF2B5EF4-FFF2-40B4-BE49-F238E27FC236}">
                <a16:creationId xmlns:a16="http://schemas.microsoft.com/office/drawing/2014/main" id="{F41C2B86-8279-5B9E-AB9E-A153083B3A2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98777" y="1473416"/>
            <a:ext cx="4413670" cy="3305992"/>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84101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B6F57A-8EF5-BEEA-902B-D84AB6F02EFF}"/>
              </a:ext>
            </a:extLst>
          </p:cNvPr>
          <p:cNvSpPr>
            <a:spLocks noGrp="1"/>
          </p:cNvSpPr>
          <p:nvPr>
            <p:ph type="title"/>
          </p:nvPr>
        </p:nvSpPr>
        <p:spPr>
          <a:xfrm>
            <a:off x="505137" y="608079"/>
            <a:ext cx="6141848" cy="1966747"/>
          </a:xfrm>
        </p:spPr>
        <p:txBody>
          <a:bodyPr anchor="ctr">
            <a:noAutofit/>
          </a:bodyPr>
          <a:lstStyle/>
          <a:p>
            <a:pPr algn="ctr"/>
            <a:r>
              <a:rPr lang="en-US" b="1" dirty="0">
                <a:latin typeface="Arial" panose="020B0604020202020204" pitchFamily="34" charset="0"/>
                <a:cs typeface="Arial" panose="020B0604020202020204" pitchFamily="34" charset="0"/>
              </a:rPr>
              <a:t>What to Expect from Draft Feedback</a:t>
            </a:r>
          </a:p>
        </p:txBody>
      </p:sp>
      <p:cxnSp>
        <p:nvCxnSpPr>
          <p:cNvPr id="11" name="Straight Connector 10">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8A322B-130B-7B48-8375-607B48CE0705}"/>
              </a:ext>
            </a:extLst>
          </p:cNvPr>
          <p:cNvSpPr>
            <a:spLocks noGrp="1"/>
          </p:cNvSpPr>
          <p:nvPr>
            <p:ph idx="1"/>
          </p:nvPr>
        </p:nvSpPr>
        <p:spPr>
          <a:xfrm>
            <a:off x="339140" y="3182905"/>
            <a:ext cx="7522113" cy="3696316"/>
          </a:xfrm>
        </p:spPr>
        <p:txBody>
          <a:bodyPr>
            <a:normAutofit fontScale="92500" lnSpcReduction="20000"/>
          </a:bodyPr>
          <a:lstStyle/>
          <a:p>
            <a:pPr>
              <a:lnSpc>
                <a:spcPct val="100000"/>
              </a:lnSpc>
            </a:pPr>
            <a:r>
              <a:rPr lang="en-US" sz="1800" b="1" dirty="0">
                <a:latin typeface="Arial" panose="020B0604020202020204" pitchFamily="34" charset="0"/>
                <a:cs typeface="Arial" panose="020B0604020202020204" pitchFamily="34" charset="0"/>
              </a:rPr>
              <a:t>One</a:t>
            </a:r>
            <a:r>
              <a:rPr lang="en-US" sz="1800" dirty="0">
                <a:latin typeface="Arial" panose="020B0604020202020204" pitchFamily="34" charset="0"/>
                <a:cs typeface="Arial" panose="020B0604020202020204" pitchFamily="34" charset="0"/>
              </a:rPr>
              <a:t> draft will be reviewed.</a:t>
            </a:r>
          </a:p>
          <a:p>
            <a:pPr marL="0" indent="0">
              <a:lnSpc>
                <a:spcPct val="100000"/>
              </a:lnSpc>
              <a:buNone/>
            </a:pPr>
            <a:r>
              <a:rPr lang="en-US" sz="1800" dirty="0">
                <a:latin typeface="Arial" panose="020B0604020202020204" pitchFamily="34" charset="0"/>
                <a:cs typeface="Arial" panose="020B0604020202020204" pitchFamily="34" charset="0"/>
              </a:rPr>
              <a:t>Feedback will concentrate on the following key areas:</a:t>
            </a:r>
          </a:p>
          <a:p>
            <a:pPr>
              <a:lnSpc>
                <a:spcPct val="100000"/>
              </a:lnSpc>
            </a:pPr>
            <a:r>
              <a:rPr lang="en-US" sz="1800" dirty="0">
                <a:latin typeface="Arial" panose="020B0604020202020204" pitchFamily="34" charset="0"/>
                <a:cs typeface="Arial" panose="020B0604020202020204" pitchFamily="34" charset="0"/>
              </a:rPr>
              <a:t>Grammar and Punctuation</a:t>
            </a:r>
          </a:p>
          <a:p>
            <a:pPr>
              <a:lnSpc>
                <a:spcPct val="100000"/>
              </a:lnSpc>
            </a:pPr>
            <a:r>
              <a:rPr lang="en-US" sz="1800" dirty="0">
                <a:latin typeface="Arial" panose="020B0604020202020204" pitchFamily="34" charset="0"/>
                <a:cs typeface="Arial" panose="020B0604020202020204" pitchFamily="34" charset="0"/>
              </a:rPr>
              <a:t>Harvard Referencing </a:t>
            </a:r>
          </a:p>
          <a:p>
            <a:pPr>
              <a:lnSpc>
                <a:spcPct val="100000"/>
              </a:lnSpc>
            </a:pPr>
            <a:r>
              <a:rPr lang="en-US" sz="1800" dirty="0">
                <a:latin typeface="Arial" panose="020B0604020202020204" pitchFamily="34" charset="0"/>
                <a:cs typeface="Arial" panose="020B0604020202020204" pitchFamily="34" charset="0"/>
              </a:rPr>
              <a:t>Your key discussion points (analysis and evaluation)</a:t>
            </a:r>
          </a:p>
          <a:p>
            <a:pPr>
              <a:lnSpc>
                <a:spcPct val="100000"/>
              </a:lnSpc>
            </a:pPr>
            <a:r>
              <a:rPr lang="en-US" sz="1800" dirty="0">
                <a:latin typeface="Arial" panose="020B0604020202020204" pitchFamily="34" charset="0"/>
                <a:cs typeface="Arial" panose="020B0604020202020204" pitchFamily="34" charset="0"/>
              </a:rPr>
              <a:t>Structure</a:t>
            </a:r>
          </a:p>
          <a:p>
            <a:pPr marL="0" indent="0">
              <a:lnSpc>
                <a:spcPct val="100000"/>
              </a:lnSpc>
              <a:buNone/>
            </a:pPr>
            <a:endParaRPr lang="en-US" sz="1800" dirty="0">
              <a:latin typeface="Arial" panose="020B0604020202020204" pitchFamily="34" charset="0"/>
              <a:cs typeface="Arial" panose="020B0604020202020204" pitchFamily="34" charset="0"/>
            </a:endParaRPr>
          </a:p>
          <a:p>
            <a:pPr>
              <a:lnSpc>
                <a:spcPct val="100000"/>
              </a:lnSpc>
            </a:pPr>
            <a:r>
              <a:rPr lang="en-US" sz="1800" dirty="0">
                <a:latin typeface="Arial" panose="020B0604020202020204" pitchFamily="34" charset="0"/>
                <a:cs typeface="Arial" panose="020B0604020202020204" pitchFamily="34" charset="0"/>
              </a:rPr>
              <a:t>Please note 10-15% of your draft will be reviewed.</a:t>
            </a:r>
          </a:p>
          <a:p>
            <a:pPr>
              <a:lnSpc>
                <a:spcPct val="100000"/>
              </a:lnSpc>
            </a:pPr>
            <a:r>
              <a:rPr lang="en-US" sz="1800" dirty="0">
                <a:latin typeface="Arial" panose="020B0604020202020204" pitchFamily="34" charset="0"/>
                <a:cs typeface="Arial" panose="020B0604020202020204" pitchFamily="34" charset="0"/>
              </a:rPr>
              <a:t>Anything annotated within those 4 areas will be highlighted once. </a:t>
            </a:r>
          </a:p>
          <a:p>
            <a:pPr>
              <a:lnSpc>
                <a:spcPct val="100000"/>
              </a:lnSpc>
            </a:pPr>
            <a:r>
              <a:rPr lang="en-US" sz="1800" dirty="0">
                <a:latin typeface="Arial" panose="020B0604020202020204" pitchFamily="34" charset="0"/>
                <a:cs typeface="Arial" panose="020B0604020202020204" pitchFamily="34" charset="0"/>
              </a:rPr>
              <a:t>Students are encouraged to review/ proofread their work. </a:t>
            </a:r>
          </a:p>
          <a:p>
            <a:pPr marL="0" indent="0">
              <a:lnSpc>
                <a:spcPct val="100000"/>
              </a:lnSpc>
              <a:buNone/>
            </a:pPr>
            <a:endParaRPr lang="en-US" sz="700" dirty="0"/>
          </a:p>
          <a:p>
            <a:pPr marL="0" indent="0">
              <a:lnSpc>
                <a:spcPct val="100000"/>
              </a:lnSpc>
              <a:buNone/>
            </a:pPr>
            <a:r>
              <a:rPr lang="en-US" sz="700" dirty="0"/>
              <a:t> </a:t>
            </a:r>
          </a:p>
        </p:txBody>
      </p:sp>
      <p:pic>
        <p:nvPicPr>
          <p:cNvPr id="4" name="Picture 2" descr="How to Draft an Assignment of Contract: 12 Steps (with Pictures)">
            <a:extLst>
              <a:ext uri="{FF2B5EF4-FFF2-40B4-BE49-F238E27FC236}">
                <a16:creationId xmlns:a16="http://schemas.microsoft.com/office/drawing/2014/main" id="{0602C702-15E0-D525-EC3A-DB773FDC9F2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70388" y="1206100"/>
            <a:ext cx="5221611" cy="3911168"/>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15129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758952" y="420625"/>
            <a:ext cx="10667998" cy="1326814"/>
          </a:xfrm>
        </p:spPr>
        <p:txBody>
          <a:bodyPr anchor="ctr">
            <a:noAutofit/>
          </a:bodyPr>
          <a:lstStyle/>
          <a:p>
            <a:r>
              <a:rPr lang="en-US" b="1" dirty="0">
                <a:solidFill>
                  <a:schemeClr val="bg1"/>
                </a:solidFill>
                <a:latin typeface="Arial" panose="020B0604020202020204" pitchFamily="34" charset="0"/>
                <a:cs typeface="Arial" panose="020B0604020202020204" pitchFamily="34" charset="0"/>
              </a:rPr>
              <a:t>Lectures and Tutorials: </a:t>
            </a:r>
            <a:br>
              <a:rPr lang="en-US" b="1" dirty="0">
                <a:solidFill>
                  <a:schemeClr val="bg1"/>
                </a:solidFill>
                <a:latin typeface="Arial" panose="020B0604020202020204" pitchFamily="34" charset="0"/>
                <a:cs typeface="Arial" panose="020B0604020202020204" pitchFamily="34" charset="0"/>
              </a:rPr>
            </a:br>
            <a:r>
              <a:rPr lang="en-US" b="1" dirty="0">
                <a:solidFill>
                  <a:schemeClr val="bg1"/>
                </a:solidFill>
                <a:latin typeface="Arial" panose="020B0604020202020204" pitchFamily="34" charset="0"/>
                <a:cs typeface="Arial" panose="020B0604020202020204" pitchFamily="34" charset="0"/>
              </a:rPr>
              <a:t>Reasons for attending</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494797" y="2699123"/>
            <a:ext cx="6039340" cy="3368920"/>
          </a:xfrm>
        </p:spPr>
        <p:txBody>
          <a:bodyPr anchor="ctr">
            <a:normAutofit/>
          </a:bodyPr>
          <a:lstStyle/>
          <a:p>
            <a:r>
              <a:rPr lang="en-US" dirty="0">
                <a:latin typeface="Arial" panose="020B0604020202020204" pitchFamily="34" charset="0"/>
                <a:cs typeface="Arial" panose="020B0604020202020204" pitchFamily="34" charset="0"/>
              </a:rPr>
              <a:t>Previous studies confirm positive impact on attainment </a:t>
            </a:r>
            <a:r>
              <a:rPr lang="en-US" sz="1200" dirty="0">
                <a:latin typeface="Arial" panose="020B0604020202020204" pitchFamily="34" charset="0"/>
                <a:cs typeface="Arial" panose="020B0604020202020204" pitchFamily="34" charset="0"/>
              </a:rPr>
              <a:t>(MacGillivray, 2009; Choudhary and Malthus, 2017). </a:t>
            </a:r>
          </a:p>
          <a:p>
            <a:r>
              <a:rPr lang="en-US" dirty="0">
                <a:latin typeface="Arial" panose="020B0604020202020204" pitchFamily="34" charset="0"/>
                <a:cs typeface="Arial" panose="020B0604020202020204" pitchFamily="34" charset="0"/>
              </a:rPr>
              <a:t>97% of students who accessed tutorials passed courses (48 student’s)</a:t>
            </a:r>
          </a:p>
          <a:p>
            <a:r>
              <a:rPr lang="en-US" dirty="0">
                <a:latin typeface="Arial" panose="020B0604020202020204" pitchFamily="34" charset="0"/>
                <a:cs typeface="Arial" panose="020B0604020202020204" pitchFamily="34" charset="0"/>
              </a:rPr>
              <a:t>48% of student’s who did not access tutorials passed (24 students)</a:t>
            </a:r>
            <a:endParaRPr lang="en-US" sz="1200" dirty="0">
              <a:latin typeface="Arial" panose="020B0604020202020204" pitchFamily="34" charset="0"/>
              <a:cs typeface="Arial" panose="020B0604020202020204" pitchFamily="34" charset="0"/>
            </a:endParaRPr>
          </a:p>
          <a:p>
            <a:endParaRPr lang="en-US" dirty="0"/>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53951" y="2704852"/>
            <a:ext cx="3973000" cy="2787029"/>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4" name="TextBox 3">
            <a:extLst>
              <a:ext uri="{FF2B5EF4-FFF2-40B4-BE49-F238E27FC236}">
                <a16:creationId xmlns:a16="http://schemas.microsoft.com/office/drawing/2014/main" id="{5EAAAE0E-AF07-19F1-F82B-2BA639D2DF9D}"/>
              </a:ext>
            </a:extLst>
          </p:cNvPr>
          <p:cNvSpPr txBox="1"/>
          <p:nvPr/>
        </p:nvSpPr>
        <p:spPr>
          <a:xfrm>
            <a:off x="6871939" y="6068043"/>
            <a:ext cx="3973000"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(Manalo, Marshall and Fraser, 2008) </a:t>
            </a:r>
          </a:p>
        </p:txBody>
      </p:sp>
    </p:spTree>
    <p:extLst>
      <p:ext uri="{BB962C8B-B14F-4D97-AF65-F5344CB8AC3E}">
        <p14:creationId xmlns:p14="http://schemas.microsoft.com/office/powerpoint/2010/main" val="2214406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758952" y="420625"/>
            <a:ext cx="10667998" cy="1326814"/>
          </a:xfrm>
        </p:spPr>
        <p:txBody>
          <a:bodyPr anchor="ctr">
            <a:noAutofit/>
          </a:bodyPr>
          <a:lstStyle/>
          <a:p>
            <a:r>
              <a:rPr lang="en-US" b="1" dirty="0">
                <a:solidFill>
                  <a:schemeClr val="bg1"/>
                </a:solidFill>
                <a:latin typeface="Arial" panose="020B0604020202020204" pitchFamily="34" charset="0"/>
                <a:cs typeface="Arial" panose="020B0604020202020204" pitchFamily="34" charset="0"/>
              </a:rPr>
              <a:t>Lectures and Tutorials: </a:t>
            </a:r>
            <a:br>
              <a:rPr lang="en-US" b="1" dirty="0">
                <a:solidFill>
                  <a:schemeClr val="bg1"/>
                </a:solidFill>
                <a:latin typeface="Arial" panose="020B0604020202020204" pitchFamily="34" charset="0"/>
                <a:cs typeface="Arial" panose="020B0604020202020204" pitchFamily="34" charset="0"/>
              </a:rPr>
            </a:br>
            <a:r>
              <a:rPr lang="en-US" b="1" dirty="0">
                <a:solidFill>
                  <a:schemeClr val="bg1"/>
                </a:solidFill>
                <a:latin typeface="Arial" panose="020B0604020202020204" pitchFamily="34" charset="0"/>
                <a:cs typeface="Arial" panose="020B0604020202020204" pitchFamily="34" charset="0"/>
              </a:rPr>
              <a:t>Reasons for attending</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432235" y="2258142"/>
            <a:ext cx="6178607" cy="3934997"/>
          </a:xfrm>
        </p:spPr>
        <p:txBody>
          <a:bodyPr anchor="ctr">
            <a:normAutofit lnSpcReduction="10000"/>
          </a:bodyPr>
          <a:lstStyle/>
          <a:p>
            <a:r>
              <a:rPr lang="en-GB" dirty="0">
                <a:latin typeface="Arial" panose="020B0604020202020204" pitchFamily="34" charset="0"/>
                <a:cs typeface="Arial" panose="020B0604020202020204" pitchFamily="34" charset="0"/>
              </a:rPr>
              <a:t>Lectures are the basis for all your assessment. One of the reasons that many students skip lectures is because they feel that they are a waste of time, but ...</a:t>
            </a:r>
          </a:p>
          <a:p>
            <a:r>
              <a:rPr lang="en-GB" dirty="0">
                <a:latin typeface="Arial" panose="020B0604020202020204" pitchFamily="34" charset="0"/>
                <a:cs typeface="Arial" panose="020B0604020202020204" pitchFamily="34" charset="0"/>
              </a:rPr>
              <a:t>Lectures teach focus. ...</a:t>
            </a:r>
          </a:p>
          <a:p>
            <a:r>
              <a:rPr lang="en-GB" dirty="0">
                <a:latin typeface="Arial" panose="020B0604020202020204" pitchFamily="34" charset="0"/>
                <a:cs typeface="Arial" panose="020B0604020202020204" pitchFamily="34" charset="0"/>
              </a:rPr>
              <a:t>You'll get information you can't find anywhere else. </a:t>
            </a:r>
          </a:p>
          <a:p>
            <a:pPr marL="0" indent="0">
              <a:buNone/>
            </a:pPr>
            <a:r>
              <a:rPr lang="en-GB" b="1" dirty="0">
                <a:latin typeface="Arial" panose="020B0604020202020204" pitchFamily="34" charset="0"/>
                <a:cs typeface="Arial" panose="020B0604020202020204" pitchFamily="34" charset="0"/>
              </a:rPr>
              <a:t>Lectures give you opportunities for…</a:t>
            </a:r>
          </a:p>
          <a:p>
            <a:r>
              <a:rPr lang="en-GB" dirty="0">
                <a:latin typeface="Arial" panose="020B0604020202020204" pitchFamily="34" charset="0"/>
                <a:cs typeface="Arial" panose="020B0604020202020204" pitchFamily="34" charset="0"/>
              </a:rPr>
              <a:t>Networking. ...</a:t>
            </a:r>
          </a:p>
          <a:p>
            <a:r>
              <a:rPr lang="en-GB" dirty="0">
                <a:latin typeface="Arial" panose="020B0604020202020204" pitchFamily="34" charset="0"/>
                <a:cs typeface="Arial" panose="020B0604020202020204" pitchFamily="34" charset="0"/>
              </a:rPr>
              <a:t>Extra resources.</a:t>
            </a:r>
          </a:p>
          <a:p>
            <a:r>
              <a:rPr lang="en-GB" dirty="0">
                <a:latin typeface="Arial" panose="020B0604020202020204" pitchFamily="34" charset="0"/>
                <a:cs typeface="Arial" panose="020B0604020202020204" pitchFamily="34" charset="0"/>
              </a:rPr>
              <a:t>Making new friends!</a:t>
            </a:r>
            <a:endParaRPr lang="en-US" dirty="0">
              <a:latin typeface="Arial" panose="020B0604020202020204" pitchFamily="34" charset="0"/>
              <a:cs typeface="Arial" panose="020B0604020202020204" pitchFamily="34" charset="0"/>
            </a:endParaRPr>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53951" y="2704852"/>
            <a:ext cx="3973000" cy="2787029"/>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836733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1159727" y="892098"/>
            <a:ext cx="10158761" cy="164095"/>
          </a:xfrm>
        </p:spPr>
        <p:txBody>
          <a:bodyPr anchor="ctr">
            <a:noAutofit/>
          </a:bodyPr>
          <a:lstStyle/>
          <a:p>
            <a:r>
              <a:rPr lang="en-GB" sz="4800" b="1" dirty="0">
                <a:solidFill>
                  <a:schemeClr val="bg1"/>
                </a:solidFill>
                <a:latin typeface="Arial" panose="020B0604020202020204" pitchFamily="34" charset="0"/>
                <a:cs typeface="Arial" panose="020B0604020202020204" pitchFamily="34" charset="0"/>
              </a:rPr>
              <a:t>Only Miss a Lecture for a Good reason and Take Responsibility</a:t>
            </a:r>
            <a:endParaRPr lang="en-US" sz="4800" b="1" dirty="0">
              <a:solidFill>
                <a:schemeClr val="bg1"/>
              </a:solidFill>
              <a:latin typeface="Arial" panose="020B0604020202020204" pitchFamily="34" charset="0"/>
              <a:cs typeface="Arial" panose="020B0604020202020204" pitchFamily="34" charset="0"/>
            </a:endParaRP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167267" y="1955970"/>
            <a:ext cx="8272123" cy="4646744"/>
          </a:xfrm>
        </p:spPr>
        <p:txBody>
          <a:bodyPr anchor="ctr">
            <a:normAutofit fontScale="92500" lnSpcReduction="10000"/>
          </a:bodyPr>
          <a:lstStyle/>
          <a:p>
            <a:pPr marL="0" indent="0">
              <a:buNone/>
            </a:pPr>
            <a:r>
              <a:rPr lang="en-US" sz="2400" b="1" dirty="0">
                <a:latin typeface="Arial" panose="020B0604020202020204" pitchFamily="34" charset="0"/>
                <a:cs typeface="Arial" panose="020B0604020202020204" pitchFamily="34" charset="0"/>
              </a:rPr>
              <a:t>Valid Reasons for Not Attending Include…</a:t>
            </a:r>
          </a:p>
          <a:p>
            <a:r>
              <a:rPr lang="en-GB" dirty="0">
                <a:latin typeface="Arial" panose="020B0604020202020204" pitchFamily="34" charset="0"/>
                <a:cs typeface="Arial" panose="020B0604020202020204" pitchFamily="34" charset="0"/>
              </a:rPr>
              <a:t>Illness: Feeling unwell or having a contagious condition</a:t>
            </a:r>
          </a:p>
          <a:p>
            <a:r>
              <a:rPr lang="en-GB" dirty="0">
                <a:latin typeface="Arial" panose="020B0604020202020204" pitchFamily="34" charset="0"/>
                <a:cs typeface="Arial" panose="020B0604020202020204" pitchFamily="34" charset="0"/>
              </a:rPr>
              <a:t>Medical appointment: Scheduled doctor's or dentist's visit</a:t>
            </a:r>
          </a:p>
          <a:p>
            <a:r>
              <a:rPr lang="en-GB" dirty="0">
                <a:latin typeface="Arial" panose="020B0604020202020204" pitchFamily="34" charset="0"/>
                <a:cs typeface="Arial" panose="020B0604020202020204" pitchFamily="34" charset="0"/>
              </a:rPr>
              <a:t>Family emergency: Urgent family matters requiring immediate attention</a:t>
            </a:r>
          </a:p>
          <a:p>
            <a:r>
              <a:rPr lang="en-GB" dirty="0">
                <a:latin typeface="Arial" panose="020B0604020202020204" pitchFamily="34" charset="0"/>
                <a:cs typeface="Arial" panose="020B0604020202020204" pitchFamily="34" charset="0"/>
              </a:rPr>
              <a:t>Personal emergency: Unforeseen personal issues or crises</a:t>
            </a:r>
          </a:p>
          <a:p>
            <a:r>
              <a:rPr lang="en-GB" dirty="0">
                <a:latin typeface="Arial" panose="020B0604020202020204" pitchFamily="34" charset="0"/>
                <a:cs typeface="Arial" panose="020B0604020202020204" pitchFamily="34" charset="0"/>
              </a:rPr>
              <a:t>Mental health: Needing a mental health day due to stress or anxiety</a:t>
            </a:r>
          </a:p>
          <a:p>
            <a:r>
              <a:rPr lang="en-GB" dirty="0">
                <a:latin typeface="Arial" panose="020B0604020202020204" pitchFamily="34" charset="0"/>
                <a:cs typeface="Arial" panose="020B0604020202020204" pitchFamily="34" charset="0"/>
              </a:rPr>
              <a:t>Professional development: Attending a job interview or professional conference</a:t>
            </a:r>
          </a:p>
          <a:p>
            <a:r>
              <a:rPr lang="en-GB" dirty="0">
                <a:latin typeface="Arial" panose="020B0604020202020204" pitchFamily="34" charset="0"/>
                <a:cs typeface="Arial" panose="020B0604020202020204" pitchFamily="34" charset="0"/>
              </a:rPr>
              <a:t>Childcare: Needing to take care of a sick child or unexpected childcare issues</a:t>
            </a:r>
          </a:p>
          <a:p>
            <a:r>
              <a:rPr lang="en-GB" dirty="0">
                <a:latin typeface="Arial" panose="020B0604020202020204" pitchFamily="34" charset="0"/>
                <a:cs typeface="Arial" panose="020B0604020202020204" pitchFamily="34" charset="0"/>
              </a:rPr>
              <a:t>Work Obligations: Unforeseen work commitments</a:t>
            </a:r>
          </a:p>
          <a:p>
            <a:r>
              <a:rPr lang="en-GB" dirty="0">
                <a:latin typeface="Arial" panose="020B0604020202020204" pitchFamily="34" charset="0"/>
                <a:cs typeface="Arial" panose="020B0604020202020204" pitchFamily="34" charset="0"/>
              </a:rPr>
              <a:t>House emergencies: E.g., plumbing or electrical issues.</a:t>
            </a:r>
            <a:endParaRPr lang="en-US" dirty="0">
              <a:latin typeface="Arial" panose="020B0604020202020204" pitchFamily="34" charset="0"/>
              <a:cs typeface="Arial" panose="020B0604020202020204" pitchFamily="34" charset="0"/>
            </a:endParaRPr>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408" r="5677"/>
          <a:stretch>
            <a:fillRect/>
          </a:stretch>
        </p:blipFill>
        <p:spPr bwMode="auto">
          <a:xfrm>
            <a:off x="8847380" y="2741249"/>
            <a:ext cx="2936631" cy="2787029"/>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21388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803332" y="856908"/>
            <a:ext cx="10714591" cy="242154"/>
          </a:xfrm>
        </p:spPr>
        <p:txBody>
          <a:bodyPr anchor="ctr">
            <a:noAutofit/>
          </a:bodyPr>
          <a:lstStyle/>
          <a:p>
            <a:r>
              <a:rPr lang="en-US" sz="5400" b="1" dirty="0">
                <a:solidFill>
                  <a:schemeClr val="bg1"/>
                </a:solidFill>
                <a:latin typeface="Arial" panose="020B0604020202020204" pitchFamily="34" charset="0"/>
                <a:cs typeface="Arial" panose="020B0604020202020204" pitchFamily="34" charset="0"/>
              </a:rPr>
              <a:t>Follow up on the Lecture Afterwards</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73448" y="1866759"/>
            <a:ext cx="9902285" cy="4902029"/>
          </a:xfrm>
        </p:spPr>
        <p:txBody>
          <a:bodyPr anchor="ctr">
            <a:normAutofit/>
          </a:bodyPr>
          <a:lstStyle/>
          <a:p>
            <a:pPr marL="0" indent="0">
              <a:buNone/>
            </a:pPr>
            <a:r>
              <a:rPr lang="en-GB" sz="2600" b="1" dirty="0">
                <a:latin typeface="Arial" panose="020B0604020202020204" pitchFamily="34" charset="0"/>
                <a:cs typeface="Arial" panose="020B0604020202020204" pitchFamily="34" charset="0"/>
              </a:rPr>
              <a:t>Make sure that you follow up on the lecture that you missed.</a:t>
            </a:r>
            <a:endParaRPr lang="en-US" sz="24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Watch the recording of the lecture you missed</a:t>
            </a:r>
          </a:p>
          <a:p>
            <a:r>
              <a:rPr lang="en-GB" dirty="0">
                <a:latin typeface="Arial" panose="020B0604020202020204" pitchFamily="34" charset="0"/>
                <a:cs typeface="Arial" panose="020B0604020202020204" pitchFamily="34" charset="0"/>
              </a:rPr>
              <a:t>Ask your classmates what you have missed</a:t>
            </a:r>
          </a:p>
          <a:p>
            <a:r>
              <a:rPr lang="en-GB" dirty="0">
                <a:latin typeface="Arial" panose="020B0604020202020204" pitchFamily="34" charset="0"/>
                <a:cs typeface="Arial" panose="020B0604020202020204" pitchFamily="34" charset="0"/>
              </a:rPr>
              <a:t>Ask your lecturer if they can provide you with any handouts etc. that you may have missed</a:t>
            </a:r>
          </a:p>
          <a:p>
            <a:r>
              <a:rPr lang="en-GB" dirty="0">
                <a:latin typeface="Arial" panose="020B0604020202020204" pitchFamily="34" charset="0"/>
                <a:cs typeface="Arial" panose="020B0604020202020204" pitchFamily="34" charset="0"/>
              </a:rPr>
              <a:t>Remember </a:t>
            </a:r>
            <a:r>
              <a:rPr lang="en-GB" b="1" dirty="0">
                <a:latin typeface="Arial" panose="020B0604020202020204" pitchFamily="34" charset="0"/>
                <a:cs typeface="Arial" panose="020B0604020202020204" pitchFamily="34" charset="0"/>
              </a:rPr>
              <a:t>YOU </a:t>
            </a:r>
            <a:r>
              <a:rPr lang="en-GB" dirty="0">
                <a:latin typeface="Arial" panose="020B0604020202020204" pitchFamily="34" charset="0"/>
                <a:cs typeface="Arial" panose="020B0604020202020204" pitchFamily="34" charset="0"/>
              </a:rPr>
              <a:t>are accountable for what you learn</a:t>
            </a:r>
          </a:p>
          <a:p>
            <a:pPr marL="0" indent="0">
              <a:buNone/>
            </a:pPr>
            <a:r>
              <a:rPr lang="en-GB" dirty="0">
                <a:latin typeface="Arial" panose="020B0604020202020204" pitchFamily="34" charset="0"/>
                <a:cs typeface="Arial" panose="020B0604020202020204" pitchFamily="34" charset="0"/>
              </a:rPr>
              <a:t>We cannot avoid the fact that we may miss lectures because of circumstances beyond our control but ultimately, attending lectures regularly will significantly enhance your learning experience, better prepare you for assessments, and foster valuable connections that can support your academic and professional journey</a:t>
            </a:r>
            <a:endParaRPr lang="en-US" dirty="0">
              <a:latin typeface="Arial" panose="020B0604020202020204" pitchFamily="34" charset="0"/>
              <a:cs typeface="Arial" panose="020B0604020202020204" pitchFamily="34" charset="0"/>
            </a:endParaRPr>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669"/>
          <a:stretch/>
        </p:blipFill>
        <p:spPr bwMode="auto">
          <a:xfrm>
            <a:off x="9975734" y="2941882"/>
            <a:ext cx="2216265" cy="1984775"/>
          </a:xfrm>
          <a:prstGeom prst="rect">
            <a:avLst/>
          </a:prstGeom>
          <a:noFill/>
          <a:extLst>
            <a:ext uri="{909E8E84-426E-40DD-AFC4-6F175D3DCCD1}">
              <a14:hiddenFill xmlns:a14="http://schemas.microsoft.com/office/drawing/2010/main">
                <a:solidFill>
                  <a:srgbClr val="FFFFFF"/>
                </a:solidFill>
              </a14:hiddenFill>
            </a:ext>
          </a:extLst>
        </p:spPr>
      </p:pic>
      <p:sp>
        <p:nvSpPr>
          <p:cNvPr id="820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261350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382524" y="403122"/>
            <a:ext cx="11426950" cy="1326814"/>
          </a:xfrm>
        </p:spPr>
        <p:txBody>
          <a:bodyPr anchor="ctr">
            <a:normAutofit fontScale="90000"/>
          </a:bodyPr>
          <a:lstStyle/>
          <a:p>
            <a:pPr algn="ctr"/>
            <a:r>
              <a:rPr lang="en-US" b="1" dirty="0">
                <a:solidFill>
                  <a:schemeClr val="bg1"/>
                </a:solidFill>
                <a:latin typeface="Arial" panose="020B0604020202020204" pitchFamily="34" charset="0"/>
                <a:cs typeface="Arial" panose="020B0604020202020204" pitchFamily="34" charset="0"/>
              </a:rPr>
              <a:t>Time with your Lecturer …Preparation </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306082" y="1381106"/>
            <a:ext cx="10412344" cy="5320332"/>
          </a:xfrm>
        </p:spPr>
        <p:txBody>
          <a:bodyPr anchor="ctr">
            <a:normAutofit/>
          </a:bodyPr>
          <a:lstStyle/>
          <a:p>
            <a:pPr marL="0" indent="0">
              <a:buNone/>
            </a:pPr>
            <a:r>
              <a:rPr lang="en-US" sz="2400" dirty="0">
                <a:latin typeface="Arial" panose="020B0604020202020204" pitchFamily="34" charset="0"/>
                <a:cs typeface="Arial" panose="020B0604020202020204" pitchFamily="34" charset="0"/>
              </a:rPr>
              <a:t>If you have the opportunity of 1 to 1 time with your lecturer, you should…</a:t>
            </a:r>
          </a:p>
          <a:p>
            <a:r>
              <a:rPr lang="en-US" dirty="0">
                <a:latin typeface="Arial" panose="020B0604020202020204" pitchFamily="34" charset="0"/>
                <a:cs typeface="Arial" panose="020B0604020202020204" pitchFamily="34" charset="0"/>
              </a:rPr>
              <a:t>Look over your notes from the lecture(s)</a:t>
            </a:r>
          </a:p>
          <a:p>
            <a:r>
              <a:rPr lang="en-US" dirty="0">
                <a:latin typeface="Arial" panose="020B0604020202020204" pitchFamily="34" charset="0"/>
                <a:cs typeface="Arial" panose="020B0604020202020204" pitchFamily="34" charset="0"/>
              </a:rPr>
              <a:t>List your questions/ queries</a:t>
            </a:r>
          </a:p>
          <a:p>
            <a:r>
              <a:rPr lang="en-US" dirty="0">
                <a:latin typeface="Arial" panose="020B0604020202020204" pitchFamily="34" charset="0"/>
                <a:cs typeface="Arial" panose="020B0604020202020204" pitchFamily="34" charset="0"/>
              </a:rPr>
              <a:t>Provide gathered materials of interests </a:t>
            </a:r>
          </a:p>
          <a:p>
            <a:r>
              <a:rPr lang="en-US" dirty="0">
                <a:latin typeface="Arial" panose="020B0604020202020204" pitchFamily="34" charset="0"/>
                <a:cs typeface="Arial" panose="020B0604020202020204" pitchFamily="34" charset="0"/>
              </a:rPr>
              <a:t> </a:t>
            </a:r>
            <a:r>
              <a:rPr lang="en-GB" b="0" i="0" u="none" strike="noStrike" dirty="0">
                <a:solidFill>
                  <a:srgbClr val="212529"/>
                </a:solidFill>
                <a:effectLst/>
                <a:latin typeface="Arial" panose="020B0604020202020204" pitchFamily="34" charset="0"/>
                <a:cs typeface="Arial" panose="020B0604020202020204" pitchFamily="34" charset="0"/>
              </a:rPr>
              <a:t>Write down a few </a:t>
            </a:r>
            <a:r>
              <a:rPr lang="en-GB" b="1" i="0" u="none" strike="noStrike" dirty="0">
                <a:solidFill>
                  <a:srgbClr val="932F8B"/>
                </a:solidFill>
                <a:effectLst/>
                <a:latin typeface="Arial" panose="020B0604020202020204" pitchFamily="34" charset="0"/>
                <a:cs typeface="Arial" panose="020B0604020202020204" pitchFamily="34" charset="0"/>
              </a:rPr>
              <a:t>ideas</a:t>
            </a:r>
            <a:r>
              <a:rPr lang="en-GB" b="0" i="0" u="none" strike="noStrike" dirty="0">
                <a:solidFill>
                  <a:srgbClr val="212529"/>
                </a:solidFill>
                <a:effectLst/>
                <a:latin typeface="Arial" panose="020B0604020202020204" pitchFamily="34" charset="0"/>
                <a:cs typeface="Arial" panose="020B0604020202020204" pitchFamily="34" charset="0"/>
              </a:rPr>
              <a:t> for ways you could contribute - any thoughts, comments or information you can bring to the topic.</a:t>
            </a:r>
            <a:endParaRPr lang="en-US" dirty="0">
              <a:latin typeface="Arial" panose="020B0604020202020204" pitchFamily="34" charset="0"/>
              <a:cs typeface="Arial" panose="020B0604020202020204" pitchFamily="34" charset="0"/>
            </a:endParaRPr>
          </a:p>
          <a:p>
            <a:endParaRPr lang="en-US" dirty="0"/>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867" r="12003"/>
          <a:stretch>
            <a:fillRect/>
          </a:stretch>
        </p:blipFill>
        <p:spPr bwMode="auto">
          <a:xfrm>
            <a:off x="10236579" y="4745469"/>
            <a:ext cx="1955420" cy="1955969"/>
          </a:xfrm>
          <a:prstGeom prst="rect">
            <a:avLst/>
          </a:prstGeom>
          <a:noFill/>
          <a:extLst>
            <a:ext uri="{909E8E84-426E-40DD-AFC4-6F175D3DCCD1}">
              <a14:hiddenFill xmlns:a14="http://schemas.microsoft.com/office/drawing/2010/main">
                <a:solidFill>
                  <a:srgbClr val="FFFFFF"/>
                </a:solidFill>
              </a14:hiddenFill>
            </a:ext>
          </a:extLst>
        </p:spPr>
      </p:pic>
      <p:sp>
        <p:nvSpPr>
          <p:cNvPr id="8207"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493234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203" name="Rectangle 8202">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5" name="Rectangle 8204">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F5C64-EE2E-53B2-DD5A-6C9BC9F016C7}"/>
              </a:ext>
            </a:extLst>
          </p:cNvPr>
          <p:cNvSpPr>
            <a:spLocks noGrp="1"/>
          </p:cNvSpPr>
          <p:nvPr>
            <p:ph type="title"/>
          </p:nvPr>
        </p:nvSpPr>
        <p:spPr>
          <a:xfrm>
            <a:off x="758952" y="420625"/>
            <a:ext cx="10667998" cy="1326814"/>
          </a:xfrm>
        </p:spPr>
        <p:txBody>
          <a:bodyPr anchor="ctr">
            <a:normAutofit/>
          </a:bodyPr>
          <a:lstStyle/>
          <a:p>
            <a:pPr algn="ctr"/>
            <a:r>
              <a:rPr lang="en-US" b="1" dirty="0">
                <a:solidFill>
                  <a:schemeClr val="bg1"/>
                </a:solidFill>
                <a:latin typeface="Arial" panose="020B0604020202020204" pitchFamily="34" charset="0"/>
                <a:cs typeface="Arial" panose="020B0604020202020204" pitchFamily="34" charset="0"/>
              </a:rPr>
              <a:t>Rules of Engagement </a:t>
            </a:r>
          </a:p>
        </p:txBody>
      </p:sp>
      <p:sp>
        <p:nvSpPr>
          <p:cNvPr id="8198" name="Content Placeholder 8197">
            <a:extLst>
              <a:ext uri="{FF2B5EF4-FFF2-40B4-BE49-F238E27FC236}">
                <a16:creationId xmlns:a16="http://schemas.microsoft.com/office/drawing/2014/main" id="{0113E2DD-2B5D-13E0-CC5F-AD925987284F}"/>
              </a:ext>
            </a:extLst>
          </p:cNvPr>
          <p:cNvSpPr>
            <a:spLocks noGrp="1"/>
          </p:cNvSpPr>
          <p:nvPr>
            <p:ph idx="1"/>
          </p:nvPr>
        </p:nvSpPr>
        <p:spPr>
          <a:xfrm>
            <a:off x="758952" y="2413169"/>
            <a:ext cx="6039340" cy="3368920"/>
          </a:xfrm>
        </p:spPr>
        <p:txBody>
          <a:bodyPr anchor="ctr">
            <a:normAutofit/>
          </a:bodyPr>
          <a:lstStyle/>
          <a:p>
            <a:r>
              <a:rPr lang="en-US" sz="2800" dirty="0">
                <a:latin typeface="Arial" panose="020B0604020202020204" pitchFamily="34" charset="0"/>
                <a:cs typeface="Arial" panose="020B0604020202020204" pitchFamily="34" charset="0"/>
              </a:rPr>
              <a:t>Be respectful of others</a:t>
            </a:r>
          </a:p>
          <a:p>
            <a:r>
              <a:rPr lang="en-US" sz="2800" dirty="0">
                <a:latin typeface="Arial" panose="020B0604020202020204" pitchFamily="34" charset="0"/>
                <a:cs typeface="Arial" panose="020B0604020202020204" pitchFamily="34" charset="0"/>
              </a:rPr>
              <a:t>Be mindful of time constraints</a:t>
            </a:r>
          </a:p>
          <a:p>
            <a:r>
              <a:rPr lang="en-US" sz="2800" dirty="0">
                <a:latin typeface="Arial" panose="020B0604020202020204" pitchFamily="34" charset="0"/>
                <a:cs typeface="Arial" panose="020B0604020202020204" pitchFamily="34" charset="0"/>
              </a:rPr>
              <a:t>Wait your turn </a:t>
            </a:r>
          </a:p>
          <a:p>
            <a:r>
              <a:rPr lang="en-US" sz="2800" dirty="0">
                <a:latin typeface="Arial" panose="020B0604020202020204" pitchFamily="34" charset="0"/>
                <a:cs typeface="Arial" panose="020B0604020202020204" pitchFamily="34" charset="0"/>
              </a:rPr>
              <a:t>Active Listening </a:t>
            </a:r>
          </a:p>
        </p:txBody>
      </p:sp>
      <p:pic>
        <p:nvPicPr>
          <p:cNvPr id="8194" name="Picture 2" descr="Oxford Tutorials | Study Away | PLU">
            <a:extLst>
              <a:ext uri="{FF2B5EF4-FFF2-40B4-BE49-F238E27FC236}">
                <a16:creationId xmlns:a16="http://schemas.microsoft.com/office/drawing/2014/main" id="{E0CDA96F-28BB-EE02-AA3C-D3149BA7DC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853643" y="2704852"/>
            <a:ext cx="2573307" cy="1805155"/>
          </a:xfrm>
          <a:prstGeom prst="rect">
            <a:avLst/>
          </a:prstGeom>
          <a:noFill/>
          <a:extLst>
            <a:ext uri="{909E8E84-426E-40DD-AFC4-6F175D3DCCD1}">
              <a14:hiddenFill xmlns:a14="http://schemas.microsoft.com/office/drawing/2010/main">
                <a:solidFill>
                  <a:srgbClr val="FFFFFF"/>
                </a:solidFill>
              </a14:hiddenFill>
            </a:ext>
          </a:extLst>
        </p:spPr>
      </p:pic>
      <p:sp>
        <p:nvSpPr>
          <p:cNvPr id="8207"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37217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7D1B14-0038-E07F-BDE7-7D3D6660A501}"/>
              </a:ext>
            </a:extLst>
          </p:cNvPr>
          <p:cNvSpPr>
            <a:spLocks noGrp="1"/>
          </p:cNvSpPr>
          <p:nvPr>
            <p:ph type="title"/>
          </p:nvPr>
        </p:nvSpPr>
        <p:spPr>
          <a:xfrm>
            <a:off x="758952" y="420625"/>
            <a:ext cx="10667998" cy="1326814"/>
          </a:xfrm>
        </p:spPr>
        <p:txBody>
          <a:bodyPr anchor="ctr">
            <a:normAutofit/>
          </a:bodyPr>
          <a:lstStyle/>
          <a:p>
            <a:pPr algn="ctr"/>
            <a:r>
              <a:rPr lang="en-US" b="1" dirty="0">
                <a:solidFill>
                  <a:schemeClr val="bg1"/>
                </a:solidFill>
                <a:latin typeface="Arial" panose="020B0604020202020204" pitchFamily="34" charset="0"/>
                <a:cs typeface="Arial" panose="020B0604020202020204" pitchFamily="34" charset="0"/>
              </a:rPr>
              <a:t>Independent Study </a:t>
            </a:r>
          </a:p>
        </p:txBody>
      </p:sp>
      <p:sp>
        <p:nvSpPr>
          <p:cNvPr id="3" name="Content Placeholder 2">
            <a:extLst>
              <a:ext uri="{FF2B5EF4-FFF2-40B4-BE49-F238E27FC236}">
                <a16:creationId xmlns:a16="http://schemas.microsoft.com/office/drawing/2014/main" id="{297BA2B6-9711-6A2F-7EE8-A6F7C291C566}"/>
              </a:ext>
            </a:extLst>
          </p:cNvPr>
          <p:cNvSpPr>
            <a:spLocks noGrp="1"/>
          </p:cNvSpPr>
          <p:nvPr>
            <p:ph idx="1"/>
          </p:nvPr>
        </p:nvSpPr>
        <p:spPr>
          <a:xfrm>
            <a:off x="281254" y="1866759"/>
            <a:ext cx="8072332" cy="4902030"/>
          </a:xfrm>
        </p:spPr>
        <p:txBody>
          <a:bodyPr anchor="ctr">
            <a:normAutofit/>
          </a:bodyPr>
          <a:lstStyle/>
          <a:p>
            <a:pPr marL="0" indent="0">
              <a:lnSpc>
                <a:spcPct val="100000"/>
              </a:lnSpc>
              <a:buNone/>
            </a:pPr>
            <a:r>
              <a:rPr lang="en-US" dirty="0">
                <a:latin typeface="Arial" panose="020B0604020202020204" pitchFamily="34" charset="0"/>
                <a:cs typeface="Arial" panose="020B0604020202020204" pitchFamily="34" charset="0"/>
              </a:rPr>
              <a:t>At level 5, there is an expectation for students to become more autonomous and pragmatic towards their learning: </a:t>
            </a:r>
          </a:p>
          <a:p>
            <a:pPr>
              <a:lnSpc>
                <a:spcPct val="100000"/>
              </a:lnSpc>
            </a:pPr>
            <a:r>
              <a:rPr lang="en-US" dirty="0">
                <a:latin typeface="Arial" panose="020B0604020202020204" pitchFamily="34" charset="0"/>
                <a:cs typeface="Arial" panose="020B0604020202020204" pitchFamily="34" charset="0"/>
              </a:rPr>
              <a:t>Writing Assignments </a:t>
            </a:r>
          </a:p>
          <a:p>
            <a:pPr>
              <a:lnSpc>
                <a:spcPct val="100000"/>
              </a:lnSpc>
            </a:pPr>
            <a:r>
              <a:rPr lang="en-US" dirty="0">
                <a:latin typeface="Arial" panose="020B0604020202020204" pitchFamily="34" charset="0"/>
                <a:cs typeface="Arial" panose="020B0604020202020204" pitchFamily="34" charset="0"/>
              </a:rPr>
              <a:t>Conducting Background Reading and research</a:t>
            </a:r>
          </a:p>
          <a:p>
            <a:pPr>
              <a:lnSpc>
                <a:spcPct val="100000"/>
              </a:lnSpc>
            </a:pPr>
            <a:r>
              <a:rPr lang="en-US" dirty="0">
                <a:latin typeface="Arial" panose="020B0604020202020204" pitchFamily="34" charset="0"/>
                <a:cs typeface="Arial" panose="020B0604020202020204" pitchFamily="34" charset="0"/>
              </a:rPr>
              <a:t>Seeking support from student services </a:t>
            </a:r>
          </a:p>
          <a:p>
            <a:pPr>
              <a:lnSpc>
                <a:spcPct val="100000"/>
              </a:lnSpc>
            </a:pPr>
            <a:r>
              <a:rPr lang="en-US" dirty="0">
                <a:latin typeface="Arial" panose="020B0604020202020204" pitchFamily="34" charset="0"/>
                <a:cs typeface="Arial" panose="020B0604020202020204" pitchFamily="34" charset="0"/>
              </a:rPr>
              <a:t>Problem solving (</a:t>
            </a:r>
            <a:r>
              <a:rPr lang="en-US" dirty="0" err="1">
                <a:latin typeface="Arial" panose="020B0604020202020204" pitchFamily="34" charset="0"/>
                <a:cs typeface="Arial" panose="020B0604020202020204" pitchFamily="34" charset="0"/>
              </a:rPr>
              <a:t>prioritising</a:t>
            </a:r>
            <a:r>
              <a:rPr lang="en-US" dirty="0">
                <a:latin typeface="Arial" panose="020B0604020202020204" pitchFamily="34" charset="0"/>
                <a:cs typeface="Arial" panose="020B0604020202020204" pitchFamily="34" charset="0"/>
              </a:rPr>
              <a:t> learning needs)</a:t>
            </a:r>
          </a:p>
          <a:p>
            <a:pPr marL="0" indent="0">
              <a:lnSpc>
                <a:spcPct val="100000"/>
              </a:lnSpc>
              <a:buNone/>
            </a:pPr>
            <a:endParaRPr lang="en-US" sz="1600" dirty="0">
              <a:latin typeface="Arial" panose="020B0604020202020204" pitchFamily="34" charset="0"/>
              <a:cs typeface="Arial" panose="020B0604020202020204" pitchFamily="34" charset="0"/>
            </a:endParaRPr>
          </a:p>
          <a:p>
            <a:pPr>
              <a:lnSpc>
                <a:spcPct val="100000"/>
              </a:lnSpc>
            </a:pPr>
            <a:r>
              <a:rPr lang="en-US" b="1" dirty="0">
                <a:latin typeface="Arial" panose="020B0604020202020204" pitchFamily="34" charset="0"/>
                <a:cs typeface="Arial" panose="020B0604020202020204" pitchFamily="34" charset="0"/>
              </a:rPr>
              <a:t>This time is </a:t>
            </a:r>
            <a:r>
              <a:rPr lang="en-US" b="1" u="sng" dirty="0">
                <a:latin typeface="Arial" panose="020B0604020202020204" pitchFamily="34" charset="0"/>
                <a:cs typeface="Arial" panose="020B0604020202020204" pitchFamily="34" charset="0"/>
              </a:rPr>
              <a:t>not</a:t>
            </a:r>
            <a:r>
              <a:rPr lang="en-US" b="1" dirty="0">
                <a:latin typeface="Arial" panose="020B0604020202020204" pitchFamily="34" charset="0"/>
                <a:cs typeface="Arial" panose="020B0604020202020204" pitchFamily="34" charset="0"/>
              </a:rPr>
              <a:t> designed for students to leave early:  </a:t>
            </a:r>
          </a:p>
          <a:p>
            <a:pPr>
              <a:lnSpc>
                <a:spcPct val="100000"/>
              </a:lnSpc>
            </a:pPr>
            <a:r>
              <a:rPr lang="en-US" b="1" dirty="0">
                <a:latin typeface="Arial" panose="020B0604020202020204" pitchFamily="34" charset="0"/>
                <a:cs typeface="Arial" panose="020B0604020202020204" pitchFamily="34" charset="0"/>
              </a:rPr>
              <a:t>This is an alternative provision if you do not require a tutorial </a:t>
            </a:r>
            <a:endParaRPr lang="en-US" dirty="0">
              <a:latin typeface="Arial" panose="020B0604020202020204" pitchFamily="34" charset="0"/>
              <a:cs typeface="Arial" panose="020B0604020202020204" pitchFamily="34" charset="0"/>
            </a:endParaRPr>
          </a:p>
        </p:txBody>
      </p:sp>
      <p:pic>
        <p:nvPicPr>
          <p:cNvPr id="11266" name="Picture 2" descr="Making the Most of Independent Study Time During International Relations  Courses">
            <a:extLst>
              <a:ext uri="{FF2B5EF4-FFF2-40B4-BE49-F238E27FC236}">
                <a16:creationId xmlns:a16="http://schemas.microsoft.com/office/drawing/2014/main" id="{686261A4-1D8C-6C13-EAD5-ACFF89FCEF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2140"/>
          <a:stretch>
            <a:fillRect/>
          </a:stretch>
        </p:blipFill>
        <p:spPr bwMode="auto">
          <a:xfrm>
            <a:off x="8721928" y="1957443"/>
            <a:ext cx="3470071" cy="3826120"/>
          </a:xfrm>
          <a:prstGeom prst="rect">
            <a:avLst/>
          </a:prstGeom>
          <a:noFill/>
          <a:extLst>
            <a:ext uri="{909E8E84-426E-40DD-AFC4-6F175D3DCCD1}">
              <a14:hiddenFill xmlns:a14="http://schemas.microsoft.com/office/drawing/2010/main">
                <a:solidFill>
                  <a:srgbClr val="FFFFFF"/>
                </a:solidFill>
              </a14:hiddenFill>
            </a:ext>
          </a:extLst>
        </p:spPr>
      </p:pic>
      <p:sp>
        <p:nvSpPr>
          <p:cNvPr id="1127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23226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520" name="Rectangle 215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2" name="Rectangle 21521">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5E423-B6B2-4442-E764-7429A95EE4C9}"/>
              </a:ext>
            </a:extLst>
          </p:cNvPr>
          <p:cNvSpPr>
            <a:spLocks noGrp="1"/>
          </p:cNvSpPr>
          <p:nvPr>
            <p:ph type="title"/>
          </p:nvPr>
        </p:nvSpPr>
        <p:spPr>
          <a:xfrm>
            <a:off x="800786" y="314578"/>
            <a:ext cx="9443594" cy="1326814"/>
          </a:xfrm>
        </p:spPr>
        <p:txBody>
          <a:bodyPr anchor="ctr">
            <a:noAutofit/>
          </a:bodyPr>
          <a:lstStyle/>
          <a:p>
            <a:pPr algn="ctr"/>
            <a:r>
              <a:rPr lang="en-US" b="1" dirty="0">
                <a:solidFill>
                  <a:schemeClr val="bg1"/>
                </a:solidFill>
                <a:latin typeface="Arial" panose="020B0604020202020204" pitchFamily="34" charset="0"/>
                <a:cs typeface="Arial" panose="020B0604020202020204" pitchFamily="34" charset="0"/>
              </a:rPr>
              <a:t>Assignment and Module Related Questions </a:t>
            </a:r>
          </a:p>
        </p:txBody>
      </p:sp>
      <p:sp>
        <p:nvSpPr>
          <p:cNvPr id="3" name="Content Placeholder 2">
            <a:extLst>
              <a:ext uri="{FF2B5EF4-FFF2-40B4-BE49-F238E27FC236}">
                <a16:creationId xmlns:a16="http://schemas.microsoft.com/office/drawing/2014/main" id="{E89D97ED-0EA4-DF50-1A82-3157E41E0C0D}"/>
              </a:ext>
            </a:extLst>
          </p:cNvPr>
          <p:cNvSpPr>
            <a:spLocks noGrp="1"/>
          </p:cNvSpPr>
          <p:nvPr>
            <p:ph idx="1"/>
          </p:nvPr>
        </p:nvSpPr>
        <p:spPr>
          <a:xfrm>
            <a:off x="101996" y="1703115"/>
            <a:ext cx="11988006" cy="5550402"/>
          </a:xfrm>
        </p:spPr>
        <p:txBody>
          <a:bodyPr anchor="ctr">
            <a:normAutofit/>
          </a:bodyPr>
          <a:lstStyle/>
          <a:p>
            <a:pPr marL="0" indent="0">
              <a:lnSpc>
                <a:spcPct val="100000"/>
              </a:lnSpc>
              <a:buNone/>
            </a:pPr>
            <a:r>
              <a:rPr lang="en-US" sz="2400" b="1" dirty="0">
                <a:latin typeface="Arial" panose="020B0604020202020204" pitchFamily="34" charset="0"/>
                <a:cs typeface="Arial" panose="020B0604020202020204" pitchFamily="34" charset="0"/>
              </a:rPr>
              <a:t>Commonly asked questions usually are:</a:t>
            </a:r>
          </a:p>
          <a:p>
            <a:pPr>
              <a:lnSpc>
                <a:spcPct val="100000"/>
              </a:lnSpc>
            </a:pPr>
            <a:r>
              <a:rPr lang="en-US" sz="1800" dirty="0">
                <a:latin typeface="Arial" panose="020B0604020202020204" pitchFamily="34" charset="0"/>
                <a:cs typeface="Arial" panose="020B0604020202020204" pitchFamily="34" charset="0"/>
              </a:rPr>
              <a:t>When are my assignments due? (dates) </a:t>
            </a:r>
          </a:p>
          <a:p>
            <a:pPr>
              <a:lnSpc>
                <a:spcPct val="100000"/>
              </a:lnSpc>
            </a:pPr>
            <a:r>
              <a:rPr lang="en-US" sz="1800" dirty="0">
                <a:latin typeface="Arial" panose="020B0604020202020204" pitchFamily="34" charset="0"/>
                <a:cs typeface="Arial" panose="020B0604020202020204" pitchFamily="34" charset="0"/>
              </a:rPr>
              <a:t>How many words does it need to be?</a:t>
            </a:r>
          </a:p>
          <a:p>
            <a:pPr>
              <a:lnSpc>
                <a:spcPct val="100000"/>
              </a:lnSpc>
            </a:pPr>
            <a:r>
              <a:rPr lang="en-US" sz="1800" dirty="0">
                <a:latin typeface="Arial" panose="020B0604020202020204" pitchFamily="34" charset="0"/>
                <a:cs typeface="Arial" panose="020B0604020202020204" pitchFamily="34" charset="0"/>
              </a:rPr>
              <a:t>How many references are needed? </a:t>
            </a:r>
          </a:p>
          <a:p>
            <a:pPr>
              <a:lnSpc>
                <a:spcPct val="100000"/>
              </a:lnSpc>
            </a:pPr>
            <a:r>
              <a:rPr lang="en-US" sz="1800" dirty="0">
                <a:latin typeface="Arial" panose="020B0604020202020204" pitchFamily="34" charset="0"/>
                <a:cs typeface="Arial" panose="020B0604020202020204" pitchFamily="34" charset="0"/>
              </a:rPr>
              <a:t>Where can I find the module information?</a:t>
            </a:r>
          </a:p>
          <a:p>
            <a:pPr>
              <a:lnSpc>
                <a:spcPct val="100000"/>
              </a:lnSpc>
            </a:pPr>
            <a:r>
              <a:rPr lang="en-US" sz="1800" dirty="0">
                <a:latin typeface="Arial" panose="020B0604020202020204" pitchFamily="34" charset="0"/>
                <a:cs typeface="Arial" panose="020B0604020202020204" pitchFamily="34" charset="0"/>
              </a:rPr>
              <a:t>What did I miss?</a:t>
            </a:r>
          </a:p>
          <a:p>
            <a:pPr marL="0" indent="0">
              <a:lnSpc>
                <a:spcPct val="100000"/>
              </a:lnSpc>
              <a:buNone/>
            </a:pPr>
            <a:r>
              <a:rPr lang="en-US" sz="1800" b="1" dirty="0">
                <a:latin typeface="Arial" panose="020B0604020202020204" pitchFamily="34" charset="0"/>
                <a:cs typeface="Arial" panose="020B0604020202020204" pitchFamily="34" charset="0"/>
              </a:rPr>
              <a:t>Typically,  these questions can be answered by doing the following:</a:t>
            </a:r>
          </a:p>
          <a:p>
            <a:pPr>
              <a:lnSpc>
                <a:spcPct val="100000"/>
              </a:lnSpc>
            </a:pPr>
            <a:r>
              <a:rPr lang="en-US" sz="1800" dirty="0">
                <a:latin typeface="Arial" panose="020B0604020202020204" pitchFamily="34" charset="0"/>
                <a:cs typeface="Arial" panose="020B0604020202020204" pitchFamily="34" charset="0"/>
              </a:rPr>
              <a:t>Asking your peers </a:t>
            </a:r>
          </a:p>
          <a:p>
            <a:pPr>
              <a:lnSpc>
                <a:spcPct val="100000"/>
              </a:lnSpc>
            </a:pPr>
            <a:r>
              <a:rPr lang="en-US" sz="1800" dirty="0">
                <a:latin typeface="Arial" panose="020B0604020202020204" pitchFamily="34" charset="0"/>
                <a:cs typeface="Arial" panose="020B0604020202020204" pitchFamily="34" charset="0"/>
              </a:rPr>
              <a:t>Checking Moodle</a:t>
            </a:r>
          </a:p>
          <a:p>
            <a:pPr marL="0" indent="0">
              <a:lnSpc>
                <a:spcPct val="100000"/>
              </a:lnSpc>
              <a:buNone/>
            </a:pPr>
            <a:r>
              <a:rPr lang="en-US" sz="1800" b="1" dirty="0">
                <a:latin typeface="Arial" panose="020B0604020202020204" pitchFamily="34" charset="0"/>
                <a:cs typeface="Arial" panose="020B0604020202020204" pitchFamily="34" charset="0"/>
              </a:rPr>
              <a:t>Trying to answering your own questions demonstrate problem-solving skills. </a:t>
            </a:r>
          </a:p>
          <a:p>
            <a:pPr marL="0" indent="0">
              <a:lnSpc>
                <a:spcPct val="100000"/>
              </a:lnSpc>
              <a:buNone/>
            </a:pPr>
            <a:r>
              <a:rPr lang="en-US" sz="1800" b="1" dirty="0">
                <a:latin typeface="Arial" panose="020B0604020202020204" pitchFamily="34" charset="0"/>
                <a:cs typeface="Arial" panose="020B0604020202020204" pitchFamily="34" charset="0"/>
              </a:rPr>
              <a:t>If you have done the above and still cannot gain the information you need, then you can: </a:t>
            </a:r>
          </a:p>
          <a:p>
            <a:pPr>
              <a:lnSpc>
                <a:spcPct val="100000"/>
              </a:lnSpc>
            </a:pPr>
            <a:r>
              <a:rPr lang="en-US" sz="1800" dirty="0">
                <a:latin typeface="Arial" panose="020B0604020202020204" pitchFamily="34" charset="0"/>
                <a:cs typeface="Arial" panose="020B0604020202020204" pitchFamily="34" charset="0"/>
              </a:rPr>
              <a:t>Email your lecturer </a:t>
            </a:r>
          </a:p>
          <a:p>
            <a:pPr>
              <a:lnSpc>
                <a:spcPct val="100000"/>
              </a:lnSpc>
            </a:pPr>
            <a:r>
              <a:rPr lang="en-US" sz="1800" dirty="0">
                <a:latin typeface="Arial" panose="020B0604020202020204" pitchFamily="34" charset="0"/>
                <a:cs typeface="Arial" panose="020B0604020202020204" pitchFamily="34" charset="0"/>
              </a:rPr>
              <a:t>Contact student support services</a:t>
            </a:r>
          </a:p>
          <a:p>
            <a:pPr>
              <a:lnSpc>
                <a:spcPct val="100000"/>
              </a:lnSpc>
            </a:pPr>
            <a:endParaRPr lang="en-US" sz="700" dirty="0"/>
          </a:p>
        </p:txBody>
      </p:sp>
      <p:pic>
        <p:nvPicPr>
          <p:cNvPr id="21506" name="Picture 2" descr="200 Best Questions To Ask To Get To Know Someone">
            <a:extLst>
              <a:ext uri="{FF2B5EF4-FFF2-40B4-BE49-F238E27FC236}">
                <a16:creationId xmlns:a16="http://schemas.microsoft.com/office/drawing/2014/main" id="{DD3C05B0-3A60-4B94-9ABD-FB44CD5350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448374" y="648372"/>
            <a:ext cx="1539631" cy="1203332"/>
          </a:xfrm>
          <a:prstGeom prst="rect">
            <a:avLst/>
          </a:prstGeom>
          <a:noFill/>
          <a:extLst>
            <a:ext uri="{909E8E84-426E-40DD-AFC4-6F175D3DCCD1}">
              <a14:hiddenFill xmlns:a14="http://schemas.microsoft.com/office/drawing/2010/main">
                <a:solidFill>
                  <a:srgbClr val="FFFFFF"/>
                </a:solidFill>
              </a14:hiddenFill>
            </a:ext>
          </a:extLst>
        </p:spPr>
      </p:pic>
      <p:sp>
        <p:nvSpPr>
          <p:cNvPr id="215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022484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520" name="Rectangle 2151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2" name="Rectangle 21521">
            <a:extLst>
              <a:ext uri="{FF2B5EF4-FFF2-40B4-BE49-F238E27FC236}">
                <a16:creationId xmlns:a16="http://schemas.microsoft.com/office/drawing/2014/main" id="{41113FF5-9B84-4A89-BF52-EA3C7E01A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955968"/>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5E423-B6B2-4442-E764-7429A95EE4C9}"/>
              </a:ext>
            </a:extLst>
          </p:cNvPr>
          <p:cNvSpPr>
            <a:spLocks noGrp="1"/>
          </p:cNvSpPr>
          <p:nvPr>
            <p:ph type="title"/>
          </p:nvPr>
        </p:nvSpPr>
        <p:spPr>
          <a:xfrm>
            <a:off x="0" y="314578"/>
            <a:ext cx="12192000" cy="1326814"/>
          </a:xfrm>
        </p:spPr>
        <p:txBody>
          <a:bodyPr anchor="ctr">
            <a:noAutofit/>
          </a:bodyPr>
          <a:lstStyle/>
          <a:p>
            <a:pPr algn="ctr"/>
            <a:r>
              <a:rPr lang="en-US" b="1" dirty="0">
                <a:solidFill>
                  <a:schemeClr val="bg1"/>
                </a:solidFill>
                <a:latin typeface="Arial" panose="020B0604020202020204" pitchFamily="34" charset="0"/>
                <a:cs typeface="Arial" panose="020B0604020202020204" pitchFamily="34" charset="0"/>
              </a:rPr>
              <a:t>Assignment and Module Related Questions</a:t>
            </a:r>
          </a:p>
        </p:txBody>
      </p:sp>
      <p:sp>
        <p:nvSpPr>
          <p:cNvPr id="3" name="Content Placeholder 2">
            <a:extLst>
              <a:ext uri="{FF2B5EF4-FFF2-40B4-BE49-F238E27FC236}">
                <a16:creationId xmlns:a16="http://schemas.microsoft.com/office/drawing/2014/main" id="{E89D97ED-0EA4-DF50-1A82-3157E41E0C0D}"/>
              </a:ext>
            </a:extLst>
          </p:cNvPr>
          <p:cNvSpPr>
            <a:spLocks noGrp="1"/>
          </p:cNvSpPr>
          <p:nvPr>
            <p:ph idx="1"/>
          </p:nvPr>
        </p:nvSpPr>
        <p:spPr>
          <a:xfrm>
            <a:off x="153815" y="2270546"/>
            <a:ext cx="9939754" cy="3917603"/>
          </a:xfrm>
        </p:spPr>
        <p:txBody>
          <a:bodyPr anchor="ctr">
            <a:normAutofit/>
          </a:bodyPr>
          <a:lstStyle/>
          <a:p>
            <a:pPr marL="0" indent="0">
              <a:lnSpc>
                <a:spcPct val="100000"/>
              </a:lnSpc>
              <a:buNone/>
            </a:pPr>
            <a:r>
              <a:rPr lang="en-US" sz="3200" b="1" dirty="0">
                <a:latin typeface="Arial" panose="020B0604020202020204" pitchFamily="34" charset="0"/>
                <a:cs typeface="Arial" panose="020B0604020202020204" pitchFamily="34" charset="0"/>
              </a:rPr>
              <a:t>Contacting your Lecturer</a:t>
            </a:r>
          </a:p>
          <a:p>
            <a:pPr>
              <a:lnSpc>
                <a:spcPct val="100000"/>
              </a:lnSpc>
            </a:pPr>
            <a:r>
              <a:rPr lang="en-US" sz="2400" dirty="0">
                <a:latin typeface="Arial" panose="020B0604020202020204" pitchFamily="34" charset="0"/>
                <a:cs typeface="Arial" panose="020B0604020202020204" pitchFamily="34" charset="0"/>
              </a:rPr>
              <a:t>Use the specified channels of communication- email or face to face in lectures </a:t>
            </a:r>
            <a:r>
              <a:rPr lang="en-US" sz="2400" dirty="0" err="1">
                <a:latin typeface="Arial" panose="020B0604020202020204" pitchFamily="34" charset="0"/>
                <a:cs typeface="Arial" panose="020B0604020202020204" pitchFamily="34" charset="0"/>
              </a:rPr>
              <a:t>etc</a:t>
            </a:r>
            <a:r>
              <a:rPr lang="en-US" sz="2400" dirty="0">
                <a:latin typeface="Arial" panose="020B0604020202020204" pitchFamily="34" charset="0"/>
                <a:cs typeface="Arial" panose="020B0604020202020204" pitchFamily="34" charset="0"/>
              </a:rPr>
              <a:t> (ask your lecturer about which channel is preferable)</a:t>
            </a:r>
          </a:p>
          <a:p>
            <a:pPr>
              <a:lnSpc>
                <a:spcPct val="100000"/>
              </a:lnSpc>
            </a:pPr>
            <a:r>
              <a:rPr lang="en-US" sz="2400" dirty="0">
                <a:latin typeface="Arial" panose="020B0604020202020204" pitchFamily="34" charset="0"/>
                <a:cs typeface="Arial" panose="020B0604020202020204" pitchFamily="34" charset="0"/>
              </a:rPr>
              <a:t>Be respectful of your lecturer’s time and working hours and that they have a large number of other students.</a:t>
            </a:r>
          </a:p>
          <a:p>
            <a:pPr>
              <a:lnSpc>
                <a:spcPct val="100000"/>
              </a:lnSpc>
            </a:pPr>
            <a:r>
              <a:rPr lang="en-US" sz="2400" dirty="0">
                <a:latin typeface="Arial" panose="020B0604020202020204" pitchFamily="34" charset="0"/>
                <a:cs typeface="Arial" panose="020B0604020202020204" pitchFamily="34" charset="0"/>
              </a:rPr>
              <a:t>Be mindful of your language when writing emails- remember, an email is not the same as sending a message on your phone!</a:t>
            </a:r>
          </a:p>
          <a:p>
            <a:pPr>
              <a:lnSpc>
                <a:spcPct val="100000"/>
              </a:lnSpc>
            </a:pPr>
            <a:endParaRPr lang="en-US" sz="700" dirty="0"/>
          </a:p>
        </p:txBody>
      </p:sp>
      <p:pic>
        <p:nvPicPr>
          <p:cNvPr id="21506" name="Picture 2" descr="200 Best Questions To Ask To Get To Know Someone">
            <a:extLst>
              <a:ext uri="{FF2B5EF4-FFF2-40B4-BE49-F238E27FC236}">
                <a16:creationId xmlns:a16="http://schemas.microsoft.com/office/drawing/2014/main" id="{DD3C05B0-3A60-4B94-9ABD-FB44CD5350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63283" y="2549210"/>
            <a:ext cx="1825082" cy="1767813"/>
          </a:xfrm>
          <a:prstGeom prst="rect">
            <a:avLst/>
          </a:prstGeom>
          <a:noFill/>
          <a:extLst>
            <a:ext uri="{909E8E84-426E-40DD-AFC4-6F175D3DCCD1}">
              <a14:hiddenFill xmlns:a14="http://schemas.microsoft.com/office/drawing/2010/main">
                <a:solidFill>
                  <a:srgbClr val="FFFFFF"/>
                </a:solidFill>
              </a14:hiddenFill>
            </a:ext>
          </a:extLst>
        </p:spPr>
      </p:pic>
      <p:sp>
        <p:nvSpPr>
          <p:cNvPr id="2152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16317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5EF13EA1-F66C-4347-AEBF-A5438DF27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
            <a:ext cx="12191999" cy="3474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Any Questions&quot; Images – Browse 343 Stock Photos, Vectors, and Video | Adobe  Stock">
            <a:extLst>
              <a:ext uri="{FF2B5EF4-FFF2-40B4-BE49-F238E27FC236}">
                <a16:creationId xmlns:a16="http://schemas.microsoft.com/office/drawing/2014/main" id="{4FE786B6-2204-053A-E9C8-1524E8C609E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615788" y="442291"/>
            <a:ext cx="6957375" cy="2590110"/>
          </a:xfrm>
          <a:prstGeom prst="rect">
            <a:avLst/>
          </a:prstGeom>
          <a:noFill/>
          <a:extLst>
            <a:ext uri="{909E8E84-426E-40DD-AFC4-6F175D3DCCD1}">
              <a14:hiddenFill xmlns:a14="http://schemas.microsoft.com/office/drawing/2010/main">
                <a:solidFill>
                  <a:srgbClr val="FFFFFF"/>
                </a:solidFill>
              </a14:hiddenFill>
            </a:ext>
          </a:extLst>
        </p:spPr>
      </p:pic>
      <p:sp>
        <p:nvSpPr>
          <p:cNvPr id="1434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2" y="1327770"/>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pic>
        <p:nvPicPr>
          <p:cNvPr id="14340" name="Picture 4" descr="Hands Up by Sarah Bernard on Dribbble">
            <a:extLst>
              <a:ext uri="{FF2B5EF4-FFF2-40B4-BE49-F238E27FC236}">
                <a16:creationId xmlns:a16="http://schemas.microsoft.com/office/drawing/2014/main" id="{53BFB9FE-A600-2EC4-9BCE-1E6A7272257E}"/>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536962" y="4242820"/>
            <a:ext cx="3460410" cy="1632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3938067"/>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4583"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4585" name="Straight Connector 24584">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4587" name="Rectangle 24586">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9" name="Freeform: Shape 24588">
            <a:extLst>
              <a:ext uri="{FF2B5EF4-FFF2-40B4-BE49-F238E27FC236}">
                <a16:creationId xmlns:a16="http://schemas.microsoft.com/office/drawing/2014/main" id="{7AF9319C-2D9B-4868-AEAE-37298EA0F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4813E2-ED11-9C0A-42D0-AF1842DF8C2D}"/>
              </a:ext>
            </a:extLst>
          </p:cNvPr>
          <p:cNvSpPr>
            <a:spLocks noGrp="1"/>
          </p:cNvSpPr>
          <p:nvPr>
            <p:ph type="title"/>
          </p:nvPr>
        </p:nvSpPr>
        <p:spPr>
          <a:xfrm>
            <a:off x="758952" y="1128811"/>
            <a:ext cx="3447288" cy="3342290"/>
          </a:xfrm>
        </p:spPr>
        <p:txBody>
          <a:bodyPr vert="horz" lIns="91440" tIns="45720" rIns="91440" bIns="45720" rtlCol="0" anchor="b">
            <a:normAutofit/>
          </a:bodyPr>
          <a:lstStyle/>
          <a:p>
            <a:pPr algn="ctr"/>
            <a:endParaRPr lang="en-US" sz="5400" i="1" kern="1200" spc="100" baseline="0" dirty="0">
              <a:solidFill>
                <a:schemeClr val="bg1"/>
              </a:solidFill>
              <a:latin typeface="+mj-lt"/>
              <a:ea typeface="+mj-ea"/>
              <a:cs typeface="+mj-cs"/>
            </a:endParaRPr>
          </a:p>
        </p:txBody>
      </p:sp>
      <p:pic>
        <p:nvPicPr>
          <p:cNvPr id="24578" name="Picture 2" descr="Anatomy of the Perfect Thank You Page (with Examples)">
            <a:extLst>
              <a:ext uri="{FF2B5EF4-FFF2-40B4-BE49-F238E27FC236}">
                <a16:creationId xmlns:a16="http://schemas.microsoft.com/office/drawing/2014/main" id="{918A7C38-72F8-D936-E0FC-6C2923F9B29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505012" y="1483112"/>
            <a:ext cx="6192617" cy="3568992"/>
          </a:xfrm>
          <a:prstGeom prst="rect">
            <a:avLst/>
          </a:prstGeom>
          <a:noFill/>
          <a:extLst>
            <a:ext uri="{909E8E84-426E-40DD-AFC4-6F175D3DCCD1}">
              <a14:hiddenFill xmlns:a14="http://schemas.microsoft.com/office/drawing/2010/main">
                <a:solidFill>
                  <a:srgbClr val="FFFFFF"/>
                </a:solidFill>
              </a14:hiddenFill>
            </a:ext>
          </a:extLst>
        </p:spPr>
      </p:pic>
      <p:sp>
        <p:nvSpPr>
          <p:cNvPr id="24591"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662227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5786A-FBC1-B769-9A02-85281BA8B08E}"/>
              </a:ext>
            </a:extLst>
          </p:cNvPr>
          <p:cNvSpPr>
            <a:spLocks noGrp="1"/>
          </p:cNvSpPr>
          <p:nvPr>
            <p:ph type="title"/>
          </p:nvPr>
        </p:nvSpPr>
        <p:spPr/>
        <p:txBody>
          <a:bodyPr/>
          <a:lstStyle/>
          <a:p>
            <a:r>
              <a:rPr lang="en-US" b="1" dirty="0"/>
              <a:t>References </a:t>
            </a:r>
          </a:p>
        </p:txBody>
      </p:sp>
      <p:sp>
        <p:nvSpPr>
          <p:cNvPr id="3" name="Content Placeholder 2">
            <a:extLst>
              <a:ext uri="{FF2B5EF4-FFF2-40B4-BE49-F238E27FC236}">
                <a16:creationId xmlns:a16="http://schemas.microsoft.com/office/drawing/2014/main" id="{081637D9-3EFF-C628-C4A6-41D8F8D7871C}"/>
              </a:ext>
            </a:extLst>
          </p:cNvPr>
          <p:cNvSpPr>
            <a:spLocks noGrp="1"/>
          </p:cNvSpPr>
          <p:nvPr>
            <p:ph idx="1"/>
          </p:nvPr>
        </p:nvSpPr>
        <p:spPr/>
        <p:txBody>
          <a:bodyPr>
            <a:normAutofit fontScale="85000" lnSpcReduction="20000"/>
          </a:bodyPr>
          <a:lstStyle/>
          <a:p>
            <a:r>
              <a:rPr lang="en-GB" dirty="0">
                <a:effectLst/>
              </a:rPr>
              <a:t>MacGillivray, H. (2009) ‘Learning support and students studying mathematics and statistics’, </a:t>
            </a:r>
            <a:r>
              <a:rPr lang="en-GB" i="1" dirty="0">
                <a:effectLst/>
              </a:rPr>
              <a:t>International Journal of Mathematical Education in Science and Technology</a:t>
            </a:r>
            <a:r>
              <a:rPr lang="en-GB" dirty="0">
                <a:effectLst/>
              </a:rPr>
              <a:t>, 40(4), pp. 455–472. </a:t>
            </a:r>
          </a:p>
          <a:p>
            <a:pPr marL="0" indent="0">
              <a:buNone/>
            </a:pPr>
            <a:endParaRPr lang="en-GB" dirty="0">
              <a:effectLst/>
            </a:endParaRPr>
          </a:p>
          <a:p>
            <a:r>
              <a:rPr lang="en-GB" dirty="0">
                <a:effectLst/>
              </a:rPr>
              <a:t>Choudhary, R. and Malthus, C. (2017) ‘The impact of targeted mathematics/numeracy tutorials on maths anxiety, numeracy and basic drug calculation exam marks’, </a:t>
            </a:r>
            <a:r>
              <a:rPr lang="en-GB" i="1" dirty="0">
                <a:effectLst/>
              </a:rPr>
              <a:t>Journal of Academic Language and Learning</a:t>
            </a:r>
            <a:r>
              <a:rPr lang="en-GB" dirty="0">
                <a:effectLst/>
              </a:rPr>
              <a:t>, 11(1). </a:t>
            </a:r>
          </a:p>
          <a:p>
            <a:pPr marL="0" indent="0">
              <a:buNone/>
            </a:pPr>
            <a:endParaRPr lang="en-GB" dirty="0">
              <a:effectLst/>
            </a:endParaRPr>
          </a:p>
          <a:p>
            <a:r>
              <a:rPr lang="en-GB" dirty="0">
                <a:effectLst/>
              </a:rPr>
              <a:t>Manalo, E., Marshall, J. and Fraser, C. (2010) </a:t>
            </a:r>
            <a:r>
              <a:rPr lang="en-GB" i="1" dirty="0">
                <a:effectLst/>
              </a:rPr>
              <a:t>Student Learning Support Programmes that demonstrate tangible impact on student retention, pass rates, and/or completion </a:t>
            </a:r>
            <a:r>
              <a:rPr lang="en-GB" dirty="0">
                <a:effectLst/>
              </a:rPr>
              <a:t>Available at: </a:t>
            </a:r>
            <a:r>
              <a:rPr lang="en-GB" i="1" dirty="0">
                <a:effectLst/>
              </a:rPr>
              <a:t> </a:t>
            </a:r>
            <a:r>
              <a:rPr lang="en-GB" dirty="0">
                <a:effectLst/>
                <a:hlinkClick r:id="rId3"/>
              </a:rPr>
              <a:t>https://ako.ac.nz/assets/Knowledge-centre/RHPF-N22-Student-Support-Programmes-that-impact-on-retention/Student-Learning-Support-Programmes-that-demonstrate-impact-on-Retention-and-completion.pdf</a:t>
            </a:r>
            <a:r>
              <a:rPr lang="en-GB" dirty="0">
                <a:effectLst/>
              </a:rPr>
              <a:t> (Accessed: 8 May 2024).</a:t>
            </a:r>
            <a:endParaRPr lang="en-GB" dirty="0"/>
          </a:p>
          <a:p>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4166720032"/>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1881</Words>
  <Application>Microsoft Office PowerPoint</Application>
  <PresentationFormat>Widescreen</PresentationFormat>
  <Paragraphs>210</Paragraphs>
  <Slides>22</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-apple-system</vt:lpstr>
      <vt:lpstr>ArialMT</vt:lpstr>
      <vt:lpstr>Arial</vt:lpstr>
      <vt:lpstr>Avenir Next LT Pro</vt:lpstr>
      <vt:lpstr>Calibri</vt:lpstr>
      <vt:lpstr>Sitka Banner</vt:lpstr>
      <vt:lpstr>HeadlinesVTI</vt:lpstr>
      <vt:lpstr>Module: Changemakers: Building your Personal Brand for Sustainable Employment (BMHP5015)</vt:lpstr>
      <vt:lpstr>Hello Everyone</vt:lpstr>
      <vt:lpstr>Learning Contract: Student and Staff Expectations </vt:lpstr>
      <vt:lpstr>Module Aim and Learning Outcomes</vt:lpstr>
      <vt:lpstr>Assignments:  The assignment Briefs can be accessed in the Assessment tile on Moodle from week 2</vt:lpstr>
      <vt:lpstr>Component 1- 2000-word Portfolio consisting of 7 tasks (these will be discussed in more detail throughout the weekly sessions) Submission Date- Monday 26th October 2026 by 2pm (week 8) Return of Provisional Marks- 23rd November 2026.   Component 2- 2000-word Report (this will be discussed in more detail throughout the weekly sessions) Submission Date- Monday 25th October 2026 by 2pm (week 11) Return of Provisional Marks- 14th December 2026</vt:lpstr>
      <vt:lpstr>Assignments-  Tips for success</vt:lpstr>
      <vt:lpstr>Assignment Workshops/ Draft Sessions:  </vt:lpstr>
      <vt:lpstr>Presenting Drafts</vt:lpstr>
      <vt:lpstr>What to Expect from Draft Feedback</vt:lpstr>
      <vt:lpstr>Lectures and Tutorials:  Reasons for attending</vt:lpstr>
      <vt:lpstr>Lectures and Tutorials:  Reasons for attending</vt:lpstr>
      <vt:lpstr>Only Miss a Lecture for a Good reason and Take Responsibility</vt:lpstr>
      <vt:lpstr>Follow up on the Lecture Afterwards</vt:lpstr>
      <vt:lpstr>Time with your Lecturer …Preparation </vt:lpstr>
      <vt:lpstr>Rules of Engagement </vt:lpstr>
      <vt:lpstr>Independent Study </vt:lpstr>
      <vt:lpstr>Assignment and Module Related Questions </vt:lpstr>
      <vt:lpstr>Assignment and Module Related Questions</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Health, Wellbeing and Sustainable Development (BMHP6021)</dc:title>
  <dc:creator>Jonathan Wyatt (P144511)</dc:creator>
  <cp:lastModifiedBy>Joanne Davies (Yr Athrofa)</cp:lastModifiedBy>
  <cp:revision>28</cp:revision>
  <dcterms:created xsi:type="dcterms:W3CDTF">2023-01-11T23:33:57Z</dcterms:created>
  <dcterms:modified xsi:type="dcterms:W3CDTF">2026-09-01T11:51:51Z</dcterms:modified>
</cp:coreProperties>
</file>