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E68C23-D774-4CAA-AE01-1791B40CBC34}" v="28" dt="2022-03-20T22:01:44.9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af Rashid (1814941)" userId="c37049b0-6a7e-43cc-988b-29d5769374ef" providerId="ADAL" clId="{0C4F1D78-AAF0-4E34-B577-915C80876026}"/>
    <pc:docChg chg="undo custSel addSld delSld modSld">
      <pc:chgData name="Sadaf Rashid (1814941)" userId="c37049b0-6a7e-43cc-988b-29d5769374ef" providerId="ADAL" clId="{0C4F1D78-AAF0-4E34-B577-915C80876026}" dt="2022-02-23T22:21:54.653" v="2636" actId="20577"/>
      <pc:docMkLst>
        <pc:docMk/>
      </pc:docMkLst>
      <pc:sldChg chg="addSp delSp modSp mod setBg">
        <pc:chgData name="Sadaf Rashid (1814941)" userId="c37049b0-6a7e-43cc-988b-29d5769374ef" providerId="ADAL" clId="{0C4F1D78-AAF0-4E34-B577-915C80876026}" dt="2022-02-23T21:46:02.357" v="767" actId="1076"/>
        <pc:sldMkLst>
          <pc:docMk/>
          <pc:sldMk cId="2535439356" sldId="256"/>
        </pc:sldMkLst>
        <pc:spChg chg="mod ord">
          <ac:chgData name="Sadaf Rashid (1814941)" userId="c37049b0-6a7e-43cc-988b-29d5769374ef" providerId="ADAL" clId="{0C4F1D78-AAF0-4E34-B577-915C80876026}" dt="2022-02-23T21:45:44.795" v="765" actId="26606"/>
          <ac:spMkLst>
            <pc:docMk/>
            <pc:sldMk cId="2535439356" sldId="256"/>
            <ac:spMk id="2" creationId="{99BDA447-320F-476F-A749-6B3E1996213A}"/>
          </ac:spMkLst>
        </pc:spChg>
        <pc:spChg chg="mod">
          <ac:chgData name="Sadaf Rashid (1814941)" userId="c37049b0-6a7e-43cc-988b-29d5769374ef" providerId="ADAL" clId="{0C4F1D78-AAF0-4E34-B577-915C80876026}" dt="2022-02-23T21:46:02.357" v="767" actId="1076"/>
          <ac:spMkLst>
            <pc:docMk/>
            <pc:sldMk cId="2535439356" sldId="256"/>
            <ac:spMk id="3" creationId="{3D08181B-28EB-4380-9F08-5F0DC4AF011E}"/>
          </ac:spMkLst>
        </pc:spChg>
        <pc:spChg chg="add del">
          <ac:chgData name="Sadaf Rashid (1814941)" userId="c37049b0-6a7e-43cc-988b-29d5769374ef" providerId="ADAL" clId="{0C4F1D78-AAF0-4E34-B577-915C80876026}" dt="2022-02-23T21:45:31.315" v="763" actId="26606"/>
          <ac:spMkLst>
            <pc:docMk/>
            <pc:sldMk cId="2535439356" sldId="256"/>
            <ac:spMk id="8" creationId="{934F1179-B481-4F9E-BCA3-AFB972070F83}"/>
          </ac:spMkLst>
        </pc:spChg>
        <pc:spChg chg="add del">
          <ac:chgData name="Sadaf Rashid (1814941)" userId="c37049b0-6a7e-43cc-988b-29d5769374ef" providerId="ADAL" clId="{0C4F1D78-AAF0-4E34-B577-915C80876026}" dt="2022-02-23T21:45:31.315" v="763" actId="26606"/>
          <ac:spMkLst>
            <pc:docMk/>
            <pc:sldMk cId="2535439356" sldId="256"/>
            <ac:spMk id="10" creationId="{827DC2C4-B485-428A-BF4A-472D2967F47F}"/>
          </ac:spMkLst>
        </pc:spChg>
        <pc:spChg chg="add del">
          <ac:chgData name="Sadaf Rashid (1814941)" userId="c37049b0-6a7e-43cc-988b-29d5769374ef" providerId="ADAL" clId="{0C4F1D78-AAF0-4E34-B577-915C80876026}" dt="2022-02-23T21:45:31.315" v="763" actId="26606"/>
          <ac:spMkLst>
            <pc:docMk/>
            <pc:sldMk cId="2535439356" sldId="256"/>
            <ac:spMk id="12" creationId="{EE04B5EB-F158-4507-90DD-BD23620C7CC9}"/>
          </ac:spMkLst>
        </pc:spChg>
        <pc:spChg chg="add del">
          <ac:chgData name="Sadaf Rashid (1814941)" userId="c37049b0-6a7e-43cc-988b-29d5769374ef" providerId="ADAL" clId="{0C4F1D78-AAF0-4E34-B577-915C80876026}" dt="2022-02-23T21:45:28.004" v="760" actId="26606"/>
          <ac:spMkLst>
            <pc:docMk/>
            <pc:sldMk cId="2535439356" sldId="256"/>
            <ac:spMk id="17" creationId="{1A3C89F8-0D2F-47FF-B903-151248265F47}"/>
          </ac:spMkLst>
        </pc:spChg>
        <pc:spChg chg="add del">
          <ac:chgData name="Sadaf Rashid (1814941)" userId="c37049b0-6a7e-43cc-988b-29d5769374ef" providerId="ADAL" clId="{0C4F1D78-AAF0-4E34-B577-915C80876026}" dt="2022-02-23T21:45:28.004" v="760" actId="26606"/>
          <ac:spMkLst>
            <pc:docMk/>
            <pc:sldMk cId="2535439356" sldId="256"/>
            <ac:spMk id="19" creationId="{C5CB530E-515E-412C-9DF1-5F8FFBD6F383}"/>
          </ac:spMkLst>
        </pc:spChg>
        <pc:spChg chg="add del">
          <ac:chgData name="Sadaf Rashid (1814941)" userId="c37049b0-6a7e-43cc-988b-29d5769374ef" providerId="ADAL" clId="{0C4F1D78-AAF0-4E34-B577-915C80876026}" dt="2022-02-23T21:45:28.004" v="760" actId="26606"/>
          <ac:spMkLst>
            <pc:docMk/>
            <pc:sldMk cId="2535439356" sldId="256"/>
            <ac:spMk id="21" creationId="{712D4376-A578-4FF1-94FC-245E7A6A489F}"/>
          </ac:spMkLst>
        </pc:spChg>
        <pc:spChg chg="add del">
          <ac:chgData name="Sadaf Rashid (1814941)" userId="c37049b0-6a7e-43cc-988b-29d5769374ef" providerId="ADAL" clId="{0C4F1D78-AAF0-4E34-B577-915C80876026}" dt="2022-02-23T21:45:28.004" v="760" actId="26606"/>
          <ac:spMkLst>
            <pc:docMk/>
            <pc:sldMk cId="2535439356" sldId="256"/>
            <ac:spMk id="23" creationId="{AEA7509D-F04F-40CB-A0B3-EEF16499CC9F}"/>
          </ac:spMkLst>
        </pc:spChg>
        <pc:spChg chg="add del">
          <ac:chgData name="Sadaf Rashid (1814941)" userId="c37049b0-6a7e-43cc-988b-29d5769374ef" providerId="ADAL" clId="{0C4F1D78-AAF0-4E34-B577-915C80876026}" dt="2022-02-23T21:45:28.004" v="760" actId="26606"/>
          <ac:spMkLst>
            <pc:docMk/>
            <pc:sldMk cId="2535439356" sldId="256"/>
            <ac:spMk id="27" creationId="{508BEF50-7B1E-49A4-BC19-5F4F1D755E64}"/>
          </ac:spMkLst>
        </pc:spChg>
        <pc:spChg chg="add del">
          <ac:chgData name="Sadaf Rashid (1814941)" userId="c37049b0-6a7e-43cc-988b-29d5769374ef" providerId="ADAL" clId="{0C4F1D78-AAF0-4E34-B577-915C80876026}" dt="2022-02-23T21:45:28.004" v="760" actId="26606"/>
          <ac:spMkLst>
            <pc:docMk/>
            <pc:sldMk cId="2535439356" sldId="256"/>
            <ac:spMk id="29" creationId="{3FBAD350-5664-4811-A208-657FB882D350}"/>
          </ac:spMkLst>
        </pc:spChg>
        <pc:spChg chg="add del">
          <ac:chgData name="Sadaf Rashid (1814941)" userId="c37049b0-6a7e-43cc-988b-29d5769374ef" providerId="ADAL" clId="{0C4F1D78-AAF0-4E34-B577-915C80876026}" dt="2022-02-23T21:45:28.004" v="760" actId="26606"/>
          <ac:spMkLst>
            <pc:docMk/>
            <pc:sldMk cId="2535439356" sldId="256"/>
            <ac:spMk id="31" creationId="{C39ADB8F-D187-49D7-BDCF-C1B6DC727068}"/>
          </ac:spMkLst>
        </pc:spChg>
        <pc:spChg chg="add del">
          <ac:chgData name="Sadaf Rashid (1814941)" userId="c37049b0-6a7e-43cc-988b-29d5769374ef" providerId="ADAL" clId="{0C4F1D78-AAF0-4E34-B577-915C80876026}" dt="2022-02-23T21:45:31.297" v="762" actId="26606"/>
          <ac:spMkLst>
            <pc:docMk/>
            <pc:sldMk cId="2535439356" sldId="256"/>
            <ac:spMk id="33" creationId="{0E30439A-8A5B-46EC-8283-9B6B031D40D0}"/>
          </ac:spMkLst>
        </pc:spChg>
        <pc:spChg chg="add del">
          <ac:chgData name="Sadaf Rashid (1814941)" userId="c37049b0-6a7e-43cc-988b-29d5769374ef" providerId="ADAL" clId="{0C4F1D78-AAF0-4E34-B577-915C80876026}" dt="2022-02-23T21:45:31.297" v="762" actId="26606"/>
          <ac:spMkLst>
            <pc:docMk/>
            <pc:sldMk cId="2535439356" sldId="256"/>
            <ac:spMk id="34" creationId="{5CEAD642-85CF-4750-8432-7C80C901F001}"/>
          </ac:spMkLst>
        </pc:spChg>
        <pc:spChg chg="add del">
          <ac:chgData name="Sadaf Rashid (1814941)" userId="c37049b0-6a7e-43cc-988b-29d5769374ef" providerId="ADAL" clId="{0C4F1D78-AAF0-4E34-B577-915C80876026}" dt="2022-02-23T21:45:31.297" v="762" actId="26606"/>
          <ac:spMkLst>
            <pc:docMk/>
            <pc:sldMk cId="2535439356" sldId="256"/>
            <ac:spMk id="35" creationId="{FA33EEAE-15D5-4119-8C1E-89D943F911EF}"/>
          </ac:spMkLst>
        </pc:spChg>
        <pc:spChg chg="add del">
          <ac:chgData name="Sadaf Rashid (1814941)" userId="c37049b0-6a7e-43cc-988b-29d5769374ef" providerId="ADAL" clId="{0C4F1D78-AAF0-4E34-B577-915C80876026}" dt="2022-02-23T21:45:31.297" v="762" actId="26606"/>
          <ac:spMkLst>
            <pc:docMk/>
            <pc:sldMk cId="2535439356" sldId="256"/>
            <ac:spMk id="36" creationId="{730D8B3B-9B80-4025-B934-26DC7D7CD231}"/>
          </ac:spMkLst>
        </pc:spChg>
        <pc:spChg chg="add del">
          <ac:chgData name="Sadaf Rashid (1814941)" userId="c37049b0-6a7e-43cc-988b-29d5769374ef" providerId="ADAL" clId="{0C4F1D78-AAF0-4E34-B577-915C80876026}" dt="2022-02-23T21:45:31.297" v="762" actId="26606"/>
          <ac:spMkLst>
            <pc:docMk/>
            <pc:sldMk cId="2535439356" sldId="256"/>
            <ac:spMk id="37" creationId="{B5A1B09C-1565-46F8-B70F-621C5EB48A09}"/>
          </ac:spMkLst>
        </pc:spChg>
        <pc:spChg chg="add del">
          <ac:chgData name="Sadaf Rashid (1814941)" userId="c37049b0-6a7e-43cc-988b-29d5769374ef" providerId="ADAL" clId="{0C4F1D78-AAF0-4E34-B577-915C80876026}" dt="2022-02-23T21:45:31.297" v="762" actId="26606"/>
          <ac:spMkLst>
            <pc:docMk/>
            <pc:sldMk cId="2535439356" sldId="256"/>
            <ac:spMk id="38" creationId="{8C516CC8-80AC-446C-A56E-9F54B7210402}"/>
          </ac:spMkLst>
        </pc:spChg>
        <pc:spChg chg="add del">
          <ac:chgData name="Sadaf Rashid (1814941)" userId="c37049b0-6a7e-43cc-988b-29d5769374ef" providerId="ADAL" clId="{0C4F1D78-AAF0-4E34-B577-915C80876026}" dt="2022-02-23T21:45:31.297" v="762" actId="26606"/>
          <ac:spMkLst>
            <pc:docMk/>
            <pc:sldMk cId="2535439356" sldId="256"/>
            <ac:spMk id="39" creationId="{53947E58-F088-49F1-A3D1-DEA690192E84}"/>
          </ac:spMkLst>
        </pc:spChg>
        <pc:spChg chg="add del">
          <ac:chgData name="Sadaf Rashid (1814941)" userId="c37049b0-6a7e-43cc-988b-29d5769374ef" providerId="ADAL" clId="{0C4F1D78-AAF0-4E34-B577-915C80876026}" dt="2022-02-23T21:45:44.795" v="765" actId="26606"/>
          <ac:spMkLst>
            <pc:docMk/>
            <pc:sldMk cId="2535439356" sldId="256"/>
            <ac:spMk id="41" creationId="{EB270761-CC40-4F3F-A916-7E3BC3989348}"/>
          </ac:spMkLst>
        </pc:spChg>
        <pc:spChg chg="add del">
          <ac:chgData name="Sadaf Rashid (1814941)" userId="c37049b0-6a7e-43cc-988b-29d5769374ef" providerId="ADAL" clId="{0C4F1D78-AAF0-4E34-B577-915C80876026}" dt="2022-02-23T21:45:44.795" v="765" actId="26606"/>
          <ac:spMkLst>
            <pc:docMk/>
            <pc:sldMk cId="2535439356" sldId="256"/>
            <ac:spMk id="42" creationId="{2820855C-9FA4-417A-BE67-63C022F81980}"/>
          </ac:spMkLst>
        </pc:spChg>
        <pc:spChg chg="add del">
          <ac:chgData name="Sadaf Rashid (1814941)" userId="c37049b0-6a7e-43cc-988b-29d5769374ef" providerId="ADAL" clId="{0C4F1D78-AAF0-4E34-B577-915C80876026}" dt="2022-02-23T21:45:44.795" v="765" actId="26606"/>
          <ac:spMkLst>
            <pc:docMk/>
            <pc:sldMk cId="2535439356" sldId="256"/>
            <ac:spMk id="43" creationId="{D7E6A49B-1B06-403E-8CC5-ACB38A6BDEEB}"/>
          </ac:spMkLst>
        </pc:spChg>
        <pc:spChg chg="add">
          <ac:chgData name="Sadaf Rashid (1814941)" userId="c37049b0-6a7e-43cc-988b-29d5769374ef" providerId="ADAL" clId="{0C4F1D78-AAF0-4E34-B577-915C80876026}" dt="2022-02-23T21:45:44.795" v="765" actId="26606"/>
          <ac:spMkLst>
            <pc:docMk/>
            <pc:sldMk cId="2535439356" sldId="256"/>
            <ac:spMk id="48" creationId="{88294908-8B00-4F58-BBBA-20F71A40AA9E}"/>
          </ac:spMkLst>
        </pc:spChg>
        <pc:spChg chg="add">
          <ac:chgData name="Sadaf Rashid (1814941)" userId="c37049b0-6a7e-43cc-988b-29d5769374ef" providerId="ADAL" clId="{0C4F1D78-AAF0-4E34-B577-915C80876026}" dt="2022-02-23T21:45:44.795" v="765" actId="26606"/>
          <ac:spMkLst>
            <pc:docMk/>
            <pc:sldMk cId="2535439356" sldId="256"/>
            <ac:spMk id="50" creationId="{4364C879-1404-4203-8E9D-CC5DE0A621A2}"/>
          </ac:spMkLst>
        </pc:spChg>
        <pc:spChg chg="add">
          <ac:chgData name="Sadaf Rashid (1814941)" userId="c37049b0-6a7e-43cc-988b-29d5769374ef" providerId="ADAL" clId="{0C4F1D78-AAF0-4E34-B577-915C80876026}" dt="2022-02-23T21:45:44.795" v="765" actId="26606"/>
          <ac:spMkLst>
            <pc:docMk/>
            <pc:sldMk cId="2535439356" sldId="256"/>
            <ac:spMk id="52" creationId="{84617302-4B0D-4351-A6BB-6F0930D943AC}"/>
          </ac:spMkLst>
        </pc:spChg>
        <pc:spChg chg="add">
          <ac:chgData name="Sadaf Rashid (1814941)" userId="c37049b0-6a7e-43cc-988b-29d5769374ef" providerId="ADAL" clId="{0C4F1D78-AAF0-4E34-B577-915C80876026}" dt="2022-02-23T21:45:44.795" v="765" actId="26606"/>
          <ac:spMkLst>
            <pc:docMk/>
            <pc:sldMk cId="2535439356" sldId="256"/>
            <ac:spMk id="54" creationId="{DA2C7802-C2E0-4218-8F89-8DD7CCD2CD1C}"/>
          </ac:spMkLst>
        </pc:spChg>
        <pc:spChg chg="add">
          <ac:chgData name="Sadaf Rashid (1814941)" userId="c37049b0-6a7e-43cc-988b-29d5769374ef" providerId="ADAL" clId="{0C4F1D78-AAF0-4E34-B577-915C80876026}" dt="2022-02-23T21:45:44.795" v="765" actId="26606"/>
          <ac:spMkLst>
            <pc:docMk/>
            <pc:sldMk cId="2535439356" sldId="256"/>
            <ac:spMk id="56" creationId="{A6D7111A-21E5-4EE9-8A78-10E5530F0116}"/>
          </ac:spMkLst>
        </pc:spChg>
        <pc:spChg chg="add">
          <ac:chgData name="Sadaf Rashid (1814941)" userId="c37049b0-6a7e-43cc-988b-29d5769374ef" providerId="ADAL" clId="{0C4F1D78-AAF0-4E34-B577-915C80876026}" dt="2022-02-23T21:45:44.795" v="765" actId="26606"/>
          <ac:spMkLst>
            <pc:docMk/>
            <pc:sldMk cId="2535439356" sldId="256"/>
            <ac:spMk id="58" creationId="{A3969E80-A77B-49FC-9122-D89AFD5EE118}"/>
          </ac:spMkLst>
        </pc:spChg>
        <pc:spChg chg="add">
          <ac:chgData name="Sadaf Rashid (1814941)" userId="c37049b0-6a7e-43cc-988b-29d5769374ef" providerId="ADAL" clId="{0C4F1D78-AAF0-4E34-B577-915C80876026}" dt="2022-02-23T21:45:44.795" v="765" actId="26606"/>
          <ac:spMkLst>
            <pc:docMk/>
            <pc:sldMk cId="2535439356" sldId="256"/>
            <ac:spMk id="60" creationId="{1849CA57-76BD-4CF2-80BA-D7A46A01B7B1}"/>
          </ac:spMkLst>
        </pc:spChg>
        <pc:spChg chg="add">
          <ac:chgData name="Sadaf Rashid (1814941)" userId="c37049b0-6a7e-43cc-988b-29d5769374ef" providerId="ADAL" clId="{0C4F1D78-AAF0-4E34-B577-915C80876026}" dt="2022-02-23T21:45:44.795" v="765" actId="26606"/>
          <ac:spMkLst>
            <pc:docMk/>
            <pc:sldMk cId="2535439356" sldId="256"/>
            <ac:spMk id="62" creationId="{35E9085E-E730-4768-83D4-6CB7E9897153}"/>
          </ac:spMkLst>
        </pc:spChg>
        <pc:spChg chg="add">
          <ac:chgData name="Sadaf Rashid (1814941)" userId="c37049b0-6a7e-43cc-988b-29d5769374ef" providerId="ADAL" clId="{0C4F1D78-AAF0-4E34-B577-915C80876026}" dt="2022-02-23T21:45:44.795" v="765" actId="26606"/>
          <ac:spMkLst>
            <pc:docMk/>
            <pc:sldMk cId="2535439356" sldId="256"/>
            <ac:spMk id="64" creationId="{973272FE-A474-4CAE-8CA2-BCC8B476C3F4}"/>
          </ac:spMkLst>
        </pc:spChg>
        <pc:spChg chg="add">
          <ac:chgData name="Sadaf Rashid (1814941)" userId="c37049b0-6a7e-43cc-988b-29d5769374ef" providerId="ADAL" clId="{0C4F1D78-AAF0-4E34-B577-915C80876026}" dt="2022-02-23T21:45:44.795" v="765" actId="26606"/>
          <ac:spMkLst>
            <pc:docMk/>
            <pc:sldMk cId="2535439356" sldId="256"/>
            <ac:spMk id="66" creationId="{E07981EA-05A6-437C-88D7-B377B92B031D}"/>
          </ac:spMkLst>
        </pc:spChg>
        <pc:spChg chg="add">
          <ac:chgData name="Sadaf Rashid (1814941)" userId="c37049b0-6a7e-43cc-988b-29d5769374ef" providerId="ADAL" clId="{0C4F1D78-AAF0-4E34-B577-915C80876026}" dt="2022-02-23T21:45:44.795" v="765" actId="26606"/>
          <ac:spMkLst>
            <pc:docMk/>
            <pc:sldMk cId="2535439356" sldId="256"/>
            <ac:spMk id="68" creationId="{15E3C750-986E-4769-B1AE-49289FBEE757}"/>
          </ac:spMkLst>
        </pc:spChg>
        <pc:cxnChg chg="add del">
          <ac:chgData name="Sadaf Rashid (1814941)" userId="c37049b0-6a7e-43cc-988b-29d5769374ef" providerId="ADAL" clId="{0C4F1D78-AAF0-4E34-B577-915C80876026}" dt="2022-02-23T21:45:28.004" v="760" actId="26606"/>
          <ac:cxnSpMkLst>
            <pc:docMk/>
            <pc:sldMk cId="2535439356" sldId="256"/>
            <ac:cxnSpMk id="25" creationId="{56020367-4FD5-4596-8E10-C5F095CD8DBF}"/>
          </ac:cxnSpMkLst>
        </pc:cxnChg>
      </pc:sldChg>
      <pc:sldChg chg="addSp delSp modSp new mod">
        <pc:chgData name="Sadaf Rashid (1814941)" userId="c37049b0-6a7e-43cc-988b-29d5769374ef" providerId="ADAL" clId="{0C4F1D78-AAF0-4E34-B577-915C80876026}" dt="2022-02-23T21:51:24.663" v="855"/>
        <pc:sldMkLst>
          <pc:docMk/>
          <pc:sldMk cId="395283232" sldId="257"/>
        </pc:sldMkLst>
        <pc:spChg chg="add del mod">
          <ac:chgData name="Sadaf Rashid (1814941)" userId="c37049b0-6a7e-43cc-988b-29d5769374ef" providerId="ADAL" clId="{0C4F1D78-AAF0-4E34-B577-915C80876026}" dt="2022-02-23T21:26:02.218" v="305" actId="478"/>
          <ac:spMkLst>
            <pc:docMk/>
            <pc:sldMk cId="395283232" sldId="257"/>
            <ac:spMk id="4" creationId="{1424840F-C2CF-47EE-9B77-C20DAB21A992}"/>
          </ac:spMkLst>
        </pc:spChg>
        <pc:spChg chg="add mod">
          <ac:chgData name="Sadaf Rashid (1814941)" userId="c37049b0-6a7e-43cc-988b-29d5769374ef" providerId="ADAL" clId="{0C4F1D78-AAF0-4E34-B577-915C80876026}" dt="2022-02-23T21:43:53.998" v="753" actId="13926"/>
          <ac:spMkLst>
            <pc:docMk/>
            <pc:sldMk cId="395283232" sldId="257"/>
            <ac:spMk id="5" creationId="{7492CA0F-45D1-4C56-ADF9-8CDF278426B8}"/>
          </ac:spMkLst>
        </pc:spChg>
        <pc:spChg chg="add mod">
          <ac:chgData name="Sadaf Rashid (1814941)" userId="c37049b0-6a7e-43cc-988b-29d5769374ef" providerId="ADAL" clId="{0C4F1D78-AAF0-4E34-B577-915C80876026}" dt="2022-02-23T21:44:54.812" v="757" actId="13926"/>
          <ac:spMkLst>
            <pc:docMk/>
            <pc:sldMk cId="395283232" sldId="257"/>
            <ac:spMk id="7" creationId="{8F35F9EF-93C6-4170-AFC2-9396D957975C}"/>
          </ac:spMkLst>
        </pc:spChg>
        <pc:spChg chg="add del mod">
          <ac:chgData name="Sadaf Rashid (1814941)" userId="c37049b0-6a7e-43cc-988b-29d5769374ef" providerId="ADAL" clId="{0C4F1D78-AAF0-4E34-B577-915C80876026}" dt="2022-02-23T21:48:25.353" v="806"/>
          <ac:spMkLst>
            <pc:docMk/>
            <pc:sldMk cId="395283232" sldId="257"/>
            <ac:spMk id="8" creationId="{D0AA6106-76E5-43AF-AAC1-AAAA0CD9C774}"/>
          </ac:spMkLst>
        </pc:spChg>
        <pc:spChg chg="add del mod">
          <ac:chgData name="Sadaf Rashid (1814941)" userId="c37049b0-6a7e-43cc-988b-29d5769374ef" providerId="ADAL" clId="{0C4F1D78-AAF0-4E34-B577-915C80876026}" dt="2022-02-23T21:31:11.308" v="352"/>
          <ac:spMkLst>
            <pc:docMk/>
            <pc:sldMk cId="395283232" sldId="257"/>
            <ac:spMk id="10" creationId="{10B3D7C0-BF33-477C-B665-B0A03B997F1D}"/>
          </ac:spMkLst>
        </pc:spChg>
        <pc:spChg chg="add mod">
          <ac:chgData name="Sadaf Rashid (1814941)" userId="c37049b0-6a7e-43cc-988b-29d5769374ef" providerId="ADAL" clId="{0C4F1D78-AAF0-4E34-B577-915C80876026}" dt="2022-02-23T21:48:24.855" v="804" actId="13926"/>
          <ac:spMkLst>
            <pc:docMk/>
            <pc:sldMk cId="395283232" sldId="257"/>
            <ac:spMk id="10" creationId="{10DEF95C-70E1-4B8A-90B5-3187E86D29B4}"/>
          </ac:spMkLst>
        </pc:spChg>
        <pc:spChg chg="add mod">
          <ac:chgData name="Sadaf Rashid (1814941)" userId="c37049b0-6a7e-43cc-988b-29d5769374ef" providerId="ADAL" clId="{0C4F1D78-AAF0-4E34-B577-915C80876026}" dt="2022-02-23T21:31:09.342" v="350" actId="20577"/>
          <ac:spMkLst>
            <pc:docMk/>
            <pc:sldMk cId="395283232" sldId="257"/>
            <ac:spMk id="11" creationId="{EAAFF49E-A0AE-493D-8FD0-9021543A365A}"/>
          </ac:spMkLst>
        </pc:spChg>
        <pc:spChg chg="add del mod">
          <ac:chgData name="Sadaf Rashid (1814941)" userId="c37049b0-6a7e-43cc-988b-29d5769374ef" providerId="ADAL" clId="{0C4F1D78-AAF0-4E34-B577-915C80876026}" dt="2022-02-23T21:50:02.631" v="824"/>
          <ac:spMkLst>
            <pc:docMk/>
            <pc:sldMk cId="395283232" sldId="257"/>
            <ac:spMk id="12" creationId="{253420D1-AC5A-4088-B21E-97702B1B7BCA}"/>
          </ac:spMkLst>
        </pc:spChg>
        <pc:spChg chg="add mod">
          <ac:chgData name="Sadaf Rashid (1814941)" userId="c37049b0-6a7e-43cc-988b-29d5769374ef" providerId="ADAL" clId="{0C4F1D78-AAF0-4E34-B577-915C80876026}" dt="2022-02-23T21:31:51.266" v="360" actId="20577"/>
          <ac:spMkLst>
            <pc:docMk/>
            <pc:sldMk cId="395283232" sldId="257"/>
            <ac:spMk id="14" creationId="{55B61BB0-8E84-4A79-9CC3-D88C906FFD9F}"/>
          </ac:spMkLst>
        </pc:spChg>
        <pc:spChg chg="add del mod">
          <ac:chgData name="Sadaf Rashid (1814941)" userId="c37049b0-6a7e-43cc-988b-29d5769374ef" providerId="ADAL" clId="{0C4F1D78-AAF0-4E34-B577-915C80876026}" dt="2022-02-23T21:50:02.631" v="826"/>
          <ac:spMkLst>
            <pc:docMk/>
            <pc:sldMk cId="395283232" sldId="257"/>
            <ac:spMk id="15" creationId="{5134A63E-8ED6-441E-B3E3-D382902CF265}"/>
          </ac:spMkLst>
        </pc:spChg>
        <pc:spChg chg="add del mod">
          <ac:chgData name="Sadaf Rashid (1814941)" userId="c37049b0-6a7e-43cc-988b-29d5769374ef" providerId="ADAL" clId="{0C4F1D78-AAF0-4E34-B577-915C80876026}" dt="2022-02-23T21:50:02.631" v="828"/>
          <ac:spMkLst>
            <pc:docMk/>
            <pc:sldMk cId="395283232" sldId="257"/>
            <ac:spMk id="17" creationId="{40026BD7-5DF0-4C81-BE0B-655A811519D2}"/>
          </ac:spMkLst>
        </pc:spChg>
        <pc:spChg chg="add del mod">
          <ac:chgData name="Sadaf Rashid (1814941)" userId="c37049b0-6a7e-43cc-988b-29d5769374ef" providerId="ADAL" clId="{0C4F1D78-AAF0-4E34-B577-915C80876026}" dt="2022-02-23T21:32:26.983" v="367"/>
          <ac:spMkLst>
            <pc:docMk/>
            <pc:sldMk cId="395283232" sldId="257"/>
            <ac:spMk id="18" creationId="{7CA14858-38AE-4971-8E2C-287D67E42DD4}"/>
          </ac:spMkLst>
        </pc:spChg>
        <pc:spChg chg="add del mod">
          <ac:chgData name="Sadaf Rashid (1814941)" userId="c37049b0-6a7e-43cc-988b-29d5769374ef" providerId="ADAL" clId="{0C4F1D78-AAF0-4E34-B577-915C80876026}" dt="2022-02-23T21:50:02.631" v="830"/>
          <ac:spMkLst>
            <pc:docMk/>
            <pc:sldMk cId="395283232" sldId="257"/>
            <ac:spMk id="18" creationId="{9DFE5980-0EB0-4FB4-9130-C33FDCD6FD83}"/>
          </ac:spMkLst>
        </pc:spChg>
        <pc:spChg chg="add del mod">
          <ac:chgData name="Sadaf Rashid (1814941)" userId="c37049b0-6a7e-43cc-988b-29d5769374ef" providerId="ADAL" clId="{0C4F1D78-AAF0-4E34-B577-915C80876026}" dt="2022-02-23T21:32:26.983" v="369"/>
          <ac:spMkLst>
            <pc:docMk/>
            <pc:sldMk cId="395283232" sldId="257"/>
            <ac:spMk id="19" creationId="{1826BDDA-4D60-49A9-9DFD-A0F0E2BA023B}"/>
          </ac:spMkLst>
        </pc:spChg>
        <pc:spChg chg="add del mod">
          <ac:chgData name="Sadaf Rashid (1814941)" userId="c37049b0-6a7e-43cc-988b-29d5769374ef" providerId="ADAL" clId="{0C4F1D78-AAF0-4E34-B577-915C80876026}" dt="2022-02-23T21:50:32.530" v="836"/>
          <ac:spMkLst>
            <pc:docMk/>
            <pc:sldMk cId="395283232" sldId="257"/>
            <ac:spMk id="19" creationId="{3CDE82BD-D4C7-4190-94FF-FF7FA18D9636}"/>
          </ac:spMkLst>
        </pc:spChg>
        <pc:spChg chg="add del mod">
          <ac:chgData name="Sadaf Rashid (1814941)" userId="c37049b0-6a7e-43cc-988b-29d5769374ef" providerId="ADAL" clId="{0C4F1D78-AAF0-4E34-B577-915C80876026}" dt="2022-02-23T21:50:32.530" v="834" actId="478"/>
          <ac:spMkLst>
            <pc:docMk/>
            <pc:sldMk cId="395283232" sldId="257"/>
            <ac:spMk id="20" creationId="{3D9AA505-6FBA-4BC6-BC48-E13DC8696604}"/>
          </ac:spMkLst>
        </pc:spChg>
        <pc:spChg chg="add del mod">
          <ac:chgData name="Sadaf Rashid (1814941)" userId="c37049b0-6a7e-43cc-988b-29d5769374ef" providerId="ADAL" clId="{0C4F1D78-AAF0-4E34-B577-915C80876026}" dt="2022-02-23T21:32:55.352" v="382"/>
          <ac:spMkLst>
            <pc:docMk/>
            <pc:sldMk cId="395283232" sldId="257"/>
            <ac:spMk id="20" creationId="{4E04D24B-2AFF-4301-85BB-727155F7AEED}"/>
          </ac:spMkLst>
        </pc:spChg>
        <pc:spChg chg="add mod">
          <ac:chgData name="Sadaf Rashid (1814941)" userId="c37049b0-6a7e-43cc-988b-29d5769374ef" providerId="ADAL" clId="{0C4F1D78-AAF0-4E34-B577-915C80876026}" dt="2022-02-23T21:39:27.549" v="615" actId="1076"/>
          <ac:spMkLst>
            <pc:docMk/>
            <pc:sldMk cId="395283232" sldId="257"/>
            <ac:spMk id="21" creationId="{8788065F-98E4-4B3B-B3BE-A230E529E4DC}"/>
          </ac:spMkLst>
        </pc:spChg>
        <pc:spChg chg="add del mod">
          <ac:chgData name="Sadaf Rashid (1814941)" userId="c37049b0-6a7e-43cc-988b-29d5769374ef" providerId="ADAL" clId="{0C4F1D78-AAF0-4E34-B577-915C80876026}" dt="2022-02-23T21:51:24.663" v="855"/>
          <ac:spMkLst>
            <pc:docMk/>
            <pc:sldMk cId="395283232" sldId="257"/>
            <ac:spMk id="22" creationId="{20C05AA7-5A2E-483D-9F8C-EF76291C54E3}"/>
          </ac:spMkLst>
        </pc:spChg>
        <pc:spChg chg="add mod">
          <ac:chgData name="Sadaf Rashid (1814941)" userId="c37049b0-6a7e-43cc-988b-29d5769374ef" providerId="ADAL" clId="{0C4F1D78-AAF0-4E34-B577-915C80876026}" dt="2022-02-23T21:50:48.324" v="845" actId="20577"/>
          <ac:spMkLst>
            <pc:docMk/>
            <pc:sldMk cId="395283232" sldId="257"/>
            <ac:spMk id="24" creationId="{3CACEF0F-FA58-4EF7-B116-C7CEA09333A1}"/>
          </ac:spMkLst>
        </pc:spChg>
        <pc:spChg chg="add del mod">
          <ac:chgData name="Sadaf Rashid (1814941)" userId="c37049b0-6a7e-43cc-988b-29d5769374ef" providerId="ADAL" clId="{0C4F1D78-AAF0-4E34-B577-915C80876026}" dt="2022-02-23T21:33:47.279" v="398"/>
          <ac:spMkLst>
            <pc:docMk/>
            <pc:sldMk cId="395283232" sldId="257"/>
            <ac:spMk id="25" creationId="{FA16FBD6-E5E1-462D-9797-8D64C1330AD6}"/>
          </ac:spMkLst>
        </pc:spChg>
        <pc:spChg chg="add mod">
          <ac:chgData name="Sadaf Rashid (1814941)" userId="c37049b0-6a7e-43cc-988b-29d5769374ef" providerId="ADAL" clId="{0C4F1D78-AAF0-4E34-B577-915C80876026}" dt="2022-02-23T21:34:10.048" v="402" actId="14100"/>
          <ac:spMkLst>
            <pc:docMk/>
            <pc:sldMk cId="395283232" sldId="257"/>
            <ac:spMk id="26" creationId="{4EDAC116-B044-4D63-8D17-477200AEB448}"/>
          </ac:spMkLst>
        </pc:spChg>
        <pc:spChg chg="add del mod">
          <ac:chgData name="Sadaf Rashid (1814941)" userId="c37049b0-6a7e-43cc-988b-29d5769374ef" providerId="ADAL" clId="{0C4F1D78-AAF0-4E34-B577-915C80876026}" dt="2022-02-23T21:34:40.872" v="421"/>
          <ac:spMkLst>
            <pc:docMk/>
            <pc:sldMk cId="395283232" sldId="257"/>
            <ac:spMk id="30" creationId="{6EA38D60-4503-41C2-B962-AE6853ABF1D8}"/>
          </ac:spMkLst>
        </pc:spChg>
        <pc:spChg chg="add mod">
          <ac:chgData name="Sadaf Rashid (1814941)" userId="c37049b0-6a7e-43cc-988b-29d5769374ef" providerId="ADAL" clId="{0C4F1D78-AAF0-4E34-B577-915C80876026}" dt="2022-02-23T21:34:38.049" v="419" actId="20577"/>
          <ac:spMkLst>
            <pc:docMk/>
            <pc:sldMk cId="395283232" sldId="257"/>
            <ac:spMk id="31" creationId="{EC8A3BAA-3BE5-44EF-B9E1-D6D4E086240C}"/>
          </ac:spMkLst>
        </pc:spChg>
        <pc:spChg chg="add del mod">
          <ac:chgData name="Sadaf Rashid (1814941)" userId="c37049b0-6a7e-43cc-988b-29d5769374ef" providerId="ADAL" clId="{0C4F1D78-AAF0-4E34-B577-915C80876026}" dt="2022-02-23T21:38:38.554" v="610"/>
          <ac:spMkLst>
            <pc:docMk/>
            <pc:sldMk cId="395283232" sldId="257"/>
            <ac:spMk id="40" creationId="{43BB08ED-0ECB-47FF-8F66-C631E63D1907}"/>
          </ac:spMkLst>
        </pc:spChg>
        <pc:spChg chg="add mod">
          <ac:chgData name="Sadaf Rashid (1814941)" userId="c37049b0-6a7e-43cc-988b-29d5769374ef" providerId="ADAL" clId="{0C4F1D78-AAF0-4E34-B577-915C80876026}" dt="2022-02-23T21:39:13.469" v="614" actId="13926"/>
          <ac:spMkLst>
            <pc:docMk/>
            <pc:sldMk cId="395283232" sldId="257"/>
            <ac:spMk id="41" creationId="{99DCDCA0-3A66-4751-A04A-1689C35ECFE4}"/>
          </ac:spMkLst>
        </pc:spChg>
        <pc:picChg chg="add del mod">
          <ac:chgData name="Sadaf Rashid (1814941)" userId="c37049b0-6a7e-43cc-988b-29d5769374ef" providerId="ADAL" clId="{0C4F1D78-AAF0-4E34-B577-915C80876026}" dt="2022-02-23T21:26:02.218" v="305" actId="478"/>
          <ac:picMkLst>
            <pc:docMk/>
            <pc:sldMk cId="395283232" sldId="257"/>
            <ac:picMk id="3" creationId="{B0E7F69C-ABC6-4881-885F-06A648523E78}"/>
          </ac:picMkLst>
        </pc:picChg>
        <pc:picChg chg="add mod">
          <ac:chgData name="Sadaf Rashid (1814941)" userId="c37049b0-6a7e-43cc-988b-29d5769374ef" providerId="ADAL" clId="{0C4F1D78-AAF0-4E34-B577-915C80876026}" dt="2022-02-23T21:31:02.345" v="343" actId="1076"/>
          <ac:picMkLst>
            <pc:docMk/>
            <pc:sldMk cId="395283232" sldId="257"/>
            <ac:picMk id="6" creationId="{407D0510-88E1-4C10-8D1C-8056B67496AD}"/>
          </ac:picMkLst>
        </pc:picChg>
        <pc:cxnChg chg="add mod">
          <ac:chgData name="Sadaf Rashid (1814941)" userId="c37049b0-6a7e-43cc-988b-29d5769374ef" providerId="ADAL" clId="{0C4F1D78-AAF0-4E34-B577-915C80876026}" dt="2022-02-23T21:41:44.272" v="618" actId="14100"/>
          <ac:cxnSpMkLst>
            <pc:docMk/>
            <pc:sldMk cId="395283232" sldId="257"/>
            <ac:cxnSpMk id="3" creationId="{2B5EE053-4492-4D5E-87D7-BBED9A27D0C1}"/>
          </ac:cxnSpMkLst>
        </pc:cxnChg>
        <pc:cxnChg chg="add">
          <ac:chgData name="Sadaf Rashid (1814941)" userId="c37049b0-6a7e-43cc-988b-29d5769374ef" providerId="ADAL" clId="{0C4F1D78-AAF0-4E34-B577-915C80876026}" dt="2022-02-23T21:30:16.164" v="336" actId="11529"/>
          <ac:cxnSpMkLst>
            <pc:docMk/>
            <pc:sldMk cId="395283232" sldId="257"/>
            <ac:cxnSpMk id="9" creationId="{3B771FF2-3158-4BEA-8107-99D5154B57DF}"/>
          </ac:cxnSpMkLst>
        </pc:cxnChg>
        <pc:cxnChg chg="add">
          <ac:chgData name="Sadaf Rashid (1814941)" userId="c37049b0-6a7e-43cc-988b-29d5769374ef" providerId="ADAL" clId="{0C4F1D78-AAF0-4E34-B577-915C80876026}" dt="2022-02-23T21:31:31.341" v="353" actId="11529"/>
          <ac:cxnSpMkLst>
            <pc:docMk/>
            <pc:sldMk cId="395283232" sldId="257"/>
            <ac:cxnSpMk id="13" creationId="{E83190E0-08E4-415A-8A14-06DD5CBCA2F1}"/>
          </ac:cxnSpMkLst>
        </pc:cxnChg>
        <pc:cxnChg chg="add mod">
          <ac:chgData name="Sadaf Rashid (1814941)" userId="c37049b0-6a7e-43cc-988b-29d5769374ef" providerId="ADAL" clId="{0C4F1D78-AAF0-4E34-B577-915C80876026}" dt="2022-02-23T21:32:15.584" v="363" actId="14100"/>
          <ac:cxnSpMkLst>
            <pc:docMk/>
            <pc:sldMk cId="395283232" sldId="257"/>
            <ac:cxnSpMk id="16" creationId="{370A5930-0024-48EE-8CCF-FA137C247A29}"/>
          </ac:cxnSpMkLst>
        </pc:cxnChg>
        <pc:cxnChg chg="add mod">
          <ac:chgData name="Sadaf Rashid (1814941)" userId="c37049b0-6a7e-43cc-988b-29d5769374ef" providerId="ADAL" clId="{0C4F1D78-AAF0-4E34-B577-915C80876026}" dt="2022-02-23T21:39:32.843" v="616" actId="14100"/>
          <ac:cxnSpMkLst>
            <pc:docMk/>
            <pc:sldMk cId="395283232" sldId="257"/>
            <ac:cxnSpMk id="23" creationId="{9B97CA3D-A001-47A2-B7A5-CA807D4D0D9C}"/>
          </ac:cxnSpMkLst>
        </pc:cxnChg>
        <pc:cxnChg chg="add mod">
          <ac:chgData name="Sadaf Rashid (1814941)" userId="c37049b0-6a7e-43cc-988b-29d5769374ef" providerId="ADAL" clId="{0C4F1D78-AAF0-4E34-B577-915C80876026}" dt="2022-02-23T21:51:21.183" v="853" actId="14100"/>
          <ac:cxnSpMkLst>
            <pc:docMk/>
            <pc:sldMk cId="395283232" sldId="257"/>
            <ac:cxnSpMk id="27" creationId="{292C59DD-5F21-44FD-AC92-B1E32533DA84}"/>
          </ac:cxnSpMkLst>
        </pc:cxnChg>
        <pc:cxnChg chg="add mod">
          <ac:chgData name="Sadaf Rashid (1814941)" userId="c37049b0-6a7e-43cc-988b-29d5769374ef" providerId="ADAL" clId="{0C4F1D78-AAF0-4E34-B577-915C80876026}" dt="2022-02-23T21:34:17.543" v="403" actId="14100"/>
          <ac:cxnSpMkLst>
            <pc:docMk/>
            <pc:sldMk cId="395283232" sldId="257"/>
            <ac:cxnSpMk id="28" creationId="{7C0FD888-6711-4118-A70A-42BA77602304}"/>
          </ac:cxnSpMkLst>
        </pc:cxnChg>
        <pc:cxnChg chg="add mod">
          <ac:chgData name="Sadaf Rashid (1814941)" userId="c37049b0-6a7e-43cc-988b-29d5769374ef" providerId="ADAL" clId="{0C4F1D78-AAF0-4E34-B577-915C80876026}" dt="2022-02-23T21:34:51.171" v="423" actId="14100"/>
          <ac:cxnSpMkLst>
            <pc:docMk/>
            <pc:sldMk cId="395283232" sldId="257"/>
            <ac:cxnSpMk id="33" creationId="{66D4E74E-A38F-4809-AD07-FCB53B9349B3}"/>
          </ac:cxnSpMkLst>
        </pc:cxnChg>
        <pc:cxnChg chg="add mod">
          <ac:chgData name="Sadaf Rashid (1814941)" userId="c37049b0-6a7e-43cc-988b-29d5769374ef" providerId="ADAL" clId="{0C4F1D78-AAF0-4E34-B577-915C80876026}" dt="2022-02-23T21:38:57.097" v="611" actId="14100"/>
          <ac:cxnSpMkLst>
            <pc:docMk/>
            <pc:sldMk cId="395283232" sldId="257"/>
            <ac:cxnSpMk id="36" creationId="{64C37D76-611D-456A-9B5F-1B1AB4E7EA79}"/>
          </ac:cxnSpMkLst>
        </pc:cxnChg>
      </pc:sldChg>
      <pc:sldChg chg="new del">
        <pc:chgData name="Sadaf Rashid (1814941)" userId="c37049b0-6a7e-43cc-988b-29d5769374ef" providerId="ADAL" clId="{0C4F1D78-AAF0-4E34-B577-915C80876026}" dt="2022-02-23T21:24:39.777" v="300" actId="2696"/>
        <pc:sldMkLst>
          <pc:docMk/>
          <pc:sldMk cId="3550839703" sldId="257"/>
        </pc:sldMkLst>
      </pc:sldChg>
      <pc:sldChg chg="modSp new mod">
        <pc:chgData name="Sadaf Rashid (1814941)" userId="c37049b0-6a7e-43cc-988b-29d5769374ef" providerId="ADAL" clId="{0C4F1D78-AAF0-4E34-B577-915C80876026}" dt="2022-02-23T22:21:54.653" v="2636" actId="20577"/>
        <pc:sldMkLst>
          <pc:docMk/>
          <pc:sldMk cId="1501081855" sldId="258"/>
        </pc:sldMkLst>
        <pc:spChg chg="mod">
          <ac:chgData name="Sadaf Rashid (1814941)" userId="c37049b0-6a7e-43cc-988b-29d5769374ef" providerId="ADAL" clId="{0C4F1D78-AAF0-4E34-B577-915C80876026}" dt="2022-02-23T21:52:50.526" v="910" actId="20577"/>
          <ac:spMkLst>
            <pc:docMk/>
            <pc:sldMk cId="1501081855" sldId="258"/>
            <ac:spMk id="2" creationId="{28E98331-A77A-49EA-9612-FE767E0C9F37}"/>
          </ac:spMkLst>
        </pc:spChg>
        <pc:spChg chg="mod">
          <ac:chgData name="Sadaf Rashid (1814941)" userId="c37049b0-6a7e-43cc-988b-29d5769374ef" providerId="ADAL" clId="{0C4F1D78-AAF0-4E34-B577-915C80876026}" dt="2022-02-23T22:21:54.653" v="2636" actId="20577"/>
          <ac:spMkLst>
            <pc:docMk/>
            <pc:sldMk cId="1501081855" sldId="258"/>
            <ac:spMk id="3" creationId="{C5A2E28E-1413-4564-AF4E-69EF40B0B309}"/>
          </ac:spMkLst>
        </pc:spChg>
        <pc:spChg chg="mod">
          <ac:chgData name="Sadaf Rashid (1814941)" userId="c37049b0-6a7e-43cc-988b-29d5769374ef" providerId="ADAL" clId="{0C4F1D78-AAF0-4E34-B577-915C80876026}" dt="2022-02-23T22:20:36.228" v="2501" actId="20577"/>
          <ac:spMkLst>
            <pc:docMk/>
            <pc:sldMk cId="1501081855" sldId="258"/>
            <ac:spMk id="4" creationId="{FCCAADCF-FB6B-481F-9552-F5722C8A12DF}"/>
          </ac:spMkLst>
        </pc:spChg>
      </pc:sldChg>
      <pc:sldChg chg="new del">
        <pc:chgData name="Sadaf Rashid (1814941)" userId="c37049b0-6a7e-43cc-988b-29d5769374ef" providerId="ADAL" clId="{0C4F1D78-AAF0-4E34-B577-915C80876026}" dt="2022-02-23T21:48:53.123" v="807" actId="2696"/>
        <pc:sldMkLst>
          <pc:docMk/>
          <pc:sldMk cId="2191853307" sldId="258"/>
        </pc:sldMkLst>
      </pc:sldChg>
      <pc:sldChg chg="modSp new del mod">
        <pc:chgData name="Sadaf Rashid (1814941)" userId="c37049b0-6a7e-43cc-988b-29d5769374ef" providerId="ADAL" clId="{0C4F1D78-AAF0-4E34-B577-915C80876026}" dt="2022-02-23T21:52:06.818" v="860" actId="2696"/>
        <pc:sldMkLst>
          <pc:docMk/>
          <pc:sldMk cId="2313217994" sldId="258"/>
        </pc:sldMkLst>
        <pc:spChg chg="mod">
          <ac:chgData name="Sadaf Rashid (1814941)" userId="c37049b0-6a7e-43cc-988b-29d5769374ef" providerId="ADAL" clId="{0C4F1D78-AAF0-4E34-B577-915C80876026}" dt="2022-02-23T21:52:02.736" v="859" actId="20577"/>
          <ac:spMkLst>
            <pc:docMk/>
            <pc:sldMk cId="2313217994" sldId="258"/>
            <ac:spMk id="2" creationId="{669A3336-4A51-4671-978A-5F31DE122AC9}"/>
          </ac:spMkLst>
        </pc:spChg>
        <pc:spChg chg="mod">
          <ac:chgData name="Sadaf Rashid (1814941)" userId="c37049b0-6a7e-43cc-988b-29d5769374ef" providerId="ADAL" clId="{0C4F1D78-AAF0-4E34-B577-915C80876026}" dt="2022-02-23T21:49:38.658" v="816" actId="20577"/>
          <ac:spMkLst>
            <pc:docMk/>
            <pc:sldMk cId="2313217994" sldId="258"/>
            <ac:spMk id="4" creationId="{66596BAD-2D96-45F1-A281-12D5F0314AD8}"/>
          </ac:spMkLst>
        </pc:spChg>
      </pc:sldChg>
    </pc:docChg>
  </pc:docChgLst>
  <pc:docChgLst>
    <pc:chgData name="Sadaf Heera Rashid (1814941)" userId="c37049b0-6a7e-43cc-988b-29d5769374ef" providerId="ADAL" clId="{4A614944-A4B5-424E-ABD6-8F50E71AF227}"/>
    <pc:docChg chg="undo custSel addSld modSld">
      <pc:chgData name="Sadaf Heera Rashid (1814941)" userId="c37049b0-6a7e-43cc-988b-29d5769374ef" providerId="ADAL" clId="{4A614944-A4B5-424E-ABD6-8F50E71AF227}" dt="2022-02-24T00:25:09.743" v="1428"/>
      <pc:docMkLst>
        <pc:docMk/>
      </pc:docMkLst>
      <pc:sldChg chg="modSp mod">
        <pc:chgData name="Sadaf Heera Rashid (1814941)" userId="c37049b0-6a7e-43cc-988b-29d5769374ef" providerId="ADAL" clId="{4A614944-A4B5-424E-ABD6-8F50E71AF227}" dt="2022-02-24T00:10:11.017" v="1241" actId="20577"/>
        <pc:sldMkLst>
          <pc:docMk/>
          <pc:sldMk cId="1501081855" sldId="258"/>
        </pc:sldMkLst>
        <pc:spChg chg="mod">
          <ac:chgData name="Sadaf Heera Rashid (1814941)" userId="c37049b0-6a7e-43cc-988b-29d5769374ef" providerId="ADAL" clId="{4A614944-A4B5-424E-ABD6-8F50E71AF227}" dt="2022-02-23T23:57:36.559" v="784" actId="20577"/>
          <ac:spMkLst>
            <pc:docMk/>
            <pc:sldMk cId="1501081855" sldId="258"/>
            <ac:spMk id="3" creationId="{C5A2E28E-1413-4564-AF4E-69EF40B0B309}"/>
          </ac:spMkLst>
        </pc:spChg>
        <pc:spChg chg="mod">
          <ac:chgData name="Sadaf Heera Rashid (1814941)" userId="c37049b0-6a7e-43cc-988b-29d5769374ef" providerId="ADAL" clId="{4A614944-A4B5-424E-ABD6-8F50E71AF227}" dt="2022-02-24T00:10:11.017" v="1241" actId="20577"/>
          <ac:spMkLst>
            <pc:docMk/>
            <pc:sldMk cId="1501081855" sldId="258"/>
            <ac:spMk id="4" creationId="{FCCAADCF-FB6B-481F-9552-F5722C8A12DF}"/>
          </ac:spMkLst>
        </pc:spChg>
      </pc:sldChg>
      <pc:sldChg chg="addSp delSp modSp new mod setBg">
        <pc:chgData name="Sadaf Heera Rashid (1814941)" userId="c37049b0-6a7e-43cc-988b-29d5769374ef" providerId="ADAL" clId="{4A614944-A4B5-424E-ABD6-8F50E71AF227}" dt="2022-02-24T00:22:18.241" v="1362" actId="20577"/>
        <pc:sldMkLst>
          <pc:docMk/>
          <pc:sldMk cId="598204639" sldId="259"/>
        </pc:sldMkLst>
        <pc:spChg chg="mod">
          <ac:chgData name="Sadaf Heera Rashid (1814941)" userId="c37049b0-6a7e-43cc-988b-29d5769374ef" providerId="ADAL" clId="{4A614944-A4B5-424E-ABD6-8F50E71AF227}" dt="2022-02-24T00:15:53.611" v="1247" actId="26606"/>
          <ac:spMkLst>
            <pc:docMk/>
            <pc:sldMk cId="598204639" sldId="259"/>
            <ac:spMk id="2" creationId="{F3ACFA71-ED7F-428C-AEE6-80C64738C94E}"/>
          </ac:spMkLst>
        </pc:spChg>
        <pc:spChg chg="add del mod">
          <ac:chgData name="Sadaf Heera Rashid (1814941)" userId="c37049b0-6a7e-43cc-988b-29d5769374ef" providerId="ADAL" clId="{4A614944-A4B5-424E-ABD6-8F50E71AF227}" dt="2022-02-23T23:34:57.066" v="3"/>
          <ac:spMkLst>
            <pc:docMk/>
            <pc:sldMk cId="598204639" sldId="259"/>
            <ac:spMk id="3" creationId="{71F6710E-B77C-4145-8C46-073482C02E55}"/>
          </ac:spMkLst>
        </pc:spChg>
        <pc:spChg chg="add del mod">
          <ac:chgData name="Sadaf Heera Rashid (1814941)" userId="c37049b0-6a7e-43cc-988b-29d5769374ef" providerId="ADAL" clId="{4A614944-A4B5-424E-ABD6-8F50E71AF227}" dt="2022-02-23T23:35:12.427" v="10"/>
          <ac:spMkLst>
            <pc:docMk/>
            <pc:sldMk cId="598204639" sldId="259"/>
            <ac:spMk id="4" creationId="{CC2CA09B-02EB-4810-9053-981EAFA7934A}"/>
          </ac:spMkLst>
        </pc:spChg>
        <pc:spChg chg="add del mod">
          <ac:chgData name="Sadaf Heera Rashid (1814941)" userId="c37049b0-6a7e-43cc-988b-29d5769374ef" providerId="ADAL" clId="{4A614944-A4B5-424E-ABD6-8F50E71AF227}" dt="2022-02-23T23:35:20.951" v="13"/>
          <ac:spMkLst>
            <pc:docMk/>
            <pc:sldMk cId="598204639" sldId="259"/>
            <ac:spMk id="5" creationId="{FC2F0B71-8E66-4EF6-9D16-AE28FC8B30D3}"/>
          </ac:spMkLst>
        </pc:spChg>
        <pc:spChg chg="add del mod">
          <ac:chgData name="Sadaf Heera Rashid (1814941)" userId="c37049b0-6a7e-43cc-988b-29d5769374ef" providerId="ADAL" clId="{4A614944-A4B5-424E-ABD6-8F50E71AF227}" dt="2022-02-23T23:38:18.208" v="165"/>
          <ac:spMkLst>
            <pc:docMk/>
            <pc:sldMk cId="598204639" sldId="259"/>
            <ac:spMk id="6" creationId="{FF7A5667-F08D-444E-B702-27A3946E4618}"/>
          </ac:spMkLst>
        </pc:spChg>
        <pc:spChg chg="add mod">
          <ac:chgData name="Sadaf Heera Rashid (1814941)" userId="c37049b0-6a7e-43cc-988b-29d5769374ef" providerId="ADAL" clId="{4A614944-A4B5-424E-ABD6-8F50E71AF227}" dt="2022-02-24T00:22:18.241" v="1362" actId="20577"/>
          <ac:spMkLst>
            <pc:docMk/>
            <pc:sldMk cId="598204639" sldId="259"/>
            <ac:spMk id="7" creationId="{ECEF4925-434A-4363-90BE-288387DDF923}"/>
          </ac:spMkLst>
        </pc:spChg>
        <pc:spChg chg="add del mod">
          <ac:chgData name="Sadaf Heera Rashid (1814941)" userId="c37049b0-6a7e-43cc-988b-29d5769374ef" providerId="ADAL" clId="{4A614944-A4B5-424E-ABD6-8F50E71AF227}" dt="2022-02-24T00:16:45.755" v="1257"/>
          <ac:spMkLst>
            <pc:docMk/>
            <pc:sldMk cId="598204639" sldId="259"/>
            <ac:spMk id="9" creationId="{36F28AB9-34BB-4814-BA8F-B35D8E5E2A87}"/>
          </ac:spMkLst>
        </pc:spChg>
        <pc:spChg chg="add del mod">
          <ac:chgData name="Sadaf Heera Rashid (1814941)" userId="c37049b0-6a7e-43cc-988b-29d5769374ef" providerId="ADAL" clId="{4A614944-A4B5-424E-ABD6-8F50E71AF227}" dt="2022-02-24T00:16:45.755" v="1259"/>
          <ac:spMkLst>
            <pc:docMk/>
            <pc:sldMk cId="598204639" sldId="259"/>
            <ac:spMk id="10" creationId="{45924CFA-06B7-4D1F-86F7-2C4879FE8BB8}"/>
          </ac:spMkLst>
        </pc:spChg>
        <pc:spChg chg="add del mod">
          <ac:chgData name="Sadaf Heera Rashid (1814941)" userId="c37049b0-6a7e-43cc-988b-29d5769374ef" providerId="ADAL" clId="{4A614944-A4B5-424E-ABD6-8F50E71AF227}" dt="2022-02-24T00:17:16.936" v="1288"/>
          <ac:spMkLst>
            <pc:docMk/>
            <pc:sldMk cId="598204639" sldId="259"/>
            <ac:spMk id="11" creationId="{BBEFDCCF-889E-481D-96DD-6897BA352157}"/>
          </ac:spMkLst>
        </pc:spChg>
        <pc:spChg chg="add mod">
          <ac:chgData name="Sadaf Heera Rashid (1814941)" userId="c37049b0-6a7e-43cc-988b-29d5769374ef" providerId="ADAL" clId="{4A614944-A4B5-424E-ABD6-8F50E71AF227}" dt="2022-02-24T00:17:16.488" v="1286" actId="207"/>
          <ac:spMkLst>
            <pc:docMk/>
            <pc:sldMk cId="598204639" sldId="259"/>
            <ac:spMk id="12" creationId="{34A2F1F5-2390-4306-9098-56D0398438BD}"/>
          </ac:spMkLst>
        </pc:spChg>
        <pc:spChg chg="add del">
          <ac:chgData name="Sadaf Heera Rashid (1814941)" userId="c37049b0-6a7e-43cc-988b-29d5769374ef" providerId="ADAL" clId="{4A614944-A4B5-424E-ABD6-8F50E71AF227}" dt="2022-02-24T00:15:53.580" v="1246" actId="26606"/>
          <ac:spMkLst>
            <pc:docMk/>
            <pc:sldMk cId="598204639" sldId="259"/>
            <ac:spMk id="13" creationId="{F13C74B1-5B17-4795-BED0-7140497B445A}"/>
          </ac:spMkLst>
        </pc:spChg>
        <pc:spChg chg="add del">
          <ac:chgData name="Sadaf Heera Rashid (1814941)" userId="c37049b0-6a7e-43cc-988b-29d5769374ef" providerId="ADAL" clId="{4A614944-A4B5-424E-ABD6-8F50E71AF227}" dt="2022-02-24T00:15:53.580" v="1246" actId="26606"/>
          <ac:spMkLst>
            <pc:docMk/>
            <pc:sldMk cId="598204639" sldId="259"/>
            <ac:spMk id="15" creationId="{D4974D33-8DC5-464E-8C6D-BE58F0669C17}"/>
          </ac:spMkLst>
        </pc:spChg>
        <pc:spChg chg="add">
          <ac:chgData name="Sadaf Heera Rashid (1814941)" userId="c37049b0-6a7e-43cc-988b-29d5769374ef" providerId="ADAL" clId="{4A614944-A4B5-424E-ABD6-8F50E71AF227}" dt="2022-02-24T00:15:53.611" v="1247" actId="26606"/>
          <ac:spMkLst>
            <pc:docMk/>
            <pc:sldMk cId="598204639" sldId="259"/>
            <ac:spMk id="18" creationId="{2B566528-1B12-4246-9431-5C2D7D081168}"/>
          </ac:spMkLst>
        </pc:spChg>
        <pc:grpChg chg="add">
          <ac:chgData name="Sadaf Heera Rashid (1814941)" userId="c37049b0-6a7e-43cc-988b-29d5769374ef" providerId="ADAL" clId="{4A614944-A4B5-424E-ABD6-8F50E71AF227}" dt="2022-02-24T00:15:53.611" v="1247" actId="26606"/>
          <ac:grpSpMkLst>
            <pc:docMk/>
            <pc:sldMk cId="598204639" sldId="259"/>
            <ac:grpSpMk id="19" creationId="{5995D10D-E9C9-47DB-AE7E-801FEF38F5C9}"/>
          </ac:grpSpMkLst>
        </pc:grpChg>
        <pc:grpChg chg="add">
          <ac:chgData name="Sadaf Heera Rashid (1814941)" userId="c37049b0-6a7e-43cc-988b-29d5769374ef" providerId="ADAL" clId="{4A614944-A4B5-424E-ABD6-8F50E71AF227}" dt="2022-02-24T00:15:53.611" v="1247" actId="26606"/>
          <ac:grpSpMkLst>
            <pc:docMk/>
            <pc:sldMk cId="598204639" sldId="259"/>
            <ac:grpSpMk id="22" creationId="{828A5161-06F1-46CF-8AD7-844680A59E13}"/>
          </ac:grpSpMkLst>
        </pc:grpChg>
        <pc:picChg chg="add mod">
          <ac:chgData name="Sadaf Heera Rashid (1814941)" userId="c37049b0-6a7e-43cc-988b-29d5769374ef" providerId="ADAL" clId="{4A614944-A4B5-424E-ABD6-8F50E71AF227}" dt="2022-02-24T00:16:40.540" v="1253" actId="14100"/>
          <ac:picMkLst>
            <pc:docMk/>
            <pc:sldMk cId="598204639" sldId="259"/>
            <ac:picMk id="8" creationId="{F8884680-5DBA-4834-8448-6259B9B5436A}"/>
          </ac:picMkLst>
        </pc:picChg>
      </pc:sldChg>
      <pc:sldChg chg="addSp delSp modSp new mod">
        <pc:chgData name="Sadaf Heera Rashid (1814941)" userId="c37049b0-6a7e-43cc-988b-29d5769374ef" providerId="ADAL" clId="{4A614944-A4B5-424E-ABD6-8F50E71AF227}" dt="2022-02-24T00:25:09.743" v="1428"/>
        <pc:sldMkLst>
          <pc:docMk/>
          <pc:sldMk cId="150718897" sldId="260"/>
        </pc:sldMkLst>
        <pc:spChg chg="mod">
          <ac:chgData name="Sadaf Heera Rashid (1814941)" userId="c37049b0-6a7e-43cc-988b-29d5769374ef" providerId="ADAL" clId="{4A614944-A4B5-424E-ABD6-8F50E71AF227}" dt="2022-02-24T00:24:42.294" v="1421" actId="20577"/>
          <ac:spMkLst>
            <pc:docMk/>
            <pc:sldMk cId="150718897" sldId="260"/>
            <ac:spMk id="2" creationId="{63FFFC02-1F3A-4BF0-8FAA-9BC580248759}"/>
          </ac:spMkLst>
        </pc:spChg>
        <pc:spChg chg="add del mod">
          <ac:chgData name="Sadaf Heera Rashid (1814941)" userId="c37049b0-6a7e-43cc-988b-29d5769374ef" providerId="ADAL" clId="{4A614944-A4B5-424E-ABD6-8F50E71AF227}" dt="2022-02-24T00:25:09.743" v="1428"/>
          <ac:spMkLst>
            <pc:docMk/>
            <pc:sldMk cId="150718897" sldId="260"/>
            <ac:spMk id="3" creationId="{102B8809-651B-4A18-9878-27F3693C2574}"/>
          </ac:spMkLst>
        </pc:spChg>
      </pc:sldChg>
    </pc:docChg>
  </pc:docChgLst>
  <pc:docChgLst>
    <pc:chgData name="Sadaf Rashid (1814941)" userId="c37049b0-6a7e-43cc-988b-29d5769374ef" providerId="ADAL" clId="{FAE68C23-D774-4CAA-AE01-1791B40CBC34}"/>
    <pc:docChg chg="undo custSel addSld delSld modSld sldOrd">
      <pc:chgData name="Sadaf Rashid (1814941)" userId="c37049b0-6a7e-43cc-988b-29d5769374ef" providerId="ADAL" clId="{FAE68C23-D774-4CAA-AE01-1791B40CBC34}" dt="2022-03-20T22:01:44.969" v="4167" actId="20577"/>
      <pc:docMkLst>
        <pc:docMk/>
      </pc:docMkLst>
      <pc:sldChg chg="addSp delSp modSp mod">
        <pc:chgData name="Sadaf Rashid (1814941)" userId="c37049b0-6a7e-43cc-988b-29d5769374ef" providerId="ADAL" clId="{FAE68C23-D774-4CAA-AE01-1791B40CBC34}" dt="2022-03-17T22:48:37.964" v="1378" actId="13926"/>
        <pc:sldMkLst>
          <pc:docMk/>
          <pc:sldMk cId="395283232" sldId="257"/>
        </pc:sldMkLst>
        <pc:spChg chg="add del mod">
          <ac:chgData name="Sadaf Rashid (1814941)" userId="c37049b0-6a7e-43cc-988b-29d5769374ef" providerId="ADAL" clId="{FAE68C23-D774-4CAA-AE01-1791B40CBC34}" dt="2022-02-24T00:28:07.509" v="33"/>
          <ac:spMkLst>
            <pc:docMk/>
            <pc:sldMk cId="395283232" sldId="257"/>
            <ac:spMk id="2" creationId="{A9BA6877-DEE8-40FF-B50C-85D1187ECF43}"/>
          </ac:spMkLst>
        </pc:spChg>
        <pc:spChg chg="add del mod">
          <ac:chgData name="Sadaf Rashid (1814941)" userId="c37049b0-6a7e-43cc-988b-29d5769374ef" providerId="ADAL" clId="{FAE68C23-D774-4CAA-AE01-1791B40CBC34}" dt="2022-03-17T22:22:44.226" v="897"/>
          <ac:spMkLst>
            <pc:docMk/>
            <pc:sldMk cId="395283232" sldId="257"/>
            <ac:spMk id="2" creationId="{D6018F06-7CFF-4C3B-9036-2137E3B8A964}"/>
          </ac:spMkLst>
        </pc:spChg>
        <pc:spChg chg="add mod">
          <ac:chgData name="Sadaf Rashid (1814941)" userId="c37049b0-6a7e-43cc-988b-29d5769374ef" providerId="ADAL" clId="{FAE68C23-D774-4CAA-AE01-1791B40CBC34}" dt="2022-02-24T00:28:05.219" v="31" actId="20577"/>
          <ac:spMkLst>
            <pc:docMk/>
            <pc:sldMk cId="395283232" sldId="257"/>
            <ac:spMk id="4" creationId="{AC193A18-F5A0-4328-8134-AA8D860B3BCB}"/>
          </ac:spMkLst>
        </pc:spChg>
        <pc:spChg chg="add del mod">
          <ac:chgData name="Sadaf Rashid (1814941)" userId="c37049b0-6a7e-43cc-988b-29d5769374ef" providerId="ADAL" clId="{FAE68C23-D774-4CAA-AE01-1791B40CBC34}" dt="2022-03-17T22:22:44.226" v="895" actId="478"/>
          <ac:spMkLst>
            <pc:docMk/>
            <pc:sldMk cId="395283232" sldId="257"/>
            <ac:spMk id="8" creationId="{1D8429D5-A478-4E84-9181-A8FDA6762083}"/>
          </ac:spMkLst>
        </pc:spChg>
        <pc:spChg chg="add del mod">
          <ac:chgData name="Sadaf Rashid (1814941)" userId="c37049b0-6a7e-43cc-988b-29d5769374ef" providerId="ADAL" clId="{FAE68C23-D774-4CAA-AE01-1791B40CBC34}" dt="2022-03-17T22:23:10.457" v="908"/>
          <ac:spMkLst>
            <pc:docMk/>
            <pc:sldMk cId="395283232" sldId="257"/>
            <ac:spMk id="15" creationId="{E79176A4-E4A9-4983-ABD4-7BC0B9A94545}"/>
          </ac:spMkLst>
        </pc:spChg>
        <pc:spChg chg="add mod">
          <ac:chgData name="Sadaf Rashid (1814941)" userId="c37049b0-6a7e-43cc-988b-29d5769374ef" providerId="ADAL" clId="{FAE68C23-D774-4CAA-AE01-1791B40CBC34}" dt="2022-03-17T22:23:18.470" v="910" actId="1076"/>
          <ac:spMkLst>
            <pc:docMk/>
            <pc:sldMk cId="395283232" sldId="257"/>
            <ac:spMk id="17" creationId="{9105F669-4C51-4796-A910-AB7EB7714E29}"/>
          </ac:spMkLst>
        </pc:spChg>
        <pc:spChg chg="add del mod">
          <ac:chgData name="Sadaf Rashid (1814941)" userId="c37049b0-6a7e-43cc-988b-29d5769374ef" providerId="ADAL" clId="{FAE68C23-D774-4CAA-AE01-1791B40CBC34}" dt="2022-03-17T22:24:03.090" v="921"/>
          <ac:spMkLst>
            <pc:docMk/>
            <pc:sldMk cId="395283232" sldId="257"/>
            <ac:spMk id="20" creationId="{F86D64F1-4983-4272-AB25-9D2865DF44E1}"/>
          </ac:spMkLst>
        </pc:spChg>
        <pc:spChg chg="add mod">
          <ac:chgData name="Sadaf Rashid (1814941)" userId="c37049b0-6a7e-43cc-988b-29d5769374ef" providerId="ADAL" clId="{FAE68C23-D774-4CAA-AE01-1791B40CBC34}" dt="2022-03-17T22:24:07.901" v="922" actId="1076"/>
          <ac:spMkLst>
            <pc:docMk/>
            <pc:sldMk cId="395283232" sldId="257"/>
            <ac:spMk id="22" creationId="{E17AB739-DDE7-4E76-AAF6-88B35F2A6562}"/>
          </ac:spMkLst>
        </pc:spChg>
        <pc:spChg chg="add del mod">
          <ac:chgData name="Sadaf Rashid (1814941)" userId="c37049b0-6a7e-43cc-988b-29d5769374ef" providerId="ADAL" clId="{FAE68C23-D774-4CAA-AE01-1791B40CBC34}" dt="2022-03-17T22:24:45.595" v="936"/>
          <ac:spMkLst>
            <pc:docMk/>
            <pc:sldMk cId="395283232" sldId="257"/>
            <ac:spMk id="30" creationId="{9BDA9F85-CE61-477D-B597-4B0F6ECAF561}"/>
          </ac:spMkLst>
        </pc:spChg>
        <pc:spChg chg="add mod">
          <ac:chgData name="Sadaf Rashid (1814941)" userId="c37049b0-6a7e-43cc-988b-29d5769374ef" providerId="ADAL" clId="{FAE68C23-D774-4CAA-AE01-1791B40CBC34}" dt="2022-03-17T22:24:48.501" v="937" actId="1076"/>
          <ac:spMkLst>
            <pc:docMk/>
            <pc:sldMk cId="395283232" sldId="257"/>
            <ac:spMk id="32" creationId="{F8922CD5-5E1A-4C77-B65F-F532C48C80D3}"/>
          </ac:spMkLst>
        </pc:spChg>
        <pc:spChg chg="add del mod">
          <ac:chgData name="Sadaf Rashid (1814941)" userId="c37049b0-6a7e-43cc-988b-29d5769374ef" providerId="ADAL" clId="{FAE68C23-D774-4CAA-AE01-1791B40CBC34}" dt="2022-03-17T22:47:36.659" v="1369"/>
          <ac:spMkLst>
            <pc:docMk/>
            <pc:sldMk cId="395283232" sldId="257"/>
            <ac:spMk id="37" creationId="{6A43E277-1C04-4F10-BB58-FB919625A684}"/>
          </ac:spMkLst>
        </pc:spChg>
        <pc:spChg chg="add mod">
          <ac:chgData name="Sadaf Rashid (1814941)" userId="c37049b0-6a7e-43cc-988b-29d5769374ef" providerId="ADAL" clId="{FAE68C23-D774-4CAA-AE01-1791B40CBC34}" dt="2022-03-17T22:48:37.964" v="1378" actId="13926"/>
          <ac:spMkLst>
            <pc:docMk/>
            <pc:sldMk cId="395283232" sldId="257"/>
            <ac:spMk id="38" creationId="{C27D0D6E-B99E-40BC-A58E-AAA1FB5DFA4D}"/>
          </ac:spMkLst>
        </pc:spChg>
        <pc:cxnChg chg="add">
          <ac:chgData name="Sadaf Rashid (1814941)" userId="c37049b0-6a7e-43cc-988b-29d5769374ef" providerId="ADAL" clId="{FAE68C23-D774-4CAA-AE01-1791B40CBC34}" dt="2022-02-24T00:28:19.654" v="34" actId="11529"/>
          <ac:cxnSpMkLst>
            <pc:docMk/>
            <pc:sldMk cId="395283232" sldId="257"/>
            <ac:cxnSpMk id="12" creationId="{5A2DEE30-2753-47D8-94A2-C8FC2EB8E2CA}"/>
          </ac:cxnSpMkLst>
        </pc:cxnChg>
        <pc:cxnChg chg="add">
          <ac:chgData name="Sadaf Rashid (1814941)" userId="c37049b0-6a7e-43cc-988b-29d5769374ef" providerId="ADAL" clId="{FAE68C23-D774-4CAA-AE01-1791B40CBC34}" dt="2022-03-17T22:23:09.098" v="906" actId="11529"/>
          <ac:cxnSpMkLst>
            <pc:docMk/>
            <pc:sldMk cId="395283232" sldId="257"/>
            <ac:cxnSpMk id="19" creationId="{1A704BDC-E9B7-49D7-917D-5D234AA63B4F}"/>
          </ac:cxnSpMkLst>
        </pc:cxnChg>
        <pc:cxnChg chg="add">
          <ac:chgData name="Sadaf Rashid (1814941)" userId="c37049b0-6a7e-43cc-988b-29d5769374ef" providerId="ADAL" clId="{FAE68C23-D774-4CAA-AE01-1791B40CBC34}" dt="2022-03-17T22:24:02.340" v="919" actId="11529"/>
          <ac:cxnSpMkLst>
            <pc:docMk/>
            <pc:sldMk cId="395283232" sldId="257"/>
            <ac:cxnSpMk id="29" creationId="{F775C7FC-EBC6-4F2A-A494-6A72AC760C04}"/>
          </ac:cxnSpMkLst>
        </pc:cxnChg>
        <pc:cxnChg chg="add">
          <ac:chgData name="Sadaf Rashid (1814941)" userId="c37049b0-6a7e-43cc-988b-29d5769374ef" providerId="ADAL" clId="{FAE68C23-D774-4CAA-AE01-1791B40CBC34}" dt="2022-03-17T22:24:44.830" v="934" actId="11529"/>
          <ac:cxnSpMkLst>
            <pc:docMk/>
            <pc:sldMk cId="395283232" sldId="257"/>
            <ac:cxnSpMk id="35" creationId="{105BE071-D39D-47A2-BB1F-87D39FAD2152}"/>
          </ac:cxnSpMkLst>
        </pc:cxnChg>
      </pc:sldChg>
      <pc:sldChg chg="modSp mod">
        <pc:chgData name="Sadaf Rashid (1814941)" userId="c37049b0-6a7e-43cc-988b-29d5769374ef" providerId="ADAL" clId="{FAE68C23-D774-4CAA-AE01-1791B40CBC34}" dt="2022-03-17T23:25:30.522" v="2997" actId="20577"/>
        <pc:sldMkLst>
          <pc:docMk/>
          <pc:sldMk cId="598204639" sldId="259"/>
        </pc:sldMkLst>
        <pc:spChg chg="mod">
          <ac:chgData name="Sadaf Rashid (1814941)" userId="c37049b0-6a7e-43cc-988b-29d5769374ef" providerId="ADAL" clId="{FAE68C23-D774-4CAA-AE01-1791B40CBC34}" dt="2022-03-17T23:25:30.522" v="2997" actId="20577"/>
          <ac:spMkLst>
            <pc:docMk/>
            <pc:sldMk cId="598204639" sldId="259"/>
            <ac:spMk id="7" creationId="{ECEF4925-434A-4363-90BE-288387DDF923}"/>
          </ac:spMkLst>
        </pc:spChg>
      </pc:sldChg>
      <pc:sldChg chg="addSp delSp modSp mod ord">
        <pc:chgData name="Sadaf Rashid (1814941)" userId="c37049b0-6a7e-43cc-988b-29d5769374ef" providerId="ADAL" clId="{FAE68C23-D774-4CAA-AE01-1791B40CBC34}" dt="2022-03-20T21:59:29.994" v="4077" actId="20577"/>
        <pc:sldMkLst>
          <pc:docMk/>
          <pc:sldMk cId="150718897" sldId="260"/>
        </pc:sldMkLst>
        <pc:spChg chg="mod">
          <ac:chgData name="Sadaf Rashid (1814941)" userId="c37049b0-6a7e-43cc-988b-29d5769374ef" providerId="ADAL" clId="{FAE68C23-D774-4CAA-AE01-1791B40CBC34}" dt="2022-02-26T00:37:31.687" v="96" actId="1076"/>
          <ac:spMkLst>
            <pc:docMk/>
            <pc:sldMk cId="150718897" sldId="260"/>
            <ac:spMk id="2" creationId="{63FFFC02-1F3A-4BF0-8FAA-9BC580248759}"/>
          </ac:spMkLst>
        </pc:spChg>
        <pc:spChg chg="add del mod">
          <ac:chgData name="Sadaf Rashid (1814941)" userId="c37049b0-6a7e-43cc-988b-29d5769374ef" providerId="ADAL" clId="{FAE68C23-D774-4CAA-AE01-1791B40CBC34}" dt="2022-02-26T00:37:28.503" v="95"/>
          <ac:spMkLst>
            <pc:docMk/>
            <pc:sldMk cId="150718897" sldId="260"/>
            <ac:spMk id="3" creationId="{15F5BB82-D3FD-4D1C-B5F7-F5AB3CB418CC}"/>
          </ac:spMkLst>
        </pc:spChg>
        <pc:spChg chg="add del mod">
          <ac:chgData name="Sadaf Rashid (1814941)" userId="c37049b0-6a7e-43cc-988b-29d5769374ef" providerId="ADAL" clId="{FAE68C23-D774-4CAA-AE01-1791B40CBC34}" dt="2022-02-24T00:27:13.261" v="6"/>
          <ac:spMkLst>
            <pc:docMk/>
            <pc:sldMk cId="150718897" sldId="260"/>
            <ac:spMk id="3" creationId="{94D674E1-1CD1-49B6-BD79-5C46FFAA7B09}"/>
          </ac:spMkLst>
        </pc:spChg>
        <pc:spChg chg="add del mod">
          <ac:chgData name="Sadaf Rashid (1814941)" userId="c37049b0-6a7e-43cc-988b-29d5769374ef" providerId="ADAL" clId="{FAE68C23-D774-4CAA-AE01-1791B40CBC34}" dt="2022-02-24T00:27:36.877" v="9"/>
          <ac:spMkLst>
            <pc:docMk/>
            <pc:sldMk cId="150718897" sldId="260"/>
            <ac:spMk id="4" creationId="{05B74FC1-B93C-42A5-8D2D-FA9B6B1D805D}"/>
          </ac:spMkLst>
        </pc:spChg>
        <pc:spChg chg="add mod">
          <ac:chgData name="Sadaf Rashid (1814941)" userId="c37049b0-6a7e-43cc-988b-29d5769374ef" providerId="ADAL" clId="{FAE68C23-D774-4CAA-AE01-1791B40CBC34}" dt="2022-03-17T23:24:23.142" v="2951" actId="20577"/>
          <ac:spMkLst>
            <pc:docMk/>
            <pc:sldMk cId="150718897" sldId="260"/>
            <ac:spMk id="4" creationId="{40604056-62FA-4C4C-B3D9-A06551F7A089}"/>
          </ac:spMkLst>
        </pc:spChg>
        <pc:graphicFrameChg chg="add mod modGraphic">
          <ac:chgData name="Sadaf Rashid (1814941)" userId="c37049b0-6a7e-43cc-988b-29d5769374ef" providerId="ADAL" clId="{FAE68C23-D774-4CAA-AE01-1791B40CBC34}" dt="2022-03-20T21:59:29.994" v="4077" actId="20577"/>
          <ac:graphicFrameMkLst>
            <pc:docMk/>
            <pc:sldMk cId="150718897" sldId="260"/>
            <ac:graphicFrameMk id="3" creationId="{4FCE7B70-B0CF-4C8B-A52C-05F36FC0A64E}"/>
          </ac:graphicFrameMkLst>
        </pc:graphicFrameChg>
        <pc:picChg chg="add del mod">
          <ac:chgData name="Sadaf Rashid (1814941)" userId="c37049b0-6a7e-43cc-988b-29d5769374ef" providerId="ADAL" clId="{FAE68C23-D774-4CAA-AE01-1791B40CBC34}" dt="2022-03-20T21:51:02.028" v="3757" actId="478"/>
          <ac:picMkLst>
            <pc:docMk/>
            <pc:sldMk cId="150718897" sldId="260"/>
            <ac:picMk id="6" creationId="{FC1B7112-3AE4-482B-B182-66948779E549}"/>
          </ac:picMkLst>
        </pc:picChg>
      </pc:sldChg>
      <pc:sldChg chg="new del">
        <pc:chgData name="Sadaf Rashid (1814941)" userId="c37049b0-6a7e-43cc-988b-29d5769374ef" providerId="ADAL" clId="{FAE68C23-D774-4CAA-AE01-1791B40CBC34}" dt="2022-03-17T22:25:16.150" v="939" actId="2696"/>
        <pc:sldMkLst>
          <pc:docMk/>
          <pc:sldMk cId="151612473" sldId="261"/>
        </pc:sldMkLst>
      </pc:sldChg>
      <pc:sldChg chg="addSp delSp modSp new mod">
        <pc:chgData name="Sadaf Rashid (1814941)" userId="c37049b0-6a7e-43cc-988b-29d5769374ef" providerId="ADAL" clId="{FAE68C23-D774-4CAA-AE01-1791B40CBC34}" dt="2022-03-20T22:01:44.969" v="4167" actId="20577"/>
        <pc:sldMkLst>
          <pc:docMk/>
          <pc:sldMk cId="4188438227" sldId="261"/>
        </pc:sldMkLst>
        <pc:spChg chg="add del mod">
          <ac:chgData name="Sadaf Rashid (1814941)" userId="c37049b0-6a7e-43cc-988b-29d5769374ef" providerId="ADAL" clId="{FAE68C23-D774-4CAA-AE01-1791B40CBC34}" dt="2022-03-17T22:25:54.310" v="957"/>
          <ac:spMkLst>
            <pc:docMk/>
            <pc:sldMk cId="4188438227" sldId="261"/>
            <ac:spMk id="2" creationId="{A294D1F6-C6B1-41C4-9226-FF58595F04A6}"/>
          </ac:spMkLst>
        </pc:spChg>
        <pc:spChg chg="add del mod">
          <ac:chgData name="Sadaf Rashid (1814941)" userId="c37049b0-6a7e-43cc-988b-29d5769374ef" providerId="ADAL" clId="{FAE68C23-D774-4CAA-AE01-1791B40CBC34}" dt="2022-03-17T22:25:54.310" v="959"/>
          <ac:spMkLst>
            <pc:docMk/>
            <pc:sldMk cId="4188438227" sldId="261"/>
            <ac:spMk id="3" creationId="{02C6297F-0A0A-4C5E-94EA-630A4BB3C9C2}"/>
          </ac:spMkLst>
        </pc:spChg>
        <pc:spChg chg="add mod">
          <ac:chgData name="Sadaf Rashid (1814941)" userId="c37049b0-6a7e-43cc-988b-29d5769374ef" providerId="ADAL" clId="{FAE68C23-D774-4CAA-AE01-1791B40CBC34}" dt="2022-03-17T23:00:55.639" v="1517" actId="20577"/>
          <ac:spMkLst>
            <pc:docMk/>
            <pc:sldMk cId="4188438227" sldId="261"/>
            <ac:spMk id="4" creationId="{F9787FCF-2F12-4DC9-B217-00D5D0BB216D}"/>
          </ac:spMkLst>
        </pc:spChg>
        <pc:spChg chg="add del mod">
          <ac:chgData name="Sadaf Rashid (1814941)" userId="c37049b0-6a7e-43cc-988b-29d5769374ef" providerId="ADAL" clId="{FAE68C23-D774-4CAA-AE01-1791B40CBC34}" dt="2022-03-17T23:12:47.699" v="2105"/>
          <ac:spMkLst>
            <pc:docMk/>
            <pc:sldMk cId="4188438227" sldId="261"/>
            <ac:spMk id="5" creationId="{72C4A0D1-7D4D-4D51-AF46-DBC6ECB77DBD}"/>
          </ac:spMkLst>
        </pc:spChg>
        <pc:spChg chg="add mod">
          <ac:chgData name="Sadaf Rashid (1814941)" userId="c37049b0-6a7e-43cc-988b-29d5769374ef" providerId="ADAL" clId="{FAE68C23-D774-4CAA-AE01-1791B40CBC34}" dt="2022-03-20T22:01:44.969" v="4167" actId="20577"/>
          <ac:spMkLst>
            <pc:docMk/>
            <pc:sldMk cId="4188438227" sldId="261"/>
            <ac:spMk id="6" creationId="{860F51A9-2F92-462E-8026-39B0B6B25A2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66D37-983A-4F7B-9AFA-9F61FEF4EA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40486B-3267-42C3-B8F8-AE02CBF12D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56E058-0C63-44D6-95FE-C84F01D4A3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AAEB7-A784-4888-A5D9-D8FF66A7E1B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8EF950-5120-4852-ABDC-52B1C0385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D4EC8-5BAA-4883-9065-5FB731D0B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16D8F-4853-43FC-9933-8F6FEE99C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902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E727E-7193-441E-A8B2-C0C708FFB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D3DF1-4634-4B4A-A380-348BB949BD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EC0072-249E-4205-A12F-700789D04D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AAEB7-A784-4888-A5D9-D8FF66A7E1B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0403A7-AEBF-4EAE-9E8D-574DE1DAD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0B1DA-0340-4076-823B-810E3EF10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16D8F-4853-43FC-9933-8F6FEE99C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199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A470B-69C3-48BB-98FB-92AE2F0D3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59C645-1A48-4ECB-A687-55E8CDAA6B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458C90-2655-4423-926D-0D5BB3865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AAEB7-A784-4888-A5D9-D8FF66A7E1B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30B33E-C831-4247-BF6D-E1F3E2FD55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AC28B-A79D-4295-AF23-24B92DB17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16D8F-4853-43FC-9933-8F6FEE99C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090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D871F-4DE7-405A-8BDE-E5334C824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EF2D3-98D9-4B19-9226-F9FB2F1954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B3B0A2-D79A-42F8-B0A5-3D683AB33D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B3F4FA-F36E-4C7B-9685-8C262AABE2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AAEB7-A784-4888-A5D9-D8FF66A7E1B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774C96-B45E-45A2-B264-7EDF3080F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B50A36-8E87-4DC9-A73A-F308FAFFEE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16D8F-4853-43FC-9933-8F6FEE99C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447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A095B-2026-4334-992F-6FF57D493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1817E2-610A-47D5-96BA-6E7D3307B0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B4BC4C-5334-4320-8570-9BAFC876B6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3C6679-7AB9-48C7-8E88-937D1A9607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82F2DA-6B8C-4946-A1B8-05270D7893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4E6ABF-8643-464A-8DBE-8345F74B85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AAEB7-A784-4888-A5D9-D8FF66A7E1B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35A00B-BF0F-46A1-8C38-BFA48FFE03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634DF3-9A85-4063-8A12-5D476BC8BB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16D8F-4853-43FC-9933-8F6FEE99C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679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6CA32-88AC-4579-8CD8-90489D7CF4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A1CB6F-38D2-4B1A-85BB-98853542FB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AAEB7-A784-4888-A5D9-D8FF66A7E1B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769B19-DD1E-419A-822E-59601CC54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FB6FE2-A5B4-49BC-A031-4AB91C329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16D8F-4853-43FC-9933-8F6FEE99C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542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2CFC87-F5E6-46FD-AED8-3A63CF7B42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AAEB7-A784-4888-A5D9-D8FF66A7E1B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7263F-8525-442A-B985-C09BB9319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96A7AD-3C1D-48A9-843D-BE7F8F952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16D8F-4853-43FC-9933-8F6FEE99C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663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D3766-7739-4FAF-9450-15B5ECAA3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87C68-98D3-458B-9FCB-F00B3B40D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0C35C5-6119-46DB-9F2A-5228065281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B95FEF-ABED-4F4F-9601-B61D5553A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AAEB7-A784-4888-A5D9-D8FF66A7E1B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2A66D2-827B-4C66-AFC4-7DE0C6649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87CB31-68C9-4100-8231-001DA74C7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16D8F-4853-43FC-9933-8F6FEE99C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191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D6BB9-0266-4895-812B-B9BAD5382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14967BB-B11A-4412-972E-C1FB83B4A63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5B9C56-BF9F-4079-899A-55D74FC0E0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8E293B-A1BB-40EF-A7DB-E5529C640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AAEB7-A784-4888-A5D9-D8FF66A7E1B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9B519D-99F1-47EA-8474-050232DD3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401E92-4B23-4531-A689-E1E4F4AB86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16D8F-4853-43FC-9933-8F6FEE99C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8621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71334-D824-4D02-A34B-003C5D8BA5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8326A5-8AC4-4BAA-B2F1-FE6F39FE6D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22C5BB-A2FE-4D2A-AF36-1020AFCF2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AAEB7-A784-4888-A5D9-D8FF66A7E1B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3C1EB2-D6C4-40B0-840B-D129193DE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3BB48-9545-4F7B-B6CB-7CD0995DA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16D8F-4853-43FC-9933-8F6FEE99C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876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4586D65-711A-4399-8DF4-8E253C7C1C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62A314-6B3C-4537-AF9C-B39205311B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7F85F0-B0AD-4CDB-AFA2-507386BDD0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AAEB7-A784-4888-A5D9-D8FF66A7E1B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0C6078-2B57-4AD1-8537-AF01049D89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428BB1-16E7-4760-993A-30C889877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16D8F-4853-43FC-9933-8F6FEE99C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998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A92209-74B6-49F6-B1F1-FEBDF478F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EF7497-2320-40FD-BCE4-728FA90794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08963D-A0BD-48EA-9E43-D7C0EC17AA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1AAEB7-A784-4888-A5D9-D8FF66A7E1B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789CED-178A-4654-BF4D-D5E17E8DAB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C1234-C0F0-4E7D-9295-900BE90BFA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616D8F-4853-43FC-9933-8F6FEE99C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243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cience4fun.info/skeletal-system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y.clevelandclinic.org/health/articles/10040-spine-structure-and-funtion" TargetMode="External"/><Relationship Id="rId2" Type="http://schemas.openxmlformats.org/officeDocument/2006/relationships/hyperlink" Target="http://www.imperial.ac.uk/news/190943/mystery-arthritis-linked-knee-bone-three-times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mayoclinic.org/diseases-conditions/arthritis/diagnosis-treatment-20350777" TargetMode="External"/><Relationship Id="rId4" Type="http://schemas.openxmlformats.org/officeDocument/2006/relationships/hyperlink" Target="https://www.cdc.gov/arthritis/basics/rheumatoid-arthriti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08181B-28EB-4380-9F08-5F0DC4AF01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51957" y="1020857"/>
            <a:ext cx="3312734" cy="1141851"/>
          </a:xfrm>
          <a:noFill/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80808"/>
                </a:solidFill>
                <a:highlight>
                  <a:srgbClr val="C0C0C0"/>
                </a:highlight>
              </a:rPr>
              <a:t>SKELETAL SYSTEM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BDA447-320F-476F-A749-6B3E199621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2" y="2353641"/>
            <a:ext cx="5782716" cy="2150719"/>
          </a:xfrm>
          <a:noFill/>
        </p:spPr>
        <p:txBody>
          <a:bodyPr anchor="ctr">
            <a:normAutofit/>
          </a:bodyPr>
          <a:lstStyle/>
          <a:p>
            <a:r>
              <a:rPr lang="en-GB" sz="2500" dirty="0">
                <a:solidFill>
                  <a:srgbClr val="080808"/>
                </a:solidFill>
                <a:highlight>
                  <a:srgbClr val="00FFFF"/>
                </a:highlight>
              </a:rPr>
              <a:t>STUDENT NAME : SADAF RASHID </a:t>
            </a:r>
            <a:br>
              <a:rPr lang="en-GB" sz="2500" dirty="0">
                <a:solidFill>
                  <a:srgbClr val="080808"/>
                </a:solidFill>
                <a:highlight>
                  <a:srgbClr val="00FFFF"/>
                </a:highlight>
              </a:rPr>
            </a:br>
            <a:r>
              <a:rPr lang="en-GB" sz="2500" dirty="0">
                <a:solidFill>
                  <a:srgbClr val="080808"/>
                </a:solidFill>
                <a:highlight>
                  <a:srgbClr val="00FFFF"/>
                </a:highlight>
              </a:rPr>
              <a:t>STUDENT ID: 181491</a:t>
            </a:r>
            <a:br>
              <a:rPr lang="en-GB" sz="2500" dirty="0">
                <a:solidFill>
                  <a:srgbClr val="080808"/>
                </a:solidFill>
                <a:highlight>
                  <a:srgbClr val="00FFFF"/>
                </a:highlight>
              </a:rPr>
            </a:br>
            <a:r>
              <a:rPr lang="en-GB" sz="2500" dirty="0">
                <a:solidFill>
                  <a:srgbClr val="080808"/>
                </a:solidFill>
                <a:highlight>
                  <a:srgbClr val="00FFFF"/>
                </a:highlight>
              </a:rPr>
              <a:t>PROGRAMME: BSc Health and social care</a:t>
            </a:r>
            <a:br>
              <a:rPr lang="en-GB" sz="2500" dirty="0">
                <a:solidFill>
                  <a:srgbClr val="080808"/>
                </a:solidFill>
                <a:highlight>
                  <a:srgbClr val="00FFFF"/>
                </a:highlight>
              </a:rPr>
            </a:br>
            <a:r>
              <a:rPr lang="en-GB" sz="2500" dirty="0">
                <a:solidFill>
                  <a:srgbClr val="080808"/>
                </a:solidFill>
                <a:highlight>
                  <a:srgbClr val="00FFFF"/>
                </a:highlight>
              </a:rPr>
              <a:t>MOODULE: Introduction to psychology</a:t>
            </a:r>
            <a:br>
              <a:rPr lang="en-GB" sz="2500" dirty="0">
                <a:solidFill>
                  <a:srgbClr val="080808"/>
                </a:solidFill>
                <a:highlight>
                  <a:srgbClr val="00FFFF"/>
                </a:highlight>
              </a:rPr>
            </a:br>
            <a:r>
              <a:rPr lang="en-GB" sz="2500" dirty="0">
                <a:solidFill>
                  <a:srgbClr val="080808"/>
                </a:solidFill>
                <a:highlight>
                  <a:srgbClr val="00FFFF"/>
                </a:highlight>
              </a:rPr>
              <a:t>MODULE CODE: BMHP5003 BIRM</a:t>
            </a:r>
            <a:br>
              <a:rPr lang="en-GB" sz="2500" dirty="0">
                <a:solidFill>
                  <a:srgbClr val="080808"/>
                </a:solidFill>
                <a:highlight>
                  <a:srgbClr val="00FFFF"/>
                </a:highlight>
              </a:rPr>
            </a:br>
            <a:r>
              <a:rPr lang="en-GB" sz="2500" dirty="0">
                <a:solidFill>
                  <a:srgbClr val="080808"/>
                </a:solidFill>
                <a:highlight>
                  <a:srgbClr val="00FFFF"/>
                </a:highlight>
              </a:rPr>
              <a:t>LECTURER: MUMTAZ GOOLAM.</a:t>
            </a:r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4393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keleton holding a sword&#10;&#10;Description automatically generated with low confidence">
            <a:extLst>
              <a:ext uri="{FF2B5EF4-FFF2-40B4-BE49-F238E27FC236}">
                <a16:creationId xmlns:a16="http://schemas.microsoft.com/office/drawing/2014/main" id="{407D0510-88E1-4C10-8D1C-8056B67496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56724" y="136031"/>
            <a:ext cx="3354421" cy="67219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35F9EF-93C6-4170-AFC2-9396D957975C}"/>
              </a:ext>
            </a:extLst>
          </p:cNvPr>
          <p:cNvSpPr txBox="1"/>
          <p:nvPr/>
        </p:nvSpPr>
        <p:spPr>
          <a:xfrm>
            <a:off x="3314367" y="488243"/>
            <a:ext cx="13119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SKULL</a:t>
            </a:r>
          </a:p>
          <a:p>
            <a:r>
              <a:rPr lang="en-GB" dirty="0"/>
              <a:t>(CRANIUM)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B771FF2-3158-4BEA-8107-99D5154B57DF}"/>
              </a:ext>
            </a:extLst>
          </p:cNvPr>
          <p:cNvCxnSpPr/>
          <p:nvPr/>
        </p:nvCxnSpPr>
        <p:spPr>
          <a:xfrm flipV="1">
            <a:off x="4384849" y="397565"/>
            <a:ext cx="1154560" cy="5565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EAAFF49E-A0AE-493D-8FD0-9021543A365A}"/>
              </a:ext>
            </a:extLst>
          </p:cNvPr>
          <p:cNvSpPr txBox="1"/>
          <p:nvPr/>
        </p:nvSpPr>
        <p:spPr>
          <a:xfrm>
            <a:off x="2436780" y="1934818"/>
            <a:ext cx="11860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HUMERUS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E83190E0-08E4-415A-8A14-06DD5CBCA2F1}"/>
              </a:ext>
            </a:extLst>
          </p:cNvPr>
          <p:cNvCxnSpPr>
            <a:stCxn id="11" idx="3"/>
          </p:cNvCxnSpPr>
          <p:nvPr/>
        </p:nvCxnSpPr>
        <p:spPr>
          <a:xfrm flipV="1">
            <a:off x="3622850" y="1934818"/>
            <a:ext cx="1339279" cy="1846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5B61BB0-8E84-4A79-9CC3-D88C906FFD9F}"/>
              </a:ext>
            </a:extLst>
          </p:cNvPr>
          <p:cNvSpPr txBox="1"/>
          <p:nvPr/>
        </p:nvSpPr>
        <p:spPr>
          <a:xfrm>
            <a:off x="7911548" y="1239181"/>
            <a:ext cx="2146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RIBS 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370A5930-0024-48EE-8CCF-FA137C247A29}"/>
              </a:ext>
            </a:extLst>
          </p:cNvPr>
          <p:cNvCxnSpPr>
            <a:cxnSpLocks/>
          </p:cNvCxnSpPr>
          <p:nvPr/>
        </p:nvCxnSpPr>
        <p:spPr>
          <a:xfrm flipH="1">
            <a:off x="6745357" y="1561370"/>
            <a:ext cx="1166191" cy="4714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8788065F-98E4-4B3B-B3BE-A230E529E4DC}"/>
              </a:ext>
            </a:extLst>
          </p:cNvPr>
          <p:cNvSpPr txBox="1"/>
          <p:nvPr/>
        </p:nvSpPr>
        <p:spPr>
          <a:xfrm>
            <a:off x="8285993" y="3529130"/>
            <a:ext cx="13085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PELVIS 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9B97CA3D-A001-47A2-B7A5-CA807D4D0D9C}"/>
              </a:ext>
            </a:extLst>
          </p:cNvPr>
          <p:cNvCxnSpPr>
            <a:cxnSpLocks/>
            <a:stCxn id="21" idx="1"/>
          </p:cNvCxnSpPr>
          <p:nvPr/>
        </p:nvCxnSpPr>
        <p:spPr>
          <a:xfrm flipH="1" flipV="1">
            <a:off x="6745357" y="3033852"/>
            <a:ext cx="1540636" cy="6799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4EDAC116-B044-4D63-8D17-477200AEB448}"/>
              </a:ext>
            </a:extLst>
          </p:cNvPr>
          <p:cNvSpPr txBox="1"/>
          <p:nvPr/>
        </p:nvSpPr>
        <p:spPr>
          <a:xfrm>
            <a:off x="3140621" y="4230686"/>
            <a:ext cx="1186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FEMUR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7C0FD888-6711-4118-A70A-42BA77602304}"/>
              </a:ext>
            </a:extLst>
          </p:cNvPr>
          <p:cNvCxnSpPr>
            <a:cxnSpLocks/>
          </p:cNvCxnSpPr>
          <p:nvPr/>
        </p:nvCxnSpPr>
        <p:spPr>
          <a:xfrm flipV="1">
            <a:off x="4066797" y="4161183"/>
            <a:ext cx="1154560" cy="1846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EC8A3BAA-3BE5-44EF-B9E1-D6D4E086240C}"/>
              </a:ext>
            </a:extLst>
          </p:cNvPr>
          <p:cNvSpPr txBox="1"/>
          <p:nvPr/>
        </p:nvSpPr>
        <p:spPr>
          <a:xfrm>
            <a:off x="7179436" y="5088835"/>
            <a:ext cx="24151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PATELLA </a:t>
            </a: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66D4E74E-A38F-4809-AD07-FCB53B9349B3}"/>
              </a:ext>
            </a:extLst>
          </p:cNvPr>
          <p:cNvCxnSpPr>
            <a:cxnSpLocks/>
            <a:stCxn id="31" idx="1"/>
          </p:cNvCxnSpPr>
          <p:nvPr/>
        </p:nvCxnSpPr>
        <p:spPr>
          <a:xfrm flipH="1" flipV="1">
            <a:off x="6573078" y="4996070"/>
            <a:ext cx="606358" cy="2774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64C37D76-611D-456A-9B5F-1B1AB4E7EA79}"/>
              </a:ext>
            </a:extLst>
          </p:cNvPr>
          <p:cNvCxnSpPr>
            <a:cxnSpLocks/>
          </p:cNvCxnSpPr>
          <p:nvPr/>
        </p:nvCxnSpPr>
        <p:spPr>
          <a:xfrm flipH="1">
            <a:off x="8522029" y="1239180"/>
            <a:ext cx="1165310" cy="1606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99DCDCA0-3A66-4751-A04A-1689C35ECFE4}"/>
              </a:ext>
            </a:extLst>
          </p:cNvPr>
          <p:cNvSpPr txBox="1"/>
          <p:nvPr/>
        </p:nvSpPr>
        <p:spPr>
          <a:xfrm>
            <a:off x="9581322" y="1103821"/>
            <a:ext cx="241513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FF00"/>
                </a:highlight>
              </a:rPr>
              <a:t>The ribs are the bony framework of the thoracic cavity. The ribs main function is to avoid air respiration. </a:t>
            </a:r>
          </a:p>
          <a:p>
            <a:endParaRPr lang="en-GB" dirty="0">
              <a:highlight>
                <a:srgbClr val="FFFF00"/>
              </a:highlight>
            </a:endParaRPr>
          </a:p>
          <a:p>
            <a:r>
              <a:rPr lang="en-GB" dirty="0" err="1">
                <a:highlight>
                  <a:srgbClr val="FFFF00"/>
                </a:highlight>
              </a:rPr>
              <a:t>Bordoni</a:t>
            </a:r>
            <a:r>
              <a:rPr lang="en-GB" dirty="0">
                <a:highlight>
                  <a:srgbClr val="FFFF00"/>
                </a:highlight>
              </a:rPr>
              <a:t> B, 2019 FEB 19.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2B5EE053-4492-4D5E-87D7-BBED9A27D0C1}"/>
              </a:ext>
            </a:extLst>
          </p:cNvPr>
          <p:cNvCxnSpPr>
            <a:cxnSpLocks/>
          </p:cNvCxnSpPr>
          <p:nvPr/>
        </p:nvCxnSpPr>
        <p:spPr>
          <a:xfrm flipH="1" flipV="1">
            <a:off x="9077739" y="3713796"/>
            <a:ext cx="980661" cy="6320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7492CA0F-45D1-4C56-ADF9-8CDF278426B8}"/>
              </a:ext>
            </a:extLst>
          </p:cNvPr>
          <p:cNvSpPr txBox="1"/>
          <p:nvPr/>
        </p:nvSpPr>
        <p:spPr>
          <a:xfrm>
            <a:off x="9927499" y="4241777"/>
            <a:ext cx="16432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The pelvis`s function is to support the intestines and the urinary bladder.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DEF95C-70E1-4B8A-90B5-3187E86D29B4}"/>
              </a:ext>
            </a:extLst>
          </p:cNvPr>
          <p:cNvSpPr txBox="1"/>
          <p:nvPr/>
        </p:nvSpPr>
        <p:spPr>
          <a:xfrm>
            <a:off x="363667" y="475887"/>
            <a:ext cx="27769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u="sng" dirty="0">
                <a:highlight>
                  <a:srgbClr val="00FFFF"/>
                </a:highlight>
              </a:rPr>
              <a:t>SKELETAL SYSTEM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CACEF0F-FA58-4EF7-B116-C7CEA09333A1}"/>
              </a:ext>
            </a:extLst>
          </p:cNvPr>
          <p:cNvSpPr txBox="1"/>
          <p:nvPr/>
        </p:nvSpPr>
        <p:spPr>
          <a:xfrm>
            <a:off x="8001072" y="0"/>
            <a:ext cx="176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BRAIN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292C59DD-5F21-44FD-AC92-B1E32533DA84}"/>
              </a:ext>
            </a:extLst>
          </p:cNvPr>
          <p:cNvCxnSpPr>
            <a:cxnSpLocks/>
            <a:stCxn id="24" idx="1"/>
          </p:cNvCxnSpPr>
          <p:nvPr/>
        </p:nvCxnSpPr>
        <p:spPr>
          <a:xfrm flipH="1">
            <a:off x="6414052" y="184666"/>
            <a:ext cx="1587020" cy="1846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AC193A18-F5A0-4328-8134-AA8D860B3BCB}"/>
              </a:ext>
            </a:extLst>
          </p:cNvPr>
          <p:cNvSpPr txBox="1"/>
          <p:nvPr/>
        </p:nvSpPr>
        <p:spPr>
          <a:xfrm>
            <a:off x="463826" y="3898462"/>
            <a:ext cx="18659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BONES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5A2DEE30-2753-47D8-94A2-C8FC2EB8E2CA}"/>
              </a:ext>
            </a:extLst>
          </p:cNvPr>
          <p:cNvCxnSpPr/>
          <p:nvPr/>
        </p:nvCxnSpPr>
        <p:spPr>
          <a:xfrm flipV="1">
            <a:off x="1272209" y="2597426"/>
            <a:ext cx="3551582" cy="15637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9105F669-4C51-4796-A910-AB7EB7714E29}"/>
              </a:ext>
            </a:extLst>
          </p:cNvPr>
          <p:cNvSpPr txBox="1"/>
          <p:nvPr/>
        </p:nvSpPr>
        <p:spPr>
          <a:xfrm>
            <a:off x="2793410" y="6394211"/>
            <a:ext cx="17373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FOOT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1A704BDC-E9B7-49D7-917D-5D234AA63B4F}"/>
              </a:ext>
            </a:extLst>
          </p:cNvPr>
          <p:cNvCxnSpPr/>
          <p:nvPr/>
        </p:nvCxnSpPr>
        <p:spPr>
          <a:xfrm>
            <a:off x="3604294" y="6706520"/>
            <a:ext cx="173706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E17AB739-DDE7-4E76-AAF6-88B35F2A6562}"/>
              </a:ext>
            </a:extLst>
          </p:cNvPr>
          <p:cNvSpPr txBox="1"/>
          <p:nvPr/>
        </p:nvSpPr>
        <p:spPr>
          <a:xfrm>
            <a:off x="3733655" y="5811437"/>
            <a:ext cx="17373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TIBIA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F775C7FC-EBC6-4F2A-A494-6A72AC760C04}"/>
              </a:ext>
            </a:extLst>
          </p:cNvPr>
          <p:cNvCxnSpPr/>
          <p:nvPr/>
        </p:nvCxnSpPr>
        <p:spPr>
          <a:xfrm flipV="1">
            <a:off x="4384849" y="5724940"/>
            <a:ext cx="1154560" cy="2711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F8922CD5-5E1A-4C77-B65F-F532C48C80D3}"/>
              </a:ext>
            </a:extLst>
          </p:cNvPr>
          <p:cNvSpPr txBox="1"/>
          <p:nvPr/>
        </p:nvSpPr>
        <p:spPr>
          <a:xfrm>
            <a:off x="1800795" y="2664520"/>
            <a:ext cx="1470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HAND </a:t>
            </a: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105BE071-D39D-47A2-BB1F-87D39FAD2152}"/>
              </a:ext>
            </a:extLst>
          </p:cNvPr>
          <p:cNvCxnSpPr/>
          <p:nvPr/>
        </p:nvCxnSpPr>
        <p:spPr>
          <a:xfrm>
            <a:off x="2486547" y="2835965"/>
            <a:ext cx="1994308" cy="8778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C27D0D6E-B99E-40BC-A58E-AAA1FB5DFA4D}"/>
              </a:ext>
            </a:extLst>
          </p:cNvPr>
          <p:cNvSpPr txBox="1"/>
          <p:nvPr/>
        </p:nvSpPr>
        <p:spPr>
          <a:xfrm>
            <a:off x="21948" y="4293674"/>
            <a:ext cx="315254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00FFFF"/>
                </a:highlight>
              </a:rPr>
              <a:t>According to </a:t>
            </a:r>
            <a:r>
              <a:rPr lang="en-GB" dirty="0" err="1">
                <a:highlight>
                  <a:srgbClr val="00FFFF"/>
                </a:highlight>
              </a:rPr>
              <a:t>Dr.Berthaume</a:t>
            </a:r>
            <a:r>
              <a:rPr lang="en-GB" dirty="0">
                <a:highlight>
                  <a:srgbClr val="00FFFF"/>
                </a:highlight>
              </a:rPr>
              <a:t>: “we are </a:t>
            </a:r>
            <a:r>
              <a:rPr lang="en-GB" dirty="0" err="1">
                <a:highlight>
                  <a:srgbClr val="00FFFF"/>
                </a:highlight>
              </a:rPr>
              <a:t>tought</a:t>
            </a:r>
            <a:r>
              <a:rPr lang="en-GB" dirty="0">
                <a:highlight>
                  <a:srgbClr val="00FFFF"/>
                </a:highlight>
              </a:rPr>
              <a:t> the human skeleton contains 206 bones, The fabella is a bone that has no apparent function and causes pain and discomfort to some. </a:t>
            </a:r>
          </a:p>
          <a:p>
            <a:r>
              <a:rPr lang="en-GB" dirty="0">
                <a:highlight>
                  <a:srgbClr val="00FFFF"/>
                </a:highlight>
              </a:rPr>
              <a:t>Caroline B April 2019</a:t>
            </a:r>
          </a:p>
        </p:txBody>
      </p:sp>
    </p:spTree>
    <p:extLst>
      <p:ext uri="{BB962C8B-B14F-4D97-AF65-F5344CB8AC3E}">
        <p14:creationId xmlns:p14="http://schemas.microsoft.com/office/powerpoint/2010/main" val="3952832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98331-A77A-49EA-9612-FE767E0C9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skeletal system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2E28E-1413-4564-AF4E-69EF40B0B30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skeletal system is like whole body parts muscle and joints etc. According to (“Tim T, the skeletal system does include most of body parts and joints).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According to (“Ross, W) human body system are like a technical machine.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Skeletal system in any human body middle framework, its like main support system for body.” 11/2019”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Some parts and functions of skeletal system.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Skull/ Brain  (A skull is a hard bony structure which gives support to face and safety for the brain. 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.Hyoid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.Ribs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.Auditory ossicles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.Sternum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.vertebral column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.Allows movement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.pelvic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206 Body bones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Spine (A spine or backbone is a body’s main support system. It connects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Different parts of your body’s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Musculosteltel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system “12/07/2020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CAADCF-FB6B-481F-9552-F5722C8A12D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Adult human skeletal system made of 206 body bones and contains joints as well. “ Neil 27/2020”</a:t>
            </a:r>
          </a:p>
          <a:p>
            <a:pPr marL="0" indent="0">
              <a:buNone/>
            </a:pPr>
            <a:r>
              <a:rPr lang="en-GB" dirty="0"/>
              <a:t>Further here in this Part of poster will be looking into more detailed in skeletal system. </a:t>
            </a:r>
          </a:p>
          <a:p>
            <a:pPr marL="0" indent="0">
              <a:buNone/>
            </a:pPr>
            <a:r>
              <a:rPr lang="en-GB" dirty="0"/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1501081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2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ACFA71-ED7F-428C-AEE6-80C64738C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Most common Bone Diseases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EF4925-434A-4363-90BE-288387DDF923}"/>
              </a:ext>
            </a:extLst>
          </p:cNvPr>
          <p:cNvSpPr txBox="1"/>
          <p:nvPr/>
        </p:nvSpPr>
        <p:spPr>
          <a:xfrm>
            <a:off x="643469" y="1782981"/>
            <a:ext cx="4008384" cy="439398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There are nearly 206 bones in human </a:t>
            </a:r>
            <a:r>
              <a:rPr lang="en-US" sz="1600" dirty="0" err="1"/>
              <a:t>bady</a:t>
            </a:r>
            <a:r>
              <a:rPr lang="en-US" sz="1600" dirty="0"/>
              <a:t>. Which  can cause  different bone Diseases and disorders. Like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.Fracture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.Gout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. </a:t>
            </a:r>
            <a:r>
              <a:rPr lang="en-US" sz="1600" dirty="0" err="1"/>
              <a:t>Rheumatiod</a:t>
            </a:r>
            <a:r>
              <a:rPr lang="en-US" sz="1600" dirty="0"/>
              <a:t> arthritis (RA)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. Osteoporosis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.stress fracture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.Bone cancer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one of the bone disease will go into detail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   </a:t>
            </a:r>
            <a:r>
              <a:rPr lang="en-US" sz="1600" dirty="0" err="1"/>
              <a:t>Rheumatiod</a:t>
            </a:r>
            <a:r>
              <a:rPr lang="en-US" sz="1600" dirty="0"/>
              <a:t> Arthritis (RA)  or Arthritis is very common in joint pain and stiffness which get worsen by age and mainly in cold </a:t>
            </a:r>
            <a:r>
              <a:rPr lang="en-US" sz="1600" dirty="0" err="1"/>
              <a:t>conturies</a:t>
            </a:r>
            <a:r>
              <a:rPr lang="en-US" sz="1600" dirty="0"/>
              <a:t>. It is an inflammatory disease. According to “ CDC RA mainly </a:t>
            </a:r>
            <a:r>
              <a:rPr lang="en-US" sz="1600" dirty="0" err="1"/>
              <a:t>attacts</a:t>
            </a:r>
            <a:r>
              <a:rPr lang="en-US" sz="1600" dirty="0"/>
              <a:t> joints, mainly hands, wrists, and knees. “ when RA effects joints the inner </a:t>
            </a:r>
            <a:r>
              <a:rPr lang="en-US" sz="1600" dirty="0" err="1"/>
              <a:t>linning</a:t>
            </a:r>
            <a:r>
              <a:rPr lang="en-US" sz="1600" dirty="0"/>
              <a:t> becomes inflamed and cause joint tissue damage. The pain with RA be very chronic and it can also effect other tissues throughout body which can effect organs later in life.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/>
              <a:t> </a:t>
            </a: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  <p:grpSp>
        <p:nvGrpSpPr>
          <p:cNvPr id="22" name="Group 14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F8884680-5DBA-4834-8448-6259B9B543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1779205"/>
            <a:ext cx="4422980" cy="3538384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34A2F1F5-2390-4306-9098-56D0398438BD}"/>
              </a:ext>
            </a:extLst>
          </p:cNvPr>
          <p:cNvSpPr txBox="1"/>
          <p:nvPr/>
        </p:nvSpPr>
        <p:spPr>
          <a:xfrm>
            <a:off x="7544924" y="5628141"/>
            <a:ext cx="24725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Medline plus 2000</a:t>
            </a:r>
          </a:p>
        </p:txBody>
      </p:sp>
    </p:spTree>
    <p:extLst>
      <p:ext uri="{BB962C8B-B14F-4D97-AF65-F5344CB8AC3E}">
        <p14:creationId xmlns:p14="http://schemas.microsoft.com/office/powerpoint/2010/main" val="5982046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FFC02-1F3A-4BF0-8FAA-9BC580248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10899"/>
            <a:ext cx="10515600" cy="1325563"/>
          </a:xfrm>
        </p:spPr>
        <p:txBody>
          <a:bodyPr/>
          <a:lstStyle/>
          <a:p>
            <a:r>
              <a:rPr lang="en-GB" dirty="0"/>
              <a:t>Risks factors of RA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604056-62FA-4C4C-B3D9-A06551F7A089}"/>
              </a:ext>
            </a:extLst>
          </p:cNvPr>
          <p:cNvSpPr txBox="1"/>
          <p:nvPr/>
        </p:nvSpPr>
        <p:spPr>
          <a:xfrm>
            <a:off x="1895061" y="1484243"/>
            <a:ext cx="6149009" cy="73866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.Having a family history</a:t>
            </a:r>
          </a:p>
          <a:p>
            <a:r>
              <a:rPr lang="en-GB" dirty="0"/>
              <a:t>. Bone diseases</a:t>
            </a:r>
          </a:p>
          <a:p>
            <a:r>
              <a:rPr lang="en-GB" dirty="0"/>
              <a:t>. Previous joint injury </a:t>
            </a:r>
          </a:p>
          <a:p>
            <a:r>
              <a:rPr lang="en-GB" dirty="0"/>
              <a:t>.Uric acid in blood </a:t>
            </a:r>
          </a:p>
          <a:p>
            <a:r>
              <a:rPr lang="en-GB" dirty="0"/>
              <a:t>. Female are likely to have RA more often then men </a:t>
            </a:r>
          </a:p>
          <a:p>
            <a:r>
              <a:rPr lang="en-GB" dirty="0"/>
              <a:t>. Obesity </a:t>
            </a:r>
          </a:p>
          <a:p>
            <a:r>
              <a:rPr lang="en-GB" dirty="0"/>
              <a:t>. Swollen joints </a:t>
            </a:r>
          </a:p>
          <a:p>
            <a:r>
              <a:rPr lang="en-GB" dirty="0"/>
              <a:t>. Heberden’s nodes</a:t>
            </a:r>
          </a:p>
          <a:p>
            <a:r>
              <a:rPr lang="en-GB" dirty="0"/>
              <a:t>. Complications </a:t>
            </a:r>
          </a:p>
          <a:p>
            <a:r>
              <a:rPr lang="en-GB" sz="2400" dirty="0"/>
              <a:t>         Treatment for RA</a:t>
            </a:r>
          </a:p>
          <a:p>
            <a:r>
              <a:rPr lang="en-GB" dirty="0"/>
              <a:t> There Is pain relives and loads of exercises for RA, depends if the Arthritis is serious then steroids and </a:t>
            </a:r>
            <a:r>
              <a:rPr lang="en-GB" dirty="0" err="1"/>
              <a:t>combitation</a:t>
            </a:r>
            <a:r>
              <a:rPr lang="en-GB" dirty="0"/>
              <a:t>  of other medication is recommended from GP or doctors. </a:t>
            </a:r>
          </a:p>
          <a:p>
            <a:r>
              <a:rPr lang="en-GB" dirty="0"/>
              <a:t>Non-steroidal anti-inflammatory drugs can be prescribe by doctor. All these medicines and supportive treatments like Physiotherapy can be helpful for RA.</a:t>
            </a:r>
          </a:p>
          <a:p>
            <a:r>
              <a:rPr lang="en-GB" dirty="0"/>
              <a:t>Though </a:t>
            </a:r>
            <a:r>
              <a:rPr lang="en-GB" dirty="0" err="1"/>
              <a:t>Rheumatiod</a:t>
            </a:r>
            <a:r>
              <a:rPr lang="en-GB" dirty="0"/>
              <a:t> Arthritis can be very pain full for some people and they can find daily tasks (house work, work, cooking cleaning) very challenging.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   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                                                                                                            </a:t>
            </a:r>
          </a:p>
        </p:txBody>
      </p: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4FCE7B70-B0CF-4C8B-A52C-05F36FC0A6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2772796"/>
              </p:ext>
            </p:extLst>
          </p:nvPr>
        </p:nvGraphicFramePr>
        <p:xfrm>
          <a:off x="8295859" y="0"/>
          <a:ext cx="4492487" cy="7719392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64931">
                  <a:extLst>
                    <a:ext uri="{9D8B030D-6E8A-4147-A177-3AD203B41FA5}">
                      <a16:colId xmlns:a16="http://schemas.microsoft.com/office/drawing/2014/main" val="3922047595"/>
                    </a:ext>
                  </a:extLst>
                </a:gridCol>
                <a:gridCol w="1200578">
                  <a:extLst>
                    <a:ext uri="{9D8B030D-6E8A-4147-A177-3AD203B41FA5}">
                      <a16:colId xmlns:a16="http://schemas.microsoft.com/office/drawing/2014/main" val="3946354343"/>
                    </a:ext>
                  </a:extLst>
                </a:gridCol>
                <a:gridCol w="1032757">
                  <a:extLst>
                    <a:ext uri="{9D8B030D-6E8A-4147-A177-3AD203B41FA5}">
                      <a16:colId xmlns:a16="http://schemas.microsoft.com/office/drawing/2014/main" val="735215733"/>
                    </a:ext>
                  </a:extLst>
                </a:gridCol>
                <a:gridCol w="1394221">
                  <a:extLst>
                    <a:ext uri="{9D8B030D-6E8A-4147-A177-3AD203B41FA5}">
                      <a16:colId xmlns:a16="http://schemas.microsoft.com/office/drawing/2014/main" val="4170631669"/>
                    </a:ext>
                  </a:extLst>
                </a:gridCol>
              </a:tblGrid>
              <a:tr h="897293">
                <a:tc>
                  <a:txBody>
                    <a:bodyPr/>
                    <a:lstStyle/>
                    <a:p>
                      <a:r>
                        <a:rPr lang="en-GB" dirty="0"/>
                        <a:t>CARE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PLAN FOR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RHEUMATOID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ARTHRITIS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3543455"/>
                  </a:ext>
                </a:extLst>
              </a:tr>
              <a:tr h="897293">
                <a:tc>
                  <a:txBody>
                    <a:bodyPr/>
                    <a:lstStyle/>
                    <a:p>
                      <a:r>
                        <a:rPr lang="en-GB" dirty="0"/>
                        <a:t>Affected Joints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Patient History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Diet/Treatment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4334632"/>
                  </a:ext>
                </a:extLst>
              </a:tr>
              <a:tr h="166640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Stiffness</a:t>
                      </a:r>
                    </a:p>
                    <a:p>
                      <a:r>
                        <a:rPr lang="en-GB" dirty="0"/>
                        <a:t>Difficulty with movement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X-rays </a:t>
                      </a:r>
                    </a:p>
                    <a:p>
                      <a:r>
                        <a:rPr lang="en-GB" dirty="0"/>
                        <a:t>Ultra sound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Green tea</a:t>
                      </a:r>
                    </a:p>
                    <a:p>
                      <a:r>
                        <a:rPr lang="en-GB" dirty="0"/>
                        <a:t>Soups</a:t>
                      </a:r>
                    </a:p>
                    <a:p>
                      <a:r>
                        <a:rPr lang="en-GB" dirty="0"/>
                        <a:t>Berries </a:t>
                      </a:r>
                    </a:p>
                    <a:p>
                      <a:r>
                        <a:rPr lang="en-GB" dirty="0"/>
                        <a:t>Nuts</a:t>
                      </a:r>
                    </a:p>
                    <a:p>
                      <a:r>
                        <a:rPr lang="en-GB" dirty="0"/>
                        <a:t>Loads of greens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3979796"/>
                  </a:ext>
                </a:extLst>
              </a:tr>
              <a:tr h="2435509">
                <a:tc>
                  <a:txBody>
                    <a:bodyPr/>
                    <a:lstStyle/>
                    <a:p>
                      <a:r>
                        <a:rPr lang="en-GB" dirty="0"/>
                        <a:t>Whole body </a:t>
                      </a:r>
                    </a:p>
                    <a:p>
                      <a:r>
                        <a:rPr lang="en-GB" dirty="0"/>
                        <a:t>Loss of Cartilage in joints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Increased swelling</a:t>
                      </a:r>
                    </a:p>
                    <a:p>
                      <a:r>
                        <a:rPr lang="en-GB" dirty="0"/>
                        <a:t>Fever</a:t>
                      </a:r>
                    </a:p>
                    <a:p>
                      <a:r>
                        <a:rPr lang="en-GB" dirty="0"/>
                        <a:t>Skin rash </a:t>
                      </a:r>
                    </a:p>
                    <a:p>
                      <a:r>
                        <a:rPr lang="en-GB" dirty="0"/>
                        <a:t>Decreed range of movement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Arthrocentesis</a:t>
                      </a:r>
                    </a:p>
                    <a:p>
                      <a:r>
                        <a:rPr lang="en-GB" dirty="0"/>
                        <a:t>(procedure of removing fluid from joint)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Steroids</a:t>
                      </a:r>
                    </a:p>
                    <a:p>
                      <a:r>
                        <a:rPr lang="en-GB" dirty="0"/>
                        <a:t>Therapy</a:t>
                      </a:r>
                    </a:p>
                    <a:p>
                      <a:r>
                        <a:rPr lang="en-GB" dirty="0"/>
                        <a:t>Surgery</a:t>
                      </a:r>
                    </a:p>
                    <a:p>
                      <a:r>
                        <a:rPr lang="en-GB" dirty="0"/>
                        <a:t>Joint replacement</a:t>
                      </a:r>
                    </a:p>
                    <a:p>
                      <a:r>
                        <a:rPr lang="en-GB" dirty="0"/>
                        <a:t>Joint Fusion “A procedure is often for smaller joints and fingers” </a:t>
                      </a:r>
                      <a:br>
                        <a:rPr lang="en-GB" dirty="0"/>
                      </a:b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4356280"/>
                  </a:ext>
                </a:extLst>
              </a:tr>
              <a:tr h="51273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38351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7188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9787FCF-2F12-4DC9-B217-00D5D0BB216D}"/>
              </a:ext>
            </a:extLst>
          </p:cNvPr>
          <p:cNvSpPr txBox="1"/>
          <p:nvPr/>
        </p:nvSpPr>
        <p:spPr>
          <a:xfrm>
            <a:off x="503583" y="0"/>
            <a:ext cx="608274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>
                <a:highlight>
                  <a:srgbClr val="FFFF00"/>
                </a:highlight>
              </a:rPr>
              <a:t>REFRENCES</a:t>
            </a:r>
          </a:p>
          <a:p>
            <a:r>
              <a:rPr lang="en-GB" sz="1200" u="sng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u="sng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0F51A9-2F92-462E-8026-39B0B6B25A29}"/>
              </a:ext>
            </a:extLst>
          </p:cNvPr>
          <p:cNvSpPr txBox="1"/>
          <p:nvPr/>
        </p:nvSpPr>
        <p:spPr>
          <a:xfrm>
            <a:off x="503583" y="1987826"/>
            <a:ext cx="996563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. Mystery arthritis-linked knee bone three times more common than 100 years ago</a:t>
            </a:r>
          </a:p>
          <a:p>
            <a:r>
              <a:rPr lang="en-GB" dirty="0"/>
              <a:t>By Caroline Brogan/April 17,2019</a:t>
            </a:r>
          </a:p>
          <a:p>
            <a:r>
              <a:rPr lang="en-GB" dirty="0">
                <a:hlinkClick r:id="rId2"/>
              </a:rPr>
              <a:t>http://www.imperial.ac.uk/news/190943/mystery-arthritis-linked-knee-bone-three-times/</a:t>
            </a:r>
            <a:endParaRPr lang="en-GB" dirty="0"/>
          </a:p>
          <a:p>
            <a:r>
              <a:rPr lang="en-GB" dirty="0"/>
              <a:t>. Spine structure and function </a:t>
            </a:r>
          </a:p>
          <a:p>
            <a:r>
              <a:rPr lang="en-GB" dirty="0">
                <a:hlinkClick r:id="rId3"/>
              </a:rPr>
              <a:t>https://my.clevelandclinic.org/health/articles/10040-spine-structure-and-funtion</a:t>
            </a:r>
            <a:endParaRPr lang="en-GB" dirty="0"/>
          </a:p>
          <a:p>
            <a:r>
              <a:rPr lang="en-GB" dirty="0"/>
              <a:t>. Arthritis/ </a:t>
            </a:r>
            <a:r>
              <a:rPr lang="en-GB" dirty="0" err="1"/>
              <a:t>Rheumatiod</a:t>
            </a:r>
            <a:r>
              <a:rPr lang="en-GB" dirty="0"/>
              <a:t> Arthritis</a:t>
            </a:r>
          </a:p>
          <a:p>
            <a:r>
              <a:rPr lang="en-GB" dirty="0">
                <a:hlinkClick r:id="rId4"/>
              </a:rPr>
              <a:t>https://www.cdc.gov/arthritis/basics/rheumatoid-arthritis.html</a:t>
            </a:r>
            <a:endParaRPr lang="en-GB" dirty="0"/>
          </a:p>
          <a:p>
            <a:endParaRPr lang="en-GB" dirty="0"/>
          </a:p>
          <a:p>
            <a:r>
              <a:rPr lang="en-GB" dirty="0"/>
              <a:t>. </a:t>
            </a:r>
            <a:r>
              <a:rPr lang="en-GB" dirty="0">
                <a:hlinkClick r:id="rId5"/>
              </a:rPr>
              <a:t>https://www.mayoclinic.org/diseases-conditions/arthritis/diagnosis-treatment-20350777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84382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41463F6D3C828498329B72D077752C2" ma:contentTypeVersion="7" ma:contentTypeDescription="Create a new document." ma:contentTypeScope="" ma:versionID="b586f102d67d522e067216c33478149a">
  <xsd:schema xmlns:xsd="http://www.w3.org/2001/XMLSchema" xmlns:xs="http://www.w3.org/2001/XMLSchema" xmlns:p="http://schemas.microsoft.com/office/2006/metadata/properties" xmlns:ns3="2bc71283-48fe-4006-adf2-88bd732334ca" xmlns:ns4="801db59f-b5ca-44ea-b6e2-cdf60ebdbe5b" targetNamespace="http://schemas.microsoft.com/office/2006/metadata/properties" ma:root="true" ma:fieldsID="7b1e3c65cefcff395947802a7c021a3d" ns3:_="" ns4:_="">
    <xsd:import namespace="2bc71283-48fe-4006-adf2-88bd732334ca"/>
    <xsd:import namespace="801db59f-b5ca-44ea-b6e2-cdf60ebdbe5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c71283-48fe-4006-adf2-88bd732334c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01db59f-b5ca-44ea-b6e2-cdf60ebdbe5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5D99BA3-0C08-420F-8F81-1A7B920FEDF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C99EAC5-8F64-4A99-AAC8-29FF4C16EF0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bc71283-48fe-4006-adf2-88bd732334ca"/>
    <ds:schemaRef ds:uri="801db59f-b5ca-44ea-b6e2-cdf60ebdbe5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BAB1FBD-AC46-48C8-8D0F-7BBC135142DC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801db59f-b5ca-44ea-b6e2-cdf60ebdbe5b"/>
    <ds:schemaRef ds:uri="2bc71283-48fe-4006-adf2-88bd732334ca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757</Words>
  <Application>Microsoft Office PowerPoint</Application>
  <PresentationFormat>Widescreen</PresentationFormat>
  <Paragraphs>118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STUDENT NAME : SADAF RASHID  STUDENT ID: 181491 PROGRAMME: BSc Health and social care MOODULE: Introduction to psychology MODULE CODE: BMHP5003 BIRM LECTURER: MUMTAZ GOOLAM.</vt:lpstr>
      <vt:lpstr>PowerPoint Presentation</vt:lpstr>
      <vt:lpstr>The skeletal system </vt:lpstr>
      <vt:lpstr>Most common Bone Diseases</vt:lpstr>
      <vt:lpstr>Risks factors of RA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Sadaf Rashid (1814941)</dc:creator>
  <cp:lastModifiedBy>Sadaf Rashid (1814941)</cp:lastModifiedBy>
  <cp:revision>1</cp:revision>
  <dcterms:created xsi:type="dcterms:W3CDTF">2022-02-23T21:18:35Z</dcterms:created>
  <dcterms:modified xsi:type="dcterms:W3CDTF">2022-03-20T22:01:51Z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0x010100E41463F6D3C828498329B72D077752C2</vt:lpwstr>
  </property>
</Properties>
</file>