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2"/>
  </p:notesMasterIdLst>
  <p:sldIdLst>
    <p:sldId id="266" r:id="rId5"/>
    <p:sldId id="308" r:id="rId6"/>
    <p:sldId id="258" r:id="rId7"/>
    <p:sldId id="302" r:id="rId8"/>
    <p:sldId id="303" r:id="rId9"/>
    <p:sldId id="330" r:id="rId10"/>
    <p:sldId id="331" r:id="rId11"/>
    <p:sldId id="334" r:id="rId12"/>
    <p:sldId id="332" r:id="rId13"/>
    <p:sldId id="336" r:id="rId14"/>
    <p:sldId id="362" r:id="rId15"/>
    <p:sldId id="361" r:id="rId16"/>
    <p:sldId id="270" r:id="rId17"/>
    <p:sldId id="271" r:id="rId18"/>
    <p:sldId id="351" r:id="rId19"/>
    <p:sldId id="272" r:id="rId20"/>
    <p:sldId id="310" r:id="rId21"/>
    <p:sldId id="311" r:id="rId22"/>
    <p:sldId id="312" r:id="rId23"/>
    <p:sldId id="277" r:id="rId24"/>
    <p:sldId id="333" r:id="rId25"/>
    <p:sldId id="273" r:id="rId26"/>
    <p:sldId id="357" r:id="rId27"/>
    <p:sldId id="359" r:id="rId28"/>
    <p:sldId id="360" r:id="rId29"/>
    <p:sldId id="276" r:id="rId30"/>
    <p:sldId id="35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2186" autoAdjust="0"/>
  </p:normalViewPr>
  <p:slideViewPr>
    <p:cSldViewPr snapToGrid="0">
      <p:cViewPr varScale="1">
        <p:scale>
          <a:sx n="82" d="100"/>
          <a:sy n="82" d="100"/>
        </p:scale>
        <p:origin x="6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-127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careers.arenaracingcompany.co.uk/job-search/" TargetMode="External"/><Relationship Id="rId1" Type="http://schemas.openxmlformats.org/officeDocument/2006/relationships/hyperlink" Target="https://careers.arenaracingcompany.co.uk/" TargetMode="Externa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arenaracingcompany.co.uk/" TargetMode="External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hyperlink" Target="https://careers.arenaracingcompany.co.uk/job-search/" TargetMode="Externa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Workforce </a:t>
          </a:r>
        </a:p>
        <a:p>
          <a:pPr>
            <a:lnSpc>
              <a:spcPct val="100000"/>
            </a:lnSpc>
            <a:defRPr cap="all"/>
          </a:pPr>
          <a:r>
            <a:rPr lang="en-US" dirty="0"/>
            <a:t>planning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Recruitment and selection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Operational issues.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D6ED95-19B3-46B9-8D01-1EB98FE5F26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015593-96C1-4B1F-8785-EB570FA7F7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1"/>
            </a:rPr>
            <a:t>Careers &amp; Opportunites | Arena Racing Company</a:t>
          </a:r>
          <a:endParaRPr lang="en-US"/>
        </a:p>
      </dgm:t>
    </dgm:pt>
    <dgm:pt modelId="{92D8A103-82AC-4686-9A7F-135F407360AD}" type="parTrans" cxnId="{33C9C523-1825-4600-B115-A5DD1E1CC069}">
      <dgm:prSet/>
      <dgm:spPr/>
      <dgm:t>
        <a:bodyPr/>
        <a:lstStyle/>
        <a:p>
          <a:endParaRPr lang="en-US"/>
        </a:p>
      </dgm:t>
    </dgm:pt>
    <dgm:pt modelId="{85BB632D-F301-4474-86DA-B035C8EE3AB6}" type="sibTrans" cxnId="{33C9C523-1825-4600-B115-A5DD1E1CC069}">
      <dgm:prSet/>
      <dgm:spPr/>
      <dgm:t>
        <a:bodyPr/>
        <a:lstStyle/>
        <a:p>
          <a:endParaRPr lang="en-US"/>
        </a:p>
      </dgm:t>
    </dgm:pt>
    <dgm:pt modelId="{D7485FAA-12C4-4822-A83E-E0D8F05875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2"/>
            </a:rPr>
            <a:t>Job Search | Arena Racing Company Careers</a:t>
          </a:r>
          <a:endParaRPr lang="en-US"/>
        </a:p>
      </dgm:t>
    </dgm:pt>
    <dgm:pt modelId="{9B9C0A1F-AF37-4A8A-A78D-A186F14A90C0}" type="parTrans" cxnId="{687167CE-7F75-4D2D-B545-9CCE0127A0F1}">
      <dgm:prSet/>
      <dgm:spPr/>
      <dgm:t>
        <a:bodyPr/>
        <a:lstStyle/>
        <a:p>
          <a:endParaRPr lang="en-US"/>
        </a:p>
      </dgm:t>
    </dgm:pt>
    <dgm:pt modelId="{649D021D-07EA-4B26-B592-482C5031467A}" type="sibTrans" cxnId="{687167CE-7F75-4D2D-B545-9CCE0127A0F1}">
      <dgm:prSet/>
      <dgm:spPr/>
      <dgm:t>
        <a:bodyPr/>
        <a:lstStyle/>
        <a:p>
          <a:endParaRPr lang="en-US"/>
        </a:p>
      </dgm:t>
    </dgm:pt>
    <dgm:pt modelId="{D0552936-DD3D-4CD0-9759-5FA3BF46E082}" type="pres">
      <dgm:prSet presAssocID="{60D6ED95-19B3-46B9-8D01-1EB98FE5F264}" presName="root" presStyleCnt="0">
        <dgm:presLayoutVars>
          <dgm:dir/>
          <dgm:resizeHandles val="exact"/>
        </dgm:presLayoutVars>
      </dgm:prSet>
      <dgm:spPr/>
    </dgm:pt>
    <dgm:pt modelId="{E0D92B17-2FFC-4AFB-864E-A28A3CE07C4A}" type="pres">
      <dgm:prSet presAssocID="{B4015593-96C1-4B1F-8785-EB570FA7F7BB}" presName="compNode" presStyleCnt="0"/>
      <dgm:spPr/>
    </dgm:pt>
    <dgm:pt modelId="{11BB5DA5-3197-4F9D-9EEA-2F32C20EA639}" type="pres">
      <dgm:prSet presAssocID="{B4015593-96C1-4B1F-8785-EB570FA7F7BB}" presName="iconRect" presStyleLbl="node1" presStyleIdx="0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rse"/>
        </a:ext>
      </dgm:extLst>
    </dgm:pt>
    <dgm:pt modelId="{10F529A8-683C-43E1-9499-B55DD15E952C}" type="pres">
      <dgm:prSet presAssocID="{B4015593-96C1-4B1F-8785-EB570FA7F7BB}" presName="spaceRect" presStyleCnt="0"/>
      <dgm:spPr/>
    </dgm:pt>
    <dgm:pt modelId="{366EC81D-D056-449D-A6F2-5F987587F6DA}" type="pres">
      <dgm:prSet presAssocID="{B4015593-96C1-4B1F-8785-EB570FA7F7BB}" presName="textRect" presStyleLbl="revTx" presStyleIdx="0" presStyleCnt="2">
        <dgm:presLayoutVars>
          <dgm:chMax val="1"/>
          <dgm:chPref val="1"/>
        </dgm:presLayoutVars>
      </dgm:prSet>
      <dgm:spPr/>
    </dgm:pt>
    <dgm:pt modelId="{37CEE4B6-EF6F-443C-B5E8-F7FE221691B3}" type="pres">
      <dgm:prSet presAssocID="{85BB632D-F301-4474-86DA-B035C8EE3AB6}" presName="sibTrans" presStyleCnt="0"/>
      <dgm:spPr/>
    </dgm:pt>
    <dgm:pt modelId="{BBE46B6E-5D91-4184-B494-BB0071C2821D}" type="pres">
      <dgm:prSet presAssocID="{D7485FAA-12C4-4822-A83E-E0D8F058753B}" presName="compNode" presStyleCnt="0"/>
      <dgm:spPr/>
    </dgm:pt>
    <dgm:pt modelId="{69CD9485-539B-4D37-B1B1-B11FE55D6C88}" type="pres">
      <dgm:prSet presAssocID="{D7485FAA-12C4-4822-A83E-E0D8F058753B}" presName="iconRect" presStyleLbl="node1" presStyleIdx="1" presStyleCnt="2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C1B24F3-27E3-45EF-8522-C2A1F448EE68}" type="pres">
      <dgm:prSet presAssocID="{D7485FAA-12C4-4822-A83E-E0D8F058753B}" presName="spaceRect" presStyleCnt="0"/>
      <dgm:spPr/>
    </dgm:pt>
    <dgm:pt modelId="{BA001BF1-726E-428E-B2DF-CBD0732400A0}" type="pres">
      <dgm:prSet presAssocID="{D7485FAA-12C4-4822-A83E-E0D8F058753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3C9C523-1825-4600-B115-A5DD1E1CC069}" srcId="{60D6ED95-19B3-46B9-8D01-1EB98FE5F264}" destId="{B4015593-96C1-4B1F-8785-EB570FA7F7BB}" srcOrd="0" destOrd="0" parTransId="{92D8A103-82AC-4686-9A7F-135F407360AD}" sibTransId="{85BB632D-F301-4474-86DA-B035C8EE3AB6}"/>
    <dgm:cxn modelId="{A4FFD936-3F50-4A75-9A85-57093482E0A6}" type="presOf" srcId="{B4015593-96C1-4B1F-8785-EB570FA7F7BB}" destId="{366EC81D-D056-449D-A6F2-5F987587F6DA}" srcOrd="0" destOrd="0" presId="urn:microsoft.com/office/officeart/2018/2/layout/IconLabelList"/>
    <dgm:cxn modelId="{208BE246-E34E-4890-A634-2CAA15432789}" type="presOf" srcId="{D7485FAA-12C4-4822-A83E-E0D8F058753B}" destId="{BA001BF1-726E-428E-B2DF-CBD0732400A0}" srcOrd="0" destOrd="0" presId="urn:microsoft.com/office/officeart/2018/2/layout/IconLabelList"/>
    <dgm:cxn modelId="{3C624EA6-5BCF-4E85-B723-3CCDA6FD645C}" type="presOf" srcId="{60D6ED95-19B3-46B9-8D01-1EB98FE5F264}" destId="{D0552936-DD3D-4CD0-9759-5FA3BF46E082}" srcOrd="0" destOrd="0" presId="urn:microsoft.com/office/officeart/2018/2/layout/IconLabelList"/>
    <dgm:cxn modelId="{687167CE-7F75-4D2D-B545-9CCE0127A0F1}" srcId="{60D6ED95-19B3-46B9-8D01-1EB98FE5F264}" destId="{D7485FAA-12C4-4822-A83E-E0D8F058753B}" srcOrd="1" destOrd="0" parTransId="{9B9C0A1F-AF37-4A8A-A78D-A186F14A90C0}" sibTransId="{649D021D-07EA-4B26-B592-482C5031467A}"/>
    <dgm:cxn modelId="{2E66B112-D2C3-4B63-B566-27D53ADD97A9}" type="presParOf" srcId="{D0552936-DD3D-4CD0-9759-5FA3BF46E082}" destId="{E0D92B17-2FFC-4AFB-864E-A28A3CE07C4A}" srcOrd="0" destOrd="0" presId="urn:microsoft.com/office/officeart/2018/2/layout/IconLabelList"/>
    <dgm:cxn modelId="{65E8A8F2-728D-48DD-93E5-1B57E7145392}" type="presParOf" srcId="{E0D92B17-2FFC-4AFB-864E-A28A3CE07C4A}" destId="{11BB5DA5-3197-4F9D-9EEA-2F32C20EA639}" srcOrd="0" destOrd="0" presId="urn:microsoft.com/office/officeart/2018/2/layout/IconLabelList"/>
    <dgm:cxn modelId="{1DAB21ED-7EAE-4A9F-853C-DE3EDAB5EF69}" type="presParOf" srcId="{E0D92B17-2FFC-4AFB-864E-A28A3CE07C4A}" destId="{10F529A8-683C-43E1-9499-B55DD15E952C}" srcOrd="1" destOrd="0" presId="urn:microsoft.com/office/officeart/2018/2/layout/IconLabelList"/>
    <dgm:cxn modelId="{C5E735B0-9438-49E9-89EA-1B06BB322545}" type="presParOf" srcId="{E0D92B17-2FFC-4AFB-864E-A28A3CE07C4A}" destId="{366EC81D-D056-449D-A6F2-5F987587F6DA}" srcOrd="2" destOrd="0" presId="urn:microsoft.com/office/officeart/2018/2/layout/IconLabelList"/>
    <dgm:cxn modelId="{24D6AD23-BD2F-4D2E-B020-0E5274782210}" type="presParOf" srcId="{D0552936-DD3D-4CD0-9759-5FA3BF46E082}" destId="{37CEE4B6-EF6F-443C-B5E8-F7FE221691B3}" srcOrd="1" destOrd="0" presId="urn:microsoft.com/office/officeart/2018/2/layout/IconLabelList"/>
    <dgm:cxn modelId="{8B86A046-861D-482F-AEAA-CDD8C27C54D8}" type="presParOf" srcId="{D0552936-DD3D-4CD0-9759-5FA3BF46E082}" destId="{BBE46B6E-5D91-4184-B494-BB0071C2821D}" srcOrd="2" destOrd="0" presId="urn:microsoft.com/office/officeart/2018/2/layout/IconLabelList"/>
    <dgm:cxn modelId="{69999C5C-94D3-4222-98FA-AB0DDB8E523E}" type="presParOf" srcId="{BBE46B6E-5D91-4184-B494-BB0071C2821D}" destId="{69CD9485-539B-4D37-B1B1-B11FE55D6C88}" srcOrd="0" destOrd="0" presId="urn:microsoft.com/office/officeart/2018/2/layout/IconLabelList"/>
    <dgm:cxn modelId="{BA91E371-4B1F-4FAB-8E70-A3BC757A66F9}" type="presParOf" srcId="{BBE46B6E-5D91-4184-B494-BB0071C2821D}" destId="{7C1B24F3-27E3-45EF-8522-C2A1F448EE68}" srcOrd="1" destOrd="0" presId="urn:microsoft.com/office/officeart/2018/2/layout/IconLabelList"/>
    <dgm:cxn modelId="{6651D99B-E562-4BF0-ADE1-6C64F78C91D0}" type="presParOf" srcId="{BBE46B6E-5D91-4184-B494-BB0071C2821D}" destId="{BA001BF1-726E-428E-B2DF-CBD0732400A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B70772-A26A-4946-B4F6-93CFD82DA451}" type="doc">
      <dgm:prSet loTypeId="urn:microsoft.com/office/officeart/2005/8/layout/orgChart1" loCatId="hierarchy" qsTypeId="urn:microsoft.com/office/officeart/2005/8/quickstyle/simple1#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A0A33AC-6BE1-4BCC-88A3-CF17CF6B8EF1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Training programme</a:t>
          </a:r>
        </a:p>
      </dgm:t>
    </dgm:pt>
    <dgm:pt modelId="{29906009-1355-4C72-A766-C01F613EC9A2}" type="parTrans" cxnId="{9D6A0756-0FBD-41C4-953D-10CE07C44B53}">
      <dgm:prSet/>
      <dgm:spPr/>
      <dgm:t>
        <a:bodyPr/>
        <a:lstStyle/>
        <a:p>
          <a:endParaRPr lang="en-GB"/>
        </a:p>
      </dgm:t>
    </dgm:pt>
    <dgm:pt modelId="{9645EDAB-270F-4E75-985E-93DC8F7FA953}" type="sibTrans" cxnId="{9D6A0756-0FBD-41C4-953D-10CE07C44B53}">
      <dgm:prSet/>
      <dgm:spPr/>
      <dgm:t>
        <a:bodyPr/>
        <a:lstStyle/>
        <a:p>
          <a:endParaRPr lang="en-GB"/>
        </a:p>
      </dgm:t>
    </dgm:pt>
    <dgm:pt modelId="{B7A0DB31-4188-4491-A877-12D7B3291420}">
      <dgm:prSet phldrT="[Text]" custT="1"/>
      <dgm:spPr/>
      <dgm:t>
        <a:bodyPr/>
        <a:lstStyle/>
        <a:p>
          <a:r>
            <a:rPr lang="en-GB" sz="2000" dirty="0"/>
            <a:t>Work Shadowing</a:t>
          </a:r>
        </a:p>
      </dgm:t>
    </dgm:pt>
    <dgm:pt modelId="{D05D7E85-4F64-4B22-8A9F-FBB82E6DBBBE}" type="parTrans" cxnId="{E3BC42E8-3CFC-4E7B-8451-08F0E76E2D60}">
      <dgm:prSet/>
      <dgm:spPr/>
      <dgm:t>
        <a:bodyPr/>
        <a:lstStyle/>
        <a:p>
          <a:endParaRPr lang="en-GB"/>
        </a:p>
      </dgm:t>
    </dgm:pt>
    <dgm:pt modelId="{109BF778-CD93-49E2-BF95-3480F894D983}" type="sibTrans" cxnId="{E3BC42E8-3CFC-4E7B-8451-08F0E76E2D60}">
      <dgm:prSet/>
      <dgm:spPr/>
      <dgm:t>
        <a:bodyPr/>
        <a:lstStyle/>
        <a:p>
          <a:endParaRPr lang="en-GB"/>
        </a:p>
      </dgm:t>
    </dgm:pt>
    <dgm:pt modelId="{29FB8D78-275F-49E0-9A14-347D84B74FC7}">
      <dgm:prSet custT="1"/>
      <dgm:spPr/>
      <dgm:t>
        <a:bodyPr/>
        <a:lstStyle/>
        <a:p>
          <a:r>
            <a:rPr lang="en-GB" sz="2000" dirty="0"/>
            <a:t>Mentoring</a:t>
          </a:r>
        </a:p>
      </dgm:t>
    </dgm:pt>
    <dgm:pt modelId="{B913347A-2329-4A5D-9EA3-940412DEBA22}" type="parTrans" cxnId="{379EB03A-0ECD-4595-9CC6-070BA45C2A9D}">
      <dgm:prSet/>
      <dgm:spPr/>
      <dgm:t>
        <a:bodyPr/>
        <a:lstStyle/>
        <a:p>
          <a:endParaRPr lang="en-GB"/>
        </a:p>
      </dgm:t>
    </dgm:pt>
    <dgm:pt modelId="{CF26595B-6A76-4812-88B6-3A335763FD18}" type="sibTrans" cxnId="{379EB03A-0ECD-4595-9CC6-070BA45C2A9D}">
      <dgm:prSet/>
      <dgm:spPr/>
      <dgm:t>
        <a:bodyPr/>
        <a:lstStyle/>
        <a:p>
          <a:endParaRPr lang="en-GB"/>
        </a:p>
      </dgm:t>
    </dgm:pt>
    <dgm:pt modelId="{BD191506-DF64-4BCC-BAD7-08E747E8512C}">
      <dgm:prSet custT="1"/>
      <dgm:spPr/>
      <dgm:t>
        <a:bodyPr/>
        <a:lstStyle/>
        <a:p>
          <a:r>
            <a:rPr lang="en-GB" sz="2000" dirty="0"/>
            <a:t>Leadership</a:t>
          </a:r>
        </a:p>
      </dgm:t>
    </dgm:pt>
    <dgm:pt modelId="{035D04AC-41E4-4967-BFE6-F9D279200C0A}" type="parTrans" cxnId="{BA0EB6D9-12DB-4EB5-9C56-A25A7CC824F2}">
      <dgm:prSet/>
      <dgm:spPr/>
      <dgm:t>
        <a:bodyPr/>
        <a:lstStyle/>
        <a:p>
          <a:endParaRPr lang="en-GB"/>
        </a:p>
      </dgm:t>
    </dgm:pt>
    <dgm:pt modelId="{6DC6C7B8-4B38-4DAD-B5A7-14E4A7EAE217}" type="sibTrans" cxnId="{BA0EB6D9-12DB-4EB5-9C56-A25A7CC824F2}">
      <dgm:prSet/>
      <dgm:spPr/>
      <dgm:t>
        <a:bodyPr/>
        <a:lstStyle/>
        <a:p>
          <a:endParaRPr lang="en-GB"/>
        </a:p>
      </dgm:t>
    </dgm:pt>
    <dgm:pt modelId="{A6208746-30E5-49DF-8B22-822F325814E2}">
      <dgm:prSet custT="1"/>
      <dgm:spPr/>
      <dgm:t>
        <a:bodyPr/>
        <a:lstStyle/>
        <a:p>
          <a:r>
            <a:rPr lang="en-GB" sz="2000" dirty="0"/>
            <a:t>Team Developmen</a:t>
          </a:r>
          <a:r>
            <a:rPr lang="en-GB" sz="1700" dirty="0"/>
            <a:t>t</a:t>
          </a:r>
        </a:p>
      </dgm:t>
    </dgm:pt>
    <dgm:pt modelId="{199DE862-1D7B-4C19-B541-4B72B93F17C2}" type="parTrans" cxnId="{61124F17-743A-4BC2-8B67-EBDCE58672AA}">
      <dgm:prSet/>
      <dgm:spPr/>
      <dgm:t>
        <a:bodyPr/>
        <a:lstStyle/>
        <a:p>
          <a:endParaRPr lang="en-GB"/>
        </a:p>
      </dgm:t>
    </dgm:pt>
    <dgm:pt modelId="{1EFF798A-0498-443F-951B-F94A0A87E64D}" type="sibTrans" cxnId="{61124F17-743A-4BC2-8B67-EBDCE58672AA}">
      <dgm:prSet/>
      <dgm:spPr/>
      <dgm:t>
        <a:bodyPr/>
        <a:lstStyle/>
        <a:p>
          <a:endParaRPr lang="en-GB"/>
        </a:p>
      </dgm:t>
    </dgm:pt>
    <dgm:pt modelId="{86587AE1-51A2-408C-B31D-5300895795F3}">
      <dgm:prSet custT="1"/>
      <dgm:spPr/>
      <dgm:t>
        <a:bodyPr/>
        <a:lstStyle/>
        <a:p>
          <a:r>
            <a:rPr lang="en-GB" sz="2000" dirty="0"/>
            <a:t>Education Courses</a:t>
          </a:r>
        </a:p>
      </dgm:t>
    </dgm:pt>
    <dgm:pt modelId="{1D113C35-8E25-43F2-8E7B-77E50BCD91DD}" type="parTrans" cxnId="{0E7B8240-7A48-4D10-B805-9B48D27663B9}">
      <dgm:prSet/>
      <dgm:spPr/>
      <dgm:t>
        <a:bodyPr/>
        <a:lstStyle/>
        <a:p>
          <a:endParaRPr lang="en-GB"/>
        </a:p>
      </dgm:t>
    </dgm:pt>
    <dgm:pt modelId="{32B7A94E-1163-469F-ABA8-055FFAE7708C}" type="sibTrans" cxnId="{0E7B8240-7A48-4D10-B805-9B48D27663B9}">
      <dgm:prSet/>
      <dgm:spPr/>
      <dgm:t>
        <a:bodyPr/>
        <a:lstStyle/>
        <a:p>
          <a:endParaRPr lang="en-GB"/>
        </a:p>
      </dgm:t>
    </dgm:pt>
    <dgm:pt modelId="{F1F41112-9BF9-4637-BBEF-650357EBFF72}" type="pres">
      <dgm:prSet presAssocID="{09B70772-A26A-4946-B4F6-93CFD82DA45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9C2CDBC-B3D8-430B-A63A-ADCE2483CBF0}" type="pres">
      <dgm:prSet presAssocID="{7A0A33AC-6BE1-4BCC-88A3-CF17CF6B8EF1}" presName="hierRoot1" presStyleCnt="0">
        <dgm:presLayoutVars>
          <dgm:hierBranch val="init"/>
        </dgm:presLayoutVars>
      </dgm:prSet>
      <dgm:spPr/>
    </dgm:pt>
    <dgm:pt modelId="{24542984-3197-420C-BDD7-D286ABE6BD9F}" type="pres">
      <dgm:prSet presAssocID="{7A0A33AC-6BE1-4BCC-88A3-CF17CF6B8EF1}" presName="rootComposite1" presStyleCnt="0"/>
      <dgm:spPr/>
    </dgm:pt>
    <dgm:pt modelId="{DB920DEA-44B7-4B59-B010-E242A0F03095}" type="pres">
      <dgm:prSet presAssocID="{7A0A33AC-6BE1-4BCC-88A3-CF17CF6B8EF1}" presName="rootText1" presStyleLbl="node0" presStyleIdx="0" presStyleCnt="1" custScaleX="261924" custScaleY="170761" custLinFactY="-16349" custLinFactNeighborX="-11496" custLinFactNeighborY="-100000">
        <dgm:presLayoutVars>
          <dgm:chPref val="3"/>
        </dgm:presLayoutVars>
      </dgm:prSet>
      <dgm:spPr/>
    </dgm:pt>
    <dgm:pt modelId="{F64B95C9-C0E4-4646-B24C-F90255CFC763}" type="pres">
      <dgm:prSet presAssocID="{7A0A33AC-6BE1-4BCC-88A3-CF17CF6B8EF1}" presName="rootConnector1" presStyleLbl="node1" presStyleIdx="0" presStyleCnt="0"/>
      <dgm:spPr/>
    </dgm:pt>
    <dgm:pt modelId="{88BA9236-982F-4FA8-9D35-4241D0250586}" type="pres">
      <dgm:prSet presAssocID="{7A0A33AC-6BE1-4BCC-88A3-CF17CF6B8EF1}" presName="hierChild2" presStyleCnt="0"/>
      <dgm:spPr/>
    </dgm:pt>
    <dgm:pt modelId="{6549F48A-E394-47FE-911D-CE9F20BC35DD}" type="pres">
      <dgm:prSet presAssocID="{D05D7E85-4F64-4B22-8A9F-FBB82E6DBBBE}" presName="Name37" presStyleLbl="parChTrans1D2" presStyleIdx="0" presStyleCnt="5"/>
      <dgm:spPr/>
    </dgm:pt>
    <dgm:pt modelId="{45560E3B-FD8A-4951-8320-27F7C8CD6C71}" type="pres">
      <dgm:prSet presAssocID="{B7A0DB31-4188-4491-A877-12D7B3291420}" presName="hierRoot2" presStyleCnt="0">
        <dgm:presLayoutVars>
          <dgm:hierBranch val="init"/>
        </dgm:presLayoutVars>
      </dgm:prSet>
      <dgm:spPr/>
    </dgm:pt>
    <dgm:pt modelId="{3F52DCD5-6C52-4A01-B752-AECF62A7F1B9}" type="pres">
      <dgm:prSet presAssocID="{B7A0DB31-4188-4491-A877-12D7B3291420}" presName="rootComposite" presStyleCnt="0"/>
      <dgm:spPr/>
    </dgm:pt>
    <dgm:pt modelId="{6E2D6403-3AB2-4FB0-849F-6FE668ABF8B8}" type="pres">
      <dgm:prSet presAssocID="{B7A0DB31-4188-4491-A877-12D7B3291420}" presName="rootText" presStyleLbl="node2" presStyleIdx="0" presStyleCnt="5" custScaleX="115549">
        <dgm:presLayoutVars>
          <dgm:chPref val="3"/>
        </dgm:presLayoutVars>
      </dgm:prSet>
      <dgm:spPr/>
    </dgm:pt>
    <dgm:pt modelId="{F84DD10F-1CDD-41E7-BCC3-ACBD3C8E8358}" type="pres">
      <dgm:prSet presAssocID="{B7A0DB31-4188-4491-A877-12D7B3291420}" presName="rootConnector" presStyleLbl="node2" presStyleIdx="0" presStyleCnt="5"/>
      <dgm:spPr/>
    </dgm:pt>
    <dgm:pt modelId="{1FD9B7E0-C1AE-4FA1-9CAF-66B2F466ED0B}" type="pres">
      <dgm:prSet presAssocID="{B7A0DB31-4188-4491-A877-12D7B3291420}" presName="hierChild4" presStyleCnt="0"/>
      <dgm:spPr/>
    </dgm:pt>
    <dgm:pt modelId="{E57049FB-44AF-445C-B4E3-AE975E91CC42}" type="pres">
      <dgm:prSet presAssocID="{B7A0DB31-4188-4491-A877-12D7B3291420}" presName="hierChild5" presStyleCnt="0"/>
      <dgm:spPr/>
    </dgm:pt>
    <dgm:pt modelId="{9C593FB2-977A-4840-92EF-05851EDB3C1D}" type="pres">
      <dgm:prSet presAssocID="{B913347A-2329-4A5D-9EA3-940412DEBA22}" presName="Name37" presStyleLbl="parChTrans1D2" presStyleIdx="1" presStyleCnt="5"/>
      <dgm:spPr/>
    </dgm:pt>
    <dgm:pt modelId="{C0560A93-A23B-4570-B35C-DDB82A29D5FD}" type="pres">
      <dgm:prSet presAssocID="{29FB8D78-275F-49E0-9A14-347D84B74FC7}" presName="hierRoot2" presStyleCnt="0">
        <dgm:presLayoutVars>
          <dgm:hierBranch val="init"/>
        </dgm:presLayoutVars>
      </dgm:prSet>
      <dgm:spPr/>
    </dgm:pt>
    <dgm:pt modelId="{A81A2DC1-DB03-488A-A6D6-3220BD8A554A}" type="pres">
      <dgm:prSet presAssocID="{29FB8D78-275F-49E0-9A14-347D84B74FC7}" presName="rootComposite" presStyleCnt="0"/>
      <dgm:spPr/>
    </dgm:pt>
    <dgm:pt modelId="{ADC698EE-23C7-4D78-A846-F9D41529EF21}" type="pres">
      <dgm:prSet presAssocID="{29FB8D78-275F-49E0-9A14-347D84B74FC7}" presName="rootText" presStyleLbl="node2" presStyleIdx="1" presStyleCnt="5">
        <dgm:presLayoutVars>
          <dgm:chPref val="3"/>
        </dgm:presLayoutVars>
      </dgm:prSet>
      <dgm:spPr/>
    </dgm:pt>
    <dgm:pt modelId="{CF1F57C5-DB8C-4D5A-A8E3-1A763326AFD6}" type="pres">
      <dgm:prSet presAssocID="{29FB8D78-275F-49E0-9A14-347D84B74FC7}" presName="rootConnector" presStyleLbl="node2" presStyleIdx="1" presStyleCnt="5"/>
      <dgm:spPr/>
    </dgm:pt>
    <dgm:pt modelId="{D645E82B-301D-4AFA-B59A-0E9D87CD41EF}" type="pres">
      <dgm:prSet presAssocID="{29FB8D78-275F-49E0-9A14-347D84B74FC7}" presName="hierChild4" presStyleCnt="0"/>
      <dgm:spPr/>
    </dgm:pt>
    <dgm:pt modelId="{EEA0EAB4-0ACB-4050-ADCD-B08AFB031E62}" type="pres">
      <dgm:prSet presAssocID="{29FB8D78-275F-49E0-9A14-347D84B74FC7}" presName="hierChild5" presStyleCnt="0"/>
      <dgm:spPr/>
    </dgm:pt>
    <dgm:pt modelId="{54F1D5FF-685B-4B12-9FE2-0EBF1B8F211B}" type="pres">
      <dgm:prSet presAssocID="{035D04AC-41E4-4967-BFE6-F9D279200C0A}" presName="Name37" presStyleLbl="parChTrans1D2" presStyleIdx="2" presStyleCnt="5"/>
      <dgm:spPr/>
    </dgm:pt>
    <dgm:pt modelId="{F3478A40-49D5-4063-8D61-9EA762CE5A65}" type="pres">
      <dgm:prSet presAssocID="{BD191506-DF64-4BCC-BAD7-08E747E8512C}" presName="hierRoot2" presStyleCnt="0">
        <dgm:presLayoutVars>
          <dgm:hierBranch val="init"/>
        </dgm:presLayoutVars>
      </dgm:prSet>
      <dgm:spPr/>
    </dgm:pt>
    <dgm:pt modelId="{37720802-8A0F-4719-8177-B63DD8BA8C6F}" type="pres">
      <dgm:prSet presAssocID="{BD191506-DF64-4BCC-BAD7-08E747E8512C}" presName="rootComposite" presStyleCnt="0"/>
      <dgm:spPr/>
    </dgm:pt>
    <dgm:pt modelId="{91F9D675-C9E2-48EC-83CB-314B5AD06312}" type="pres">
      <dgm:prSet presAssocID="{BD191506-DF64-4BCC-BAD7-08E747E8512C}" presName="rootText" presStyleLbl="node2" presStyleIdx="2" presStyleCnt="5" custScaleX="116387">
        <dgm:presLayoutVars>
          <dgm:chPref val="3"/>
        </dgm:presLayoutVars>
      </dgm:prSet>
      <dgm:spPr/>
    </dgm:pt>
    <dgm:pt modelId="{36B5FB98-E468-413A-9904-83A30CC89079}" type="pres">
      <dgm:prSet presAssocID="{BD191506-DF64-4BCC-BAD7-08E747E8512C}" presName="rootConnector" presStyleLbl="node2" presStyleIdx="2" presStyleCnt="5"/>
      <dgm:spPr/>
    </dgm:pt>
    <dgm:pt modelId="{F6A533C4-B3AF-4352-9D3C-9D41B9682C8B}" type="pres">
      <dgm:prSet presAssocID="{BD191506-DF64-4BCC-BAD7-08E747E8512C}" presName="hierChild4" presStyleCnt="0"/>
      <dgm:spPr/>
    </dgm:pt>
    <dgm:pt modelId="{3A476002-DED7-45EB-B90A-EE407D15FCE5}" type="pres">
      <dgm:prSet presAssocID="{BD191506-DF64-4BCC-BAD7-08E747E8512C}" presName="hierChild5" presStyleCnt="0"/>
      <dgm:spPr/>
    </dgm:pt>
    <dgm:pt modelId="{2F7DDA19-6710-419E-8100-746867B0D4CC}" type="pres">
      <dgm:prSet presAssocID="{199DE862-1D7B-4C19-B541-4B72B93F17C2}" presName="Name37" presStyleLbl="parChTrans1D2" presStyleIdx="3" presStyleCnt="5"/>
      <dgm:spPr/>
    </dgm:pt>
    <dgm:pt modelId="{0186E333-23A9-4CEB-87DF-C2A376D306B3}" type="pres">
      <dgm:prSet presAssocID="{A6208746-30E5-49DF-8B22-822F325814E2}" presName="hierRoot2" presStyleCnt="0">
        <dgm:presLayoutVars>
          <dgm:hierBranch val="init"/>
        </dgm:presLayoutVars>
      </dgm:prSet>
      <dgm:spPr/>
    </dgm:pt>
    <dgm:pt modelId="{E0EFB1A8-A932-4922-A6AE-4C644F756368}" type="pres">
      <dgm:prSet presAssocID="{A6208746-30E5-49DF-8B22-822F325814E2}" presName="rootComposite" presStyleCnt="0"/>
      <dgm:spPr/>
    </dgm:pt>
    <dgm:pt modelId="{6F6BE1DD-EF87-4EE5-BC31-1AEF5152CDF6}" type="pres">
      <dgm:prSet presAssocID="{A6208746-30E5-49DF-8B22-822F325814E2}" presName="rootText" presStyleLbl="node2" presStyleIdx="3" presStyleCnt="5" custScaleX="124112">
        <dgm:presLayoutVars>
          <dgm:chPref val="3"/>
        </dgm:presLayoutVars>
      </dgm:prSet>
      <dgm:spPr/>
    </dgm:pt>
    <dgm:pt modelId="{4CF208A1-6F5A-4769-9D67-1D2660372C5D}" type="pres">
      <dgm:prSet presAssocID="{A6208746-30E5-49DF-8B22-822F325814E2}" presName="rootConnector" presStyleLbl="node2" presStyleIdx="3" presStyleCnt="5"/>
      <dgm:spPr/>
    </dgm:pt>
    <dgm:pt modelId="{4A5BF1CE-1809-4319-88FB-8A9E4FFBA3FD}" type="pres">
      <dgm:prSet presAssocID="{A6208746-30E5-49DF-8B22-822F325814E2}" presName="hierChild4" presStyleCnt="0"/>
      <dgm:spPr/>
    </dgm:pt>
    <dgm:pt modelId="{7AE4EFE3-1351-4AB5-9991-87B4E678E32C}" type="pres">
      <dgm:prSet presAssocID="{A6208746-30E5-49DF-8B22-822F325814E2}" presName="hierChild5" presStyleCnt="0"/>
      <dgm:spPr/>
    </dgm:pt>
    <dgm:pt modelId="{3AF609F4-9E1F-46BB-90D7-094338FCCEC2}" type="pres">
      <dgm:prSet presAssocID="{1D113C35-8E25-43F2-8E7B-77E50BCD91DD}" presName="Name37" presStyleLbl="parChTrans1D2" presStyleIdx="4" presStyleCnt="5"/>
      <dgm:spPr/>
    </dgm:pt>
    <dgm:pt modelId="{EE9C6570-0FA5-4B54-8AB3-A98B99884041}" type="pres">
      <dgm:prSet presAssocID="{86587AE1-51A2-408C-B31D-5300895795F3}" presName="hierRoot2" presStyleCnt="0">
        <dgm:presLayoutVars>
          <dgm:hierBranch val="init"/>
        </dgm:presLayoutVars>
      </dgm:prSet>
      <dgm:spPr/>
    </dgm:pt>
    <dgm:pt modelId="{8E1303A6-4B69-441C-8878-E255079A8A72}" type="pres">
      <dgm:prSet presAssocID="{86587AE1-51A2-408C-B31D-5300895795F3}" presName="rootComposite" presStyleCnt="0"/>
      <dgm:spPr/>
    </dgm:pt>
    <dgm:pt modelId="{265FACE7-A4C7-40E2-BD0E-5763086C5B8E}" type="pres">
      <dgm:prSet presAssocID="{86587AE1-51A2-408C-B31D-5300895795F3}" presName="rootText" presStyleLbl="node2" presStyleIdx="4" presStyleCnt="5">
        <dgm:presLayoutVars>
          <dgm:chPref val="3"/>
        </dgm:presLayoutVars>
      </dgm:prSet>
      <dgm:spPr/>
    </dgm:pt>
    <dgm:pt modelId="{7536FB13-42EC-4811-8EA9-E43807236154}" type="pres">
      <dgm:prSet presAssocID="{86587AE1-51A2-408C-B31D-5300895795F3}" presName="rootConnector" presStyleLbl="node2" presStyleIdx="4" presStyleCnt="5"/>
      <dgm:spPr/>
    </dgm:pt>
    <dgm:pt modelId="{39A38E8E-88FA-4F7E-B303-B4872B12FFD1}" type="pres">
      <dgm:prSet presAssocID="{86587AE1-51A2-408C-B31D-5300895795F3}" presName="hierChild4" presStyleCnt="0"/>
      <dgm:spPr/>
    </dgm:pt>
    <dgm:pt modelId="{92AC4E94-EFB7-40F4-9547-E2E0796C019E}" type="pres">
      <dgm:prSet presAssocID="{86587AE1-51A2-408C-B31D-5300895795F3}" presName="hierChild5" presStyleCnt="0"/>
      <dgm:spPr/>
    </dgm:pt>
    <dgm:pt modelId="{60EBFCB5-CB6C-48F0-9762-03B525A80B3C}" type="pres">
      <dgm:prSet presAssocID="{7A0A33AC-6BE1-4BCC-88A3-CF17CF6B8EF1}" presName="hierChild3" presStyleCnt="0"/>
      <dgm:spPr/>
    </dgm:pt>
  </dgm:ptLst>
  <dgm:cxnLst>
    <dgm:cxn modelId="{FD6D1510-6C23-48A5-AD27-2FB4E147C149}" type="presOf" srcId="{7A0A33AC-6BE1-4BCC-88A3-CF17CF6B8EF1}" destId="{DB920DEA-44B7-4B59-B010-E242A0F03095}" srcOrd="0" destOrd="0" presId="urn:microsoft.com/office/officeart/2005/8/layout/orgChart1"/>
    <dgm:cxn modelId="{F6B40B12-AEDD-46D7-B50B-DAD97660A3D8}" type="presOf" srcId="{D05D7E85-4F64-4B22-8A9F-FBB82E6DBBBE}" destId="{6549F48A-E394-47FE-911D-CE9F20BC35DD}" srcOrd="0" destOrd="0" presId="urn:microsoft.com/office/officeart/2005/8/layout/orgChart1"/>
    <dgm:cxn modelId="{61124F17-743A-4BC2-8B67-EBDCE58672AA}" srcId="{7A0A33AC-6BE1-4BCC-88A3-CF17CF6B8EF1}" destId="{A6208746-30E5-49DF-8B22-822F325814E2}" srcOrd="3" destOrd="0" parTransId="{199DE862-1D7B-4C19-B541-4B72B93F17C2}" sibTransId="{1EFF798A-0498-443F-951B-F94A0A87E64D}"/>
    <dgm:cxn modelId="{AF1B2723-88D0-478A-9E53-F2EAAF621E1B}" type="presOf" srcId="{BD191506-DF64-4BCC-BAD7-08E747E8512C}" destId="{36B5FB98-E468-413A-9904-83A30CC89079}" srcOrd="1" destOrd="0" presId="urn:microsoft.com/office/officeart/2005/8/layout/orgChart1"/>
    <dgm:cxn modelId="{D9845B29-BA38-4A20-8DDB-272129CE9B63}" type="presOf" srcId="{199DE862-1D7B-4C19-B541-4B72B93F17C2}" destId="{2F7DDA19-6710-419E-8100-746867B0D4CC}" srcOrd="0" destOrd="0" presId="urn:microsoft.com/office/officeart/2005/8/layout/orgChart1"/>
    <dgm:cxn modelId="{D646BA31-5AB7-4F68-AB45-FF5BDFCA3209}" type="presOf" srcId="{29FB8D78-275F-49E0-9A14-347D84B74FC7}" destId="{ADC698EE-23C7-4D78-A846-F9D41529EF21}" srcOrd="0" destOrd="0" presId="urn:microsoft.com/office/officeart/2005/8/layout/orgChart1"/>
    <dgm:cxn modelId="{047E7232-4727-4FA2-91B8-2604E2FBA47B}" type="presOf" srcId="{09B70772-A26A-4946-B4F6-93CFD82DA451}" destId="{F1F41112-9BF9-4637-BBEF-650357EBFF72}" srcOrd="0" destOrd="0" presId="urn:microsoft.com/office/officeart/2005/8/layout/orgChart1"/>
    <dgm:cxn modelId="{379EB03A-0ECD-4595-9CC6-070BA45C2A9D}" srcId="{7A0A33AC-6BE1-4BCC-88A3-CF17CF6B8EF1}" destId="{29FB8D78-275F-49E0-9A14-347D84B74FC7}" srcOrd="1" destOrd="0" parTransId="{B913347A-2329-4A5D-9EA3-940412DEBA22}" sibTransId="{CF26595B-6A76-4812-88B6-3A335763FD18}"/>
    <dgm:cxn modelId="{0E7B8240-7A48-4D10-B805-9B48D27663B9}" srcId="{7A0A33AC-6BE1-4BCC-88A3-CF17CF6B8EF1}" destId="{86587AE1-51A2-408C-B31D-5300895795F3}" srcOrd="4" destOrd="0" parTransId="{1D113C35-8E25-43F2-8E7B-77E50BCD91DD}" sibTransId="{32B7A94E-1163-469F-ABA8-055FFAE7708C}"/>
    <dgm:cxn modelId="{89620D62-B990-4657-8CB6-278D61E0B4CD}" type="presOf" srcId="{A6208746-30E5-49DF-8B22-822F325814E2}" destId="{6F6BE1DD-EF87-4EE5-BC31-1AEF5152CDF6}" srcOrd="0" destOrd="0" presId="urn:microsoft.com/office/officeart/2005/8/layout/orgChart1"/>
    <dgm:cxn modelId="{D22B0447-34F9-4711-AB39-538BBB8C7A59}" type="presOf" srcId="{29FB8D78-275F-49E0-9A14-347D84B74FC7}" destId="{CF1F57C5-DB8C-4D5A-A8E3-1A763326AFD6}" srcOrd="1" destOrd="0" presId="urn:microsoft.com/office/officeart/2005/8/layout/orgChart1"/>
    <dgm:cxn modelId="{FDC58A6B-64C0-4F7B-A4B5-CA6FE1E03FF6}" type="presOf" srcId="{A6208746-30E5-49DF-8B22-822F325814E2}" destId="{4CF208A1-6F5A-4769-9D67-1D2660372C5D}" srcOrd="1" destOrd="0" presId="urn:microsoft.com/office/officeart/2005/8/layout/orgChart1"/>
    <dgm:cxn modelId="{CB875F4D-151F-4346-B56B-BA437D3BC305}" type="presOf" srcId="{86587AE1-51A2-408C-B31D-5300895795F3}" destId="{265FACE7-A4C7-40E2-BD0E-5763086C5B8E}" srcOrd="0" destOrd="0" presId="urn:microsoft.com/office/officeart/2005/8/layout/orgChart1"/>
    <dgm:cxn modelId="{9D6A0756-0FBD-41C4-953D-10CE07C44B53}" srcId="{09B70772-A26A-4946-B4F6-93CFD82DA451}" destId="{7A0A33AC-6BE1-4BCC-88A3-CF17CF6B8EF1}" srcOrd="0" destOrd="0" parTransId="{29906009-1355-4C72-A766-C01F613EC9A2}" sibTransId="{9645EDAB-270F-4E75-985E-93DC8F7FA953}"/>
    <dgm:cxn modelId="{DA7F4A82-53F2-408E-AA4C-0A9C66A15A52}" type="presOf" srcId="{B7A0DB31-4188-4491-A877-12D7B3291420}" destId="{6E2D6403-3AB2-4FB0-849F-6FE668ABF8B8}" srcOrd="0" destOrd="0" presId="urn:microsoft.com/office/officeart/2005/8/layout/orgChart1"/>
    <dgm:cxn modelId="{94695384-430D-4904-9406-29FA7B570A0D}" type="presOf" srcId="{B913347A-2329-4A5D-9EA3-940412DEBA22}" destId="{9C593FB2-977A-4840-92EF-05851EDB3C1D}" srcOrd="0" destOrd="0" presId="urn:microsoft.com/office/officeart/2005/8/layout/orgChart1"/>
    <dgm:cxn modelId="{E600F78B-D060-41C0-A1EA-958D6AB551D6}" type="presOf" srcId="{B7A0DB31-4188-4491-A877-12D7B3291420}" destId="{F84DD10F-1CDD-41E7-BCC3-ACBD3C8E8358}" srcOrd="1" destOrd="0" presId="urn:microsoft.com/office/officeart/2005/8/layout/orgChart1"/>
    <dgm:cxn modelId="{07F9A4CC-402C-4CA5-A175-596658A5C58E}" type="presOf" srcId="{1D113C35-8E25-43F2-8E7B-77E50BCD91DD}" destId="{3AF609F4-9E1F-46BB-90D7-094338FCCEC2}" srcOrd="0" destOrd="0" presId="urn:microsoft.com/office/officeart/2005/8/layout/orgChart1"/>
    <dgm:cxn modelId="{BA0EB6D9-12DB-4EB5-9C56-A25A7CC824F2}" srcId="{7A0A33AC-6BE1-4BCC-88A3-CF17CF6B8EF1}" destId="{BD191506-DF64-4BCC-BAD7-08E747E8512C}" srcOrd="2" destOrd="0" parTransId="{035D04AC-41E4-4967-BFE6-F9D279200C0A}" sibTransId="{6DC6C7B8-4B38-4DAD-B5A7-14E4A7EAE217}"/>
    <dgm:cxn modelId="{E3BC42E8-3CFC-4E7B-8451-08F0E76E2D60}" srcId="{7A0A33AC-6BE1-4BCC-88A3-CF17CF6B8EF1}" destId="{B7A0DB31-4188-4491-A877-12D7B3291420}" srcOrd="0" destOrd="0" parTransId="{D05D7E85-4F64-4B22-8A9F-FBB82E6DBBBE}" sibTransId="{109BF778-CD93-49E2-BF95-3480F894D983}"/>
    <dgm:cxn modelId="{222F29ED-CB2F-47ED-9AEF-FC3AF8426AAB}" type="presOf" srcId="{7A0A33AC-6BE1-4BCC-88A3-CF17CF6B8EF1}" destId="{F64B95C9-C0E4-4646-B24C-F90255CFC763}" srcOrd="1" destOrd="0" presId="urn:microsoft.com/office/officeart/2005/8/layout/orgChart1"/>
    <dgm:cxn modelId="{5DD306EE-9B65-46B6-A9B3-F2FE4DEDE66B}" type="presOf" srcId="{035D04AC-41E4-4967-BFE6-F9D279200C0A}" destId="{54F1D5FF-685B-4B12-9FE2-0EBF1B8F211B}" srcOrd="0" destOrd="0" presId="urn:microsoft.com/office/officeart/2005/8/layout/orgChart1"/>
    <dgm:cxn modelId="{246A88EE-3C41-4652-9509-E842238C9590}" type="presOf" srcId="{86587AE1-51A2-408C-B31D-5300895795F3}" destId="{7536FB13-42EC-4811-8EA9-E43807236154}" srcOrd="1" destOrd="0" presId="urn:microsoft.com/office/officeart/2005/8/layout/orgChart1"/>
    <dgm:cxn modelId="{3E2553F2-7A4B-4B06-986B-A631AE9F3B5D}" type="presOf" srcId="{BD191506-DF64-4BCC-BAD7-08E747E8512C}" destId="{91F9D675-C9E2-48EC-83CB-314B5AD06312}" srcOrd="0" destOrd="0" presId="urn:microsoft.com/office/officeart/2005/8/layout/orgChart1"/>
    <dgm:cxn modelId="{E57A077D-BAAA-427A-B1AF-6822F3A5D1AB}" type="presParOf" srcId="{F1F41112-9BF9-4637-BBEF-650357EBFF72}" destId="{F9C2CDBC-B3D8-430B-A63A-ADCE2483CBF0}" srcOrd="0" destOrd="0" presId="urn:microsoft.com/office/officeart/2005/8/layout/orgChart1"/>
    <dgm:cxn modelId="{8CFC50D9-2E2C-468A-AE4D-61EF9B4B0651}" type="presParOf" srcId="{F9C2CDBC-B3D8-430B-A63A-ADCE2483CBF0}" destId="{24542984-3197-420C-BDD7-D286ABE6BD9F}" srcOrd="0" destOrd="0" presId="urn:microsoft.com/office/officeart/2005/8/layout/orgChart1"/>
    <dgm:cxn modelId="{78A83C48-7E7F-4A34-8B50-3C5D0FD64CE4}" type="presParOf" srcId="{24542984-3197-420C-BDD7-D286ABE6BD9F}" destId="{DB920DEA-44B7-4B59-B010-E242A0F03095}" srcOrd="0" destOrd="0" presId="urn:microsoft.com/office/officeart/2005/8/layout/orgChart1"/>
    <dgm:cxn modelId="{9D9579E9-6573-441F-A779-35907E704006}" type="presParOf" srcId="{24542984-3197-420C-BDD7-D286ABE6BD9F}" destId="{F64B95C9-C0E4-4646-B24C-F90255CFC763}" srcOrd="1" destOrd="0" presId="urn:microsoft.com/office/officeart/2005/8/layout/orgChart1"/>
    <dgm:cxn modelId="{899264F6-6408-4F9E-A6B6-F1569ED36D09}" type="presParOf" srcId="{F9C2CDBC-B3D8-430B-A63A-ADCE2483CBF0}" destId="{88BA9236-982F-4FA8-9D35-4241D0250586}" srcOrd="1" destOrd="0" presId="urn:microsoft.com/office/officeart/2005/8/layout/orgChart1"/>
    <dgm:cxn modelId="{1E18E28B-9EDA-459D-BE05-165ECDDC7E93}" type="presParOf" srcId="{88BA9236-982F-4FA8-9D35-4241D0250586}" destId="{6549F48A-E394-47FE-911D-CE9F20BC35DD}" srcOrd="0" destOrd="0" presId="urn:microsoft.com/office/officeart/2005/8/layout/orgChart1"/>
    <dgm:cxn modelId="{435B2CEF-56A3-42F4-BF81-F303450B5487}" type="presParOf" srcId="{88BA9236-982F-4FA8-9D35-4241D0250586}" destId="{45560E3B-FD8A-4951-8320-27F7C8CD6C71}" srcOrd="1" destOrd="0" presId="urn:microsoft.com/office/officeart/2005/8/layout/orgChart1"/>
    <dgm:cxn modelId="{A05E1217-BBFA-42D9-9C90-7F85E6C85298}" type="presParOf" srcId="{45560E3B-FD8A-4951-8320-27F7C8CD6C71}" destId="{3F52DCD5-6C52-4A01-B752-AECF62A7F1B9}" srcOrd="0" destOrd="0" presId="urn:microsoft.com/office/officeart/2005/8/layout/orgChart1"/>
    <dgm:cxn modelId="{469CC760-50FC-45F6-8B1F-11FE6AF07AD6}" type="presParOf" srcId="{3F52DCD5-6C52-4A01-B752-AECF62A7F1B9}" destId="{6E2D6403-3AB2-4FB0-849F-6FE668ABF8B8}" srcOrd="0" destOrd="0" presId="urn:microsoft.com/office/officeart/2005/8/layout/orgChart1"/>
    <dgm:cxn modelId="{670D521F-53AB-412C-8469-4C09F91D63E8}" type="presParOf" srcId="{3F52DCD5-6C52-4A01-B752-AECF62A7F1B9}" destId="{F84DD10F-1CDD-41E7-BCC3-ACBD3C8E8358}" srcOrd="1" destOrd="0" presId="urn:microsoft.com/office/officeart/2005/8/layout/orgChart1"/>
    <dgm:cxn modelId="{E2EE0BC4-9255-49B8-AB08-57181D82AF47}" type="presParOf" srcId="{45560E3B-FD8A-4951-8320-27F7C8CD6C71}" destId="{1FD9B7E0-C1AE-4FA1-9CAF-66B2F466ED0B}" srcOrd="1" destOrd="0" presId="urn:microsoft.com/office/officeart/2005/8/layout/orgChart1"/>
    <dgm:cxn modelId="{126C4EC0-24AD-4600-8DBF-D93D5A273661}" type="presParOf" srcId="{45560E3B-FD8A-4951-8320-27F7C8CD6C71}" destId="{E57049FB-44AF-445C-B4E3-AE975E91CC42}" srcOrd="2" destOrd="0" presId="urn:microsoft.com/office/officeart/2005/8/layout/orgChart1"/>
    <dgm:cxn modelId="{60831400-E194-4665-94EC-E562CC12D400}" type="presParOf" srcId="{88BA9236-982F-4FA8-9D35-4241D0250586}" destId="{9C593FB2-977A-4840-92EF-05851EDB3C1D}" srcOrd="2" destOrd="0" presId="urn:microsoft.com/office/officeart/2005/8/layout/orgChart1"/>
    <dgm:cxn modelId="{FAA6B91F-D310-42A9-8633-3F84EC147B70}" type="presParOf" srcId="{88BA9236-982F-4FA8-9D35-4241D0250586}" destId="{C0560A93-A23B-4570-B35C-DDB82A29D5FD}" srcOrd="3" destOrd="0" presId="urn:microsoft.com/office/officeart/2005/8/layout/orgChart1"/>
    <dgm:cxn modelId="{61C1E7CE-96E9-428C-BB2C-8558323D7882}" type="presParOf" srcId="{C0560A93-A23B-4570-B35C-DDB82A29D5FD}" destId="{A81A2DC1-DB03-488A-A6D6-3220BD8A554A}" srcOrd="0" destOrd="0" presId="urn:microsoft.com/office/officeart/2005/8/layout/orgChart1"/>
    <dgm:cxn modelId="{64386085-7E6D-4755-AFC9-7219DD4D0482}" type="presParOf" srcId="{A81A2DC1-DB03-488A-A6D6-3220BD8A554A}" destId="{ADC698EE-23C7-4D78-A846-F9D41529EF21}" srcOrd="0" destOrd="0" presId="urn:microsoft.com/office/officeart/2005/8/layout/orgChart1"/>
    <dgm:cxn modelId="{D7759AAB-44BA-4A1B-8761-D7D2422B0E94}" type="presParOf" srcId="{A81A2DC1-DB03-488A-A6D6-3220BD8A554A}" destId="{CF1F57C5-DB8C-4D5A-A8E3-1A763326AFD6}" srcOrd="1" destOrd="0" presId="urn:microsoft.com/office/officeart/2005/8/layout/orgChart1"/>
    <dgm:cxn modelId="{866235D3-B391-41FA-B568-85CDA15ECAC4}" type="presParOf" srcId="{C0560A93-A23B-4570-B35C-DDB82A29D5FD}" destId="{D645E82B-301D-4AFA-B59A-0E9D87CD41EF}" srcOrd="1" destOrd="0" presId="urn:microsoft.com/office/officeart/2005/8/layout/orgChart1"/>
    <dgm:cxn modelId="{69BD02F8-B149-418F-B044-A32FBE22B33B}" type="presParOf" srcId="{C0560A93-A23B-4570-B35C-DDB82A29D5FD}" destId="{EEA0EAB4-0ACB-4050-ADCD-B08AFB031E62}" srcOrd="2" destOrd="0" presId="urn:microsoft.com/office/officeart/2005/8/layout/orgChart1"/>
    <dgm:cxn modelId="{8082405E-2624-46FD-80F1-8D2E85749779}" type="presParOf" srcId="{88BA9236-982F-4FA8-9D35-4241D0250586}" destId="{54F1D5FF-685B-4B12-9FE2-0EBF1B8F211B}" srcOrd="4" destOrd="0" presId="urn:microsoft.com/office/officeart/2005/8/layout/orgChart1"/>
    <dgm:cxn modelId="{C234D3BC-CDBA-4FF9-BB14-4EF5B0CBE03E}" type="presParOf" srcId="{88BA9236-982F-4FA8-9D35-4241D0250586}" destId="{F3478A40-49D5-4063-8D61-9EA762CE5A65}" srcOrd="5" destOrd="0" presId="urn:microsoft.com/office/officeart/2005/8/layout/orgChart1"/>
    <dgm:cxn modelId="{87C82978-75E3-4027-9D36-F06174103F3E}" type="presParOf" srcId="{F3478A40-49D5-4063-8D61-9EA762CE5A65}" destId="{37720802-8A0F-4719-8177-B63DD8BA8C6F}" srcOrd="0" destOrd="0" presId="urn:microsoft.com/office/officeart/2005/8/layout/orgChart1"/>
    <dgm:cxn modelId="{5BD2C2FA-4C52-4B8B-B8A2-8415D1B7C393}" type="presParOf" srcId="{37720802-8A0F-4719-8177-B63DD8BA8C6F}" destId="{91F9D675-C9E2-48EC-83CB-314B5AD06312}" srcOrd="0" destOrd="0" presId="urn:microsoft.com/office/officeart/2005/8/layout/orgChart1"/>
    <dgm:cxn modelId="{72A8A7D7-46A2-4F1B-BDCA-BF2D75E431D9}" type="presParOf" srcId="{37720802-8A0F-4719-8177-B63DD8BA8C6F}" destId="{36B5FB98-E468-413A-9904-83A30CC89079}" srcOrd="1" destOrd="0" presId="urn:microsoft.com/office/officeart/2005/8/layout/orgChart1"/>
    <dgm:cxn modelId="{99BC1788-4919-45FD-B58C-DB9E3687E95B}" type="presParOf" srcId="{F3478A40-49D5-4063-8D61-9EA762CE5A65}" destId="{F6A533C4-B3AF-4352-9D3C-9D41B9682C8B}" srcOrd="1" destOrd="0" presId="urn:microsoft.com/office/officeart/2005/8/layout/orgChart1"/>
    <dgm:cxn modelId="{A4CD1167-B70A-4F73-B8A1-88D9BA1CEB05}" type="presParOf" srcId="{F3478A40-49D5-4063-8D61-9EA762CE5A65}" destId="{3A476002-DED7-45EB-B90A-EE407D15FCE5}" srcOrd="2" destOrd="0" presId="urn:microsoft.com/office/officeart/2005/8/layout/orgChart1"/>
    <dgm:cxn modelId="{48884B72-9679-4CBC-8B0C-F3BC09A5B598}" type="presParOf" srcId="{88BA9236-982F-4FA8-9D35-4241D0250586}" destId="{2F7DDA19-6710-419E-8100-746867B0D4CC}" srcOrd="6" destOrd="0" presId="urn:microsoft.com/office/officeart/2005/8/layout/orgChart1"/>
    <dgm:cxn modelId="{6E0F13DF-ABB5-47AC-97ED-407300E84E4B}" type="presParOf" srcId="{88BA9236-982F-4FA8-9D35-4241D0250586}" destId="{0186E333-23A9-4CEB-87DF-C2A376D306B3}" srcOrd="7" destOrd="0" presId="urn:microsoft.com/office/officeart/2005/8/layout/orgChart1"/>
    <dgm:cxn modelId="{622A3079-3261-4255-8795-91D400E3703B}" type="presParOf" srcId="{0186E333-23A9-4CEB-87DF-C2A376D306B3}" destId="{E0EFB1A8-A932-4922-A6AE-4C644F756368}" srcOrd="0" destOrd="0" presId="urn:microsoft.com/office/officeart/2005/8/layout/orgChart1"/>
    <dgm:cxn modelId="{44C1B2AA-0A23-437D-83CC-770075B68BFD}" type="presParOf" srcId="{E0EFB1A8-A932-4922-A6AE-4C644F756368}" destId="{6F6BE1DD-EF87-4EE5-BC31-1AEF5152CDF6}" srcOrd="0" destOrd="0" presId="urn:microsoft.com/office/officeart/2005/8/layout/orgChart1"/>
    <dgm:cxn modelId="{5096BAB5-F6B1-44D2-B016-605504A6F43D}" type="presParOf" srcId="{E0EFB1A8-A932-4922-A6AE-4C644F756368}" destId="{4CF208A1-6F5A-4769-9D67-1D2660372C5D}" srcOrd="1" destOrd="0" presId="urn:microsoft.com/office/officeart/2005/8/layout/orgChart1"/>
    <dgm:cxn modelId="{89389BA6-0C69-457C-890E-2425043308DE}" type="presParOf" srcId="{0186E333-23A9-4CEB-87DF-C2A376D306B3}" destId="{4A5BF1CE-1809-4319-88FB-8A9E4FFBA3FD}" srcOrd="1" destOrd="0" presId="urn:microsoft.com/office/officeart/2005/8/layout/orgChart1"/>
    <dgm:cxn modelId="{F878EB03-5A13-47D1-8E10-8D53C387A61C}" type="presParOf" srcId="{0186E333-23A9-4CEB-87DF-C2A376D306B3}" destId="{7AE4EFE3-1351-4AB5-9991-87B4E678E32C}" srcOrd="2" destOrd="0" presId="urn:microsoft.com/office/officeart/2005/8/layout/orgChart1"/>
    <dgm:cxn modelId="{5F9E8C2D-B15E-4866-9055-C02BD3095428}" type="presParOf" srcId="{88BA9236-982F-4FA8-9D35-4241D0250586}" destId="{3AF609F4-9E1F-46BB-90D7-094338FCCEC2}" srcOrd="8" destOrd="0" presId="urn:microsoft.com/office/officeart/2005/8/layout/orgChart1"/>
    <dgm:cxn modelId="{2F538E0D-612C-467D-8F0D-25496AE0A3E7}" type="presParOf" srcId="{88BA9236-982F-4FA8-9D35-4241D0250586}" destId="{EE9C6570-0FA5-4B54-8AB3-A98B99884041}" srcOrd="9" destOrd="0" presId="urn:microsoft.com/office/officeart/2005/8/layout/orgChart1"/>
    <dgm:cxn modelId="{5C5C2602-6002-497C-9D42-FCBCDE2E5D69}" type="presParOf" srcId="{EE9C6570-0FA5-4B54-8AB3-A98B99884041}" destId="{8E1303A6-4B69-441C-8878-E255079A8A72}" srcOrd="0" destOrd="0" presId="urn:microsoft.com/office/officeart/2005/8/layout/orgChart1"/>
    <dgm:cxn modelId="{4763A817-8D8A-4377-8E92-FEF912AFC8C9}" type="presParOf" srcId="{8E1303A6-4B69-441C-8878-E255079A8A72}" destId="{265FACE7-A4C7-40E2-BD0E-5763086C5B8E}" srcOrd="0" destOrd="0" presId="urn:microsoft.com/office/officeart/2005/8/layout/orgChart1"/>
    <dgm:cxn modelId="{D9603432-EEE9-4375-A0E8-E612DD819FAA}" type="presParOf" srcId="{8E1303A6-4B69-441C-8878-E255079A8A72}" destId="{7536FB13-42EC-4811-8EA9-E43807236154}" srcOrd="1" destOrd="0" presId="urn:microsoft.com/office/officeart/2005/8/layout/orgChart1"/>
    <dgm:cxn modelId="{3350B7BB-370B-43C8-8BB4-892C70AE8673}" type="presParOf" srcId="{EE9C6570-0FA5-4B54-8AB3-A98B99884041}" destId="{39A38E8E-88FA-4F7E-B303-B4872B12FFD1}" srcOrd="1" destOrd="0" presId="urn:microsoft.com/office/officeart/2005/8/layout/orgChart1"/>
    <dgm:cxn modelId="{6BD8560D-8041-4AAB-A4BE-A4A934CB3C28}" type="presParOf" srcId="{EE9C6570-0FA5-4B54-8AB3-A98B99884041}" destId="{92AC4E94-EFB7-40F4-9547-E2E0796C019E}" srcOrd="2" destOrd="0" presId="urn:microsoft.com/office/officeart/2005/8/layout/orgChart1"/>
    <dgm:cxn modelId="{A0D4741D-1369-4135-BCFF-6980F88A84B5}" type="presParOf" srcId="{F9C2CDBC-B3D8-430B-A63A-ADCE2483CBF0}" destId="{60EBFCB5-CB6C-48F0-9762-03B525A80B3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FA46E1-87B3-439F-BE3E-221B6EED1DA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F0F244-918A-4AC7-8BEE-AEB42B765B08}">
      <dgm:prSet/>
      <dgm:spPr/>
      <dgm:t>
        <a:bodyPr/>
        <a:lstStyle/>
        <a:p>
          <a:r>
            <a:rPr lang="en-GB"/>
            <a:t>Retention of staff is a fundamental issue</a:t>
          </a:r>
          <a:endParaRPr lang="en-US"/>
        </a:p>
      </dgm:t>
    </dgm:pt>
    <dgm:pt modelId="{2F4FF918-30E5-410C-8C64-9FEB3DBE6C12}" type="parTrans" cxnId="{6C763E68-180D-4E27-8082-F0D0ABCF41B1}">
      <dgm:prSet/>
      <dgm:spPr/>
      <dgm:t>
        <a:bodyPr/>
        <a:lstStyle/>
        <a:p>
          <a:endParaRPr lang="en-US"/>
        </a:p>
      </dgm:t>
    </dgm:pt>
    <dgm:pt modelId="{CF8A43DF-522A-424C-8555-AD3D9DB758E9}" type="sibTrans" cxnId="{6C763E68-180D-4E27-8082-F0D0ABCF41B1}">
      <dgm:prSet/>
      <dgm:spPr/>
      <dgm:t>
        <a:bodyPr/>
        <a:lstStyle/>
        <a:p>
          <a:endParaRPr lang="en-US"/>
        </a:p>
      </dgm:t>
    </dgm:pt>
    <dgm:pt modelId="{D9F6F3C8-DBD3-4920-9ECA-68A875110223}">
      <dgm:prSet/>
      <dgm:spPr/>
      <dgm:t>
        <a:bodyPr/>
        <a:lstStyle/>
        <a:p>
          <a:r>
            <a:rPr lang="en-GB"/>
            <a:t>High turnover of staff places specific demands on event managers </a:t>
          </a:r>
          <a:endParaRPr lang="en-US"/>
        </a:p>
      </dgm:t>
    </dgm:pt>
    <dgm:pt modelId="{BBE5A45C-AF11-44FD-B2AA-DB97C2E9D52A}" type="parTrans" cxnId="{4C2C1938-45E1-4E54-803F-AB51F1902B1A}">
      <dgm:prSet/>
      <dgm:spPr/>
      <dgm:t>
        <a:bodyPr/>
        <a:lstStyle/>
        <a:p>
          <a:endParaRPr lang="en-US"/>
        </a:p>
      </dgm:t>
    </dgm:pt>
    <dgm:pt modelId="{10C1B2CB-5ACA-4FA8-BE50-5196147F4265}" type="sibTrans" cxnId="{4C2C1938-45E1-4E54-803F-AB51F1902B1A}">
      <dgm:prSet/>
      <dgm:spPr/>
      <dgm:t>
        <a:bodyPr/>
        <a:lstStyle/>
        <a:p>
          <a:endParaRPr lang="en-US"/>
        </a:p>
      </dgm:t>
    </dgm:pt>
    <dgm:pt modelId="{A6E11B64-4734-4EB6-BE5E-ACF8494C1E37}">
      <dgm:prSet/>
      <dgm:spPr/>
      <dgm:t>
        <a:bodyPr/>
        <a:lstStyle/>
        <a:p>
          <a:r>
            <a:rPr lang="en-GB"/>
            <a:t>Termination, outplacement/redeployment and re-enlistment</a:t>
          </a:r>
          <a:endParaRPr lang="en-US"/>
        </a:p>
      </dgm:t>
    </dgm:pt>
    <dgm:pt modelId="{8CB2637D-744C-4DCA-A71E-94A83D83E840}" type="parTrans" cxnId="{D192BE63-43A7-4400-B283-41C6E0ABDFB5}">
      <dgm:prSet/>
      <dgm:spPr/>
      <dgm:t>
        <a:bodyPr/>
        <a:lstStyle/>
        <a:p>
          <a:endParaRPr lang="en-US"/>
        </a:p>
      </dgm:t>
    </dgm:pt>
    <dgm:pt modelId="{91176DF8-D203-4BD7-B474-19CDA8F59D8E}" type="sibTrans" cxnId="{D192BE63-43A7-4400-B283-41C6E0ABDFB5}">
      <dgm:prSet/>
      <dgm:spPr/>
      <dgm:t>
        <a:bodyPr/>
        <a:lstStyle/>
        <a:p>
          <a:endParaRPr lang="en-US"/>
        </a:p>
      </dgm:t>
    </dgm:pt>
    <dgm:pt modelId="{22A69978-6E31-4480-83B5-1AEFDD7AC8F3}">
      <dgm:prSet/>
      <dgm:spPr/>
      <dgm:t>
        <a:bodyPr/>
        <a:lstStyle/>
        <a:p>
          <a:r>
            <a:rPr lang="en-GB"/>
            <a:t>Evaluation of Process</a:t>
          </a:r>
          <a:endParaRPr lang="en-US"/>
        </a:p>
      </dgm:t>
    </dgm:pt>
    <dgm:pt modelId="{0CC3333F-64D1-4169-9695-D631A599B4D0}" type="parTrans" cxnId="{ED3EEFAA-2B88-4D8B-A64B-31B3913E9344}">
      <dgm:prSet/>
      <dgm:spPr/>
      <dgm:t>
        <a:bodyPr/>
        <a:lstStyle/>
        <a:p>
          <a:endParaRPr lang="en-US"/>
        </a:p>
      </dgm:t>
    </dgm:pt>
    <dgm:pt modelId="{B36657D8-15D0-427D-9D4C-13A12616C095}" type="sibTrans" cxnId="{ED3EEFAA-2B88-4D8B-A64B-31B3913E9344}">
      <dgm:prSet/>
      <dgm:spPr/>
      <dgm:t>
        <a:bodyPr/>
        <a:lstStyle/>
        <a:p>
          <a:endParaRPr lang="en-US"/>
        </a:p>
      </dgm:t>
    </dgm:pt>
    <dgm:pt modelId="{65102177-93FC-4CE7-BAED-B529704B8E95}">
      <dgm:prSet/>
      <dgm:spPr/>
      <dgm:t>
        <a:bodyPr/>
        <a:lstStyle/>
        <a:p>
          <a:r>
            <a:rPr lang="en-GB"/>
            <a:t>Motivation and retention ( next slide)</a:t>
          </a:r>
          <a:endParaRPr lang="en-US"/>
        </a:p>
      </dgm:t>
    </dgm:pt>
    <dgm:pt modelId="{D8765865-3C37-4464-9F52-1F9491F4F83F}" type="parTrans" cxnId="{6DDC746B-BA76-4300-8CA6-7FC45F108E3C}">
      <dgm:prSet/>
      <dgm:spPr/>
      <dgm:t>
        <a:bodyPr/>
        <a:lstStyle/>
        <a:p>
          <a:endParaRPr lang="en-US"/>
        </a:p>
      </dgm:t>
    </dgm:pt>
    <dgm:pt modelId="{69D36FE5-0916-4BCF-A811-1C75E5F34FA6}" type="sibTrans" cxnId="{6DDC746B-BA76-4300-8CA6-7FC45F108E3C}">
      <dgm:prSet/>
      <dgm:spPr/>
      <dgm:t>
        <a:bodyPr/>
        <a:lstStyle/>
        <a:p>
          <a:endParaRPr lang="en-US"/>
        </a:p>
      </dgm:t>
    </dgm:pt>
    <dgm:pt modelId="{A9F70668-3808-40D0-90D8-1E0DA2ED9DA4}" type="pres">
      <dgm:prSet presAssocID="{9CFA46E1-87B3-439F-BE3E-221B6EED1DA4}" presName="vert0" presStyleCnt="0">
        <dgm:presLayoutVars>
          <dgm:dir/>
          <dgm:animOne val="branch"/>
          <dgm:animLvl val="lvl"/>
        </dgm:presLayoutVars>
      </dgm:prSet>
      <dgm:spPr/>
    </dgm:pt>
    <dgm:pt modelId="{43A43196-960B-40EE-8AAE-6E25BCCFC354}" type="pres">
      <dgm:prSet presAssocID="{B8F0F244-918A-4AC7-8BEE-AEB42B765B08}" presName="thickLine" presStyleLbl="alignNode1" presStyleIdx="0" presStyleCnt="5"/>
      <dgm:spPr/>
    </dgm:pt>
    <dgm:pt modelId="{AC301EAE-291F-408D-946F-A8CFB5AE4AAD}" type="pres">
      <dgm:prSet presAssocID="{B8F0F244-918A-4AC7-8BEE-AEB42B765B08}" presName="horz1" presStyleCnt="0"/>
      <dgm:spPr/>
    </dgm:pt>
    <dgm:pt modelId="{B215E75D-83B0-4E7F-8E26-0690531F7D0C}" type="pres">
      <dgm:prSet presAssocID="{B8F0F244-918A-4AC7-8BEE-AEB42B765B08}" presName="tx1" presStyleLbl="revTx" presStyleIdx="0" presStyleCnt="5"/>
      <dgm:spPr/>
    </dgm:pt>
    <dgm:pt modelId="{037B2D83-8310-4C82-A55A-388079DD6D95}" type="pres">
      <dgm:prSet presAssocID="{B8F0F244-918A-4AC7-8BEE-AEB42B765B08}" presName="vert1" presStyleCnt="0"/>
      <dgm:spPr/>
    </dgm:pt>
    <dgm:pt modelId="{F355FC11-A2EB-47B7-AB63-13DD8F3832EF}" type="pres">
      <dgm:prSet presAssocID="{D9F6F3C8-DBD3-4920-9ECA-68A875110223}" presName="thickLine" presStyleLbl="alignNode1" presStyleIdx="1" presStyleCnt="5"/>
      <dgm:spPr/>
    </dgm:pt>
    <dgm:pt modelId="{4B10C0F3-905B-43D5-BACC-7EF48C25EE4F}" type="pres">
      <dgm:prSet presAssocID="{D9F6F3C8-DBD3-4920-9ECA-68A875110223}" presName="horz1" presStyleCnt="0"/>
      <dgm:spPr/>
    </dgm:pt>
    <dgm:pt modelId="{6E1B6175-E945-4247-A208-058D39B7B5E5}" type="pres">
      <dgm:prSet presAssocID="{D9F6F3C8-DBD3-4920-9ECA-68A875110223}" presName="tx1" presStyleLbl="revTx" presStyleIdx="1" presStyleCnt="5"/>
      <dgm:spPr/>
    </dgm:pt>
    <dgm:pt modelId="{21477B7E-0A90-4659-A70A-DDE83453ED5A}" type="pres">
      <dgm:prSet presAssocID="{D9F6F3C8-DBD3-4920-9ECA-68A875110223}" presName="vert1" presStyleCnt="0"/>
      <dgm:spPr/>
    </dgm:pt>
    <dgm:pt modelId="{F84FD644-4842-4CBA-BFE4-4A78DCCDA947}" type="pres">
      <dgm:prSet presAssocID="{A6E11B64-4734-4EB6-BE5E-ACF8494C1E37}" presName="thickLine" presStyleLbl="alignNode1" presStyleIdx="2" presStyleCnt="5"/>
      <dgm:spPr/>
    </dgm:pt>
    <dgm:pt modelId="{674C84F4-3ABF-4025-9B1F-823E0078BD20}" type="pres">
      <dgm:prSet presAssocID="{A6E11B64-4734-4EB6-BE5E-ACF8494C1E37}" presName="horz1" presStyleCnt="0"/>
      <dgm:spPr/>
    </dgm:pt>
    <dgm:pt modelId="{7C587E10-1E68-4953-8A01-FF4BE2F9186A}" type="pres">
      <dgm:prSet presAssocID="{A6E11B64-4734-4EB6-BE5E-ACF8494C1E37}" presName="tx1" presStyleLbl="revTx" presStyleIdx="2" presStyleCnt="5"/>
      <dgm:spPr/>
    </dgm:pt>
    <dgm:pt modelId="{98D41D09-6143-48A1-86E1-3FCB3A3C72C8}" type="pres">
      <dgm:prSet presAssocID="{A6E11B64-4734-4EB6-BE5E-ACF8494C1E37}" presName="vert1" presStyleCnt="0"/>
      <dgm:spPr/>
    </dgm:pt>
    <dgm:pt modelId="{FBEB8807-AA0B-4E17-9144-B6E74D896CE0}" type="pres">
      <dgm:prSet presAssocID="{22A69978-6E31-4480-83B5-1AEFDD7AC8F3}" presName="thickLine" presStyleLbl="alignNode1" presStyleIdx="3" presStyleCnt="5"/>
      <dgm:spPr/>
    </dgm:pt>
    <dgm:pt modelId="{2BD9C158-9F27-410D-9D03-79F769EAE7E7}" type="pres">
      <dgm:prSet presAssocID="{22A69978-6E31-4480-83B5-1AEFDD7AC8F3}" presName="horz1" presStyleCnt="0"/>
      <dgm:spPr/>
    </dgm:pt>
    <dgm:pt modelId="{B071C7E1-68AE-49B9-B6CB-1187EFF701B2}" type="pres">
      <dgm:prSet presAssocID="{22A69978-6E31-4480-83B5-1AEFDD7AC8F3}" presName="tx1" presStyleLbl="revTx" presStyleIdx="3" presStyleCnt="5"/>
      <dgm:spPr/>
    </dgm:pt>
    <dgm:pt modelId="{9951D49A-EDD4-4FD1-B7EC-DAB8F2F6AB04}" type="pres">
      <dgm:prSet presAssocID="{22A69978-6E31-4480-83B5-1AEFDD7AC8F3}" presName="vert1" presStyleCnt="0"/>
      <dgm:spPr/>
    </dgm:pt>
    <dgm:pt modelId="{0BE6DA29-0BA2-4DD6-9230-F73EE895D94F}" type="pres">
      <dgm:prSet presAssocID="{65102177-93FC-4CE7-BAED-B529704B8E95}" presName="thickLine" presStyleLbl="alignNode1" presStyleIdx="4" presStyleCnt="5"/>
      <dgm:spPr/>
    </dgm:pt>
    <dgm:pt modelId="{79FF4857-FE77-4322-8065-CD0CE9327D26}" type="pres">
      <dgm:prSet presAssocID="{65102177-93FC-4CE7-BAED-B529704B8E95}" presName="horz1" presStyleCnt="0"/>
      <dgm:spPr/>
    </dgm:pt>
    <dgm:pt modelId="{C361E4A1-7939-429B-8819-F25795CB5FEF}" type="pres">
      <dgm:prSet presAssocID="{65102177-93FC-4CE7-BAED-B529704B8E95}" presName="tx1" presStyleLbl="revTx" presStyleIdx="4" presStyleCnt="5"/>
      <dgm:spPr/>
    </dgm:pt>
    <dgm:pt modelId="{8A33ED84-1923-4885-B3B0-FA8678A2F8C6}" type="pres">
      <dgm:prSet presAssocID="{65102177-93FC-4CE7-BAED-B529704B8E95}" presName="vert1" presStyleCnt="0"/>
      <dgm:spPr/>
    </dgm:pt>
  </dgm:ptLst>
  <dgm:cxnLst>
    <dgm:cxn modelId="{F37C9507-51EB-48ED-97F7-6A17CE4110D5}" type="presOf" srcId="{22A69978-6E31-4480-83B5-1AEFDD7AC8F3}" destId="{B071C7E1-68AE-49B9-B6CB-1187EFF701B2}" srcOrd="0" destOrd="0" presId="urn:microsoft.com/office/officeart/2008/layout/LinedList"/>
    <dgm:cxn modelId="{6343C70E-3E86-4E59-952A-AB9D4E7B41E8}" type="presOf" srcId="{D9F6F3C8-DBD3-4920-9ECA-68A875110223}" destId="{6E1B6175-E945-4247-A208-058D39B7B5E5}" srcOrd="0" destOrd="0" presId="urn:microsoft.com/office/officeart/2008/layout/LinedList"/>
    <dgm:cxn modelId="{4C2C1938-45E1-4E54-803F-AB51F1902B1A}" srcId="{9CFA46E1-87B3-439F-BE3E-221B6EED1DA4}" destId="{D9F6F3C8-DBD3-4920-9ECA-68A875110223}" srcOrd="1" destOrd="0" parTransId="{BBE5A45C-AF11-44FD-B2AA-DB97C2E9D52A}" sibTransId="{10C1B2CB-5ACA-4FA8-BE50-5196147F4265}"/>
    <dgm:cxn modelId="{2DCA645D-FE1E-49CB-A641-955F5DE658C2}" type="presOf" srcId="{9CFA46E1-87B3-439F-BE3E-221B6EED1DA4}" destId="{A9F70668-3808-40D0-90D8-1E0DA2ED9DA4}" srcOrd="0" destOrd="0" presId="urn:microsoft.com/office/officeart/2008/layout/LinedList"/>
    <dgm:cxn modelId="{D192BE63-43A7-4400-B283-41C6E0ABDFB5}" srcId="{9CFA46E1-87B3-439F-BE3E-221B6EED1DA4}" destId="{A6E11B64-4734-4EB6-BE5E-ACF8494C1E37}" srcOrd="2" destOrd="0" parTransId="{8CB2637D-744C-4DCA-A71E-94A83D83E840}" sibTransId="{91176DF8-D203-4BD7-B474-19CDA8F59D8E}"/>
    <dgm:cxn modelId="{FD974966-A32D-4276-B577-40861F655761}" type="presOf" srcId="{A6E11B64-4734-4EB6-BE5E-ACF8494C1E37}" destId="{7C587E10-1E68-4953-8A01-FF4BE2F9186A}" srcOrd="0" destOrd="0" presId="urn:microsoft.com/office/officeart/2008/layout/LinedList"/>
    <dgm:cxn modelId="{6C763E68-180D-4E27-8082-F0D0ABCF41B1}" srcId="{9CFA46E1-87B3-439F-BE3E-221B6EED1DA4}" destId="{B8F0F244-918A-4AC7-8BEE-AEB42B765B08}" srcOrd="0" destOrd="0" parTransId="{2F4FF918-30E5-410C-8C64-9FEB3DBE6C12}" sibTransId="{CF8A43DF-522A-424C-8555-AD3D9DB758E9}"/>
    <dgm:cxn modelId="{696FB149-F998-4E54-957C-31F3CE4DBE27}" type="presOf" srcId="{B8F0F244-918A-4AC7-8BEE-AEB42B765B08}" destId="{B215E75D-83B0-4E7F-8E26-0690531F7D0C}" srcOrd="0" destOrd="0" presId="urn:microsoft.com/office/officeart/2008/layout/LinedList"/>
    <dgm:cxn modelId="{6DDC746B-BA76-4300-8CA6-7FC45F108E3C}" srcId="{9CFA46E1-87B3-439F-BE3E-221B6EED1DA4}" destId="{65102177-93FC-4CE7-BAED-B529704B8E95}" srcOrd="4" destOrd="0" parTransId="{D8765865-3C37-4464-9F52-1F9491F4F83F}" sibTransId="{69D36FE5-0916-4BCF-A811-1C75E5F34FA6}"/>
    <dgm:cxn modelId="{84744E54-A9C8-4283-A777-BC1AA03E836D}" type="presOf" srcId="{65102177-93FC-4CE7-BAED-B529704B8E95}" destId="{C361E4A1-7939-429B-8819-F25795CB5FEF}" srcOrd="0" destOrd="0" presId="urn:microsoft.com/office/officeart/2008/layout/LinedList"/>
    <dgm:cxn modelId="{ED3EEFAA-2B88-4D8B-A64B-31B3913E9344}" srcId="{9CFA46E1-87B3-439F-BE3E-221B6EED1DA4}" destId="{22A69978-6E31-4480-83B5-1AEFDD7AC8F3}" srcOrd="3" destOrd="0" parTransId="{0CC3333F-64D1-4169-9695-D631A599B4D0}" sibTransId="{B36657D8-15D0-427D-9D4C-13A12616C095}"/>
    <dgm:cxn modelId="{8101E944-6A09-4768-967E-DB201771307F}" type="presParOf" srcId="{A9F70668-3808-40D0-90D8-1E0DA2ED9DA4}" destId="{43A43196-960B-40EE-8AAE-6E25BCCFC354}" srcOrd="0" destOrd="0" presId="urn:microsoft.com/office/officeart/2008/layout/LinedList"/>
    <dgm:cxn modelId="{C2BEA318-9DD4-4484-BEE7-A473AC272572}" type="presParOf" srcId="{A9F70668-3808-40D0-90D8-1E0DA2ED9DA4}" destId="{AC301EAE-291F-408D-946F-A8CFB5AE4AAD}" srcOrd="1" destOrd="0" presId="urn:microsoft.com/office/officeart/2008/layout/LinedList"/>
    <dgm:cxn modelId="{EC82E1DA-F492-4855-85A0-947D3D25AC0F}" type="presParOf" srcId="{AC301EAE-291F-408D-946F-A8CFB5AE4AAD}" destId="{B215E75D-83B0-4E7F-8E26-0690531F7D0C}" srcOrd="0" destOrd="0" presId="urn:microsoft.com/office/officeart/2008/layout/LinedList"/>
    <dgm:cxn modelId="{D6D7DF5F-E0F8-4178-9048-3E136BED227D}" type="presParOf" srcId="{AC301EAE-291F-408D-946F-A8CFB5AE4AAD}" destId="{037B2D83-8310-4C82-A55A-388079DD6D95}" srcOrd="1" destOrd="0" presId="urn:microsoft.com/office/officeart/2008/layout/LinedList"/>
    <dgm:cxn modelId="{F56E216C-58B5-4059-90C7-9A1DB72CD05D}" type="presParOf" srcId="{A9F70668-3808-40D0-90D8-1E0DA2ED9DA4}" destId="{F355FC11-A2EB-47B7-AB63-13DD8F3832EF}" srcOrd="2" destOrd="0" presId="urn:microsoft.com/office/officeart/2008/layout/LinedList"/>
    <dgm:cxn modelId="{1D0524AD-4B2E-481F-A028-557C95E445AA}" type="presParOf" srcId="{A9F70668-3808-40D0-90D8-1E0DA2ED9DA4}" destId="{4B10C0F3-905B-43D5-BACC-7EF48C25EE4F}" srcOrd="3" destOrd="0" presId="urn:microsoft.com/office/officeart/2008/layout/LinedList"/>
    <dgm:cxn modelId="{900D5978-469B-420C-8FCF-B13402702087}" type="presParOf" srcId="{4B10C0F3-905B-43D5-BACC-7EF48C25EE4F}" destId="{6E1B6175-E945-4247-A208-058D39B7B5E5}" srcOrd="0" destOrd="0" presId="urn:microsoft.com/office/officeart/2008/layout/LinedList"/>
    <dgm:cxn modelId="{AF5131A0-CB05-4731-8203-442357D64BE6}" type="presParOf" srcId="{4B10C0F3-905B-43D5-BACC-7EF48C25EE4F}" destId="{21477B7E-0A90-4659-A70A-DDE83453ED5A}" srcOrd="1" destOrd="0" presId="urn:microsoft.com/office/officeart/2008/layout/LinedList"/>
    <dgm:cxn modelId="{AC87A96C-0847-4B6C-9815-441099047F87}" type="presParOf" srcId="{A9F70668-3808-40D0-90D8-1E0DA2ED9DA4}" destId="{F84FD644-4842-4CBA-BFE4-4A78DCCDA947}" srcOrd="4" destOrd="0" presId="urn:microsoft.com/office/officeart/2008/layout/LinedList"/>
    <dgm:cxn modelId="{4FE262DB-E8C4-4048-9403-780E715F8B9F}" type="presParOf" srcId="{A9F70668-3808-40D0-90D8-1E0DA2ED9DA4}" destId="{674C84F4-3ABF-4025-9B1F-823E0078BD20}" srcOrd="5" destOrd="0" presId="urn:microsoft.com/office/officeart/2008/layout/LinedList"/>
    <dgm:cxn modelId="{A2F7C05C-2BD4-4743-BEAC-E3DAC9E014BB}" type="presParOf" srcId="{674C84F4-3ABF-4025-9B1F-823E0078BD20}" destId="{7C587E10-1E68-4953-8A01-FF4BE2F9186A}" srcOrd="0" destOrd="0" presId="urn:microsoft.com/office/officeart/2008/layout/LinedList"/>
    <dgm:cxn modelId="{16C276AA-C9C4-4A94-B90E-7DD8A21A40D6}" type="presParOf" srcId="{674C84F4-3ABF-4025-9B1F-823E0078BD20}" destId="{98D41D09-6143-48A1-86E1-3FCB3A3C72C8}" srcOrd="1" destOrd="0" presId="urn:microsoft.com/office/officeart/2008/layout/LinedList"/>
    <dgm:cxn modelId="{77F323CA-94E4-4D86-BA85-C834294E672A}" type="presParOf" srcId="{A9F70668-3808-40D0-90D8-1E0DA2ED9DA4}" destId="{FBEB8807-AA0B-4E17-9144-B6E74D896CE0}" srcOrd="6" destOrd="0" presId="urn:microsoft.com/office/officeart/2008/layout/LinedList"/>
    <dgm:cxn modelId="{0C86E6AC-1793-44D3-A050-E6B5F3F0358C}" type="presParOf" srcId="{A9F70668-3808-40D0-90D8-1E0DA2ED9DA4}" destId="{2BD9C158-9F27-410D-9D03-79F769EAE7E7}" srcOrd="7" destOrd="0" presId="urn:microsoft.com/office/officeart/2008/layout/LinedList"/>
    <dgm:cxn modelId="{7D3183AA-2294-46B6-AE32-B539E1BDD934}" type="presParOf" srcId="{2BD9C158-9F27-410D-9D03-79F769EAE7E7}" destId="{B071C7E1-68AE-49B9-B6CB-1187EFF701B2}" srcOrd="0" destOrd="0" presId="urn:microsoft.com/office/officeart/2008/layout/LinedList"/>
    <dgm:cxn modelId="{92A47123-03E1-4C9E-9AE9-6CD9110AF454}" type="presParOf" srcId="{2BD9C158-9F27-410D-9D03-79F769EAE7E7}" destId="{9951D49A-EDD4-4FD1-B7EC-DAB8F2F6AB04}" srcOrd="1" destOrd="0" presId="urn:microsoft.com/office/officeart/2008/layout/LinedList"/>
    <dgm:cxn modelId="{3F31F513-B2D9-49B5-A120-075E6EDC4637}" type="presParOf" srcId="{A9F70668-3808-40D0-90D8-1E0DA2ED9DA4}" destId="{0BE6DA29-0BA2-4DD6-9230-F73EE895D94F}" srcOrd="8" destOrd="0" presId="urn:microsoft.com/office/officeart/2008/layout/LinedList"/>
    <dgm:cxn modelId="{2BEB7EA9-3D93-43FC-8A22-639D31E209BC}" type="presParOf" srcId="{A9F70668-3808-40D0-90D8-1E0DA2ED9DA4}" destId="{79FF4857-FE77-4322-8065-CD0CE9327D26}" srcOrd="9" destOrd="0" presId="urn:microsoft.com/office/officeart/2008/layout/LinedList"/>
    <dgm:cxn modelId="{48C3BC85-42BD-455C-8999-7380DF2B8F7D}" type="presParOf" srcId="{79FF4857-FE77-4322-8065-CD0CE9327D26}" destId="{C361E4A1-7939-429B-8819-F25795CB5FEF}" srcOrd="0" destOrd="0" presId="urn:microsoft.com/office/officeart/2008/layout/LinedList"/>
    <dgm:cxn modelId="{29E0BEBC-038D-46FB-B231-10AA56CA1293}" type="presParOf" srcId="{79FF4857-FE77-4322-8065-CD0CE9327D26}" destId="{8A33ED84-1923-4885-B3B0-FA8678A2F8C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Workforce </a:t>
          </a:r>
        </a:p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planning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Recruitment and selection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Operational issues.</a:t>
          </a:r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B5DA5-3197-4F9D-9EEA-2F32C20EA639}">
      <dsp:nvSpPr>
        <dsp:cNvPr id="0" name=""/>
        <dsp:cNvSpPr/>
      </dsp:nvSpPr>
      <dsp:spPr>
        <a:xfrm>
          <a:off x="1519199" y="31331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EC81D-D056-449D-A6F2-5F987587F6DA}">
      <dsp:nvSpPr>
        <dsp:cNvPr id="0" name=""/>
        <dsp:cNvSpPr/>
      </dsp:nvSpPr>
      <dsp:spPr>
        <a:xfrm>
          <a:off x="331199" y="272757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hlinkClick xmlns:r="http://schemas.openxmlformats.org/officeDocument/2006/relationships" r:id="rId3"/>
            </a:rPr>
            <a:t>Careers &amp; Opportunites | Arena Racing Company</a:t>
          </a:r>
          <a:endParaRPr lang="en-US" sz="2400" kern="1200"/>
        </a:p>
      </dsp:txBody>
      <dsp:txXfrm>
        <a:off x="331199" y="2727574"/>
        <a:ext cx="4320000" cy="720000"/>
      </dsp:txXfrm>
    </dsp:sp>
    <dsp:sp modelId="{69CD9485-539B-4D37-B1B1-B11FE55D6C88}">
      <dsp:nvSpPr>
        <dsp:cNvPr id="0" name=""/>
        <dsp:cNvSpPr/>
      </dsp:nvSpPr>
      <dsp:spPr>
        <a:xfrm>
          <a:off x="6595199" y="313316"/>
          <a:ext cx="1944000" cy="194400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01BF1-726E-428E-B2DF-CBD0732400A0}">
      <dsp:nvSpPr>
        <dsp:cNvPr id="0" name=""/>
        <dsp:cNvSpPr/>
      </dsp:nvSpPr>
      <dsp:spPr>
        <a:xfrm>
          <a:off x="5407199" y="272757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hlinkClick xmlns:r="http://schemas.openxmlformats.org/officeDocument/2006/relationships" r:id="rId6"/>
            </a:rPr>
            <a:t>Job Search | Arena Racing Company Careers</a:t>
          </a:r>
          <a:endParaRPr lang="en-US" sz="2400" kern="1200"/>
        </a:p>
      </dsp:txBody>
      <dsp:txXfrm>
        <a:off x="5407199" y="2727574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609F4-9E1F-46BB-90D7-094338FCCEC2}">
      <dsp:nvSpPr>
        <dsp:cNvPr id="0" name=""/>
        <dsp:cNvSpPr/>
      </dsp:nvSpPr>
      <dsp:spPr>
        <a:xfrm>
          <a:off x="3822512" y="1690655"/>
          <a:ext cx="3484634" cy="9800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0048"/>
              </a:lnTo>
              <a:lnTo>
                <a:pt x="3484634" y="850048"/>
              </a:lnTo>
              <a:lnTo>
                <a:pt x="3484634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7DDA19-6710-419E-8100-746867B0D4CC}">
      <dsp:nvSpPr>
        <dsp:cNvPr id="0" name=""/>
        <dsp:cNvSpPr/>
      </dsp:nvSpPr>
      <dsp:spPr>
        <a:xfrm>
          <a:off x="3822512" y="1690655"/>
          <a:ext cx="1837676" cy="9800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0048"/>
              </a:lnTo>
              <a:lnTo>
                <a:pt x="1837676" y="850048"/>
              </a:lnTo>
              <a:lnTo>
                <a:pt x="1837676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F1D5FF-685B-4B12-9FE2-0EBF1B8F211B}">
      <dsp:nvSpPr>
        <dsp:cNvPr id="0" name=""/>
        <dsp:cNvSpPr/>
      </dsp:nvSpPr>
      <dsp:spPr>
        <a:xfrm>
          <a:off x="3776792" y="1690655"/>
          <a:ext cx="91440" cy="9800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50048"/>
              </a:lnTo>
              <a:lnTo>
                <a:pt x="135020" y="850048"/>
              </a:lnTo>
              <a:lnTo>
                <a:pt x="135020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593FB2-977A-4840-92EF-05851EDB3C1D}">
      <dsp:nvSpPr>
        <dsp:cNvPr id="0" name=""/>
        <dsp:cNvSpPr/>
      </dsp:nvSpPr>
      <dsp:spPr>
        <a:xfrm>
          <a:off x="2312664" y="1690655"/>
          <a:ext cx="1509847" cy="980016"/>
        </a:xfrm>
        <a:custGeom>
          <a:avLst/>
          <a:gdLst/>
          <a:ahLst/>
          <a:cxnLst/>
          <a:rect l="0" t="0" r="0" b="0"/>
          <a:pathLst>
            <a:path>
              <a:moveTo>
                <a:pt x="1509847" y="0"/>
              </a:moveTo>
              <a:lnTo>
                <a:pt x="1509847" y="850048"/>
              </a:lnTo>
              <a:lnTo>
                <a:pt x="0" y="850048"/>
              </a:lnTo>
              <a:lnTo>
                <a:pt x="0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49F48A-E394-47FE-911D-CE9F20BC35DD}">
      <dsp:nvSpPr>
        <dsp:cNvPr id="0" name=""/>
        <dsp:cNvSpPr/>
      </dsp:nvSpPr>
      <dsp:spPr>
        <a:xfrm>
          <a:off x="718703" y="1690655"/>
          <a:ext cx="3103808" cy="980016"/>
        </a:xfrm>
        <a:custGeom>
          <a:avLst/>
          <a:gdLst/>
          <a:ahLst/>
          <a:cxnLst/>
          <a:rect l="0" t="0" r="0" b="0"/>
          <a:pathLst>
            <a:path>
              <a:moveTo>
                <a:pt x="3103808" y="0"/>
              </a:moveTo>
              <a:lnTo>
                <a:pt x="3103808" y="850048"/>
              </a:lnTo>
              <a:lnTo>
                <a:pt x="0" y="850048"/>
              </a:lnTo>
              <a:lnTo>
                <a:pt x="0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920DEA-44B7-4B59-B010-E242A0F03095}">
      <dsp:nvSpPr>
        <dsp:cNvPr id="0" name=""/>
        <dsp:cNvSpPr/>
      </dsp:nvSpPr>
      <dsp:spPr>
        <a:xfrm>
          <a:off x="2201474" y="633821"/>
          <a:ext cx="3242076" cy="105683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Training programme</a:t>
          </a:r>
        </a:p>
      </dsp:txBody>
      <dsp:txXfrm>
        <a:off x="2201474" y="633821"/>
        <a:ext cx="3242076" cy="1056833"/>
      </dsp:txXfrm>
    </dsp:sp>
    <dsp:sp modelId="{6E2D6403-3AB2-4FB0-849F-6FE668ABF8B8}">
      <dsp:nvSpPr>
        <dsp:cNvPr id="0" name=""/>
        <dsp:cNvSpPr/>
      </dsp:nvSpPr>
      <dsp:spPr>
        <a:xfrm>
          <a:off x="3574" y="2670671"/>
          <a:ext cx="1430257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 Shadowing</a:t>
          </a:r>
        </a:p>
      </dsp:txBody>
      <dsp:txXfrm>
        <a:off x="3574" y="2670671"/>
        <a:ext cx="1430257" cy="618896"/>
      </dsp:txXfrm>
    </dsp:sp>
    <dsp:sp modelId="{ADC698EE-23C7-4D78-A846-F9D41529EF21}">
      <dsp:nvSpPr>
        <dsp:cNvPr id="0" name=""/>
        <dsp:cNvSpPr/>
      </dsp:nvSpPr>
      <dsp:spPr>
        <a:xfrm>
          <a:off x="1693768" y="2670671"/>
          <a:ext cx="1237792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Mentoring</a:t>
          </a:r>
        </a:p>
      </dsp:txBody>
      <dsp:txXfrm>
        <a:off x="1693768" y="2670671"/>
        <a:ext cx="1237792" cy="618896"/>
      </dsp:txXfrm>
    </dsp:sp>
    <dsp:sp modelId="{91F9D675-C9E2-48EC-83CB-314B5AD06312}">
      <dsp:nvSpPr>
        <dsp:cNvPr id="0" name=""/>
        <dsp:cNvSpPr/>
      </dsp:nvSpPr>
      <dsp:spPr>
        <a:xfrm>
          <a:off x="3191497" y="2670671"/>
          <a:ext cx="1440629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Leadership</a:t>
          </a:r>
        </a:p>
      </dsp:txBody>
      <dsp:txXfrm>
        <a:off x="3191497" y="2670671"/>
        <a:ext cx="1440629" cy="618896"/>
      </dsp:txXfrm>
    </dsp:sp>
    <dsp:sp modelId="{6F6BE1DD-EF87-4EE5-BC31-1AEF5152CDF6}">
      <dsp:nvSpPr>
        <dsp:cNvPr id="0" name=""/>
        <dsp:cNvSpPr/>
      </dsp:nvSpPr>
      <dsp:spPr>
        <a:xfrm>
          <a:off x="4892064" y="2670671"/>
          <a:ext cx="1536249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Team Developmen</a:t>
          </a:r>
          <a:r>
            <a:rPr lang="en-GB" sz="1700" kern="1200" dirty="0"/>
            <a:t>t</a:t>
          </a:r>
        </a:p>
      </dsp:txBody>
      <dsp:txXfrm>
        <a:off x="4892064" y="2670671"/>
        <a:ext cx="1536249" cy="618896"/>
      </dsp:txXfrm>
    </dsp:sp>
    <dsp:sp modelId="{265FACE7-A4C7-40E2-BD0E-5763086C5B8E}">
      <dsp:nvSpPr>
        <dsp:cNvPr id="0" name=""/>
        <dsp:cNvSpPr/>
      </dsp:nvSpPr>
      <dsp:spPr>
        <a:xfrm>
          <a:off x="6688250" y="2670671"/>
          <a:ext cx="1237792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Education Courses</a:t>
          </a:r>
        </a:p>
      </dsp:txBody>
      <dsp:txXfrm>
        <a:off x="6688250" y="2670671"/>
        <a:ext cx="1237792" cy="6188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43196-960B-40EE-8AAE-6E25BCCFC354}">
      <dsp:nvSpPr>
        <dsp:cNvPr id="0" name=""/>
        <dsp:cNvSpPr/>
      </dsp:nvSpPr>
      <dsp:spPr>
        <a:xfrm>
          <a:off x="0" y="689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5E75D-83B0-4E7F-8E26-0690531F7D0C}">
      <dsp:nvSpPr>
        <dsp:cNvPr id="0" name=""/>
        <dsp:cNvSpPr/>
      </dsp:nvSpPr>
      <dsp:spPr>
        <a:xfrm>
          <a:off x="0" y="689"/>
          <a:ext cx="6797675" cy="112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Retention of staff is a fundamental issue</a:t>
          </a:r>
          <a:endParaRPr lang="en-US" sz="3100" kern="1200"/>
        </a:p>
      </dsp:txBody>
      <dsp:txXfrm>
        <a:off x="0" y="689"/>
        <a:ext cx="6797675" cy="1129706"/>
      </dsp:txXfrm>
    </dsp:sp>
    <dsp:sp modelId="{F355FC11-A2EB-47B7-AB63-13DD8F3832EF}">
      <dsp:nvSpPr>
        <dsp:cNvPr id="0" name=""/>
        <dsp:cNvSpPr/>
      </dsp:nvSpPr>
      <dsp:spPr>
        <a:xfrm>
          <a:off x="0" y="1130396"/>
          <a:ext cx="6797675" cy="0"/>
        </a:xfrm>
        <a:prstGeom prst="line">
          <a:avLst/>
        </a:prstGeom>
        <a:solidFill>
          <a:schemeClr val="accent2">
            <a:hueOff val="372984"/>
            <a:satOff val="-2603"/>
            <a:lumOff val="637"/>
            <a:alphaOff val="0"/>
          </a:schemeClr>
        </a:solidFill>
        <a:ln w="15875" cap="flat" cmpd="sng" algn="ctr">
          <a:solidFill>
            <a:schemeClr val="accent2">
              <a:hueOff val="372984"/>
              <a:satOff val="-2603"/>
              <a:lumOff val="6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6175-E945-4247-A208-058D39B7B5E5}">
      <dsp:nvSpPr>
        <dsp:cNvPr id="0" name=""/>
        <dsp:cNvSpPr/>
      </dsp:nvSpPr>
      <dsp:spPr>
        <a:xfrm>
          <a:off x="0" y="1130396"/>
          <a:ext cx="6797675" cy="112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High turnover of staff places specific demands on event managers </a:t>
          </a:r>
          <a:endParaRPr lang="en-US" sz="3100" kern="1200"/>
        </a:p>
      </dsp:txBody>
      <dsp:txXfrm>
        <a:off x="0" y="1130396"/>
        <a:ext cx="6797675" cy="1129706"/>
      </dsp:txXfrm>
    </dsp:sp>
    <dsp:sp modelId="{F84FD644-4842-4CBA-BFE4-4A78DCCDA947}">
      <dsp:nvSpPr>
        <dsp:cNvPr id="0" name=""/>
        <dsp:cNvSpPr/>
      </dsp:nvSpPr>
      <dsp:spPr>
        <a:xfrm>
          <a:off x="0" y="2260102"/>
          <a:ext cx="6797675" cy="0"/>
        </a:xfrm>
        <a:prstGeom prst="line">
          <a:avLst/>
        </a:prstGeom>
        <a:solidFill>
          <a:schemeClr val="accent2">
            <a:hueOff val="745968"/>
            <a:satOff val="-5205"/>
            <a:lumOff val="1275"/>
            <a:alphaOff val="0"/>
          </a:schemeClr>
        </a:solidFill>
        <a:ln w="15875" cap="flat" cmpd="sng" algn="ctr">
          <a:solidFill>
            <a:schemeClr val="accent2">
              <a:hueOff val="745968"/>
              <a:satOff val="-5205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87E10-1E68-4953-8A01-FF4BE2F9186A}">
      <dsp:nvSpPr>
        <dsp:cNvPr id="0" name=""/>
        <dsp:cNvSpPr/>
      </dsp:nvSpPr>
      <dsp:spPr>
        <a:xfrm>
          <a:off x="0" y="2260102"/>
          <a:ext cx="6797675" cy="112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Termination, outplacement/redeployment and re-enlistment</a:t>
          </a:r>
          <a:endParaRPr lang="en-US" sz="3100" kern="1200"/>
        </a:p>
      </dsp:txBody>
      <dsp:txXfrm>
        <a:off x="0" y="2260102"/>
        <a:ext cx="6797675" cy="1129706"/>
      </dsp:txXfrm>
    </dsp:sp>
    <dsp:sp modelId="{FBEB8807-AA0B-4E17-9144-B6E74D896CE0}">
      <dsp:nvSpPr>
        <dsp:cNvPr id="0" name=""/>
        <dsp:cNvSpPr/>
      </dsp:nvSpPr>
      <dsp:spPr>
        <a:xfrm>
          <a:off x="0" y="3389809"/>
          <a:ext cx="6797675" cy="0"/>
        </a:xfrm>
        <a:prstGeom prst="line">
          <a:avLst/>
        </a:prstGeom>
        <a:solidFill>
          <a:schemeClr val="accent2">
            <a:hueOff val="1118952"/>
            <a:satOff val="-7808"/>
            <a:lumOff val="1912"/>
            <a:alphaOff val="0"/>
          </a:schemeClr>
        </a:solidFill>
        <a:ln w="15875" cap="flat" cmpd="sng" algn="ctr">
          <a:solidFill>
            <a:schemeClr val="accent2">
              <a:hueOff val="1118952"/>
              <a:satOff val="-7808"/>
              <a:lumOff val="19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1C7E1-68AE-49B9-B6CB-1187EFF701B2}">
      <dsp:nvSpPr>
        <dsp:cNvPr id="0" name=""/>
        <dsp:cNvSpPr/>
      </dsp:nvSpPr>
      <dsp:spPr>
        <a:xfrm>
          <a:off x="0" y="3389809"/>
          <a:ext cx="6797675" cy="112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Evaluation of Process</a:t>
          </a:r>
          <a:endParaRPr lang="en-US" sz="3100" kern="1200"/>
        </a:p>
      </dsp:txBody>
      <dsp:txXfrm>
        <a:off x="0" y="3389809"/>
        <a:ext cx="6797675" cy="1129706"/>
      </dsp:txXfrm>
    </dsp:sp>
    <dsp:sp modelId="{0BE6DA29-0BA2-4DD6-9230-F73EE895D94F}">
      <dsp:nvSpPr>
        <dsp:cNvPr id="0" name=""/>
        <dsp:cNvSpPr/>
      </dsp:nvSpPr>
      <dsp:spPr>
        <a:xfrm>
          <a:off x="0" y="4519515"/>
          <a:ext cx="6797675" cy="0"/>
        </a:xfrm>
        <a:prstGeom prst="line">
          <a:avLst/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accent2">
              <a:hueOff val="1491936"/>
              <a:satOff val="-10410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1E4A1-7939-429B-8819-F25795CB5FEF}">
      <dsp:nvSpPr>
        <dsp:cNvPr id="0" name=""/>
        <dsp:cNvSpPr/>
      </dsp:nvSpPr>
      <dsp:spPr>
        <a:xfrm>
          <a:off x="0" y="4519515"/>
          <a:ext cx="6797675" cy="112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Motivation and retention ( next slide)</a:t>
          </a:r>
          <a:endParaRPr lang="en-US" sz="3100" kern="1200"/>
        </a:p>
      </dsp:txBody>
      <dsp:txXfrm>
        <a:off x="0" y="4519515"/>
        <a:ext cx="6797675" cy="1129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5A679-E1D1-4A98-AAC6-FAD9FFEF6FD1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4B52D2-8D0E-481C-94BA-1B3161B566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53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HR function …..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81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27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Culture of the arc group – how does this impact on the recruitment and type of employee in the sector?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467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BACK TO </a:t>
            </a:r>
            <a:r>
              <a:rPr lang="en-GB" dirty="0" err="1"/>
              <a:t>Ffos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212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 events</a:t>
            </a:r>
          </a:p>
          <a:p>
            <a:r>
              <a:rPr lang="en-GB" dirty="0"/>
              <a:t>Size of event</a:t>
            </a:r>
          </a:p>
          <a:p>
            <a:r>
              <a:rPr lang="en-GB" dirty="0"/>
              <a:t>=Equals careful workforce planning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9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98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an example of the structure of a Training programme for events managers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1260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NEEDS – MASLOW 1949</a:t>
            </a:r>
          </a:p>
          <a:p>
            <a:r>
              <a:rPr lang="en-GB" altLang="en-US" sz="1200" dirty="0"/>
              <a:t>GOALS - Drucker (1954) popularised the term ‘management by objectives’ (MBO), a process of participative </a:t>
            </a:r>
            <a:br>
              <a:rPr lang="en-GB" altLang="en-US" sz="1200" dirty="0"/>
            </a:br>
            <a:r>
              <a:rPr lang="en-GB" altLang="en-US" sz="1200" dirty="0"/>
              <a:t>goal setting and decision making that assumes by involving employees in setting their own goals </a:t>
            </a:r>
            <a:br>
              <a:rPr lang="en-GB" altLang="en-US" sz="1200" dirty="0"/>
            </a:br>
            <a:r>
              <a:rPr lang="en-GB" altLang="en-US" sz="1200" dirty="0"/>
              <a:t>(in line with strategic direction of the organisation) they will be more motivated to achieve those goals</a:t>
            </a:r>
          </a:p>
          <a:p>
            <a:r>
              <a:rPr lang="en-GB" altLang="en-US" sz="1200" dirty="0"/>
              <a:t>EXPECTAMCY THEORY – VROOM Expectancy theory suggests individuals are motivated by considering the perceived consequences of their actions</a:t>
            </a:r>
          </a:p>
          <a:p>
            <a:r>
              <a:rPr lang="en-GB" altLang="en-US" sz="1200" dirty="0"/>
              <a:t>SELF EFFICY - 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r simply how you are interacting with and relating to others in the organization, has a direct impact on the organization’s goals. </a:t>
            </a:r>
            <a:endParaRPr lang="en-GB" altLang="en-US" sz="1200" dirty="0"/>
          </a:p>
          <a:p>
            <a:r>
              <a:rPr lang="en-GB" altLang="en-US" sz="1200" dirty="0"/>
              <a:t>JOB DESIGN – autonomy over task/ </a:t>
            </a:r>
            <a:r>
              <a:rPr lang="en-GB" altLang="en-US" sz="1200" dirty="0" err="1"/>
              <a:t>extrinsic.intrinsic</a:t>
            </a:r>
            <a:r>
              <a:rPr lang="en-GB" altLang="en-US" sz="1200" dirty="0"/>
              <a:t> feedback – Hertzberg 1970</a:t>
            </a:r>
          </a:p>
          <a:p>
            <a:r>
              <a:rPr lang="en-GB" altLang="en-US" sz="1200" dirty="0"/>
              <a:t>DISPOSITIONAL FACTORS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163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exv2EhOJto?feature=oembed" TargetMode="Externa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 fontScale="90000"/>
          </a:bodyPr>
          <a:lstStyle/>
          <a:p>
            <a:r>
              <a:rPr lang="en-US" dirty="0"/>
              <a:t>The function of Human Resource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Operations management </a:t>
            </a:r>
          </a:p>
          <a:p>
            <a:r>
              <a:rPr lang="en-US" dirty="0"/>
              <a:t>Session 2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89086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Session Objectives week 1 and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171700"/>
            <a:ext cx="8229600" cy="4257692"/>
          </a:xfrm>
        </p:spPr>
        <p:txBody>
          <a:bodyPr/>
          <a:lstStyle/>
          <a:p>
            <a:r>
              <a:rPr lang="en-GB" dirty="0"/>
              <a:t>Types of organisations </a:t>
            </a:r>
          </a:p>
          <a:p>
            <a:r>
              <a:rPr lang="en-GB" dirty="0"/>
              <a:t>Human resource planning process</a:t>
            </a:r>
          </a:p>
          <a:p>
            <a:r>
              <a:rPr lang="en-GB" dirty="0"/>
              <a:t>Retaining personnel in event organisations</a:t>
            </a:r>
          </a:p>
          <a:p>
            <a:r>
              <a:rPr lang="en-GB" dirty="0"/>
              <a:t>Recruitment and selection</a:t>
            </a:r>
          </a:p>
          <a:p>
            <a:r>
              <a:rPr lang="en-GB" dirty="0"/>
              <a:t>HR Function </a:t>
            </a:r>
          </a:p>
          <a:p>
            <a:r>
              <a:rPr lang="en-GB" dirty="0"/>
              <a:t>HRM theories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917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>
            <a:extLst>
              <a:ext uri="{FF2B5EF4-FFF2-40B4-BE49-F238E27FC236}">
                <a16:creationId xmlns:a16="http://schemas.microsoft.com/office/drawing/2014/main" id="{5901E577-790F-416D-8C10-EB89688935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9763" y="2066925"/>
            <a:ext cx="8382000" cy="4265614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Managing organisations and the people within </a:t>
            </a:r>
            <a:br>
              <a:rPr lang="en-GB" altLang="en-US" sz="2800" dirty="0"/>
            </a:br>
            <a:r>
              <a:rPr lang="en-GB" altLang="en-US" sz="2800" dirty="0"/>
              <a:t>them is a difficult task and there are not often </a:t>
            </a:r>
            <a:br>
              <a:rPr lang="en-GB" altLang="en-US" sz="2800" dirty="0"/>
            </a:br>
            <a:r>
              <a:rPr lang="en-GB" altLang="en-US" sz="2800" dirty="0"/>
              <a:t>easy answers to the problems that managers face.</a:t>
            </a:r>
          </a:p>
          <a:p>
            <a:pPr marL="0" indent="0">
              <a:buNone/>
            </a:pPr>
            <a:r>
              <a:rPr lang="en-GB" altLang="en-US" sz="2800" dirty="0"/>
              <a:t>There is not often one solution to a problem but several alternatives that to choose from.</a:t>
            </a:r>
          </a:p>
          <a:p>
            <a:pPr marL="0" indent="0">
              <a:buNone/>
            </a:pPr>
            <a:r>
              <a:rPr lang="en-GB" altLang="en-US" sz="2800" dirty="0"/>
              <a:t>Complex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>
            <a:extLst>
              <a:ext uri="{FF2B5EF4-FFF2-40B4-BE49-F238E27FC236}">
                <a16:creationId xmlns:a16="http://schemas.microsoft.com/office/drawing/2014/main" id="{636B6C27-0541-41D4-A77F-487928BDFC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9614" y="1866900"/>
            <a:ext cx="9825036" cy="49911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The management of people involves some degree of uncertainty.</a:t>
            </a:r>
          </a:p>
          <a:p>
            <a:pPr marL="0" indent="0">
              <a:buNone/>
              <a:defRPr/>
            </a:pPr>
            <a:r>
              <a:rPr lang="en-GB" sz="2800" dirty="0"/>
              <a:t>Managers should attempt to limit that uncertainty in order to reduce the risk involved in making decisions.</a:t>
            </a:r>
          </a:p>
          <a:p>
            <a:pPr marL="0" indent="0">
              <a:buNone/>
              <a:defRPr/>
            </a:pPr>
            <a:r>
              <a:rPr lang="en-GB" sz="2800" dirty="0"/>
              <a:t>To do this, we need to understand:</a:t>
            </a:r>
          </a:p>
          <a:p>
            <a:pPr lvl="1">
              <a:defRPr/>
            </a:pPr>
            <a:r>
              <a:rPr lang="en-GB" sz="2400" dirty="0"/>
              <a:t>individual motivation (people)</a:t>
            </a:r>
          </a:p>
          <a:p>
            <a:pPr lvl="1">
              <a:defRPr/>
            </a:pPr>
            <a:r>
              <a:rPr lang="en-GB" sz="2400" dirty="0"/>
              <a:t>the structural components of organisations and how they influence individual behaviour.</a:t>
            </a:r>
          </a:p>
          <a:p>
            <a:pPr marL="0" indent="0">
              <a:buNone/>
              <a:defRPr/>
            </a:pPr>
            <a:endParaRPr lang="en-GB" alt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FB3BD9A-FB37-4CA9-956A-BF8BEDB774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6300" y="904875"/>
            <a:ext cx="8382000" cy="838200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Understanding organisations</a:t>
            </a:r>
            <a:endParaRPr lang="en-US" altLang="en-US" sz="3200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6F3E976-8B65-4DD5-8389-8675DC8052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81138" y="2116138"/>
            <a:ext cx="9682162" cy="49911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All organisations, regardless of size, age or purpose, have two broad components that significantly influence their operation, development and ability to function effectively.</a:t>
            </a:r>
          </a:p>
          <a:p>
            <a:pPr marL="0" indent="0">
              <a:buNone/>
            </a:pPr>
            <a:r>
              <a:rPr lang="en-GB" altLang="en-US" sz="2800" dirty="0"/>
              <a:t>These components are </a:t>
            </a:r>
            <a:r>
              <a:rPr lang="en-GB" altLang="en-US" sz="2800" dirty="0">
                <a:solidFill>
                  <a:srgbClr val="FF0000"/>
                </a:solidFill>
              </a:rPr>
              <a:t>structure</a:t>
            </a:r>
            <a:r>
              <a:rPr lang="en-GB" altLang="en-US" sz="2800" dirty="0"/>
              <a:t> and </a:t>
            </a:r>
            <a:r>
              <a:rPr lang="en-GB" altLang="en-US" sz="2800" dirty="0">
                <a:solidFill>
                  <a:srgbClr val="FF0000"/>
                </a:solidFill>
              </a:rPr>
              <a:t>culture.</a:t>
            </a:r>
          </a:p>
          <a:p>
            <a:pPr marL="0" indent="0">
              <a:buNone/>
            </a:pPr>
            <a:r>
              <a:rPr lang="en-GB" altLang="en-US" sz="2800" dirty="0"/>
              <a:t>We will discuss how these two basic components can influence how people behave in organisations.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BDD8B3A-E244-4DD9-837D-3D046A2ED8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2475" y="752475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FF0000"/>
                </a:solidFill>
              </a:rPr>
              <a:t>Structure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BC07C09-A866-4665-8BC2-892591851C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2475" y="2101850"/>
            <a:ext cx="10139363" cy="49911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Organisational structure is often thought of as the ‘hierarchy’ of an organisation, ideally providing a clear chain of command from the top of the organisation, such as a director, owner or CEO (Chief Executive Officer), down to front-line staff, who deal directly with customers.</a:t>
            </a:r>
          </a:p>
          <a:p>
            <a:pPr marL="0" indent="0">
              <a:buNone/>
            </a:pPr>
            <a:r>
              <a:rPr lang="en-GB" altLang="en-US" sz="2800" dirty="0"/>
              <a:t>‘</a:t>
            </a:r>
            <a:r>
              <a:rPr lang="en-GB" altLang="en-US" sz="2800" i="1" dirty="0"/>
              <a:t>the sum total of the ways in which it </a:t>
            </a:r>
            <a:r>
              <a:rPr lang="en-GB" altLang="en-US" sz="2800" dirty="0"/>
              <a:t>(the organisation) </a:t>
            </a:r>
            <a:r>
              <a:rPr lang="en-GB" altLang="en-US" sz="2800" i="1" dirty="0"/>
              <a:t>divides its labour into distinct tasks and then achieves coordination between them’</a:t>
            </a:r>
            <a:r>
              <a:rPr lang="en-GB" altLang="en-US" sz="2800" dirty="0"/>
              <a:t>.</a:t>
            </a:r>
          </a:p>
          <a:p>
            <a:pPr marL="0" indent="0" algn="r">
              <a:buNone/>
            </a:pPr>
            <a:r>
              <a:rPr lang="en-GB" altLang="en-US" sz="2800" dirty="0" err="1"/>
              <a:t>Minzberg</a:t>
            </a:r>
            <a:r>
              <a:rPr lang="en-GB" altLang="en-US" sz="2800" dirty="0"/>
              <a:t> 1971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1F5D499-37D7-4C0C-B7E1-6BFB010EEA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323850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Structure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F31BDD0-A0BB-4C13-AF85-0E42C9C4C7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39837" y="1956142"/>
            <a:ext cx="10995949" cy="49911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‘Hierarchy’ is only one of the three components  of structure, which are:</a:t>
            </a:r>
          </a:p>
          <a:p>
            <a:pPr lvl="1">
              <a:defRPr/>
            </a:pPr>
            <a:r>
              <a:rPr lang="en-GB" sz="2400" dirty="0"/>
              <a:t>Complexity – the number of ‘levels’ in an organisation</a:t>
            </a:r>
          </a:p>
          <a:p>
            <a:pPr lvl="1">
              <a:defRPr/>
            </a:pPr>
            <a:r>
              <a:rPr lang="en-GB" sz="2400" dirty="0"/>
              <a:t>Formalisation – the extent to which there are formal rules, policies and procedures</a:t>
            </a:r>
          </a:p>
          <a:p>
            <a:pPr lvl="1">
              <a:defRPr/>
            </a:pPr>
            <a:r>
              <a:rPr lang="en-GB" sz="2400" dirty="0"/>
              <a:t>Centralisation – the extent to which decisions are made at the ‘top’ of the organisation.</a:t>
            </a:r>
          </a:p>
          <a:p>
            <a:pPr lvl="1"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alt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6BE38E51-455F-47BF-94A1-613637BA9C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025" y="666750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Structure (Continued)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743837C-BFD9-4D89-81A9-0B4714B7E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4374" y="2244725"/>
            <a:ext cx="10982325" cy="49911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 err="1"/>
              <a:t>Sherratt</a:t>
            </a:r>
            <a:r>
              <a:rPr lang="en-GB" altLang="en-US" sz="2800" dirty="0"/>
              <a:t> et al. (2009:5) states that organisational structures </a:t>
            </a:r>
          </a:p>
          <a:p>
            <a:pPr marL="0" indent="0">
              <a:buNone/>
            </a:pPr>
            <a:r>
              <a:rPr lang="en-GB" altLang="en-US" sz="2800" dirty="0"/>
              <a:t>‘</a:t>
            </a:r>
            <a:r>
              <a:rPr lang="en-GB" altLang="en-US" sz="2800" i="1" dirty="0"/>
              <a:t>describe and determine the way work is arranged, how authority is exercised and the channels of communication that prevail, up, down and across the various divisions’</a:t>
            </a:r>
            <a:r>
              <a:rPr lang="en-GB" altLang="en-US" sz="2800" dirty="0"/>
              <a:t>. </a:t>
            </a:r>
          </a:p>
          <a:p>
            <a:pPr marL="0" indent="0">
              <a:buNone/>
            </a:pPr>
            <a:r>
              <a:rPr lang="en-GB" altLang="en-US" sz="2800" dirty="0"/>
              <a:t>An events/festival planner who may not have a formal organisational structure will be affected by the way work is arranged, managed and channels of communication.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665C679-30A3-4DB1-B2F7-EFFDC09F90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888" y="590068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Complexity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F719A57-1FB4-4527-A7F0-45D0FE545D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6609" y="1729410"/>
            <a:ext cx="11204292" cy="4991100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Organisations can be seen as tall, flat, wide or thin in structure or even adopt a matrix-like design.</a:t>
            </a:r>
          </a:p>
          <a:p>
            <a:pPr marL="0" indent="0">
              <a:buNone/>
            </a:pPr>
            <a:r>
              <a:rPr lang="en-GB" altLang="en-US" sz="2800" dirty="0"/>
              <a:t>This structure depicts the complexity of management within that organisation.</a:t>
            </a:r>
          </a:p>
          <a:p>
            <a:pPr marL="0" indent="0">
              <a:buNone/>
            </a:pPr>
            <a:r>
              <a:rPr lang="en-GB" altLang="en-US" sz="2800" dirty="0"/>
              <a:t>A small event company is likely to be less complex in structure, and thus less differentiated, than a large organisation employing many people.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BAFEF-631A-404C-8D41-6A99CCB4A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Jobs at </a:t>
            </a:r>
            <a:r>
              <a:rPr lang="en-GB" dirty="0" err="1"/>
              <a:t>Ffos</a:t>
            </a:r>
            <a:r>
              <a:rPr lang="en-GB" dirty="0"/>
              <a:t> Las..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E3448F-E0E2-404C-AA65-B449A774B1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530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7F1EA-1CC5-4FEA-9991-0E1BD58E1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343B5-111C-4204-BEC4-16C3DB5D0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Online Media 3" title="Martin Interview">
            <a:hlinkClick r:id="" action="ppaction://media"/>
            <a:extLst>
              <a:ext uri="{FF2B5EF4-FFF2-40B4-BE49-F238E27FC236}">
                <a16:creationId xmlns:a16="http://schemas.microsoft.com/office/drawing/2014/main" id="{A463FA93-71EF-483A-AA55-05AB3691E9F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61015" y="537978"/>
            <a:ext cx="10233705" cy="5782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60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Human resource management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Organisations, event planners will all need to consider the management of people, also know as Human research management. </a:t>
            </a:r>
          </a:p>
          <a:p>
            <a:r>
              <a:rPr lang="en-GB" dirty="0"/>
              <a:t>HRM is defined as -</a:t>
            </a:r>
          </a:p>
          <a:p>
            <a:r>
              <a:rPr lang="en-GB" dirty="0"/>
              <a:t>“The policies and practices one needs to carry out the people or human resources aspects of a management position, including recruiting, screening, training, rewarding and appraising” (</a:t>
            </a:r>
            <a:r>
              <a:rPr lang="en-GB" dirty="0" err="1"/>
              <a:t>Dessler</a:t>
            </a:r>
            <a:r>
              <a:rPr lang="en-GB" dirty="0"/>
              <a:t> 2000)</a:t>
            </a:r>
          </a:p>
          <a:p>
            <a:r>
              <a:rPr lang="en-GB" dirty="0"/>
              <a:t>The planning process for HR needs to be carried out carefully in order to fulfil the needs of the different types of events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Types of Organisations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well as the structure of an organisation within the events industry there is a need for flexibility. </a:t>
            </a:r>
          </a:p>
          <a:p>
            <a:r>
              <a:rPr lang="en-GB" dirty="0"/>
              <a:t>Flexible Organisations</a:t>
            </a:r>
          </a:p>
          <a:p>
            <a:pPr lvl="1"/>
            <a:r>
              <a:rPr lang="en-GB" dirty="0"/>
              <a:t>Functional Flexibility</a:t>
            </a:r>
          </a:p>
          <a:p>
            <a:pPr lvl="1"/>
            <a:r>
              <a:rPr lang="en-GB" dirty="0"/>
              <a:t>Numerical Flexibility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Workforce planning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0BB02736-99E1-4B00-8A3B-0AE9419EE0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5033" y="504463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Internal need for change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0ACAFC1A-1C3F-43EE-8BD3-465FDF5E90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5033" y="1342663"/>
            <a:ext cx="10521387" cy="4845412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As a company grows (or shrinks), the structure must change to accommodate the increase (or decrease) in the number of employees and/or volunteers and to decide how the work of the organisation will be divided between people, commonly known as division of labour.</a:t>
            </a:r>
          </a:p>
          <a:p>
            <a:pPr marL="0" indent="0">
              <a:buNone/>
            </a:pPr>
            <a:r>
              <a:rPr lang="en-GB" altLang="en-US" sz="2800" dirty="0"/>
              <a:t>The Events industry is very flexible and change is the norm, therefore the workforce will need to adapt to that.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596" y="214291"/>
            <a:ext cx="8229600" cy="135413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HR </a:t>
            </a:r>
            <a:r>
              <a:rPr lang="en-GB" sz="4000" b="1" dirty="0"/>
              <a:t>Planning Process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Careful workforce planning requires – </a:t>
            </a:r>
          </a:p>
          <a:p>
            <a:pPr lvl="1"/>
            <a:r>
              <a:rPr lang="en-GB" sz="2400" dirty="0"/>
              <a:t>Human Resource Strategy</a:t>
            </a:r>
          </a:p>
          <a:p>
            <a:pPr lvl="1"/>
            <a:r>
              <a:rPr lang="en-GB" sz="2400" dirty="0"/>
              <a:t>Policies and procedures</a:t>
            </a:r>
          </a:p>
          <a:p>
            <a:pPr lvl="1"/>
            <a:r>
              <a:rPr lang="en-GB" sz="2400" dirty="0"/>
              <a:t>Recruitment</a:t>
            </a:r>
          </a:p>
          <a:p>
            <a:pPr lvl="1"/>
            <a:r>
              <a:rPr lang="en-GB" sz="2400" dirty="0"/>
              <a:t>Legal Rights of employees</a:t>
            </a:r>
          </a:p>
          <a:p>
            <a:pPr lvl="1"/>
            <a:r>
              <a:rPr lang="en-GB" sz="2400" dirty="0"/>
              <a:t>Skills Audit (skills gaps)</a:t>
            </a:r>
          </a:p>
          <a:p>
            <a:pPr lvl="1"/>
            <a:r>
              <a:rPr lang="en-GB" sz="2400" dirty="0"/>
              <a:t>Training and Professional Development </a:t>
            </a:r>
          </a:p>
          <a:p>
            <a:pPr lvl="1"/>
            <a:r>
              <a:rPr lang="en-GB" sz="2400" dirty="0"/>
              <a:t>Supervision and appraisals</a:t>
            </a:r>
          </a:p>
          <a:p>
            <a:pPr lvl="1"/>
            <a:r>
              <a:rPr lang="en-GB" sz="2400" dirty="0"/>
              <a:t>Operational planning and management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717631" y="1134019"/>
            <a:ext cx="10289894" cy="4678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6088" indent="-446088">
              <a:tabLst>
                <a:tab pos="446088" algn="l"/>
              </a:tabLst>
            </a:pPr>
            <a:r>
              <a:rPr lang="en-GB" sz="3600" b="1" dirty="0"/>
              <a:t>The event recruitment and selection process</a:t>
            </a:r>
          </a:p>
          <a:p>
            <a:pPr marL="446088" indent="-446088">
              <a:tabLst>
                <a:tab pos="446088" algn="l"/>
              </a:tabLst>
            </a:pPr>
            <a:endParaRPr lang="en-GB" sz="3600" b="1" dirty="0"/>
          </a:p>
          <a:p>
            <a:pPr marL="446088" indent="-446088">
              <a:tabLst>
                <a:tab pos="446088" algn="l"/>
              </a:tabLst>
            </a:pPr>
            <a:endParaRPr lang="en-GB" b="1" dirty="0">
              <a:latin typeface="Calibri" pitchFamily="34" charset="0"/>
            </a:endParaRP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State specific event need.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Use appropriate recruitment and selection methods.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Match suitable applicant to job.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Review recruitment and selection processes and modify as required.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ChangeArrowheads="1"/>
          </p:cNvSpPr>
          <p:nvPr/>
        </p:nvSpPr>
        <p:spPr bwMode="auto">
          <a:xfrm>
            <a:off x="706056" y="765176"/>
            <a:ext cx="9907929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6088" indent="-446088"/>
            <a:r>
              <a:rPr lang="en-GB" sz="3600" b="1" dirty="0">
                <a:latin typeface="Calibri" pitchFamily="34" charset="0"/>
              </a:rPr>
              <a:t>Event recruitment activities</a:t>
            </a:r>
          </a:p>
          <a:p>
            <a:pPr marL="446088" indent="-446088"/>
            <a:endParaRPr lang="en-GB" sz="3600" b="1" dirty="0">
              <a:latin typeface="Calibri" pitchFamily="34" charset="0"/>
            </a:endParaRPr>
          </a:p>
          <a:p>
            <a:pPr marL="446088" indent="-446088"/>
            <a:endParaRPr lang="en-GB" dirty="0">
              <a:latin typeface="Calibri" pitchFamily="34" charset="0"/>
            </a:endParaRP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Determining the vacancies.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Sourcing strategy.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Preparing and publishing information.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Processing and measuring applications.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Notifying applicants.</a:t>
            </a:r>
          </a:p>
          <a:p>
            <a:pPr marL="446088" indent="-446088">
              <a:spcAft>
                <a:spcPct val="50000"/>
              </a:spcAft>
            </a:pPr>
            <a:r>
              <a:rPr lang="en-US" sz="2000" dirty="0">
                <a:latin typeface="Calibri" pitchFamily="34" charset="0"/>
              </a:rPr>
              <a:t>(Tyson and York 2000: 106–107)</a:t>
            </a:r>
            <a:endParaRPr lang="en-GB" sz="20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ChangeArrowheads="1"/>
          </p:cNvSpPr>
          <p:nvPr/>
        </p:nvSpPr>
        <p:spPr bwMode="auto">
          <a:xfrm>
            <a:off x="474562" y="296864"/>
            <a:ext cx="10498238" cy="586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6088" indent="-446088"/>
            <a:r>
              <a:rPr lang="en-GB" sz="3600" b="1" dirty="0">
                <a:latin typeface="Calibri" pitchFamily="34" charset="0"/>
              </a:rPr>
              <a:t>Event job descriptions</a:t>
            </a:r>
          </a:p>
          <a:p>
            <a:pPr marL="446088" indent="-446088"/>
            <a:endParaRPr lang="en-GB" sz="3600" b="1" dirty="0">
              <a:latin typeface="Calibri" pitchFamily="34" charset="0"/>
            </a:endParaRPr>
          </a:p>
          <a:p>
            <a:pPr marL="446088" indent="-446088"/>
            <a:endParaRPr lang="en-GB" dirty="0">
              <a:latin typeface="Calibri" pitchFamily="34" charset="0"/>
            </a:endParaRP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Job/role title.</a:t>
            </a: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The event-related tasks and activities included in the job. These will be linked to the objectives of the role. Performance indicators can also be stipulated here.</a:t>
            </a: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Levels of responsibility and any departmental affiliations within the event </a:t>
            </a:r>
            <a:r>
              <a:rPr lang="en-US" sz="3200" dirty="0" err="1">
                <a:latin typeface="Calibri" pitchFamily="34" charset="0"/>
              </a:rPr>
              <a:t>organisation</a:t>
            </a:r>
            <a:r>
              <a:rPr lang="en-US" sz="3200" dirty="0">
                <a:latin typeface="Calibri" pitchFamily="34" charset="0"/>
              </a:rPr>
              <a:t>, as well as the name of the line manager for the position.</a:t>
            </a: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Pay scale.</a:t>
            </a:r>
            <a:endParaRPr lang="en-GB" sz="32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Training programme for Event Managers 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2238348" y="1643050"/>
          <a:ext cx="792961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EF44-155C-4D4A-B121-160455AD8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Training will other employees (volunteers) require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78DE9-505E-42E6-AC14-E9EF3DD12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1.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2.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3.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4.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5.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6.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3068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Retaining Personnel in Event Organisations</a:t>
            </a:r>
            <a:endParaRPr lang="en-GB" sz="36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F572F7-182F-449C-9E7E-6AB178ABF1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732063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80A25EB-0346-4168-B854-824648F8FC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255" y="601642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Categories of motivation theory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87E73C6-C668-4E11-AF07-53AE2055AF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66934" y="1866900"/>
            <a:ext cx="8382000" cy="4991100"/>
          </a:xfrm>
        </p:spPr>
        <p:txBody>
          <a:bodyPr/>
          <a:lstStyle/>
          <a:p>
            <a:r>
              <a:rPr lang="en-GB" altLang="en-US" sz="2800" dirty="0"/>
              <a:t>Needs</a:t>
            </a:r>
          </a:p>
          <a:p>
            <a:r>
              <a:rPr lang="en-GB" altLang="en-US" sz="2800" dirty="0"/>
              <a:t>Goals</a:t>
            </a:r>
          </a:p>
          <a:p>
            <a:r>
              <a:rPr lang="en-GB" altLang="en-US" sz="2800" dirty="0"/>
              <a:t>Expectancies</a:t>
            </a:r>
          </a:p>
          <a:p>
            <a:r>
              <a:rPr lang="en-GB" altLang="en-US" sz="2800" dirty="0"/>
              <a:t>Self-efficacy</a:t>
            </a:r>
          </a:p>
          <a:p>
            <a:r>
              <a:rPr lang="en-GB" altLang="en-US" sz="2800" dirty="0"/>
              <a:t>Job design</a:t>
            </a:r>
          </a:p>
          <a:p>
            <a:r>
              <a:rPr lang="en-GB" altLang="en-US" sz="2800" dirty="0"/>
              <a:t>Dispositional factors.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D7433-C7CF-4A36-A4E5-2937BF2EE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Employment 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1C90E-1AEC-4919-8C51-383A0411C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is it important to consider the legal rights of  employees in the events industry?</a:t>
            </a:r>
          </a:p>
          <a:p>
            <a:r>
              <a:rPr lang="en-GB" dirty="0"/>
              <a:t>What do you need to  consider and why?</a:t>
            </a:r>
          </a:p>
          <a:p>
            <a:pPr lvl="1"/>
            <a:r>
              <a:rPr lang="en-GB" dirty="0"/>
              <a:t>Equality Act 2010</a:t>
            </a:r>
          </a:p>
          <a:p>
            <a:pPr lvl="1"/>
            <a:r>
              <a:rPr lang="en-GB" dirty="0"/>
              <a:t>Recruitment and selection </a:t>
            </a:r>
          </a:p>
          <a:p>
            <a:pPr lvl="1"/>
            <a:r>
              <a:rPr lang="en-GB" dirty="0"/>
              <a:t>Equal opportunities</a:t>
            </a:r>
          </a:p>
          <a:p>
            <a:pPr lvl="1"/>
            <a:r>
              <a:rPr lang="en-GB" dirty="0"/>
              <a:t>Health and safety ( </a:t>
            </a:r>
            <a:r>
              <a:rPr lang="en-GB" dirty="0" err="1"/>
              <a:t>Covid</a:t>
            </a:r>
            <a:r>
              <a:rPr lang="en-GB" dirty="0"/>
              <a:t> ) </a:t>
            </a:r>
          </a:p>
          <a:p>
            <a:pPr lvl="1"/>
            <a:r>
              <a:rPr lang="en-GB" dirty="0"/>
              <a:t>Work time directive </a:t>
            </a:r>
          </a:p>
        </p:txBody>
      </p:sp>
    </p:spTree>
    <p:extLst>
      <p:ext uri="{BB962C8B-B14F-4D97-AF65-F5344CB8AC3E}">
        <p14:creationId xmlns:p14="http://schemas.microsoft.com/office/powerpoint/2010/main" val="5175449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A9F3F-FA56-4D7C-85D1-5F263E171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23DCE-D0AB-43B3-8B27-B4110FFF5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 steps would you consider in making sure that your staff is from more diverse background? </a:t>
            </a:r>
          </a:p>
          <a:p>
            <a:r>
              <a:rPr lang="en-GB" sz="2800" dirty="0"/>
              <a:t>What are the benefits ?</a:t>
            </a:r>
          </a:p>
        </p:txBody>
      </p:sp>
    </p:spTree>
    <p:extLst>
      <p:ext uri="{BB962C8B-B14F-4D97-AF65-F5344CB8AC3E}">
        <p14:creationId xmlns:p14="http://schemas.microsoft.com/office/powerpoint/2010/main" val="724850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753" y="2259957"/>
            <a:ext cx="10058399" cy="4829196"/>
          </a:xfrm>
        </p:spPr>
        <p:txBody>
          <a:bodyPr/>
          <a:lstStyle/>
          <a:p>
            <a:r>
              <a:rPr lang="en-GB" dirty="0"/>
              <a:t>HRM is a process of staffing and organising the most effective personnel that will benefit the organisation and the event</a:t>
            </a:r>
          </a:p>
          <a:p>
            <a:r>
              <a:rPr lang="en-GB" dirty="0"/>
              <a:t>A process of integrated activities</a:t>
            </a:r>
          </a:p>
          <a:p>
            <a:r>
              <a:rPr lang="en-GB" dirty="0"/>
              <a:t>Empowerment, commitment, diversity and motivation.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DF082-B312-49FA-8616-82C926CEB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8341B-ECB1-44C9-83C4-36B8BF41F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adapted from - </a:t>
            </a:r>
          </a:p>
          <a:p>
            <a:r>
              <a:rPr lang="en-GB" dirty="0"/>
              <a:t>Beech, Kaiser &amp; </a:t>
            </a:r>
            <a:r>
              <a:rPr lang="en-GB" dirty="0" err="1"/>
              <a:t>Kaspar</a:t>
            </a:r>
            <a:r>
              <a:rPr lang="en-GB" dirty="0"/>
              <a:t>. The Business of Events Management. Pearson </a:t>
            </a:r>
          </a:p>
          <a:p>
            <a:r>
              <a:rPr lang="en-GB" dirty="0" err="1"/>
              <a:t>Bladen</a:t>
            </a:r>
            <a:r>
              <a:rPr lang="en-GB" dirty="0"/>
              <a:t> </a:t>
            </a:r>
            <a:r>
              <a:rPr lang="en-GB" dirty="0" err="1"/>
              <a:t>Kennell</a:t>
            </a:r>
            <a:r>
              <a:rPr lang="en-GB" dirty="0"/>
              <a:t>, </a:t>
            </a:r>
            <a:r>
              <a:rPr lang="en-GB" dirty="0" err="1"/>
              <a:t>Abson</a:t>
            </a:r>
            <a:r>
              <a:rPr lang="en-GB" dirty="0"/>
              <a:t> &amp; Wilde. Events Management. An Introduction. Routledge</a:t>
            </a:r>
          </a:p>
          <a:p>
            <a:pPr marL="0" indent="0">
              <a:buNone/>
            </a:pPr>
            <a:r>
              <a:rPr lang="en-GB" dirty="0"/>
              <a:t>Raj, Walters &amp;Rashid Events Management: Principles &amp; Practice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357946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1280</Words>
  <Application>Microsoft Office PowerPoint</Application>
  <PresentationFormat>Widescreen</PresentationFormat>
  <Paragraphs>167</Paragraphs>
  <Slides>27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Georgia Pro Cond Light</vt:lpstr>
      <vt:lpstr>Roboto</vt:lpstr>
      <vt:lpstr>Speak Pro</vt:lpstr>
      <vt:lpstr>RetrospectVTI</vt:lpstr>
      <vt:lpstr>The function of Human Resource Management </vt:lpstr>
      <vt:lpstr> </vt:lpstr>
      <vt:lpstr>Session Objectives week 1 and 2 </vt:lpstr>
      <vt:lpstr>PowerPoint Presentation</vt:lpstr>
      <vt:lpstr>PowerPoint Presentation</vt:lpstr>
      <vt:lpstr>Understanding organisations</vt:lpstr>
      <vt:lpstr>Structure</vt:lpstr>
      <vt:lpstr>Structure </vt:lpstr>
      <vt:lpstr>Structure (Continued)</vt:lpstr>
      <vt:lpstr>Complexity</vt:lpstr>
      <vt:lpstr>Jobs at Ffos Las.. </vt:lpstr>
      <vt:lpstr>PowerPoint Presentation</vt:lpstr>
      <vt:lpstr> Human resource management </vt:lpstr>
      <vt:lpstr> Types of Organisations </vt:lpstr>
      <vt:lpstr>Internal need for change</vt:lpstr>
      <vt:lpstr> HR Planning Process  </vt:lpstr>
      <vt:lpstr>PowerPoint Presentation</vt:lpstr>
      <vt:lpstr>PowerPoint Presentation</vt:lpstr>
      <vt:lpstr>PowerPoint Presentation</vt:lpstr>
      <vt:lpstr>Training programme for Event Managers </vt:lpstr>
      <vt:lpstr>What Training will other employees (volunteers) require ….</vt:lpstr>
      <vt:lpstr>Retaining Personnel in Event Organisations</vt:lpstr>
      <vt:lpstr>Categories of motivation theory</vt:lpstr>
      <vt:lpstr>Employment law </vt:lpstr>
      <vt:lpstr>Reflection..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function of Human Resource Management </dc:title>
  <dc:creator>Helen Evans (Institute of Management and Health)</dc:creator>
  <cp:lastModifiedBy>Helen Evans (Institute of Management and Health)</cp:lastModifiedBy>
  <cp:revision>1</cp:revision>
  <dcterms:created xsi:type="dcterms:W3CDTF">2021-10-04T16:34:15Z</dcterms:created>
  <dcterms:modified xsi:type="dcterms:W3CDTF">2021-10-04T16:39:10Z</dcterms:modified>
</cp:coreProperties>
</file>