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8" r:id="rId3"/>
    <p:sldId id="257" r:id="rId4"/>
    <p:sldId id="261" r:id="rId5"/>
    <p:sldId id="260" r:id="rId6"/>
    <p:sldId id="259" r:id="rId7"/>
    <p:sldId id="263" r:id="rId8"/>
    <p:sldId id="264" r:id="rId9"/>
    <p:sldId id="267" r:id="rId10"/>
    <p:sldId id="268" r:id="rId11"/>
    <p:sldId id="266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73D3EC-8D47-9BEE-11E7-E650B91D3053}" v="524" dt="2022-08-10T10:43:36.266"/>
    <p1510:client id="{1C353A67-D21E-C58C-4BF3-F401E50CE204}" v="125" dt="2022-08-10T12:07:07.692"/>
    <p1510:client id="{2EBB914E-C6F4-2504-49C0-F25B51E90354}" v="201" dt="2022-08-03T13:06:49.100"/>
    <p1510:client id="{3E89ACAA-AC18-48E4-BFC8-8922CFEF7B21}" v="995" dt="2022-08-01T19:42:51.336"/>
    <p1510:client id="{72845373-3393-6260-6868-C6F81FF5BBD4}" v="8" dt="2022-08-10T10:58:20.743"/>
    <p1510:client id="{85BD96A6-8E58-6947-26BC-C2B5AAF8CBEE}" v="80" dt="2022-08-01T19:53:22.441"/>
    <p1510:client id="{9DC9B884-020E-52B9-19E1-39E707B779E0}" v="212" dt="2022-08-10T12:09:57.194"/>
    <p1510:client id="{A0426396-BFFB-3EDE-FFED-B86A09CAF33D}" v="217" dt="2022-08-03T12:38:33.261"/>
    <p1510:client id="{A093A303-7A8A-73F2-6347-9D6E3644C865}" v="73" dt="2022-08-02T19:08:22.161"/>
    <p1510:client id="{AC330959-B455-7AB6-1DAD-EF04FF84D05F}" v="2" dt="2022-08-10T12:58:28.853"/>
    <p1510:client id="{D0E04E54-B1C2-0149-AE1D-3F6777A84041}" v="272" dt="2022-08-04T14:01:05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Clarke (2126229)" userId="S::2126229@student.uwtsd.ac.uk::014fc309-ae06-4e0f-8cd4-ff5dbab396fb" providerId="AD" clId="Web-{D0E04E54-B1C2-0149-AE1D-3F6777A84041}"/>
    <pc:docChg chg="modSld">
      <pc:chgData name="Nia Clarke (2126229)" userId="S::2126229@student.uwtsd.ac.uk::014fc309-ae06-4e0f-8cd4-ff5dbab396fb" providerId="AD" clId="Web-{D0E04E54-B1C2-0149-AE1D-3F6777A84041}" dt="2022-08-04T14:01:05.260" v="211" actId="20577"/>
      <pc:docMkLst>
        <pc:docMk/>
      </pc:docMkLst>
      <pc:sldChg chg="addSp modSp">
        <pc:chgData name="Nia Clarke (2126229)" userId="S::2126229@student.uwtsd.ac.uk::014fc309-ae06-4e0f-8cd4-ff5dbab396fb" providerId="AD" clId="Web-{D0E04E54-B1C2-0149-AE1D-3F6777A84041}" dt="2022-08-04T14:01:05.260" v="211" actId="20577"/>
        <pc:sldMkLst>
          <pc:docMk/>
          <pc:sldMk cId="2665798896" sldId="257"/>
        </pc:sldMkLst>
        <pc:spChg chg="add mod">
          <ac:chgData name="Nia Clarke (2126229)" userId="S::2126229@student.uwtsd.ac.uk::014fc309-ae06-4e0f-8cd4-ff5dbab396fb" providerId="AD" clId="Web-{D0E04E54-B1C2-0149-AE1D-3F6777A84041}" dt="2022-08-04T13:27:56.308" v="105" actId="14100"/>
          <ac:spMkLst>
            <pc:docMk/>
            <pc:sldMk cId="2665798896" sldId="257"/>
            <ac:spMk id="3" creationId="{72DA7B4C-E803-9222-015B-DFE6DF834FF0}"/>
          </ac:spMkLst>
        </pc:spChg>
        <pc:spChg chg="mod">
          <ac:chgData name="Nia Clarke (2126229)" userId="S::2126229@student.uwtsd.ac.uk::014fc309-ae06-4e0f-8cd4-ff5dbab396fb" providerId="AD" clId="Web-{D0E04E54-B1C2-0149-AE1D-3F6777A84041}" dt="2022-08-04T14:01:05.260" v="211" actId="20577"/>
          <ac:spMkLst>
            <pc:docMk/>
            <pc:sldMk cId="2665798896" sldId="257"/>
            <ac:spMk id="54" creationId="{96069AB4-7465-651F-96A8-DC12D61F6CAD}"/>
          </ac:spMkLst>
        </pc:spChg>
      </pc:sldChg>
      <pc:sldChg chg="modSp">
        <pc:chgData name="Nia Clarke (2126229)" userId="S::2126229@student.uwtsd.ac.uk::014fc309-ae06-4e0f-8cd4-ff5dbab396fb" providerId="AD" clId="Web-{D0E04E54-B1C2-0149-AE1D-3F6777A84041}" dt="2022-08-04T13:27:46.511" v="103" actId="1076"/>
        <pc:sldMkLst>
          <pc:docMk/>
          <pc:sldMk cId="742851902" sldId="258"/>
        </pc:sldMkLst>
        <pc:spChg chg="mod">
          <ac:chgData name="Nia Clarke (2126229)" userId="S::2126229@student.uwtsd.ac.uk::014fc309-ae06-4e0f-8cd4-ff5dbab396fb" providerId="AD" clId="Web-{D0E04E54-B1C2-0149-AE1D-3F6777A84041}" dt="2022-08-04T13:27:46.511" v="103" actId="1076"/>
          <ac:spMkLst>
            <pc:docMk/>
            <pc:sldMk cId="742851902" sldId="258"/>
            <ac:spMk id="2" creationId="{2EA96656-2392-9D21-F984-A71A363AE102}"/>
          </ac:spMkLst>
        </pc:spChg>
        <pc:spChg chg="mod">
          <ac:chgData name="Nia Clarke (2126229)" userId="S::2126229@student.uwtsd.ac.uk::014fc309-ae06-4e0f-8cd4-ff5dbab396fb" providerId="AD" clId="Web-{D0E04E54-B1C2-0149-AE1D-3F6777A84041}" dt="2022-08-04T13:25:32.758" v="45" actId="1076"/>
          <ac:spMkLst>
            <pc:docMk/>
            <pc:sldMk cId="742851902" sldId="258"/>
            <ac:spMk id="8" creationId="{9F4FC404-8138-B28E-3F60-4AEB16B86C84}"/>
          </ac:spMkLst>
        </pc:spChg>
      </pc:sldChg>
      <pc:sldChg chg="addSp delSp modSp">
        <pc:chgData name="Nia Clarke (2126229)" userId="S::2126229@student.uwtsd.ac.uk::014fc309-ae06-4e0f-8cd4-ff5dbab396fb" providerId="AD" clId="Web-{D0E04E54-B1C2-0149-AE1D-3F6777A84041}" dt="2022-08-04T13:46:30.147" v="199" actId="1076"/>
        <pc:sldMkLst>
          <pc:docMk/>
          <pc:sldMk cId="1075102912" sldId="260"/>
        </pc:sldMkLst>
        <pc:spChg chg="mod">
          <ac:chgData name="Nia Clarke (2126229)" userId="S::2126229@student.uwtsd.ac.uk::014fc309-ae06-4e0f-8cd4-ff5dbab396fb" providerId="AD" clId="Web-{D0E04E54-B1C2-0149-AE1D-3F6777A84041}" dt="2022-08-04T13:46:30.147" v="199" actId="1076"/>
          <ac:spMkLst>
            <pc:docMk/>
            <pc:sldMk cId="1075102912" sldId="260"/>
            <ac:spMk id="2" creationId="{AD93F530-D618-833A-4ACD-C278581C5D58}"/>
          </ac:spMkLst>
        </pc:spChg>
        <pc:spChg chg="mod">
          <ac:chgData name="Nia Clarke (2126229)" userId="S::2126229@student.uwtsd.ac.uk::014fc309-ae06-4e0f-8cd4-ff5dbab396fb" providerId="AD" clId="Web-{D0E04E54-B1C2-0149-AE1D-3F6777A84041}" dt="2022-08-04T13:46:25.975" v="198" actId="20577"/>
          <ac:spMkLst>
            <pc:docMk/>
            <pc:sldMk cId="1075102912" sldId="260"/>
            <ac:spMk id="3" creationId="{D55F64D3-2DA1-5B50-5B94-8133E24488F5}"/>
          </ac:spMkLst>
        </pc:spChg>
        <pc:spChg chg="add del mod">
          <ac:chgData name="Nia Clarke (2126229)" userId="S::2126229@student.uwtsd.ac.uk::014fc309-ae06-4e0f-8cd4-ff5dbab396fb" providerId="AD" clId="Web-{D0E04E54-B1C2-0149-AE1D-3F6777A84041}" dt="2022-08-04T13:44:33.066" v="167"/>
          <ac:spMkLst>
            <pc:docMk/>
            <pc:sldMk cId="1075102912" sldId="260"/>
            <ac:spMk id="5" creationId="{4081272D-BF81-4984-5D7D-9AC17D1A95EA}"/>
          </ac:spMkLst>
        </pc:spChg>
        <pc:spChg chg="add del mod">
          <ac:chgData name="Nia Clarke (2126229)" userId="S::2126229@student.uwtsd.ac.uk::014fc309-ae06-4e0f-8cd4-ff5dbab396fb" providerId="AD" clId="Web-{D0E04E54-B1C2-0149-AE1D-3F6777A84041}" dt="2022-08-04T13:45:15.551" v="183"/>
          <ac:spMkLst>
            <pc:docMk/>
            <pc:sldMk cId="1075102912" sldId="260"/>
            <ac:spMk id="6" creationId="{71DE78F3-E284-10E3-600D-74EFF90CE14A}"/>
          </ac:spMkLst>
        </pc:spChg>
      </pc:sldChg>
      <pc:sldChg chg="modSp">
        <pc:chgData name="Nia Clarke (2126229)" userId="S::2126229@student.uwtsd.ac.uk::014fc309-ae06-4e0f-8cd4-ff5dbab396fb" providerId="AD" clId="Web-{D0E04E54-B1C2-0149-AE1D-3F6777A84041}" dt="2022-08-04T13:28:26.434" v="111" actId="20577"/>
        <pc:sldMkLst>
          <pc:docMk/>
          <pc:sldMk cId="3518267781" sldId="261"/>
        </pc:sldMkLst>
        <pc:spChg chg="mod">
          <ac:chgData name="Nia Clarke (2126229)" userId="S::2126229@student.uwtsd.ac.uk::014fc309-ae06-4e0f-8cd4-ff5dbab396fb" providerId="AD" clId="Web-{D0E04E54-B1C2-0149-AE1D-3F6777A84041}" dt="2022-08-04T13:28:26.434" v="111" actId="20577"/>
          <ac:spMkLst>
            <pc:docMk/>
            <pc:sldMk cId="3518267781" sldId="261"/>
            <ac:spMk id="2" creationId="{943452B9-348C-317C-FE7F-D147D8113B07}"/>
          </ac:spMkLst>
        </pc:spChg>
      </pc:sldChg>
      <pc:sldChg chg="modSp">
        <pc:chgData name="Nia Clarke (2126229)" userId="S::2126229@student.uwtsd.ac.uk::014fc309-ae06-4e0f-8cd4-ff5dbab396fb" providerId="AD" clId="Web-{D0E04E54-B1C2-0149-AE1D-3F6777A84041}" dt="2022-08-04T13:46:38.475" v="200" actId="20577"/>
        <pc:sldMkLst>
          <pc:docMk/>
          <pc:sldMk cId="2631497430" sldId="263"/>
        </pc:sldMkLst>
        <pc:spChg chg="mod">
          <ac:chgData name="Nia Clarke (2126229)" userId="S::2126229@student.uwtsd.ac.uk::014fc309-ae06-4e0f-8cd4-ff5dbab396fb" providerId="AD" clId="Web-{D0E04E54-B1C2-0149-AE1D-3F6777A84041}" dt="2022-08-04T13:39:45.309" v="157" actId="20577"/>
          <ac:spMkLst>
            <pc:docMk/>
            <pc:sldMk cId="2631497430" sldId="263"/>
            <ac:spMk id="2" creationId="{FBEACA8E-20BD-0BB0-A167-B70DEC6F01C7}"/>
          </ac:spMkLst>
        </pc:spChg>
        <pc:spChg chg="mod">
          <ac:chgData name="Nia Clarke (2126229)" userId="S::2126229@student.uwtsd.ac.uk::014fc309-ae06-4e0f-8cd4-ff5dbab396fb" providerId="AD" clId="Web-{D0E04E54-B1C2-0149-AE1D-3F6777A84041}" dt="2022-08-04T13:46:38.475" v="200" actId="20577"/>
          <ac:spMkLst>
            <pc:docMk/>
            <pc:sldMk cId="2631497430" sldId="263"/>
            <ac:spMk id="24" creationId="{502D3328-20DC-8DB1-0835-8785C1D436B0}"/>
          </ac:spMkLst>
        </pc:spChg>
      </pc:sldChg>
      <pc:sldChg chg="modSp">
        <pc:chgData name="Nia Clarke (2126229)" userId="S::2126229@student.uwtsd.ac.uk::014fc309-ae06-4e0f-8cd4-ff5dbab396fb" providerId="AD" clId="Web-{D0E04E54-B1C2-0149-AE1D-3F6777A84041}" dt="2022-08-04T13:49:52.792" v="209" actId="20577"/>
        <pc:sldMkLst>
          <pc:docMk/>
          <pc:sldMk cId="2114147618" sldId="264"/>
        </pc:sldMkLst>
        <pc:spChg chg="mod">
          <ac:chgData name="Nia Clarke (2126229)" userId="S::2126229@student.uwtsd.ac.uk::014fc309-ae06-4e0f-8cd4-ff5dbab396fb" providerId="AD" clId="Web-{D0E04E54-B1C2-0149-AE1D-3F6777A84041}" dt="2022-08-04T13:49:52.792" v="209" actId="20577"/>
          <ac:spMkLst>
            <pc:docMk/>
            <pc:sldMk cId="2114147618" sldId="264"/>
            <ac:spMk id="2" creationId="{FDC857CB-CB54-4D25-1E3A-8725B33B5EDF}"/>
          </ac:spMkLst>
        </pc:spChg>
        <pc:spChg chg="mod">
          <ac:chgData name="Nia Clarke (2126229)" userId="S::2126229@student.uwtsd.ac.uk::014fc309-ae06-4e0f-8cd4-ff5dbab396fb" providerId="AD" clId="Web-{D0E04E54-B1C2-0149-AE1D-3F6777A84041}" dt="2022-08-04T13:47:04.882" v="204" actId="20577"/>
          <ac:spMkLst>
            <pc:docMk/>
            <pc:sldMk cId="2114147618" sldId="264"/>
            <ac:spMk id="8" creationId="{5F155A82-A5B1-0A08-9559-F6A94424F705}"/>
          </ac:spMkLst>
        </pc:spChg>
      </pc:sldChg>
    </pc:docChg>
  </pc:docChgLst>
  <pc:docChgLst>
    <pc:chgData name="Nia Clarke (2126229)" userId="S::2126229@student.uwtsd.ac.uk::014fc309-ae06-4e0f-8cd4-ff5dbab396fb" providerId="AD" clId="Web-{3E89ACAA-AC18-48E4-BFC8-8922CFEF7B21}"/>
    <pc:docChg chg="addSld delSld modSld sldOrd">
      <pc:chgData name="Nia Clarke (2126229)" userId="S::2126229@student.uwtsd.ac.uk::014fc309-ae06-4e0f-8cd4-ff5dbab396fb" providerId="AD" clId="Web-{3E89ACAA-AC18-48E4-BFC8-8922CFEF7B21}" dt="2022-08-01T19:42:51.336" v="1051" actId="14100"/>
      <pc:docMkLst>
        <pc:docMk/>
      </pc:docMkLst>
      <pc:sldChg chg="addSp delSp modSp del mod setBg">
        <pc:chgData name="Nia Clarke (2126229)" userId="S::2126229@student.uwtsd.ac.uk::014fc309-ae06-4e0f-8cd4-ff5dbab396fb" providerId="AD" clId="Web-{3E89ACAA-AC18-48E4-BFC8-8922CFEF7B21}" dt="2022-08-01T19:19:08.332" v="869"/>
        <pc:sldMkLst>
          <pc:docMk/>
          <pc:sldMk cId="109857222" sldId="256"/>
        </pc:sldMkLst>
        <pc:spChg chg="mod">
          <ac:chgData name="Nia Clarke (2126229)" userId="S::2126229@student.uwtsd.ac.uk::014fc309-ae06-4e0f-8cd4-ff5dbab396fb" providerId="AD" clId="Web-{3E89ACAA-AC18-48E4-BFC8-8922CFEF7B21}" dt="2022-08-01T19:18:36.315" v="86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a Clarke (2126229)" userId="S::2126229@student.uwtsd.ac.uk::014fc309-ae06-4e0f-8cd4-ff5dbab396fb" providerId="AD" clId="Web-{3E89ACAA-AC18-48E4-BFC8-8922CFEF7B21}" dt="2022-08-01T19:18:36.315" v="86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18:36.268" v="865"/>
          <ac:spMkLst>
            <pc:docMk/>
            <pc:sldMk cId="109857222" sldId="256"/>
            <ac:spMk id="9" creationId="{5964CBE2-084A-47DF-A704-CF5F6217B569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18:36.268" v="865"/>
          <ac:spMkLst>
            <pc:docMk/>
            <pc:sldMk cId="109857222" sldId="256"/>
            <ac:spMk id="11" creationId="{686A5CBB-E03B-4019-8BCD-78975D39E48C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18:36.268" v="865"/>
          <ac:spMkLst>
            <pc:docMk/>
            <pc:sldMk cId="109857222" sldId="256"/>
            <ac:spMk id="13" creationId="{94993204-9792-4E61-A83C-73D4379E2B1C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18:36.315" v="866"/>
          <ac:spMkLst>
            <pc:docMk/>
            <pc:sldMk cId="109857222" sldId="256"/>
            <ac:spMk id="15" creationId="{362810D9-2C5A-477D-949C-C191895477F3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18:36.315" v="866"/>
          <ac:spMkLst>
            <pc:docMk/>
            <pc:sldMk cId="109857222" sldId="256"/>
            <ac:spMk id="16" creationId="{081E4A58-353D-44AE-B2FC-2A74E2E400F7}"/>
          </ac:spMkLst>
        </pc:spChg>
        <pc:picChg chg="add del mod ord">
          <ac:chgData name="Nia Clarke (2126229)" userId="S::2126229@student.uwtsd.ac.uk::014fc309-ae06-4e0f-8cd4-ff5dbab396fb" providerId="AD" clId="Web-{3E89ACAA-AC18-48E4-BFC8-8922CFEF7B21}" dt="2022-08-01T19:19:00.863" v="868"/>
          <ac:picMkLst>
            <pc:docMk/>
            <pc:sldMk cId="109857222" sldId="256"/>
            <ac:picMk id="4" creationId="{F58C1F79-C699-A0D9-314D-9E02FDB2C9A5}"/>
          </ac:picMkLst>
        </pc:picChg>
      </pc:sldChg>
      <pc:sldChg chg="addSp delSp modSp new mod ord setBg setClrOvrMap">
        <pc:chgData name="Nia Clarke (2126229)" userId="S::2126229@student.uwtsd.ac.uk::014fc309-ae06-4e0f-8cd4-ff5dbab396fb" providerId="AD" clId="Web-{3E89ACAA-AC18-48E4-BFC8-8922CFEF7B21}" dt="2022-08-01T19:23:43.972" v="913" actId="20577"/>
        <pc:sldMkLst>
          <pc:docMk/>
          <pc:sldMk cId="2665798896" sldId="257"/>
        </pc:sldMkLst>
        <pc:spChg chg="mod ord">
          <ac:chgData name="Nia Clarke (2126229)" userId="S::2126229@student.uwtsd.ac.uk::014fc309-ae06-4e0f-8cd4-ff5dbab396fb" providerId="AD" clId="Web-{3E89ACAA-AC18-48E4-BFC8-8922CFEF7B21}" dt="2022-08-01T19:16:10.885" v="834" actId="20577"/>
          <ac:spMkLst>
            <pc:docMk/>
            <pc:sldMk cId="2665798896" sldId="257"/>
            <ac:spMk id="2" creationId="{0A9F6DFC-AC62-0891-DF6D-89865BE5F8A6}"/>
          </ac:spMkLst>
        </pc:spChg>
        <pc:spChg chg="del">
          <ac:chgData name="Nia Clarke (2126229)" userId="S::2126229@student.uwtsd.ac.uk::014fc309-ae06-4e0f-8cd4-ff5dbab396fb" providerId="AD" clId="Web-{3E89ACAA-AC18-48E4-BFC8-8922CFEF7B21}" dt="2022-08-01T18:44:05.929" v="33"/>
          <ac:spMkLst>
            <pc:docMk/>
            <pc:sldMk cId="2665798896" sldId="257"/>
            <ac:spMk id="3" creationId="{313BAAA2-7162-0F2F-45E9-A3B3FDB4386B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57.936" v="45"/>
          <ac:spMkLst>
            <pc:docMk/>
            <pc:sldMk cId="2665798896" sldId="257"/>
            <ac:spMk id="8" creationId="{96069AB4-7465-651F-96A8-DC12D61F6CAD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4:17.993" v="35"/>
          <ac:spMkLst>
            <pc:docMk/>
            <pc:sldMk cId="2665798896" sldId="257"/>
            <ac:spMk id="9" creationId="{BA79A7CF-01AF-4178-9369-94E0C90EB046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4:17.993" v="35"/>
          <ac:spMkLst>
            <pc:docMk/>
            <pc:sldMk cId="2665798896" sldId="257"/>
            <ac:spMk id="11" creationId="{99413ED5-9ED4-4772-BCE4-2BCAE6B12E35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4:17.993" v="35"/>
          <ac:spMkLst>
            <pc:docMk/>
            <pc:sldMk cId="2665798896" sldId="257"/>
            <ac:spMk id="13" creationId="{04357C93-F0CB-4A1C-8F77-4E9063789819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4:17.993" v="35"/>
          <ac:spMkLst>
            <pc:docMk/>
            <pc:sldMk cId="2665798896" sldId="257"/>
            <ac:spMk id="15" creationId="{90F533E9-6690-41A8-A372-4C6C622D028D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4:23.227" v="37"/>
          <ac:spMkLst>
            <pc:docMk/>
            <pc:sldMk cId="2665798896" sldId="257"/>
            <ac:spMk id="17" creationId="{16C5FA50-8D52-4617-AF91-5C7B1C8352F1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4:23.227" v="37"/>
          <ac:spMkLst>
            <pc:docMk/>
            <pc:sldMk cId="2665798896" sldId="257"/>
            <ac:spMk id="18" creationId="{E223798C-12AD-4B0C-A50C-D676347D67CF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57.936" v="45"/>
          <ac:spMkLst>
            <pc:docMk/>
            <pc:sldMk cId="2665798896" sldId="257"/>
            <ac:spMk id="23" creationId="{5A0118C5-4F8D-4CF4-BADD-53FEACC6C42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0.137" v="40"/>
          <ac:spMkLst>
            <pc:docMk/>
            <pc:sldMk cId="2665798896" sldId="257"/>
            <ac:spMk id="32" creationId="{0DE6A193-4755-479A-BC6F-A7EBCA73BE1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0.137" v="40"/>
          <ac:spMkLst>
            <pc:docMk/>
            <pc:sldMk cId="2665798896" sldId="257"/>
            <ac:spMk id="34" creationId="{5A55B759-31A7-423C-9BC2-A8BC09FE98B9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0.137" v="40"/>
          <ac:spMkLst>
            <pc:docMk/>
            <pc:sldMk cId="2665798896" sldId="257"/>
            <ac:spMk id="36" creationId="{F78796AF-79A0-47AC-BEFD-BFFC00F968C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3.075" v="42"/>
          <ac:spMkLst>
            <pc:docMk/>
            <pc:sldMk cId="2665798896" sldId="257"/>
            <ac:spMk id="38" creationId="{934DE833-36D4-4437-AE2A-701BDE9C3923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3.075" v="42"/>
          <ac:spMkLst>
            <pc:docMk/>
            <pc:sldMk cId="2665798896" sldId="257"/>
            <ac:spMk id="39" creationId="{C83F9D7D-8B7D-49DF-AA94-0A9A8D671027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3.075" v="42"/>
          <ac:spMkLst>
            <pc:docMk/>
            <pc:sldMk cId="2665798896" sldId="257"/>
            <ac:spMk id="40" creationId="{DC580C66-5435-4F00-873E-679D3D5049C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3.075" v="42"/>
          <ac:spMkLst>
            <pc:docMk/>
            <pc:sldMk cId="2665798896" sldId="257"/>
            <ac:spMk id="41" creationId="{5707F116-8EC0-4822-9067-186AC8C96EB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3.075" v="42"/>
          <ac:spMkLst>
            <pc:docMk/>
            <pc:sldMk cId="2665798896" sldId="257"/>
            <ac:spMk id="42" creationId="{B4AFD177-1A38-4FAE-87D4-840AE22C861C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3.075" v="42"/>
          <ac:spMkLst>
            <pc:docMk/>
            <pc:sldMk cId="2665798896" sldId="257"/>
            <ac:spMk id="43" creationId="{49F1A7E4-819D-4D21-8E8B-32671A9F9853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3.075" v="42"/>
          <ac:spMkLst>
            <pc:docMk/>
            <pc:sldMk cId="2665798896" sldId="257"/>
            <ac:spMk id="44" creationId="{52329D9A-3D48-4B69-939D-2A480F14786F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33.075" v="42"/>
          <ac:spMkLst>
            <pc:docMk/>
            <pc:sldMk cId="2665798896" sldId="257"/>
            <ac:spMk id="46" creationId="{2D5CC4CB-7B78-480A-A0AE-A8A35C08E19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57.936" v="44"/>
          <ac:spMkLst>
            <pc:docMk/>
            <pc:sldMk cId="2665798896" sldId="257"/>
            <ac:spMk id="48" creationId="{B95B9BA8-1D69-4796-85F5-B6D0BD52354B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8:45:57.936" v="44"/>
          <ac:spMkLst>
            <pc:docMk/>
            <pc:sldMk cId="2665798896" sldId="257"/>
            <ac:spMk id="51" creationId="{96069AB4-7465-651F-96A8-DC12D61F6CAD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16:03.587" v="833"/>
          <ac:spMkLst>
            <pc:docMk/>
            <pc:sldMk cId="2665798896" sldId="257"/>
            <ac:spMk id="53" creationId="{357DD0D3-F869-46D0-944C-6EC60E19E351}"/>
          </ac:spMkLst>
        </pc:spChg>
        <pc:spChg chg="add mod">
          <ac:chgData name="Nia Clarke (2126229)" userId="S::2126229@student.uwtsd.ac.uk::014fc309-ae06-4e0f-8cd4-ff5dbab396fb" providerId="AD" clId="Web-{3E89ACAA-AC18-48E4-BFC8-8922CFEF7B21}" dt="2022-08-01T19:23:43.972" v="913" actId="20577"/>
          <ac:spMkLst>
            <pc:docMk/>
            <pc:sldMk cId="2665798896" sldId="257"/>
            <ac:spMk id="54" creationId="{96069AB4-7465-651F-96A8-DC12D61F6CAD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16:03.572" v="832"/>
          <ac:spMkLst>
            <pc:docMk/>
            <pc:sldMk cId="2665798896" sldId="257"/>
            <ac:spMk id="59" creationId="{B95B9BA8-1D69-4796-85F5-B6D0BD52354B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16:03.587" v="833"/>
          <ac:spMkLst>
            <pc:docMk/>
            <pc:sldMk cId="2665798896" sldId="257"/>
            <ac:spMk id="65" creationId="{CAEBFCD5-5356-4326-8D39-8235A46CD7B2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16:03.587" v="833"/>
          <ac:spMkLst>
            <pc:docMk/>
            <pc:sldMk cId="2665798896" sldId="257"/>
            <ac:spMk id="66" creationId="{5A0118C5-4F8D-4CF4-BADD-53FEACC6C42A}"/>
          </ac:spMkLst>
        </pc:spChg>
        <pc:grpChg chg="add del">
          <ac:chgData name="Nia Clarke (2126229)" userId="S::2126229@student.uwtsd.ac.uk::014fc309-ae06-4e0f-8cd4-ff5dbab396fb" providerId="AD" clId="Web-{3E89ACAA-AC18-48E4-BFC8-8922CFEF7B21}" dt="2022-08-01T18:45:57.936" v="45"/>
          <ac:grpSpMkLst>
            <pc:docMk/>
            <pc:sldMk cId="2665798896" sldId="257"/>
            <ac:grpSpMk id="24" creationId="{B894EFA8-F425-4D19-A94B-445388B31E20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8:45:57.936" v="45"/>
          <ac:grpSpMkLst>
            <pc:docMk/>
            <pc:sldMk cId="2665798896" sldId="257"/>
            <ac:grpSpMk id="26" creationId="{582A903B-6B78-4F0A-B7C9-3D80499020B8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8:45:57.936" v="44"/>
          <ac:grpSpMkLst>
            <pc:docMk/>
            <pc:sldMk cId="2665798896" sldId="257"/>
            <ac:grpSpMk id="49" creationId="{0EAC7AFE-68C0-41EB-A1C7-108E60D7C338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9:16:03.572" v="832"/>
          <ac:grpSpMkLst>
            <pc:docMk/>
            <pc:sldMk cId="2665798896" sldId="257"/>
            <ac:grpSpMk id="61" creationId="{23705FF7-CAB4-430F-A07B-AF2245F17F1C}"/>
          </ac:grpSpMkLst>
        </pc:grpChg>
        <pc:grpChg chg="add">
          <ac:chgData name="Nia Clarke (2126229)" userId="S::2126229@student.uwtsd.ac.uk::014fc309-ae06-4e0f-8cd4-ff5dbab396fb" providerId="AD" clId="Web-{3E89ACAA-AC18-48E4-BFC8-8922CFEF7B21}" dt="2022-08-01T19:16:03.587" v="833"/>
          <ac:grpSpMkLst>
            <pc:docMk/>
            <pc:sldMk cId="2665798896" sldId="257"/>
            <ac:grpSpMk id="67" creationId="{5F2AA49C-5AC0-41C7-BFAF-74B8D8293C8F}"/>
          </ac:grpSpMkLst>
        </pc:grpChg>
        <pc:grpChg chg="add">
          <ac:chgData name="Nia Clarke (2126229)" userId="S::2126229@student.uwtsd.ac.uk::014fc309-ae06-4e0f-8cd4-ff5dbab396fb" providerId="AD" clId="Web-{3E89ACAA-AC18-48E4-BFC8-8922CFEF7B21}" dt="2022-08-01T19:16:03.587" v="833"/>
          <ac:grpSpMkLst>
            <pc:docMk/>
            <pc:sldMk cId="2665798896" sldId="257"/>
            <ac:grpSpMk id="81" creationId="{134CC3FF-7AA4-46F4-8B24-2F9383D86DBD}"/>
          </ac:grpSpMkLst>
        </pc:grpChg>
        <pc:grpChg chg="add">
          <ac:chgData name="Nia Clarke (2126229)" userId="S::2126229@student.uwtsd.ac.uk::014fc309-ae06-4e0f-8cd4-ff5dbab396fb" providerId="AD" clId="Web-{3E89ACAA-AC18-48E4-BFC8-8922CFEF7B21}" dt="2022-08-01T19:16:03.587" v="833"/>
          <ac:grpSpMkLst>
            <pc:docMk/>
            <pc:sldMk cId="2665798896" sldId="257"/>
            <ac:grpSpMk id="82" creationId="{BB32367D-C4F2-49D5-A586-298C7CA821B0}"/>
          </ac:grpSpMkLst>
        </pc:grpChg>
        <pc:picChg chg="add mod ord">
          <ac:chgData name="Nia Clarke (2126229)" userId="S::2126229@student.uwtsd.ac.uk::014fc309-ae06-4e0f-8cd4-ff5dbab396fb" providerId="AD" clId="Web-{3E89ACAA-AC18-48E4-BFC8-8922CFEF7B21}" dt="2022-08-01T19:16:03.587" v="833"/>
          <ac:picMkLst>
            <pc:docMk/>
            <pc:sldMk cId="2665798896" sldId="257"/>
            <ac:picMk id="4" creationId="{5248CEDE-CB6C-5A4D-AF02-BFC4185798A2}"/>
          </ac:picMkLst>
        </pc:picChg>
      </pc:sldChg>
      <pc:sldChg chg="addSp delSp modSp new mod ord setBg">
        <pc:chgData name="Nia Clarke (2126229)" userId="S::2126229@student.uwtsd.ac.uk::014fc309-ae06-4e0f-8cd4-ff5dbab396fb" providerId="AD" clId="Web-{3E89ACAA-AC18-48E4-BFC8-8922CFEF7B21}" dt="2022-08-01T19:33:19.004" v="1000"/>
        <pc:sldMkLst>
          <pc:docMk/>
          <pc:sldMk cId="742851902" sldId="258"/>
        </pc:sldMkLst>
        <pc:spChg chg="mod">
          <ac:chgData name="Nia Clarke (2126229)" userId="S::2126229@student.uwtsd.ac.uk::014fc309-ae06-4e0f-8cd4-ff5dbab396fb" providerId="AD" clId="Web-{3E89ACAA-AC18-48E4-BFC8-8922CFEF7B21}" dt="2022-08-01T19:08:01.890" v="535" actId="1076"/>
          <ac:spMkLst>
            <pc:docMk/>
            <pc:sldMk cId="742851902" sldId="258"/>
            <ac:spMk id="2" creationId="{2EA96656-2392-9D21-F984-A71A363AE102}"/>
          </ac:spMkLst>
        </pc:spChg>
        <pc:spChg chg="del">
          <ac:chgData name="Nia Clarke (2126229)" userId="S::2126229@student.uwtsd.ac.uk::014fc309-ae06-4e0f-8cd4-ff5dbab396fb" providerId="AD" clId="Web-{3E89ACAA-AC18-48E4-BFC8-8922CFEF7B21}" dt="2022-08-01T19:06:33.885" v="477"/>
          <ac:spMkLst>
            <pc:docMk/>
            <pc:sldMk cId="742851902" sldId="258"/>
            <ac:spMk id="3" creationId="{B450BE0C-0D64-AE9D-6781-A5B4A18CA7E7}"/>
          </ac:spMkLst>
        </pc:spChg>
        <pc:spChg chg="add mod">
          <ac:chgData name="Nia Clarke (2126229)" userId="S::2126229@student.uwtsd.ac.uk::014fc309-ae06-4e0f-8cd4-ff5dbab396fb" providerId="AD" clId="Web-{3E89ACAA-AC18-48E4-BFC8-8922CFEF7B21}" dt="2022-08-01T19:09:47.244" v="637" actId="20577"/>
          <ac:spMkLst>
            <pc:docMk/>
            <pc:sldMk cId="742851902" sldId="258"/>
            <ac:spMk id="8" creationId="{9F4FC404-8138-B28E-3F60-4AEB16B86C84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06:42.979" v="478"/>
          <ac:spMkLst>
            <pc:docMk/>
            <pc:sldMk cId="742851902" sldId="258"/>
            <ac:spMk id="11" creationId="{5A0118C5-4F8D-4CF4-BADD-53FEACC6C42A}"/>
          </ac:spMkLst>
        </pc:spChg>
        <pc:grpChg chg="add">
          <ac:chgData name="Nia Clarke (2126229)" userId="S::2126229@student.uwtsd.ac.uk::014fc309-ae06-4e0f-8cd4-ff5dbab396fb" providerId="AD" clId="Web-{3E89ACAA-AC18-48E4-BFC8-8922CFEF7B21}" dt="2022-08-01T19:06:42.979" v="478"/>
          <ac:grpSpMkLst>
            <pc:docMk/>
            <pc:sldMk cId="742851902" sldId="258"/>
            <ac:grpSpMk id="13" creationId="{B894EFA8-F425-4D19-A94B-445388B31E20}"/>
          </ac:grpSpMkLst>
        </pc:grpChg>
        <pc:grpChg chg="add">
          <ac:chgData name="Nia Clarke (2126229)" userId="S::2126229@student.uwtsd.ac.uk::014fc309-ae06-4e0f-8cd4-ff5dbab396fb" providerId="AD" clId="Web-{3E89ACAA-AC18-48E4-BFC8-8922CFEF7B21}" dt="2022-08-01T19:06:42.979" v="478"/>
          <ac:grpSpMkLst>
            <pc:docMk/>
            <pc:sldMk cId="742851902" sldId="258"/>
            <ac:grpSpMk id="17" creationId="{582A903B-6B78-4F0A-B7C9-3D80499020B8}"/>
          </ac:grpSpMkLst>
        </pc:grpChg>
        <pc:picChg chg="add mod ord">
          <ac:chgData name="Nia Clarke (2126229)" userId="S::2126229@student.uwtsd.ac.uk::014fc309-ae06-4e0f-8cd4-ff5dbab396fb" providerId="AD" clId="Web-{3E89ACAA-AC18-48E4-BFC8-8922CFEF7B21}" dt="2022-08-01T19:06:42.979" v="478"/>
          <ac:picMkLst>
            <pc:docMk/>
            <pc:sldMk cId="742851902" sldId="258"/>
            <ac:picMk id="4" creationId="{088213F8-85A5-4193-AEBA-CBDFFF1736B4}"/>
          </ac:picMkLst>
        </pc:picChg>
      </pc:sldChg>
      <pc:sldChg chg="addSp delSp modSp new mod setBg setClrOvrMap">
        <pc:chgData name="Nia Clarke (2126229)" userId="S::2126229@student.uwtsd.ac.uk::014fc309-ae06-4e0f-8cd4-ff5dbab396fb" providerId="AD" clId="Web-{3E89ACAA-AC18-48E4-BFC8-8922CFEF7B21}" dt="2022-08-01T19:42:51.336" v="1051" actId="14100"/>
        <pc:sldMkLst>
          <pc:docMk/>
          <pc:sldMk cId="2598629838" sldId="259"/>
        </pc:sldMkLst>
        <pc:spChg chg="del mod ord">
          <ac:chgData name="Nia Clarke (2126229)" userId="S::2126229@student.uwtsd.ac.uk::014fc309-ae06-4e0f-8cd4-ff5dbab396fb" providerId="AD" clId="Web-{3E89ACAA-AC18-48E4-BFC8-8922CFEF7B21}" dt="2022-08-01T19:40:50.985" v="1031"/>
          <ac:spMkLst>
            <pc:docMk/>
            <pc:sldMk cId="2598629838" sldId="259"/>
            <ac:spMk id="2" creationId="{41201A71-C137-BAE2-7D74-74F176633AF2}"/>
          </ac:spMkLst>
        </pc:spChg>
        <pc:spChg chg="del mod ord">
          <ac:chgData name="Nia Clarke (2126229)" userId="S::2126229@student.uwtsd.ac.uk::014fc309-ae06-4e0f-8cd4-ff5dbab396fb" providerId="AD" clId="Web-{3E89ACAA-AC18-48E4-BFC8-8922CFEF7B21}" dt="2022-08-01T19:40:46.501" v="1030"/>
          <ac:spMkLst>
            <pc:docMk/>
            <pc:sldMk cId="2598629838" sldId="259"/>
            <ac:spMk id="3" creationId="{8F047840-BD64-F87D-9F23-D7752CD93131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07.076" v="1020"/>
          <ac:spMkLst>
            <pc:docMk/>
            <pc:sldMk cId="2598629838" sldId="259"/>
            <ac:spMk id="13" creationId="{201C88F9-E440-45DE-A776-9609EB590BF5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15" creationId="{F6E384F5-137A-40B1-97F0-694CC6ECD59C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16" creationId="{2E2D6188-24E5-426A-BB2A-3FA2D6B9C3EF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17" creationId="{9DBC4630-03DA-474F-BBCB-BA3AE6B317A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19" creationId="{1208BC59-C84F-483F-80CD-FAEC74229B97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21" creationId="{A1DABD52-05DF-4F31-AFB9-B330D8BE46FD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23" creationId="{78418A25-6EAC-4140-BFE6-284E1925B5EE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25" creationId="{6B9D64DB-4D5C-4A91-B45F-F301E3174F9F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27" creationId="{8E4F04B5-4D4A-4F70-8549-384AF535134B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29" creationId="{0D14DB62-3EB3-452E-89EE-30B0CDB0C8F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23.187" v="1024"/>
          <ac:spMkLst>
            <pc:docMk/>
            <pc:sldMk cId="2598629838" sldId="259"/>
            <ac:spMk id="31" creationId="{CB14CE1B-4BC5-4EF2-BE3D-05E4F580B3DB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42.594" v="1029"/>
          <ac:spMkLst>
            <pc:docMk/>
            <pc:sldMk cId="2598629838" sldId="259"/>
            <ac:spMk id="36" creationId="{07977D39-626F-40D7-B00F-16E02602DD5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42.594" v="1029"/>
          <ac:spMkLst>
            <pc:docMk/>
            <pc:sldMk cId="2598629838" sldId="259"/>
            <ac:spMk id="38" creationId="{B905CDE4-B751-4B3E-B625-6E59F890341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42.594" v="1029"/>
          <ac:spMkLst>
            <pc:docMk/>
            <pc:sldMk cId="2598629838" sldId="259"/>
            <ac:spMk id="40" creationId="{08108C16-F4C0-44AA-999D-17BD39219B2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42.594" v="1029"/>
          <ac:spMkLst>
            <pc:docMk/>
            <pc:sldMk cId="2598629838" sldId="259"/>
            <ac:spMk id="42" creationId="{CDC29AC1-2821-4FCC-B597-88DAF39C36FE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42.594" v="1029"/>
          <ac:spMkLst>
            <pc:docMk/>
            <pc:sldMk cId="2598629838" sldId="259"/>
            <ac:spMk id="44" creationId="{C8F10CB3-3B5E-4C7A-98CF-B87454DDFA39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42.594" v="1028"/>
          <ac:spMkLst>
            <pc:docMk/>
            <pc:sldMk cId="2598629838" sldId="259"/>
            <ac:spMk id="49" creationId="{5CB593EA-2F98-479F-B4C4-F366571FA64D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42.594" v="1028"/>
          <ac:spMkLst>
            <pc:docMk/>
            <pc:sldMk cId="2598629838" sldId="259"/>
            <ac:spMk id="51" creationId="{39BEB6D0-9E4E-4221-93D1-74ABECEE9EFC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0:54.251" v="1032"/>
          <ac:spMkLst>
            <pc:docMk/>
            <pc:sldMk cId="2598629838" sldId="259"/>
            <ac:spMk id="53" creationId="{12C63567-9A18-430B-817B-152D609F572F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10.724" v="1040"/>
          <ac:spMkLst>
            <pc:docMk/>
            <pc:sldMk cId="2598629838" sldId="259"/>
            <ac:spMk id="58" creationId="{42A4FC2C-047E-45A5-965D-8E1E3BF09BC6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00.161" v="1037"/>
          <ac:spMkLst>
            <pc:docMk/>
            <pc:sldMk cId="2598629838" sldId="259"/>
            <ac:spMk id="63" creationId="{E3B4FF89-C45F-4E24-B963-61E855708F2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00.161" v="1037"/>
          <ac:spMkLst>
            <pc:docMk/>
            <pc:sldMk cId="2598629838" sldId="259"/>
            <ac:spMk id="65" creationId="{14F25C03-EF67-4344-8AEA-7B3FA0DED02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00.161" v="1037"/>
          <ac:spMkLst>
            <pc:docMk/>
            <pc:sldMk cId="2598629838" sldId="259"/>
            <ac:spMk id="67" creationId="{F74793DE-3651-410B-B243-8F0B1468E6A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10.708" v="1039"/>
          <ac:spMkLst>
            <pc:docMk/>
            <pc:sldMk cId="2598629838" sldId="259"/>
            <ac:spMk id="69" creationId="{E6F01E9F-6B0E-4CF9-87AF-27ECD8D4602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71" creationId="{FAF10F47-1605-47C5-AE58-9062909ADA42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72" creationId="{112839B5-6527-4FE1-B5CA-71D5FFC47C0E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73" creationId="{089B37F3-721E-4809-A50E-9EE306404ED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74" creationId="{6F32C1A4-2AC7-48CB-9AB7-B80470C0FD23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75" creationId="{BE12D8E2-6088-4997-A8C6-1794DA9E1D4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2.647" v="1045"/>
          <ac:spMkLst>
            <pc:docMk/>
            <pc:sldMk cId="2598629838" sldId="259"/>
            <ac:spMk id="80" creationId="{E3B4FF89-C45F-4E24-B963-61E855708F2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2.647" v="1045"/>
          <ac:spMkLst>
            <pc:docMk/>
            <pc:sldMk cId="2598629838" sldId="259"/>
            <ac:spMk id="82" creationId="{14F25C03-EF67-4344-8AEA-7B3FA0DED02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2.647" v="1045"/>
          <ac:spMkLst>
            <pc:docMk/>
            <pc:sldMk cId="2598629838" sldId="259"/>
            <ac:spMk id="84" creationId="{F74793DE-3651-410B-B243-8F0B1468E6A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25" v="1047"/>
          <ac:spMkLst>
            <pc:docMk/>
            <pc:sldMk cId="2598629838" sldId="259"/>
            <ac:spMk id="86" creationId="{558BA547-98A0-4003-8D14-BEC8A12577D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25" v="1047"/>
          <ac:spMkLst>
            <pc:docMk/>
            <pc:sldMk cId="2598629838" sldId="259"/>
            <ac:spMk id="87" creationId="{296BB291-4ABC-48EB-A20E-B11F249FD147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25" v="1047"/>
          <ac:spMkLst>
            <pc:docMk/>
            <pc:sldMk cId="2598629838" sldId="259"/>
            <ac:spMk id="88" creationId="{7C498D76-5C8E-4439-9D70-BA9F56197405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25" v="1047"/>
          <ac:spMkLst>
            <pc:docMk/>
            <pc:sldMk cId="2598629838" sldId="259"/>
            <ac:spMk id="89" creationId="{EF68680D-88C3-4223-8FF9-B7CEA07C1E9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25" v="1047"/>
          <ac:spMkLst>
            <pc:docMk/>
            <pc:sldMk cId="2598629838" sldId="259"/>
            <ac:spMk id="90" creationId="{F95AC789-3AB1-41E7-BF4E-6861EF94816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42:38.725" v="1047"/>
          <ac:spMkLst>
            <pc:docMk/>
            <pc:sldMk cId="2598629838" sldId="259"/>
            <ac:spMk id="91" creationId="{1E45451A-56A1-4D57-8530-06665AB9628F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93" creationId="{112839B5-6527-4FE1-B5CA-71D5FFC47C0E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94" creationId="{089B37F3-721E-4809-A50E-9EE306404ED8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95" creationId="{6F32C1A4-2AC7-48CB-9AB7-B80470C0FD23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96" creationId="{BE12D8E2-6088-4997-A8C6-1794DA9E1D48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42:38.741" v="1048"/>
          <ac:spMkLst>
            <pc:docMk/>
            <pc:sldMk cId="2598629838" sldId="259"/>
            <ac:spMk id="97" creationId="{FAF10F47-1605-47C5-AE58-9062909ADA42}"/>
          </ac:spMkLst>
        </pc:spChg>
        <pc:picChg chg="add mod ord">
          <ac:chgData name="Nia Clarke (2126229)" userId="S::2126229@student.uwtsd.ac.uk::014fc309-ae06-4e0f-8cd4-ff5dbab396fb" providerId="AD" clId="Web-{3E89ACAA-AC18-48E4-BFC8-8922CFEF7B21}" dt="2022-08-01T19:42:51.336" v="1051" actId="14100"/>
          <ac:picMkLst>
            <pc:docMk/>
            <pc:sldMk cId="2598629838" sldId="259"/>
            <ac:picMk id="4" creationId="{EE15AFE8-3334-4E74-87C6-A7431534A99B}"/>
          </ac:picMkLst>
        </pc:picChg>
        <pc:picChg chg="add mod ord">
          <ac:chgData name="Nia Clarke (2126229)" userId="S::2126229@student.uwtsd.ac.uk::014fc309-ae06-4e0f-8cd4-ff5dbab396fb" providerId="AD" clId="Web-{3E89ACAA-AC18-48E4-BFC8-8922CFEF7B21}" dt="2022-08-01T19:42:38.741" v="1048"/>
          <ac:picMkLst>
            <pc:docMk/>
            <pc:sldMk cId="2598629838" sldId="259"/>
            <ac:picMk id="5" creationId="{5A3F1372-0403-37D4-D952-9A98071EA36B}"/>
          </ac:picMkLst>
        </pc:picChg>
        <pc:picChg chg="add mod ord">
          <ac:chgData name="Nia Clarke (2126229)" userId="S::2126229@student.uwtsd.ac.uk::014fc309-ae06-4e0f-8cd4-ff5dbab396fb" providerId="AD" clId="Web-{3E89ACAA-AC18-48E4-BFC8-8922CFEF7B21}" dt="2022-08-01T19:42:38.725" v="1047"/>
          <ac:picMkLst>
            <pc:docMk/>
            <pc:sldMk cId="2598629838" sldId="259"/>
            <ac:picMk id="6" creationId="{C4455676-04FC-038F-8C3B-9F6316E5817D}"/>
          </ac:picMkLst>
        </pc:picChg>
        <pc:picChg chg="add mod ord">
          <ac:chgData name="Nia Clarke (2126229)" userId="S::2126229@student.uwtsd.ac.uk::014fc309-ae06-4e0f-8cd4-ff5dbab396fb" providerId="AD" clId="Web-{3E89ACAA-AC18-48E4-BFC8-8922CFEF7B21}" dt="2022-08-01T19:42:38.725" v="1047"/>
          <ac:picMkLst>
            <pc:docMk/>
            <pc:sldMk cId="2598629838" sldId="259"/>
            <ac:picMk id="7" creationId="{A7B8E4C5-95FA-F989-833B-09E326845018}"/>
          </ac:picMkLst>
        </pc:picChg>
        <pc:picChg chg="add mod ord">
          <ac:chgData name="Nia Clarke (2126229)" userId="S::2126229@student.uwtsd.ac.uk::014fc309-ae06-4e0f-8cd4-ff5dbab396fb" providerId="AD" clId="Web-{3E89ACAA-AC18-48E4-BFC8-8922CFEF7B21}" dt="2022-08-01T19:42:38.725" v="1047"/>
          <ac:picMkLst>
            <pc:docMk/>
            <pc:sldMk cId="2598629838" sldId="259"/>
            <ac:picMk id="8" creationId="{0A0082E5-5247-9CDC-E526-1CE6A94B1EDF}"/>
          </ac:picMkLst>
        </pc:picChg>
        <pc:picChg chg="add mod ord">
          <ac:chgData name="Nia Clarke (2126229)" userId="S::2126229@student.uwtsd.ac.uk::014fc309-ae06-4e0f-8cd4-ff5dbab396fb" providerId="AD" clId="Web-{3E89ACAA-AC18-48E4-BFC8-8922CFEF7B21}" dt="2022-08-01T19:42:38.725" v="1047"/>
          <ac:picMkLst>
            <pc:docMk/>
            <pc:sldMk cId="2598629838" sldId="259"/>
            <ac:picMk id="9" creationId="{96E0F74D-A2A7-F111-4212-22F77D0774BB}"/>
          </ac:picMkLst>
        </pc:picChg>
      </pc:sldChg>
      <pc:sldChg chg="addSp delSp modSp new mod ord setBg addAnim setClrOvrMap">
        <pc:chgData name="Nia Clarke (2126229)" userId="S::2126229@student.uwtsd.ac.uk::014fc309-ae06-4e0f-8cd4-ff5dbab396fb" providerId="AD" clId="Web-{3E89ACAA-AC18-48E4-BFC8-8922CFEF7B21}" dt="2022-08-01T19:41:02.470" v="1033"/>
        <pc:sldMkLst>
          <pc:docMk/>
          <pc:sldMk cId="1075102912" sldId="260"/>
        </pc:sldMkLst>
        <pc:spChg chg="mod ord">
          <ac:chgData name="Nia Clarke (2126229)" userId="S::2126229@student.uwtsd.ac.uk::014fc309-ae06-4e0f-8cd4-ff5dbab396fb" providerId="AD" clId="Web-{3E89ACAA-AC18-48E4-BFC8-8922CFEF7B21}" dt="2022-08-01T19:29:57.524" v="973"/>
          <ac:spMkLst>
            <pc:docMk/>
            <pc:sldMk cId="1075102912" sldId="260"/>
            <ac:spMk id="2" creationId="{AD93F530-D618-833A-4ACD-C278581C5D58}"/>
          </ac:spMkLst>
        </pc:spChg>
        <pc:spChg chg="del">
          <ac:chgData name="Nia Clarke (2126229)" userId="S::2126229@student.uwtsd.ac.uk::014fc309-ae06-4e0f-8cd4-ff5dbab396fb" providerId="AD" clId="Web-{3E89ACAA-AC18-48E4-BFC8-8922CFEF7B21}" dt="2022-08-01T19:28:43.270" v="953"/>
          <ac:spMkLst>
            <pc:docMk/>
            <pc:sldMk cId="1075102912" sldId="260"/>
            <ac:spMk id="3" creationId="{A16A6F21-1E09-1546-BF1E-4DE35592B6E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07.271" v="956"/>
          <ac:spMkLst>
            <pc:docMk/>
            <pc:sldMk cId="1075102912" sldId="260"/>
            <ac:spMk id="8" creationId="{FC11D496-B5E5-A14F-AB3B-A1DF748C7DE9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10.006" v="958"/>
          <ac:spMkLst>
            <pc:docMk/>
            <pc:sldMk cId="1075102912" sldId="260"/>
            <ac:spMk id="9" creationId="{6753252F-4873-4F63-801D-CC719279A7D5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07.271" v="956"/>
          <ac:spMkLst>
            <pc:docMk/>
            <pc:sldMk cId="1075102912" sldId="260"/>
            <ac:spMk id="11" creationId="{35F0E358-1E49-4920-80D8-C3D13870883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07.271" v="956"/>
          <ac:spMkLst>
            <pc:docMk/>
            <pc:sldMk cId="1075102912" sldId="260"/>
            <ac:spMk id="13" creationId="{E2D2362D-7010-4036-B9CA-03DFC8EB3B01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07.271" v="956"/>
          <ac:spMkLst>
            <pc:docMk/>
            <pc:sldMk cId="1075102912" sldId="260"/>
            <ac:spMk id="15" creationId="{DC85BF5E-2BD6-4E5B-8EA3-420B45BB03F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07.271" v="956"/>
          <ac:spMkLst>
            <pc:docMk/>
            <pc:sldMk cId="1075102912" sldId="260"/>
            <ac:spMk id="17" creationId="{740D8E28-91B5-42B0-9D6C-B777D8AD90C2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10.006" v="958"/>
          <ac:spMkLst>
            <pc:docMk/>
            <pc:sldMk cId="1075102912" sldId="260"/>
            <ac:spMk id="19" creationId="{047C8CCB-F95D-4249-92DD-651249D3535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15.991" v="960"/>
          <ac:spMkLst>
            <pc:docMk/>
            <pc:sldMk cId="1075102912" sldId="260"/>
            <ac:spMk id="21" creationId="{D4771268-CB57-404A-9271-370EB28F609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32.429" v="967"/>
          <ac:spMkLst>
            <pc:docMk/>
            <pc:sldMk cId="1075102912" sldId="260"/>
            <ac:spMk id="23" creationId="{35F0E358-1E49-4920-80D8-C3D13870883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32.429" v="967"/>
          <ac:spMkLst>
            <pc:docMk/>
            <pc:sldMk cId="1075102912" sldId="260"/>
            <ac:spMk id="24" creationId="{E2D2362D-7010-4036-B9CA-03DFC8EB3B01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32.429" v="967"/>
          <ac:spMkLst>
            <pc:docMk/>
            <pc:sldMk cId="1075102912" sldId="260"/>
            <ac:spMk id="25" creationId="{DC85BF5E-2BD6-4E5B-8EA3-420B45BB03F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32.429" v="967"/>
          <ac:spMkLst>
            <pc:docMk/>
            <pc:sldMk cId="1075102912" sldId="260"/>
            <ac:spMk id="26" creationId="{740D8E28-91B5-42B0-9D6C-B777D8AD90C2}"/>
          </ac:spMkLst>
        </pc:spChg>
        <pc:spChg chg="add mod">
          <ac:chgData name="Nia Clarke (2126229)" userId="S::2126229@student.uwtsd.ac.uk::014fc309-ae06-4e0f-8cd4-ff5dbab396fb" providerId="AD" clId="Web-{3E89ACAA-AC18-48E4-BFC8-8922CFEF7B21}" dt="2022-08-01T19:30:11.165" v="974" actId="20577"/>
          <ac:spMkLst>
            <pc:docMk/>
            <pc:sldMk cId="1075102912" sldId="260"/>
            <ac:spMk id="27" creationId="{FC11D496-B5E5-A14F-AB3B-A1DF748C7DE9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57.524" v="973"/>
          <ac:spMkLst>
            <pc:docMk/>
            <pc:sldMk cId="1075102912" sldId="260"/>
            <ac:spMk id="32" creationId="{0671A8AE-40A1-4631-A6B8-581AFF065482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57.524" v="973"/>
          <ac:spMkLst>
            <pc:docMk/>
            <pc:sldMk cId="1075102912" sldId="260"/>
            <ac:spMk id="34" creationId="{AB58EF07-17C2-48CF-ABB0-EEF1F17CB8F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57.524" v="973"/>
          <ac:spMkLst>
            <pc:docMk/>
            <pc:sldMk cId="1075102912" sldId="260"/>
            <ac:spMk id="36" creationId="{AF2F604E-43BE-4DC3-B983-E071523364F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57.524" v="973"/>
          <ac:spMkLst>
            <pc:docMk/>
            <pc:sldMk cId="1075102912" sldId="260"/>
            <ac:spMk id="38" creationId="{08C9B587-E65E-4B52-B37C-ABEBB6E8792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57.524" v="972"/>
          <ac:spMkLst>
            <pc:docMk/>
            <pc:sldMk cId="1075102912" sldId="260"/>
            <ac:spMk id="43" creationId="{2B97F24A-32CE-4C1C-A50D-3016B394DCFB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9:57.524" v="972"/>
          <ac:spMkLst>
            <pc:docMk/>
            <pc:sldMk cId="1075102912" sldId="260"/>
            <ac:spMk id="45" creationId="{CD8B4F24-440B-49E9-B85D-733523DC064B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29:57.524" v="973"/>
          <ac:spMkLst>
            <pc:docMk/>
            <pc:sldMk cId="1075102912" sldId="260"/>
            <ac:spMk id="47" creationId="{2B97F24A-32CE-4C1C-A50D-3016B394DCFB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29:57.524" v="973"/>
          <ac:spMkLst>
            <pc:docMk/>
            <pc:sldMk cId="1075102912" sldId="260"/>
            <ac:spMk id="48" creationId="{6357EC4F-235E-4222-A36F-C7878ACE37F2}"/>
          </ac:spMkLst>
        </pc:spChg>
        <pc:picChg chg="add mod ord">
          <ac:chgData name="Nia Clarke (2126229)" userId="S::2126229@student.uwtsd.ac.uk::014fc309-ae06-4e0f-8cd4-ff5dbab396fb" providerId="AD" clId="Web-{3E89ACAA-AC18-48E4-BFC8-8922CFEF7B21}" dt="2022-08-01T19:30:28.010" v="976" actId="14100"/>
          <ac:picMkLst>
            <pc:docMk/>
            <pc:sldMk cId="1075102912" sldId="260"/>
            <ac:picMk id="4" creationId="{973E2C6F-ABA8-6AB9-41CB-F3AFF2C741EA}"/>
          </ac:picMkLst>
        </pc:picChg>
      </pc:sldChg>
      <pc:sldChg chg="addSp delSp modSp new mod ord setBg setClrOvrMap">
        <pc:chgData name="Nia Clarke (2126229)" userId="S::2126229@student.uwtsd.ac.uk::014fc309-ae06-4e0f-8cd4-ff5dbab396fb" providerId="AD" clId="Web-{3E89ACAA-AC18-48E4-BFC8-8922CFEF7B21}" dt="2022-08-01T19:21:51.091" v="897"/>
        <pc:sldMkLst>
          <pc:docMk/>
          <pc:sldMk cId="3518267781" sldId="261"/>
        </pc:sldMkLst>
        <pc:spChg chg="mod ord">
          <ac:chgData name="Nia Clarke (2126229)" userId="S::2126229@student.uwtsd.ac.uk::014fc309-ae06-4e0f-8cd4-ff5dbab396fb" providerId="AD" clId="Web-{3E89ACAA-AC18-48E4-BFC8-8922CFEF7B21}" dt="2022-08-01T19:21:42.997" v="896"/>
          <ac:spMkLst>
            <pc:docMk/>
            <pc:sldMk cId="3518267781" sldId="261"/>
            <ac:spMk id="2" creationId="{943452B9-348C-317C-FE7F-D147D8113B07}"/>
          </ac:spMkLst>
        </pc:spChg>
        <pc:spChg chg="del">
          <ac:chgData name="Nia Clarke (2126229)" userId="S::2126229@student.uwtsd.ac.uk::014fc309-ae06-4e0f-8cd4-ff5dbab396fb" providerId="AD" clId="Web-{3E89ACAA-AC18-48E4-BFC8-8922CFEF7B21}" dt="2022-08-01T19:19:40.271" v="873"/>
          <ac:spMkLst>
            <pc:docMk/>
            <pc:sldMk cId="3518267781" sldId="261"/>
            <ac:spMk id="3" creationId="{2ECBD71E-B5F9-2FEA-B4AD-E6B0C8F769A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0:18.430" v="882"/>
          <ac:spMkLst>
            <pc:docMk/>
            <pc:sldMk cId="3518267781" sldId="261"/>
            <ac:spMk id="8" creationId="{9CFC7D29-2811-95D4-5670-EDD9701B72EC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0:18.430" v="882"/>
          <ac:spMkLst>
            <pc:docMk/>
            <pc:sldMk cId="3518267781" sldId="261"/>
            <ac:spMk id="11" creationId="{04812C46-200A-4DEB-A05E-3ED6C68C2387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0:18.430" v="882"/>
          <ac:spMkLst>
            <pc:docMk/>
            <pc:sldMk cId="3518267781" sldId="261"/>
            <ac:spMk id="13" creationId="{D1EA859B-E555-4109-94F3-6700E046E00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42.997" v="896"/>
          <ac:spMkLst>
            <pc:docMk/>
            <pc:sldMk cId="3518267781" sldId="261"/>
            <ac:spMk id="15" creationId="{A5271697-90F1-4A23-8EF2-0179F2EAFACB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0:22.008" v="884"/>
          <ac:spMkLst>
            <pc:docMk/>
            <pc:sldMk cId="3518267781" sldId="261"/>
            <ac:spMk id="16" creationId="{5A0118C5-4F8D-4CF4-BADD-53FEACC6C42A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0:22.008" v="884"/>
          <ac:spMkLst>
            <pc:docMk/>
            <pc:sldMk cId="3518267781" sldId="261"/>
            <ac:spMk id="24" creationId="{38C558FE-C135-E0A6-35C5-FA86E0625E81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42.997" v="896"/>
          <ac:spMkLst>
            <pc:docMk/>
            <pc:sldMk cId="3518267781" sldId="261"/>
            <ac:spMk id="38" creationId="{A81E7530-396C-45F0-92F4-A885648D1631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42.997" v="896"/>
          <ac:spMkLst>
            <pc:docMk/>
            <pc:sldMk cId="3518267781" sldId="261"/>
            <ac:spMk id="39" creationId="{D9F5512A-48E1-4C07-B75E-3CCC517B6804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42.997" v="896"/>
          <ac:spMkLst>
            <pc:docMk/>
            <pc:sldMk cId="3518267781" sldId="261"/>
            <ac:spMk id="40" creationId="{7316481C-0A49-4796-812B-0D64F063B720}"/>
          </ac:spMkLst>
        </pc:spChg>
        <pc:spChg chg="add mod">
          <ac:chgData name="Nia Clarke (2126229)" userId="S::2126229@student.uwtsd.ac.uk::014fc309-ae06-4e0f-8cd4-ff5dbab396fb" providerId="AD" clId="Web-{3E89ACAA-AC18-48E4-BFC8-8922CFEF7B21}" dt="2022-08-01T19:21:42.997" v="896"/>
          <ac:spMkLst>
            <pc:docMk/>
            <pc:sldMk cId="3518267781" sldId="261"/>
            <ac:spMk id="44" creationId="{5C45ABD3-D1BE-6139-AA49-F817A0077F8C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30.871" v="889"/>
          <ac:spMkLst>
            <pc:docMk/>
            <pc:sldMk cId="3518267781" sldId="261"/>
            <ac:spMk id="49" creationId="{8F23F8A3-8FD7-4779-8323-FDC26BE99889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30.871" v="889"/>
          <ac:spMkLst>
            <pc:docMk/>
            <pc:sldMk cId="3518267781" sldId="261"/>
            <ac:spMk id="51" creationId="{F605C4CC-A25C-416F-8333-7CB7DC97D870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34.247" v="891"/>
          <ac:spMkLst>
            <pc:docMk/>
            <pc:sldMk cId="3518267781" sldId="261"/>
            <ac:spMk id="53" creationId="{04812C46-200A-4DEB-A05E-3ED6C68C2387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34.247" v="891"/>
          <ac:spMkLst>
            <pc:docMk/>
            <pc:sldMk cId="3518267781" sldId="261"/>
            <ac:spMk id="54" creationId="{D1EA859B-E555-4109-94F3-6700E046E008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42.997" v="895"/>
          <ac:spMkLst>
            <pc:docMk/>
            <pc:sldMk cId="3518267781" sldId="261"/>
            <ac:spMk id="55" creationId="{CAEBFCD5-5356-4326-8D39-8235A46CD7B2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36.965" v="893"/>
          <ac:spMkLst>
            <pc:docMk/>
            <pc:sldMk cId="3518267781" sldId="261"/>
            <ac:spMk id="56" creationId="{325166D1-1B21-4128-AC42-61745528E4D6}"/>
          </ac:spMkLst>
        </pc:spChg>
        <pc:spChg chg="add del">
          <ac:chgData name="Nia Clarke (2126229)" userId="S::2126229@student.uwtsd.ac.uk::014fc309-ae06-4e0f-8cd4-ff5dbab396fb" providerId="AD" clId="Web-{3E89ACAA-AC18-48E4-BFC8-8922CFEF7B21}" dt="2022-08-01T19:21:42.997" v="895"/>
          <ac:spMkLst>
            <pc:docMk/>
            <pc:sldMk cId="3518267781" sldId="261"/>
            <ac:spMk id="71" creationId="{5A0118C5-4F8D-4CF4-BADD-53FEACC6C42A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21:42.997" v="896"/>
          <ac:spMkLst>
            <pc:docMk/>
            <pc:sldMk cId="3518267781" sldId="261"/>
            <ac:spMk id="90" creationId="{E8A8EAB8-D2FF-444D-B34B-7D32F106AD0E}"/>
          </ac:spMkLst>
        </pc:spChg>
        <pc:grpChg chg="add del">
          <ac:chgData name="Nia Clarke (2126229)" userId="S::2126229@student.uwtsd.ac.uk::014fc309-ae06-4e0f-8cd4-ff5dbab396fb" providerId="AD" clId="Web-{3E89ACAA-AC18-48E4-BFC8-8922CFEF7B21}" dt="2022-08-01T19:20:22.008" v="884"/>
          <ac:grpSpMkLst>
            <pc:docMk/>
            <pc:sldMk cId="3518267781" sldId="261"/>
            <ac:grpSpMk id="17" creationId="{582A903B-6B78-4F0A-B7C9-3D80499020B8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9:20:22.008" v="884"/>
          <ac:grpSpMkLst>
            <pc:docMk/>
            <pc:sldMk cId="3518267781" sldId="261"/>
            <ac:grpSpMk id="23" creationId="{B894EFA8-F425-4D19-A94B-445388B31E20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9:21:42.997" v="896"/>
          <ac:grpSpMkLst>
            <pc:docMk/>
            <pc:sldMk cId="3518267781" sldId="261"/>
            <ac:grpSpMk id="41" creationId="{81DE8B58-F373-409E-A253-4380A66091D4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9:21:36.965" v="893"/>
          <ac:grpSpMkLst>
            <pc:docMk/>
            <pc:sldMk cId="3518267781" sldId="261"/>
            <ac:grpSpMk id="57" creationId="{E6517BAC-C80F-4065-90D8-703493E0B353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9:21:42.997" v="895"/>
          <ac:grpSpMkLst>
            <pc:docMk/>
            <pc:sldMk cId="3518267781" sldId="261"/>
            <ac:grpSpMk id="72" creationId="{BB32367D-C4F2-49D5-A586-298C7CA821B0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9:21:42.997" v="895"/>
          <ac:grpSpMkLst>
            <pc:docMk/>
            <pc:sldMk cId="3518267781" sldId="261"/>
            <ac:grpSpMk id="86" creationId="{134CC3FF-7AA4-46F4-8B24-2F9383D86DBD}"/>
          </ac:grpSpMkLst>
        </pc:grpChg>
        <pc:grpChg chg="add del">
          <ac:chgData name="Nia Clarke (2126229)" userId="S::2126229@student.uwtsd.ac.uk::014fc309-ae06-4e0f-8cd4-ff5dbab396fb" providerId="AD" clId="Web-{3E89ACAA-AC18-48E4-BFC8-8922CFEF7B21}" dt="2022-08-01T19:21:42.997" v="895"/>
          <ac:grpSpMkLst>
            <pc:docMk/>
            <pc:sldMk cId="3518267781" sldId="261"/>
            <ac:grpSpMk id="88" creationId="{5F2AA49C-5AC0-41C7-BFAF-74B8D8293C8F}"/>
          </ac:grpSpMkLst>
        </pc:grpChg>
        <pc:picChg chg="add mod ord">
          <ac:chgData name="Nia Clarke (2126229)" userId="S::2126229@student.uwtsd.ac.uk::014fc309-ae06-4e0f-8cd4-ff5dbab396fb" providerId="AD" clId="Web-{3E89ACAA-AC18-48E4-BFC8-8922CFEF7B21}" dt="2022-08-01T19:21:42.997" v="896"/>
          <ac:picMkLst>
            <pc:docMk/>
            <pc:sldMk cId="3518267781" sldId="261"/>
            <ac:picMk id="4" creationId="{0D2DF95F-304F-5291-E1FF-49B954A5B58C}"/>
          </ac:picMkLst>
        </pc:picChg>
        <pc:cxnChg chg="add">
          <ac:chgData name="Nia Clarke (2126229)" userId="S::2126229@student.uwtsd.ac.uk::014fc309-ae06-4e0f-8cd4-ff5dbab396fb" providerId="AD" clId="Web-{3E89ACAA-AC18-48E4-BFC8-8922CFEF7B21}" dt="2022-08-01T19:21:42.997" v="896"/>
          <ac:cxnSpMkLst>
            <pc:docMk/>
            <pc:sldMk cId="3518267781" sldId="261"/>
            <ac:cxnSpMk id="91" creationId="{EEA38897-7BA3-4408-8083-3235339C4A60}"/>
          </ac:cxnSpMkLst>
        </pc:cxnChg>
        <pc:cxnChg chg="add">
          <ac:chgData name="Nia Clarke (2126229)" userId="S::2126229@student.uwtsd.ac.uk::014fc309-ae06-4e0f-8cd4-ff5dbab396fb" providerId="AD" clId="Web-{3E89ACAA-AC18-48E4-BFC8-8922CFEF7B21}" dt="2022-08-01T19:21:42.997" v="896"/>
          <ac:cxnSpMkLst>
            <pc:docMk/>
            <pc:sldMk cId="3518267781" sldId="261"/>
            <ac:cxnSpMk id="92" creationId="{F11AD06B-AB20-4097-8606-5DA00DBACE88}"/>
          </ac:cxnSpMkLst>
        </pc:cxnChg>
      </pc:sldChg>
      <pc:sldChg chg="addSp delSp modSp new mod ord setBg">
        <pc:chgData name="Nia Clarke (2126229)" userId="S::2126229@student.uwtsd.ac.uk::014fc309-ae06-4e0f-8cd4-ff5dbab396fb" providerId="AD" clId="Web-{3E89ACAA-AC18-48E4-BFC8-8922CFEF7B21}" dt="2022-08-01T19:33:14.613" v="999" actId="20577"/>
        <pc:sldMkLst>
          <pc:docMk/>
          <pc:sldMk cId="1448404198" sldId="262"/>
        </pc:sldMkLst>
        <pc:spChg chg="mod ord">
          <ac:chgData name="Nia Clarke (2126229)" userId="S::2126229@student.uwtsd.ac.uk::014fc309-ae06-4e0f-8cd4-ff5dbab396fb" providerId="AD" clId="Web-{3E89ACAA-AC18-48E4-BFC8-8922CFEF7B21}" dt="2022-08-01T19:33:14.613" v="999" actId="20577"/>
          <ac:spMkLst>
            <pc:docMk/>
            <pc:sldMk cId="1448404198" sldId="262"/>
            <ac:spMk id="2" creationId="{09C0B5EC-164C-4E55-6EA6-E1401F6F9E3C}"/>
          </ac:spMkLst>
        </pc:spChg>
        <pc:spChg chg="del">
          <ac:chgData name="Nia Clarke (2126229)" userId="S::2126229@student.uwtsd.ac.uk::014fc309-ae06-4e0f-8cd4-ff5dbab396fb" providerId="AD" clId="Web-{3E89ACAA-AC18-48E4-BFC8-8922CFEF7B21}" dt="2022-08-01T19:31:09.262" v="991"/>
          <ac:spMkLst>
            <pc:docMk/>
            <pc:sldMk cId="1448404198" sldId="262"/>
            <ac:spMk id="3" creationId="{15F62ECE-349D-2785-3E95-E76ECA578C5E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32:51.237" v="996"/>
          <ac:spMkLst>
            <pc:docMk/>
            <pc:sldMk cId="1448404198" sldId="262"/>
            <ac:spMk id="12" creationId="{B497CCB5-5FC2-473C-AFCC-2430CEF1DF71}"/>
          </ac:spMkLst>
        </pc:spChg>
        <pc:spChg chg="add">
          <ac:chgData name="Nia Clarke (2126229)" userId="S::2126229@student.uwtsd.ac.uk::014fc309-ae06-4e0f-8cd4-ff5dbab396fb" providerId="AD" clId="Web-{3E89ACAA-AC18-48E4-BFC8-8922CFEF7B21}" dt="2022-08-01T19:32:51.237" v="996"/>
          <ac:spMkLst>
            <pc:docMk/>
            <pc:sldMk cId="1448404198" sldId="262"/>
            <ac:spMk id="14" creationId="{599C8C75-BFDF-44E7-A028-EEB5EDD58817}"/>
          </ac:spMkLst>
        </pc:spChg>
        <pc:picChg chg="add mod ord">
          <ac:chgData name="Nia Clarke (2126229)" userId="S::2126229@student.uwtsd.ac.uk::014fc309-ae06-4e0f-8cd4-ff5dbab396fb" providerId="AD" clId="Web-{3E89ACAA-AC18-48E4-BFC8-8922CFEF7B21}" dt="2022-08-01T19:32:51.237" v="996"/>
          <ac:picMkLst>
            <pc:docMk/>
            <pc:sldMk cId="1448404198" sldId="262"/>
            <ac:picMk id="4" creationId="{BD00C741-4FD0-6697-3EFF-9A5F164C7F9C}"/>
          </ac:picMkLst>
        </pc:picChg>
        <pc:picChg chg="add mod ord">
          <ac:chgData name="Nia Clarke (2126229)" userId="S::2126229@student.uwtsd.ac.uk::014fc309-ae06-4e0f-8cd4-ff5dbab396fb" providerId="AD" clId="Web-{3E89ACAA-AC18-48E4-BFC8-8922CFEF7B21}" dt="2022-08-01T19:32:51.237" v="996"/>
          <ac:picMkLst>
            <pc:docMk/>
            <pc:sldMk cId="1448404198" sldId="262"/>
            <ac:picMk id="5" creationId="{2AA031A5-3677-79A7-3E26-4C708627E2FB}"/>
          </ac:picMkLst>
        </pc:picChg>
        <pc:picChg chg="add mod">
          <ac:chgData name="Nia Clarke (2126229)" userId="S::2126229@student.uwtsd.ac.uk::014fc309-ae06-4e0f-8cd4-ff5dbab396fb" providerId="AD" clId="Web-{3E89ACAA-AC18-48E4-BFC8-8922CFEF7B21}" dt="2022-08-01T19:32:51.237" v="996"/>
          <ac:picMkLst>
            <pc:docMk/>
            <pc:sldMk cId="1448404198" sldId="262"/>
            <ac:picMk id="6" creationId="{299163D9-8FAA-C5BF-1A21-986FB8551675}"/>
          </ac:picMkLst>
        </pc:picChg>
        <pc:picChg chg="add mod">
          <ac:chgData name="Nia Clarke (2126229)" userId="S::2126229@student.uwtsd.ac.uk::014fc309-ae06-4e0f-8cd4-ff5dbab396fb" providerId="AD" clId="Web-{3E89ACAA-AC18-48E4-BFC8-8922CFEF7B21}" dt="2022-08-01T19:32:51.237" v="996"/>
          <ac:picMkLst>
            <pc:docMk/>
            <pc:sldMk cId="1448404198" sldId="262"/>
            <ac:picMk id="7" creationId="{F388037E-BBE9-E6C0-C64E-6C2D4D4F1F68}"/>
          </ac:picMkLst>
        </pc:picChg>
      </pc:sldChg>
    </pc:docChg>
  </pc:docChgLst>
  <pc:docChgLst>
    <pc:chgData name="Nia Clarke (2126229)" userId="S::2126229@student.uwtsd.ac.uk::014fc309-ae06-4e0f-8cd4-ff5dbab396fb" providerId="AD" clId="Web-{1C353A67-D21E-C58C-4BF3-F401E50CE204}"/>
    <pc:docChg chg="modSld">
      <pc:chgData name="Nia Clarke (2126229)" userId="S::2126229@student.uwtsd.ac.uk::014fc309-ae06-4e0f-8cd4-ff5dbab396fb" providerId="AD" clId="Web-{1C353A67-D21E-C58C-4BF3-F401E50CE204}" dt="2022-08-10T12:07:07.239" v="80" actId="20577"/>
      <pc:docMkLst>
        <pc:docMk/>
      </pc:docMkLst>
      <pc:sldChg chg="addSp delSp modSp">
        <pc:chgData name="Nia Clarke (2126229)" userId="S::2126229@student.uwtsd.ac.uk::014fc309-ae06-4e0f-8cd4-ff5dbab396fb" providerId="AD" clId="Web-{1C353A67-D21E-C58C-4BF3-F401E50CE204}" dt="2022-08-10T11:42:40.360" v="6" actId="14100"/>
        <pc:sldMkLst>
          <pc:docMk/>
          <pc:sldMk cId="2598629838" sldId="259"/>
        </pc:sldMkLst>
        <pc:picChg chg="del">
          <ac:chgData name="Nia Clarke (2126229)" userId="S::2126229@student.uwtsd.ac.uk::014fc309-ae06-4e0f-8cd4-ff5dbab396fb" providerId="AD" clId="Web-{1C353A67-D21E-C58C-4BF3-F401E50CE204}" dt="2022-08-10T11:42:24.626" v="0"/>
          <ac:picMkLst>
            <pc:docMk/>
            <pc:sldMk cId="2598629838" sldId="259"/>
            <ac:picMk id="8" creationId="{0A0082E5-5247-9CDC-E526-1CE6A94B1EDF}"/>
          </ac:picMkLst>
        </pc:picChg>
        <pc:picChg chg="add mod">
          <ac:chgData name="Nia Clarke (2126229)" userId="S::2126229@student.uwtsd.ac.uk::014fc309-ae06-4e0f-8cd4-ff5dbab396fb" providerId="AD" clId="Web-{1C353A67-D21E-C58C-4BF3-F401E50CE204}" dt="2022-08-10T11:42:40.360" v="6" actId="14100"/>
          <ac:picMkLst>
            <pc:docMk/>
            <pc:sldMk cId="2598629838" sldId="259"/>
            <ac:picMk id="12" creationId="{EE187DC3-8468-800E-22C2-A9C052224398}"/>
          </ac:picMkLst>
        </pc:picChg>
      </pc:sldChg>
      <pc:sldChg chg="modSp">
        <pc:chgData name="Nia Clarke (2126229)" userId="S::2126229@student.uwtsd.ac.uk::014fc309-ae06-4e0f-8cd4-ff5dbab396fb" providerId="AD" clId="Web-{1C353A67-D21E-C58C-4BF3-F401E50CE204}" dt="2022-08-10T12:07:07.239" v="80" actId="20577"/>
        <pc:sldMkLst>
          <pc:docMk/>
          <pc:sldMk cId="2631497430" sldId="263"/>
        </pc:sldMkLst>
        <pc:spChg chg="mod">
          <ac:chgData name="Nia Clarke (2126229)" userId="S::2126229@student.uwtsd.ac.uk::014fc309-ae06-4e0f-8cd4-ff5dbab396fb" providerId="AD" clId="Web-{1C353A67-D21E-C58C-4BF3-F401E50CE204}" dt="2022-08-10T12:07:07.239" v="80" actId="20577"/>
          <ac:spMkLst>
            <pc:docMk/>
            <pc:sldMk cId="2631497430" sldId="263"/>
            <ac:spMk id="3" creationId="{7AFB1748-3D89-4A33-5C16-FB5D5F73C13E}"/>
          </ac:spMkLst>
        </pc:spChg>
        <pc:spChg chg="mod">
          <ac:chgData name="Nia Clarke (2126229)" userId="S::2126229@student.uwtsd.ac.uk::014fc309-ae06-4e0f-8cd4-ff5dbab396fb" providerId="AD" clId="Web-{1C353A67-D21E-C58C-4BF3-F401E50CE204}" dt="2022-08-10T12:06:58.536" v="77" actId="20577"/>
          <ac:spMkLst>
            <pc:docMk/>
            <pc:sldMk cId="2631497430" sldId="263"/>
            <ac:spMk id="24" creationId="{502D3328-20DC-8DB1-0835-8785C1D436B0}"/>
          </ac:spMkLst>
        </pc:spChg>
      </pc:sldChg>
      <pc:sldChg chg="modSp">
        <pc:chgData name="Nia Clarke (2126229)" userId="S::2126229@student.uwtsd.ac.uk::014fc309-ae06-4e0f-8cd4-ff5dbab396fb" providerId="AD" clId="Web-{1C353A67-D21E-C58C-4BF3-F401E50CE204}" dt="2022-08-10T12:00:17.823" v="46" actId="1076"/>
        <pc:sldMkLst>
          <pc:docMk/>
          <pc:sldMk cId="2114147618" sldId="264"/>
        </pc:sldMkLst>
        <pc:spChg chg="mod">
          <ac:chgData name="Nia Clarke (2126229)" userId="S::2126229@student.uwtsd.ac.uk::014fc309-ae06-4e0f-8cd4-ff5dbab396fb" providerId="AD" clId="Web-{1C353A67-D21E-C58C-4BF3-F401E50CE204}" dt="2022-08-10T12:00:17.823" v="46" actId="1076"/>
          <ac:spMkLst>
            <pc:docMk/>
            <pc:sldMk cId="2114147618" sldId="264"/>
            <ac:spMk id="3" creationId="{0FB24911-3A3C-7876-4CD2-1FA0F6771627}"/>
          </ac:spMkLst>
        </pc:spChg>
        <pc:spChg chg="mod">
          <ac:chgData name="Nia Clarke (2126229)" userId="S::2126229@student.uwtsd.ac.uk::014fc309-ae06-4e0f-8cd4-ff5dbab396fb" providerId="AD" clId="Web-{1C353A67-D21E-C58C-4BF3-F401E50CE204}" dt="2022-08-10T11:51:59.921" v="25" actId="1076"/>
          <ac:spMkLst>
            <pc:docMk/>
            <pc:sldMk cId="2114147618" sldId="264"/>
            <ac:spMk id="5" creationId="{6A6984E3-2C9A-BFCC-F769-B4B45C796034}"/>
          </ac:spMkLst>
        </pc:spChg>
      </pc:sldChg>
    </pc:docChg>
  </pc:docChgLst>
  <pc:docChgLst>
    <pc:chgData name="Nia Clarke (2126229)" userId="S::2126229@student.uwtsd.ac.uk::014fc309-ae06-4e0f-8cd4-ff5dbab396fb" providerId="AD" clId="Web-{AC330959-B455-7AB6-1DAD-EF04FF84D05F}"/>
    <pc:docChg chg="modSld">
      <pc:chgData name="Nia Clarke (2126229)" userId="S::2126229@student.uwtsd.ac.uk::014fc309-ae06-4e0f-8cd4-ff5dbab396fb" providerId="AD" clId="Web-{AC330959-B455-7AB6-1DAD-EF04FF84D05F}" dt="2022-08-10T12:58:28.853" v="0" actId="20577"/>
      <pc:docMkLst>
        <pc:docMk/>
      </pc:docMkLst>
      <pc:sldChg chg="modSp">
        <pc:chgData name="Nia Clarke (2126229)" userId="S::2126229@student.uwtsd.ac.uk::014fc309-ae06-4e0f-8cd4-ff5dbab396fb" providerId="AD" clId="Web-{AC330959-B455-7AB6-1DAD-EF04FF84D05F}" dt="2022-08-10T12:58:28.853" v="0" actId="20577"/>
        <pc:sldMkLst>
          <pc:docMk/>
          <pc:sldMk cId="2631497430" sldId="263"/>
        </pc:sldMkLst>
        <pc:spChg chg="mod">
          <ac:chgData name="Nia Clarke (2126229)" userId="S::2126229@student.uwtsd.ac.uk::014fc309-ae06-4e0f-8cd4-ff5dbab396fb" providerId="AD" clId="Web-{AC330959-B455-7AB6-1DAD-EF04FF84D05F}" dt="2022-08-10T12:58:28.853" v="0" actId="20577"/>
          <ac:spMkLst>
            <pc:docMk/>
            <pc:sldMk cId="2631497430" sldId="263"/>
            <ac:spMk id="5" creationId="{5853DF40-4EBA-5966-074F-913EE471A203}"/>
          </ac:spMkLst>
        </pc:spChg>
      </pc:sldChg>
    </pc:docChg>
  </pc:docChgLst>
  <pc:docChgLst>
    <pc:chgData name="Nia Clarke (2126229)" userId="S::2126229@student.uwtsd.ac.uk::014fc309-ae06-4e0f-8cd4-ff5dbab396fb" providerId="AD" clId="Web-{9DC9B884-020E-52B9-19E1-39E707B779E0}"/>
    <pc:docChg chg="modSld">
      <pc:chgData name="Nia Clarke (2126229)" userId="S::2126229@student.uwtsd.ac.uk::014fc309-ae06-4e0f-8cd4-ff5dbab396fb" providerId="AD" clId="Web-{9DC9B884-020E-52B9-19E1-39E707B779E0}" dt="2022-08-10T12:09:57.194" v="130" actId="20577"/>
      <pc:docMkLst>
        <pc:docMk/>
      </pc:docMkLst>
      <pc:sldChg chg="addSp modSp">
        <pc:chgData name="Nia Clarke (2126229)" userId="S::2126229@student.uwtsd.ac.uk::014fc309-ae06-4e0f-8cd4-ff5dbab396fb" providerId="AD" clId="Web-{9DC9B884-020E-52B9-19E1-39E707B779E0}" dt="2022-08-10T11:44:00.302" v="17" actId="14100"/>
        <pc:sldMkLst>
          <pc:docMk/>
          <pc:sldMk cId="2598629838" sldId="259"/>
        </pc:sldMkLst>
        <pc:picChg chg="mod">
          <ac:chgData name="Nia Clarke (2126229)" userId="S::2126229@student.uwtsd.ac.uk::014fc309-ae06-4e0f-8cd4-ff5dbab396fb" providerId="AD" clId="Web-{9DC9B884-020E-52B9-19E1-39E707B779E0}" dt="2022-08-10T11:43:54.177" v="14" actId="14100"/>
          <ac:picMkLst>
            <pc:docMk/>
            <pc:sldMk cId="2598629838" sldId="259"/>
            <ac:picMk id="3" creationId="{6113E69F-F1CB-4F0D-6E85-C50FF06D0A6D}"/>
          </ac:picMkLst>
        </pc:picChg>
        <pc:picChg chg="mod">
          <ac:chgData name="Nia Clarke (2126229)" userId="S::2126229@student.uwtsd.ac.uk::014fc309-ae06-4e0f-8cd4-ff5dbab396fb" providerId="AD" clId="Web-{9DC9B884-020E-52B9-19E1-39E707B779E0}" dt="2022-08-10T11:43:11.080" v="0" actId="1076"/>
          <ac:picMkLst>
            <pc:docMk/>
            <pc:sldMk cId="2598629838" sldId="259"/>
            <ac:picMk id="6" creationId="{C4455676-04FC-038F-8C3B-9F6316E5817D}"/>
          </ac:picMkLst>
        </pc:picChg>
        <pc:picChg chg="add mod">
          <ac:chgData name="Nia Clarke (2126229)" userId="S::2126229@student.uwtsd.ac.uk::014fc309-ae06-4e0f-8cd4-ff5dbab396fb" providerId="AD" clId="Web-{9DC9B884-020E-52B9-19E1-39E707B779E0}" dt="2022-08-10T11:44:00.302" v="17" actId="14100"/>
          <ac:picMkLst>
            <pc:docMk/>
            <pc:sldMk cId="2598629838" sldId="259"/>
            <ac:picMk id="13" creationId="{8D211C60-E53F-56DD-8703-06403700B279}"/>
          </ac:picMkLst>
        </pc:picChg>
      </pc:sldChg>
      <pc:sldChg chg="addSp modSp">
        <pc:chgData name="Nia Clarke (2126229)" userId="S::2126229@student.uwtsd.ac.uk::014fc309-ae06-4e0f-8cd4-ff5dbab396fb" providerId="AD" clId="Web-{9DC9B884-020E-52B9-19E1-39E707B779E0}" dt="2022-08-10T12:06:16.009" v="125" actId="20577"/>
        <pc:sldMkLst>
          <pc:docMk/>
          <pc:sldMk cId="2631497430" sldId="263"/>
        </pc:sldMkLst>
        <pc:spChg chg="add mod">
          <ac:chgData name="Nia Clarke (2126229)" userId="S::2126229@student.uwtsd.ac.uk::014fc309-ae06-4e0f-8cd4-ff5dbab396fb" providerId="AD" clId="Web-{9DC9B884-020E-52B9-19E1-39E707B779E0}" dt="2022-08-10T12:06:16.009" v="125" actId="20577"/>
          <ac:spMkLst>
            <pc:docMk/>
            <pc:sldMk cId="2631497430" sldId="263"/>
            <ac:spMk id="3" creationId="{7AFB1748-3D89-4A33-5C16-FB5D5F73C13E}"/>
          </ac:spMkLst>
        </pc:spChg>
      </pc:sldChg>
      <pc:sldChg chg="addSp modSp">
        <pc:chgData name="Nia Clarke (2126229)" userId="S::2126229@student.uwtsd.ac.uk::014fc309-ae06-4e0f-8cd4-ff5dbab396fb" providerId="AD" clId="Web-{9DC9B884-020E-52B9-19E1-39E707B779E0}" dt="2022-08-10T11:45:19.838" v="24" actId="14100"/>
        <pc:sldMkLst>
          <pc:docMk/>
          <pc:sldMk cId="2114147618" sldId="264"/>
        </pc:sldMkLst>
        <pc:picChg chg="mod">
          <ac:chgData name="Nia Clarke (2126229)" userId="S::2126229@student.uwtsd.ac.uk::014fc309-ae06-4e0f-8cd4-ff5dbab396fb" providerId="AD" clId="Web-{9DC9B884-020E-52B9-19E1-39E707B779E0}" dt="2022-08-10T11:45:13.932" v="22" actId="14100"/>
          <ac:picMkLst>
            <pc:docMk/>
            <pc:sldMk cId="2114147618" sldId="264"/>
            <ac:picMk id="4" creationId="{115136E1-9778-C7E8-A6C2-E9A84C94241E}"/>
          </ac:picMkLst>
        </pc:picChg>
        <pc:picChg chg="add mod">
          <ac:chgData name="Nia Clarke (2126229)" userId="S::2126229@student.uwtsd.ac.uk::014fc309-ae06-4e0f-8cd4-ff5dbab396fb" providerId="AD" clId="Web-{9DC9B884-020E-52B9-19E1-39E707B779E0}" dt="2022-08-10T11:45:19.838" v="24" actId="14100"/>
          <ac:picMkLst>
            <pc:docMk/>
            <pc:sldMk cId="2114147618" sldId="264"/>
            <ac:picMk id="6" creationId="{4396F59C-0004-A9CD-BCBA-ADD749FFE75B}"/>
          </ac:picMkLst>
        </pc:picChg>
      </pc:sldChg>
      <pc:sldChg chg="modSp">
        <pc:chgData name="Nia Clarke (2126229)" userId="S::2126229@student.uwtsd.ac.uk::014fc309-ae06-4e0f-8cd4-ff5dbab396fb" providerId="AD" clId="Web-{9DC9B884-020E-52B9-19E1-39E707B779E0}" dt="2022-08-10T12:09:57.194" v="130" actId="20577"/>
        <pc:sldMkLst>
          <pc:docMk/>
          <pc:sldMk cId="2660076405" sldId="265"/>
        </pc:sldMkLst>
        <pc:spChg chg="mod">
          <ac:chgData name="Nia Clarke (2126229)" userId="S::2126229@student.uwtsd.ac.uk::014fc309-ae06-4e0f-8cd4-ff5dbab396fb" providerId="AD" clId="Web-{9DC9B884-020E-52B9-19E1-39E707B779E0}" dt="2022-08-10T12:09:57.194" v="130" actId="20577"/>
          <ac:spMkLst>
            <pc:docMk/>
            <pc:sldMk cId="2660076405" sldId="265"/>
            <ac:spMk id="3" creationId="{9FF8B45A-730F-7AFE-E76E-8FFE99E86B96}"/>
          </ac:spMkLst>
        </pc:spChg>
      </pc:sldChg>
      <pc:sldChg chg="addSp modSp">
        <pc:chgData name="Nia Clarke (2126229)" userId="S::2126229@student.uwtsd.ac.uk::014fc309-ae06-4e0f-8cd4-ff5dbab396fb" providerId="AD" clId="Web-{9DC9B884-020E-52B9-19E1-39E707B779E0}" dt="2022-08-10T11:49:52.261" v="105" actId="1076"/>
        <pc:sldMkLst>
          <pc:docMk/>
          <pc:sldMk cId="531830527" sldId="267"/>
        </pc:sldMkLst>
        <pc:spChg chg="add mod">
          <ac:chgData name="Nia Clarke (2126229)" userId="S::2126229@student.uwtsd.ac.uk::014fc309-ae06-4e0f-8cd4-ff5dbab396fb" providerId="AD" clId="Web-{9DC9B884-020E-52B9-19E1-39E707B779E0}" dt="2022-08-10T11:49:52.261" v="105" actId="1076"/>
          <ac:spMkLst>
            <pc:docMk/>
            <pc:sldMk cId="531830527" sldId="267"/>
            <ac:spMk id="3" creationId="{9D3DA717-5625-9C60-B258-5382B7509667}"/>
          </ac:spMkLst>
        </pc:spChg>
        <pc:spChg chg="mod">
          <ac:chgData name="Nia Clarke (2126229)" userId="S::2126229@student.uwtsd.ac.uk::014fc309-ae06-4e0f-8cd4-ff5dbab396fb" providerId="AD" clId="Web-{9DC9B884-020E-52B9-19E1-39E707B779E0}" dt="2022-08-10T11:49:49.011" v="104" actId="20577"/>
          <ac:spMkLst>
            <pc:docMk/>
            <pc:sldMk cId="531830527" sldId="267"/>
            <ac:spMk id="6" creationId="{3AF7E418-67F6-8D48-9E91-A607EA1FA451}"/>
          </ac:spMkLst>
        </pc:spChg>
      </pc:sldChg>
    </pc:docChg>
  </pc:docChgLst>
  <pc:docChgLst>
    <pc:chgData name="Nia Clarke (2126229)" userId="S::2126229@student.uwtsd.ac.uk::014fc309-ae06-4e0f-8cd4-ff5dbab396fb" providerId="AD" clId="Web-{A0426396-BFFB-3EDE-FFED-B86A09CAF33D}"/>
    <pc:docChg chg="modSld sldOrd">
      <pc:chgData name="Nia Clarke (2126229)" userId="S::2126229@student.uwtsd.ac.uk::014fc309-ae06-4e0f-8cd4-ff5dbab396fb" providerId="AD" clId="Web-{A0426396-BFFB-3EDE-FFED-B86A09CAF33D}" dt="2022-08-03T12:38:33.261" v="225" actId="20577"/>
      <pc:docMkLst>
        <pc:docMk/>
      </pc:docMkLst>
      <pc:sldChg chg="addSp delSp modSp">
        <pc:chgData name="Nia Clarke (2126229)" userId="S::2126229@student.uwtsd.ac.uk::014fc309-ae06-4e0f-8cd4-ff5dbab396fb" providerId="AD" clId="Web-{A0426396-BFFB-3EDE-FFED-B86A09CAF33D}" dt="2022-08-03T12:05:56.262" v="27"/>
        <pc:sldMkLst>
          <pc:docMk/>
          <pc:sldMk cId="2598629838" sldId="259"/>
        </pc:sldMkLst>
        <pc:spChg chg="del">
          <ac:chgData name="Nia Clarke (2126229)" userId="S::2126229@student.uwtsd.ac.uk::014fc309-ae06-4e0f-8cd4-ff5dbab396fb" providerId="AD" clId="Web-{A0426396-BFFB-3EDE-FFED-B86A09CAF33D}" dt="2022-08-03T12:05:30.838" v="24"/>
          <ac:spMkLst>
            <pc:docMk/>
            <pc:sldMk cId="2598629838" sldId="259"/>
            <ac:spMk id="93" creationId="{112839B5-6527-4FE1-B5CA-71D5FFC47C0E}"/>
          </ac:spMkLst>
        </pc:spChg>
        <pc:spChg chg="del">
          <ac:chgData name="Nia Clarke (2126229)" userId="S::2126229@student.uwtsd.ac.uk::014fc309-ae06-4e0f-8cd4-ff5dbab396fb" providerId="AD" clId="Web-{A0426396-BFFB-3EDE-FFED-B86A09CAF33D}" dt="2022-08-03T12:05:30.838" v="24"/>
          <ac:spMkLst>
            <pc:docMk/>
            <pc:sldMk cId="2598629838" sldId="259"/>
            <ac:spMk id="94" creationId="{089B37F3-721E-4809-A50E-9EE306404ED8}"/>
          </ac:spMkLst>
        </pc:spChg>
        <pc:spChg chg="del">
          <ac:chgData name="Nia Clarke (2126229)" userId="S::2126229@student.uwtsd.ac.uk::014fc309-ae06-4e0f-8cd4-ff5dbab396fb" providerId="AD" clId="Web-{A0426396-BFFB-3EDE-FFED-B86A09CAF33D}" dt="2022-08-03T12:05:30.838" v="24"/>
          <ac:spMkLst>
            <pc:docMk/>
            <pc:sldMk cId="2598629838" sldId="259"/>
            <ac:spMk id="95" creationId="{6F32C1A4-2AC7-48CB-9AB7-B80470C0FD23}"/>
          </ac:spMkLst>
        </pc:spChg>
        <pc:spChg chg="del">
          <ac:chgData name="Nia Clarke (2126229)" userId="S::2126229@student.uwtsd.ac.uk::014fc309-ae06-4e0f-8cd4-ff5dbab396fb" providerId="AD" clId="Web-{A0426396-BFFB-3EDE-FFED-B86A09CAF33D}" dt="2022-08-03T12:05:30.838" v="24"/>
          <ac:spMkLst>
            <pc:docMk/>
            <pc:sldMk cId="2598629838" sldId="259"/>
            <ac:spMk id="96" creationId="{BE12D8E2-6088-4997-A8C6-1794DA9E1D48}"/>
          </ac:spMkLst>
        </pc:spChg>
        <pc:spChg chg="del">
          <ac:chgData name="Nia Clarke (2126229)" userId="S::2126229@student.uwtsd.ac.uk::014fc309-ae06-4e0f-8cd4-ff5dbab396fb" providerId="AD" clId="Web-{A0426396-BFFB-3EDE-FFED-B86A09CAF33D}" dt="2022-08-03T12:05:30.838" v="24"/>
          <ac:spMkLst>
            <pc:docMk/>
            <pc:sldMk cId="2598629838" sldId="259"/>
            <ac:spMk id="97" creationId="{FAF10F47-1605-47C5-AE58-9062909ADA42}"/>
          </ac:spMkLst>
        </pc:spChg>
        <pc:spChg chg="add del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02" creationId="{DA2E7C1E-2B5A-4BBA-AE51-1CD8C19309D7}"/>
          </ac:spMkLst>
        </pc:spChg>
        <pc:spChg chg="add del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04" creationId="{43DF76B1-5174-4FAF-9D19-FFEE98426836}"/>
          </ac:spMkLst>
        </pc:spChg>
        <pc:spChg chg="add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09" creationId="{F3060C83-F051-4F0E-ABAD-AA0DFC48B218}"/>
          </ac:spMkLst>
        </pc:spChg>
        <pc:spChg chg="add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11" creationId="{83C98ABE-055B-441F-B07E-44F97F083C39}"/>
          </ac:spMkLst>
        </pc:spChg>
        <pc:spChg chg="add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13" creationId="{29FDB030-9B49-4CED-8CCD-4D99382388AC}"/>
          </ac:spMkLst>
        </pc:spChg>
        <pc:spChg chg="add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15" creationId="{3783CA14-24A1-485C-8B30-D6A5D87987AD}"/>
          </ac:spMkLst>
        </pc:spChg>
        <pc:spChg chg="add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17" creationId="{9A97C86A-04D6-40F7-AE84-31AB43E6A846}"/>
          </ac:spMkLst>
        </pc:spChg>
        <pc:spChg chg="add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19" creationId="{FF9F2414-84E8-453E-B1F3-389FDE8192D9}"/>
          </ac:spMkLst>
        </pc:spChg>
        <pc:spChg chg="add">
          <ac:chgData name="Nia Clarke (2126229)" userId="S::2126229@student.uwtsd.ac.uk::014fc309-ae06-4e0f-8cd4-ff5dbab396fb" providerId="AD" clId="Web-{A0426396-BFFB-3EDE-FFED-B86A09CAF33D}" dt="2022-08-03T12:05:56.262" v="27"/>
          <ac:spMkLst>
            <pc:docMk/>
            <pc:sldMk cId="2598629838" sldId="259"/>
            <ac:spMk id="121" creationId="{3ECA69A1-7536-43AC-85EF-C7106179F5ED}"/>
          </ac:spMkLst>
        </pc:spChg>
        <pc:picChg chg="add mod ord">
          <ac:chgData name="Nia Clarke (2126229)" userId="S::2126229@student.uwtsd.ac.uk::014fc309-ae06-4e0f-8cd4-ff5dbab396fb" providerId="AD" clId="Web-{A0426396-BFFB-3EDE-FFED-B86A09CAF33D}" dt="2022-08-03T12:05:56.262" v="27"/>
          <ac:picMkLst>
            <pc:docMk/>
            <pc:sldMk cId="2598629838" sldId="259"/>
            <ac:picMk id="2" creationId="{AA7E181B-8459-43E5-97A0-A208B0B1DA53}"/>
          </ac:picMkLst>
        </pc:picChg>
        <pc:picChg chg="add mod ord">
          <ac:chgData name="Nia Clarke (2126229)" userId="S::2126229@student.uwtsd.ac.uk::014fc309-ae06-4e0f-8cd4-ff5dbab396fb" providerId="AD" clId="Web-{A0426396-BFFB-3EDE-FFED-B86A09CAF33D}" dt="2022-08-03T12:05:56.262" v="27"/>
          <ac:picMkLst>
            <pc:docMk/>
            <pc:sldMk cId="2598629838" sldId="259"/>
            <ac:picMk id="3" creationId="{6113E69F-F1CB-4F0D-6E85-C50FF06D0A6D}"/>
          </ac:picMkLst>
        </pc:picChg>
        <pc:picChg chg="del mod">
          <ac:chgData name="Nia Clarke (2126229)" userId="S::2126229@student.uwtsd.ac.uk::014fc309-ae06-4e0f-8cd4-ff5dbab396fb" providerId="AD" clId="Web-{A0426396-BFFB-3EDE-FFED-B86A09CAF33D}" dt="2022-08-03T12:05:35.838" v="25"/>
          <ac:picMkLst>
            <pc:docMk/>
            <pc:sldMk cId="2598629838" sldId="259"/>
            <ac:picMk id="4" creationId="{EE15AFE8-3334-4E74-87C6-A7431534A99B}"/>
          </ac:picMkLst>
        </pc:picChg>
        <pc:picChg chg="del">
          <ac:chgData name="Nia Clarke (2126229)" userId="S::2126229@student.uwtsd.ac.uk::014fc309-ae06-4e0f-8cd4-ff5dbab396fb" providerId="AD" clId="Web-{A0426396-BFFB-3EDE-FFED-B86A09CAF33D}" dt="2022-08-03T12:03:52.611" v="21"/>
          <ac:picMkLst>
            <pc:docMk/>
            <pc:sldMk cId="2598629838" sldId="259"/>
            <ac:picMk id="5" creationId="{5A3F1372-0403-37D4-D952-9A98071EA36B}"/>
          </ac:picMkLst>
        </pc:picChg>
        <pc:picChg chg="mod">
          <ac:chgData name="Nia Clarke (2126229)" userId="S::2126229@student.uwtsd.ac.uk::014fc309-ae06-4e0f-8cd4-ff5dbab396fb" providerId="AD" clId="Web-{A0426396-BFFB-3EDE-FFED-B86A09CAF33D}" dt="2022-08-03T12:05:56.262" v="27"/>
          <ac:picMkLst>
            <pc:docMk/>
            <pc:sldMk cId="2598629838" sldId="259"/>
            <ac:picMk id="6" creationId="{C4455676-04FC-038F-8C3B-9F6316E5817D}"/>
          </ac:picMkLst>
        </pc:picChg>
        <pc:picChg chg="mod ord">
          <ac:chgData name="Nia Clarke (2126229)" userId="S::2126229@student.uwtsd.ac.uk::014fc309-ae06-4e0f-8cd4-ff5dbab396fb" providerId="AD" clId="Web-{A0426396-BFFB-3EDE-FFED-B86A09CAF33D}" dt="2022-08-03T12:05:56.262" v="27"/>
          <ac:picMkLst>
            <pc:docMk/>
            <pc:sldMk cId="2598629838" sldId="259"/>
            <ac:picMk id="7" creationId="{A7B8E4C5-95FA-F989-833B-09E326845018}"/>
          </ac:picMkLst>
        </pc:picChg>
        <pc:picChg chg="mod ord">
          <ac:chgData name="Nia Clarke (2126229)" userId="S::2126229@student.uwtsd.ac.uk::014fc309-ae06-4e0f-8cd4-ff5dbab396fb" providerId="AD" clId="Web-{A0426396-BFFB-3EDE-FFED-B86A09CAF33D}" dt="2022-08-03T12:05:56.262" v="27"/>
          <ac:picMkLst>
            <pc:docMk/>
            <pc:sldMk cId="2598629838" sldId="259"/>
            <ac:picMk id="8" creationId="{0A0082E5-5247-9CDC-E526-1CE6A94B1EDF}"/>
          </ac:picMkLst>
        </pc:picChg>
        <pc:picChg chg="mod ord">
          <ac:chgData name="Nia Clarke (2126229)" userId="S::2126229@student.uwtsd.ac.uk::014fc309-ae06-4e0f-8cd4-ff5dbab396fb" providerId="AD" clId="Web-{A0426396-BFFB-3EDE-FFED-B86A09CAF33D}" dt="2022-08-03T12:05:56.262" v="27"/>
          <ac:picMkLst>
            <pc:docMk/>
            <pc:sldMk cId="2598629838" sldId="259"/>
            <ac:picMk id="9" creationId="{96E0F74D-A2A7-F111-4212-22F77D0774BB}"/>
          </ac:picMkLst>
        </pc:picChg>
        <pc:picChg chg="add mod">
          <ac:chgData name="Nia Clarke (2126229)" userId="S::2126229@student.uwtsd.ac.uk::014fc309-ae06-4e0f-8cd4-ff5dbab396fb" providerId="AD" clId="Web-{A0426396-BFFB-3EDE-FFED-B86A09CAF33D}" dt="2022-08-03T12:05:56.262" v="27"/>
          <ac:picMkLst>
            <pc:docMk/>
            <pc:sldMk cId="2598629838" sldId="259"/>
            <ac:picMk id="10" creationId="{C95F5A66-675F-0359-3137-D13AF1D836AA}"/>
          </ac:picMkLst>
        </pc:picChg>
      </pc:sldChg>
      <pc:sldChg chg="modSp ord">
        <pc:chgData name="Nia Clarke (2126229)" userId="S::2126229@student.uwtsd.ac.uk::014fc309-ae06-4e0f-8cd4-ff5dbab396fb" providerId="AD" clId="Web-{A0426396-BFFB-3EDE-FFED-B86A09CAF33D}" dt="2022-08-03T12:32:11.017" v="31" actId="20577"/>
        <pc:sldMkLst>
          <pc:docMk/>
          <pc:sldMk cId="1075102912" sldId="260"/>
        </pc:sldMkLst>
        <pc:spChg chg="mod">
          <ac:chgData name="Nia Clarke (2126229)" userId="S::2126229@student.uwtsd.ac.uk::014fc309-ae06-4e0f-8cd4-ff5dbab396fb" providerId="AD" clId="Web-{A0426396-BFFB-3EDE-FFED-B86A09CAF33D}" dt="2022-08-03T12:32:11.017" v="31" actId="20577"/>
          <ac:spMkLst>
            <pc:docMk/>
            <pc:sldMk cId="1075102912" sldId="260"/>
            <ac:spMk id="2" creationId="{AD93F530-D618-833A-4ACD-C278581C5D58}"/>
          </ac:spMkLst>
        </pc:spChg>
        <pc:spChg chg="mod">
          <ac:chgData name="Nia Clarke (2126229)" userId="S::2126229@student.uwtsd.ac.uk::014fc309-ae06-4e0f-8cd4-ff5dbab396fb" providerId="AD" clId="Web-{A0426396-BFFB-3EDE-FFED-B86A09CAF33D}" dt="2022-08-03T12:02:12.400" v="16" actId="20577"/>
          <ac:spMkLst>
            <pc:docMk/>
            <pc:sldMk cId="1075102912" sldId="260"/>
            <ac:spMk id="27" creationId="{FC11D496-B5E5-A14F-AB3B-A1DF748C7DE9}"/>
          </ac:spMkLst>
        </pc:spChg>
      </pc:sldChg>
      <pc:sldChg chg="modSp">
        <pc:chgData name="Nia Clarke (2126229)" userId="S::2126229@student.uwtsd.ac.uk::014fc309-ae06-4e0f-8cd4-ff5dbab396fb" providerId="AD" clId="Web-{A0426396-BFFB-3EDE-FFED-B86A09CAF33D}" dt="2022-08-03T12:06:10.122" v="28" actId="20577"/>
        <pc:sldMkLst>
          <pc:docMk/>
          <pc:sldMk cId="2631497430" sldId="263"/>
        </pc:sldMkLst>
        <pc:spChg chg="mod">
          <ac:chgData name="Nia Clarke (2126229)" userId="S::2126229@student.uwtsd.ac.uk::014fc309-ae06-4e0f-8cd4-ff5dbab396fb" providerId="AD" clId="Web-{A0426396-BFFB-3EDE-FFED-B86A09CAF33D}" dt="2022-08-03T12:06:10.122" v="28" actId="20577"/>
          <ac:spMkLst>
            <pc:docMk/>
            <pc:sldMk cId="2631497430" sldId="263"/>
            <ac:spMk id="24" creationId="{502D3328-20DC-8DB1-0835-8785C1D436B0}"/>
          </ac:spMkLst>
        </pc:spChg>
      </pc:sldChg>
      <pc:sldChg chg="modSp">
        <pc:chgData name="Nia Clarke (2126229)" userId="S::2126229@student.uwtsd.ac.uk::014fc309-ae06-4e0f-8cd4-ff5dbab396fb" providerId="AD" clId="Web-{A0426396-BFFB-3EDE-FFED-B86A09CAF33D}" dt="2022-08-03T12:38:33.261" v="225" actId="20577"/>
        <pc:sldMkLst>
          <pc:docMk/>
          <pc:sldMk cId="2114147618" sldId="264"/>
        </pc:sldMkLst>
        <pc:spChg chg="mod">
          <ac:chgData name="Nia Clarke (2126229)" userId="S::2126229@student.uwtsd.ac.uk::014fc309-ae06-4e0f-8cd4-ff5dbab396fb" providerId="AD" clId="Web-{A0426396-BFFB-3EDE-FFED-B86A09CAF33D}" dt="2022-08-03T12:35:59.835" v="131" actId="20577"/>
          <ac:spMkLst>
            <pc:docMk/>
            <pc:sldMk cId="2114147618" sldId="264"/>
            <ac:spMk id="2" creationId="{FDC857CB-CB54-4D25-1E3A-8725B33B5EDF}"/>
          </ac:spMkLst>
        </pc:spChg>
        <pc:spChg chg="mod">
          <ac:chgData name="Nia Clarke (2126229)" userId="S::2126229@student.uwtsd.ac.uk::014fc309-ae06-4e0f-8cd4-ff5dbab396fb" providerId="AD" clId="Web-{A0426396-BFFB-3EDE-FFED-B86A09CAF33D}" dt="2022-08-03T12:38:33.261" v="225" actId="20577"/>
          <ac:spMkLst>
            <pc:docMk/>
            <pc:sldMk cId="2114147618" sldId="264"/>
            <ac:spMk id="8" creationId="{5F155A82-A5B1-0A08-9559-F6A94424F705}"/>
          </ac:spMkLst>
        </pc:spChg>
      </pc:sldChg>
    </pc:docChg>
  </pc:docChgLst>
  <pc:docChgLst>
    <pc:chgData name="Nia Clarke (2126229)" userId="S::2126229@student.uwtsd.ac.uk::014fc309-ae06-4e0f-8cd4-ff5dbab396fb" providerId="AD" clId="Web-{2EBB914E-C6F4-2504-49C0-F25B51E90354}"/>
    <pc:docChg chg="modSld">
      <pc:chgData name="Nia Clarke (2126229)" userId="S::2126229@student.uwtsd.ac.uk::014fc309-ae06-4e0f-8cd4-ff5dbab396fb" providerId="AD" clId="Web-{2EBB914E-C6F4-2504-49C0-F25B51E90354}" dt="2022-08-03T13:06:49.100" v="184" actId="20577"/>
      <pc:docMkLst>
        <pc:docMk/>
      </pc:docMkLst>
      <pc:sldChg chg="addSp modSp">
        <pc:chgData name="Nia Clarke (2126229)" userId="S::2126229@student.uwtsd.ac.uk::014fc309-ae06-4e0f-8cd4-ff5dbab396fb" providerId="AD" clId="Web-{2EBB914E-C6F4-2504-49C0-F25B51E90354}" dt="2022-08-03T13:02:50.595" v="138" actId="20577"/>
        <pc:sldMkLst>
          <pc:docMk/>
          <pc:sldMk cId="1075102912" sldId="260"/>
        </pc:sldMkLst>
        <pc:spChg chg="mod">
          <ac:chgData name="Nia Clarke (2126229)" userId="S::2126229@student.uwtsd.ac.uk::014fc309-ae06-4e0f-8cd4-ff5dbab396fb" providerId="AD" clId="Web-{2EBB914E-C6F4-2504-49C0-F25B51E90354}" dt="2022-08-03T13:01:03.015" v="108" actId="20577"/>
          <ac:spMkLst>
            <pc:docMk/>
            <pc:sldMk cId="1075102912" sldId="260"/>
            <ac:spMk id="2" creationId="{AD93F530-D618-833A-4ACD-C278581C5D58}"/>
          </ac:spMkLst>
        </pc:spChg>
        <pc:spChg chg="add mod">
          <ac:chgData name="Nia Clarke (2126229)" userId="S::2126229@student.uwtsd.ac.uk::014fc309-ae06-4e0f-8cd4-ff5dbab396fb" providerId="AD" clId="Web-{2EBB914E-C6F4-2504-49C0-F25B51E90354}" dt="2022-08-03T13:02:50.595" v="138" actId="20577"/>
          <ac:spMkLst>
            <pc:docMk/>
            <pc:sldMk cId="1075102912" sldId="260"/>
            <ac:spMk id="3" creationId="{D55F64D3-2DA1-5B50-5B94-8133E24488F5}"/>
          </ac:spMkLst>
        </pc:spChg>
        <pc:spChg chg="mod">
          <ac:chgData name="Nia Clarke (2126229)" userId="S::2126229@student.uwtsd.ac.uk::014fc309-ae06-4e0f-8cd4-ff5dbab396fb" providerId="AD" clId="Web-{2EBB914E-C6F4-2504-49C0-F25B51E90354}" dt="2022-08-03T13:00:28.686" v="97" actId="1076"/>
          <ac:spMkLst>
            <pc:docMk/>
            <pc:sldMk cId="1075102912" sldId="260"/>
            <ac:spMk id="27" creationId="{FC11D496-B5E5-A14F-AB3B-A1DF748C7DE9}"/>
          </ac:spMkLst>
        </pc:spChg>
      </pc:sldChg>
      <pc:sldChg chg="modSp">
        <pc:chgData name="Nia Clarke (2126229)" userId="S::2126229@student.uwtsd.ac.uk::014fc309-ae06-4e0f-8cd4-ff5dbab396fb" providerId="AD" clId="Web-{2EBB914E-C6F4-2504-49C0-F25B51E90354}" dt="2022-08-03T12:59:41.060" v="88" actId="20577"/>
        <pc:sldMkLst>
          <pc:docMk/>
          <pc:sldMk cId="2631497430" sldId="263"/>
        </pc:sldMkLst>
        <pc:spChg chg="mod">
          <ac:chgData name="Nia Clarke (2126229)" userId="S::2126229@student.uwtsd.ac.uk::014fc309-ae06-4e0f-8cd4-ff5dbab396fb" providerId="AD" clId="Web-{2EBB914E-C6F4-2504-49C0-F25B51E90354}" dt="2022-08-03T12:59:41.060" v="88" actId="20577"/>
          <ac:spMkLst>
            <pc:docMk/>
            <pc:sldMk cId="2631497430" sldId="263"/>
            <ac:spMk id="24" creationId="{502D3328-20DC-8DB1-0835-8785C1D436B0}"/>
          </ac:spMkLst>
        </pc:spChg>
      </pc:sldChg>
      <pc:sldChg chg="modSp">
        <pc:chgData name="Nia Clarke (2126229)" userId="S::2126229@student.uwtsd.ac.uk::014fc309-ae06-4e0f-8cd4-ff5dbab396fb" providerId="AD" clId="Web-{2EBB914E-C6F4-2504-49C0-F25B51E90354}" dt="2022-08-03T13:03:25.455" v="149" actId="20577"/>
        <pc:sldMkLst>
          <pc:docMk/>
          <pc:sldMk cId="2114147618" sldId="264"/>
        </pc:sldMkLst>
        <pc:spChg chg="mod">
          <ac:chgData name="Nia Clarke (2126229)" userId="S::2126229@student.uwtsd.ac.uk::014fc309-ae06-4e0f-8cd4-ff5dbab396fb" providerId="AD" clId="Web-{2EBB914E-C6F4-2504-49C0-F25B51E90354}" dt="2022-08-03T13:03:25.455" v="149" actId="20577"/>
          <ac:spMkLst>
            <pc:docMk/>
            <pc:sldMk cId="2114147618" sldId="264"/>
            <ac:spMk id="8" creationId="{5F155A82-A5B1-0A08-9559-F6A94424F705}"/>
          </ac:spMkLst>
        </pc:spChg>
      </pc:sldChg>
      <pc:sldChg chg="modSp">
        <pc:chgData name="Nia Clarke (2126229)" userId="S::2126229@student.uwtsd.ac.uk::014fc309-ae06-4e0f-8cd4-ff5dbab396fb" providerId="AD" clId="Web-{2EBB914E-C6F4-2504-49C0-F25B51E90354}" dt="2022-08-03T13:06:49.100" v="184" actId="20577"/>
        <pc:sldMkLst>
          <pc:docMk/>
          <pc:sldMk cId="531830527" sldId="267"/>
        </pc:sldMkLst>
        <pc:spChg chg="mod">
          <ac:chgData name="Nia Clarke (2126229)" userId="S::2126229@student.uwtsd.ac.uk::014fc309-ae06-4e0f-8cd4-ff5dbab396fb" providerId="AD" clId="Web-{2EBB914E-C6F4-2504-49C0-F25B51E90354}" dt="2022-08-03T13:04:46.098" v="171" actId="1076"/>
          <ac:spMkLst>
            <pc:docMk/>
            <pc:sldMk cId="531830527" sldId="267"/>
            <ac:spMk id="2" creationId="{4FB7982B-FADD-258C-1FD3-7E7128D6BCBE}"/>
          </ac:spMkLst>
        </pc:spChg>
        <pc:spChg chg="mod">
          <ac:chgData name="Nia Clarke (2126229)" userId="S::2126229@student.uwtsd.ac.uk::014fc309-ae06-4e0f-8cd4-ff5dbab396fb" providerId="AD" clId="Web-{2EBB914E-C6F4-2504-49C0-F25B51E90354}" dt="2022-08-03T13:06:49.100" v="184" actId="20577"/>
          <ac:spMkLst>
            <pc:docMk/>
            <pc:sldMk cId="531830527" sldId="267"/>
            <ac:spMk id="8" creationId="{118BBE9E-B611-0A5A-91F9-0892FF40A6E9}"/>
          </ac:spMkLst>
        </pc:spChg>
      </pc:sldChg>
    </pc:docChg>
  </pc:docChgLst>
  <pc:docChgLst>
    <pc:chgData name="Nia Clarke (2126229)" userId="S::2126229@student.uwtsd.ac.uk::014fc309-ae06-4e0f-8cd4-ff5dbab396fb" providerId="AD" clId="Web-{A093A303-7A8A-73F2-6347-9D6E3644C865}"/>
    <pc:docChg chg="addSld modSld sldOrd">
      <pc:chgData name="Nia Clarke (2126229)" userId="S::2126229@student.uwtsd.ac.uk::014fc309-ae06-4e0f-8cd4-ff5dbab396fb" providerId="AD" clId="Web-{A093A303-7A8A-73F2-6347-9D6E3644C865}" dt="2022-08-02T19:08:22.161" v="77"/>
      <pc:docMkLst>
        <pc:docMk/>
      </pc:docMkLst>
      <pc:sldChg chg="addSp delSp modSp">
        <pc:chgData name="Nia Clarke (2126229)" userId="S::2126229@student.uwtsd.ac.uk::014fc309-ae06-4e0f-8cd4-ff5dbab396fb" providerId="AD" clId="Web-{A093A303-7A8A-73F2-6347-9D6E3644C865}" dt="2022-08-02T19:07:25.221" v="75"/>
        <pc:sldMkLst>
          <pc:docMk/>
          <pc:sldMk cId="1075102912" sldId="260"/>
        </pc:sldMkLst>
        <pc:spChg chg="mod">
          <ac:chgData name="Nia Clarke (2126229)" userId="S::2126229@student.uwtsd.ac.uk::014fc309-ae06-4e0f-8cd4-ff5dbab396fb" providerId="AD" clId="Web-{A093A303-7A8A-73F2-6347-9D6E3644C865}" dt="2022-08-02T19:07:25.221" v="75"/>
          <ac:spMkLst>
            <pc:docMk/>
            <pc:sldMk cId="1075102912" sldId="260"/>
            <ac:spMk id="2" creationId="{AD93F530-D618-833A-4ACD-C278581C5D58}"/>
          </ac:spMkLst>
        </pc:spChg>
        <pc:spChg chg="mod ord">
          <ac:chgData name="Nia Clarke (2126229)" userId="S::2126229@student.uwtsd.ac.uk::014fc309-ae06-4e0f-8cd4-ff5dbab396fb" providerId="AD" clId="Web-{A093A303-7A8A-73F2-6347-9D6E3644C865}" dt="2022-08-02T19:07:25.221" v="75"/>
          <ac:spMkLst>
            <pc:docMk/>
            <pc:sldMk cId="1075102912" sldId="260"/>
            <ac:spMk id="27" creationId="{FC11D496-B5E5-A14F-AB3B-A1DF748C7DE9}"/>
          </ac:spMkLst>
        </pc:spChg>
        <pc:spChg chg="del">
          <ac:chgData name="Nia Clarke (2126229)" userId="S::2126229@student.uwtsd.ac.uk::014fc309-ae06-4e0f-8cd4-ff5dbab396fb" providerId="AD" clId="Web-{A093A303-7A8A-73F2-6347-9D6E3644C865}" dt="2022-08-02T19:07:25.221" v="75"/>
          <ac:spMkLst>
            <pc:docMk/>
            <pc:sldMk cId="1075102912" sldId="260"/>
            <ac:spMk id="47" creationId="{2B97F24A-32CE-4C1C-A50D-3016B394DCFB}"/>
          </ac:spMkLst>
        </pc:spChg>
        <pc:spChg chg="del">
          <ac:chgData name="Nia Clarke (2126229)" userId="S::2126229@student.uwtsd.ac.uk::014fc309-ae06-4e0f-8cd4-ff5dbab396fb" providerId="AD" clId="Web-{A093A303-7A8A-73F2-6347-9D6E3644C865}" dt="2022-08-02T19:07:25.221" v="75"/>
          <ac:spMkLst>
            <pc:docMk/>
            <pc:sldMk cId="1075102912" sldId="260"/>
            <ac:spMk id="48" creationId="{6357EC4F-235E-4222-A36F-C7878ACE37F2}"/>
          </ac:spMkLst>
        </pc:spChg>
        <pc:spChg chg="add">
          <ac:chgData name="Nia Clarke (2126229)" userId="S::2126229@student.uwtsd.ac.uk::014fc309-ae06-4e0f-8cd4-ff5dbab396fb" providerId="AD" clId="Web-{A093A303-7A8A-73F2-6347-9D6E3644C865}" dt="2022-08-02T19:07:25.221" v="75"/>
          <ac:spMkLst>
            <pc:docMk/>
            <pc:sldMk cId="1075102912" sldId="260"/>
            <ac:spMk id="53" creationId="{B95B9BA8-1D69-4796-85F5-B6D0BD52354B}"/>
          </ac:spMkLst>
        </pc:spChg>
        <pc:picChg chg="mod">
          <ac:chgData name="Nia Clarke (2126229)" userId="S::2126229@student.uwtsd.ac.uk::014fc309-ae06-4e0f-8cd4-ff5dbab396fb" providerId="AD" clId="Web-{A093A303-7A8A-73F2-6347-9D6E3644C865}" dt="2022-08-02T19:07:25.221" v="75"/>
          <ac:picMkLst>
            <pc:docMk/>
            <pc:sldMk cId="1075102912" sldId="260"/>
            <ac:picMk id="4" creationId="{973E2C6F-ABA8-6AB9-41CB-F3AFF2C741EA}"/>
          </ac:picMkLst>
        </pc:picChg>
      </pc:sldChg>
      <pc:sldChg chg="modSp">
        <pc:chgData name="Nia Clarke (2126229)" userId="S::2126229@student.uwtsd.ac.uk::014fc309-ae06-4e0f-8cd4-ff5dbab396fb" providerId="AD" clId="Web-{A093A303-7A8A-73F2-6347-9D6E3644C865}" dt="2022-08-02T18:59:57.284" v="22" actId="20577"/>
        <pc:sldMkLst>
          <pc:docMk/>
          <pc:sldMk cId="2631497430" sldId="263"/>
        </pc:sldMkLst>
        <pc:spChg chg="mod">
          <ac:chgData name="Nia Clarke (2126229)" userId="S::2126229@student.uwtsd.ac.uk::014fc309-ae06-4e0f-8cd4-ff5dbab396fb" providerId="AD" clId="Web-{A093A303-7A8A-73F2-6347-9D6E3644C865}" dt="2022-08-02T18:59:57.284" v="22" actId="20577"/>
          <ac:spMkLst>
            <pc:docMk/>
            <pc:sldMk cId="2631497430" sldId="263"/>
            <ac:spMk id="24" creationId="{502D3328-20DC-8DB1-0835-8785C1D436B0}"/>
          </ac:spMkLst>
        </pc:spChg>
      </pc:sldChg>
      <pc:sldChg chg="modSp">
        <pc:chgData name="Nia Clarke (2126229)" userId="S::2126229@student.uwtsd.ac.uk::014fc309-ae06-4e0f-8cd4-ff5dbab396fb" providerId="AD" clId="Web-{A093A303-7A8A-73F2-6347-9D6E3644C865}" dt="2022-08-02T18:59:36.033" v="19" actId="1076"/>
        <pc:sldMkLst>
          <pc:docMk/>
          <pc:sldMk cId="2114147618" sldId="264"/>
        </pc:sldMkLst>
        <pc:spChg chg="mod">
          <ac:chgData name="Nia Clarke (2126229)" userId="S::2126229@student.uwtsd.ac.uk::014fc309-ae06-4e0f-8cd4-ff5dbab396fb" providerId="AD" clId="Web-{A093A303-7A8A-73F2-6347-9D6E3644C865}" dt="2022-08-02T18:59:12.767" v="10" actId="20577"/>
          <ac:spMkLst>
            <pc:docMk/>
            <pc:sldMk cId="2114147618" sldId="264"/>
            <ac:spMk id="2" creationId="{FDC857CB-CB54-4D25-1E3A-8725B33B5EDF}"/>
          </ac:spMkLst>
        </pc:spChg>
        <pc:picChg chg="mod">
          <ac:chgData name="Nia Clarke (2126229)" userId="S::2126229@student.uwtsd.ac.uk::014fc309-ae06-4e0f-8cd4-ff5dbab396fb" providerId="AD" clId="Web-{A093A303-7A8A-73F2-6347-9D6E3644C865}" dt="2022-08-02T18:59:36.033" v="19" actId="1076"/>
          <ac:picMkLst>
            <pc:docMk/>
            <pc:sldMk cId="2114147618" sldId="264"/>
            <ac:picMk id="4" creationId="{115136E1-9778-C7E8-A6C2-E9A84C94241E}"/>
          </ac:picMkLst>
        </pc:picChg>
      </pc:sldChg>
      <pc:sldChg chg="addSp delSp modSp mod ord setBg">
        <pc:chgData name="Nia Clarke (2126229)" userId="S::2126229@student.uwtsd.ac.uk::014fc309-ae06-4e0f-8cd4-ff5dbab396fb" providerId="AD" clId="Web-{A093A303-7A8A-73F2-6347-9D6E3644C865}" dt="2022-08-02T19:08:16.535" v="76"/>
        <pc:sldMkLst>
          <pc:docMk/>
          <pc:sldMk cId="329194527" sldId="266"/>
        </pc:sldMkLst>
        <pc:spChg chg="del mod">
          <ac:chgData name="Nia Clarke (2126229)" userId="S::2126229@student.uwtsd.ac.uk::014fc309-ae06-4e0f-8cd4-ff5dbab396fb" providerId="AD" clId="Web-{A093A303-7A8A-73F2-6347-9D6E3644C865}" dt="2022-08-02T19:05:01.654" v="66"/>
          <ac:spMkLst>
            <pc:docMk/>
            <pc:sldMk cId="329194527" sldId="266"/>
            <ac:spMk id="2" creationId="{AA85C320-B539-BC17-00E0-D2287BB12A42}"/>
          </ac:spMkLst>
        </pc:spChg>
        <pc:spChg chg="del">
          <ac:chgData name="Nia Clarke (2126229)" userId="S::2126229@student.uwtsd.ac.uk::014fc309-ae06-4e0f-8cd4-ff5dbab396fb" providerId="AD" clId="Web-{A093A303-7A8A-73F2-6347-9D6E3644C865}" dt="2022-08-02T19:04:35.966" v="59"/>
          <ac:spMkLst>
            <pc:docMk/>
            <pc:sldMk cId="329194527" sldId="266"/>
            <ac:spMk id="3" creationId="{0CE14F47-D622-B126-6FE2-03C8D749C196}"/>
          </ac:spMkLst>
        </pc:spChg>
        <pc:spChg chg="add del">
          <ac:chgData name="Nia Clarke (2126229)" userId="S::2126229@student.uwtsd.ac.uk::014fc309-ae06-4e0f-8cd4-ff5dbab396fb" providerId="AD" clId="Web-{A093A303-7A8A-73F2-6347-9D6E3644C865}" dt="2022-08-02T19:05:08.201" v="67"/>
          <ac:spMkLst>
            <pc:docMk/>
            <pc:sldMk cId="329194527" sldId="266"/>
            <ac:spMk id="8" creationId="{E0F00BD7-007B-EFA6-CF69-9E6B683CABE5}"/>
          </ac:spMkLst>
        </pc:spChg>
        <pc:spChg chg="add del">
          <ac:chgData name="Nia Clarke (2126229)" userId="S::2126229@student.uwtsd.ac.uk::014fc309-ae06-4e0f-8cd4-ff5dbab396fb" providerId="AD" clId="Web-{A093A303-7A8A-73F2-6347-9D6E3644C865}" dt="2022-08-02T19:04:46.029" v="61"/>
          <ac:spMkLst>
            <pc:docMk/>
            <pc:sldMk cId="329194527" sldId="266"/>
            <ac:spMk id="9" creationId="{16C5FA50-8D52-4617-AF91-5C7B1C8352F1}"/>
          </ac:spMkLst>
        </pc:spChg>
        <pc:spChg chg="add del">
          <ac:chgData name="Nia Clarke (2126229)" userId="S::2126229@student.uwtsd.ac.uk::014fc309-ae06-4e0f-8cd4-ff5dbab396fb" providerId="AD" clId="Web-{A093A303-7A8A-73F2-6347-9D6E3644C865}" dt="2022-08-02T19:04:46.029" v="61"/>
          <ac:spMkLst>
            <pc:docMk/>
            <pc:sldMk cId="329194527" sldId="266"/>
            <ac:spMk id="11" creationId="{E223798C-12AD-4B0C-A50C-D676347D67CF}"/>
          </ac:spMkLst>
        </pc:spChg>
        <pc:spChg chg="add del">
          <ac:chgData name="Nia Clarke (2126229)" userId="S::2126229@student.uwtsd.ac.uk::014fc309-ae06-4e0f-8cd4-ff5dbab396fb" providerId="AD" clId="Web-{A093A303-7A8A-73F2-6347-9D6E3644C865}" dt="2022-08-02T19:05:11.264" v="68"/>
          <ac:spMkLst>
            <pc:docMk/>
            <pc:sldMk cId="329194527" sldId="266"/>
            <ac:spMk id="13" creationId="{B95B9BA8-1D69-4796-85F5-B6D0BD52354B}"/>
          </ac:spMkLst>
        </pc:spChg>
        <pc:spChg chg="add">
          <ac:chgData name="Nia Clarke (2126229)" userId="S::2126229@student.uwtsd.ac.uk::014fc309-ae06-4e0f-8cd4-ff5dbab396fb" providerId="AD" clId="Web-{A093A303-7A8A-73F2-6347-9D6E3644C865}" dt="2022-08-02T19:05:11.264" v="68"/>
          <ac:spMkLst>
            <pc:docMk/>
            <pc:sldMk cId="329194527" sldId="266"/>
            <ac:spMk id="18" creationId="{8DAAB828-02C8-4111-AC14-FF5ACEDDFE37}"/>
          </ac:spMkLst>
        </pc:spChg>
        <pc:grpChg chg="add">
          <ac:chgData name="Nia Clarke (2126229)" userId="S::2126229@student.uwtsd.ac.uk::014fc309-ae06-4e0f-8cd4-ff5dbab396fb" providerId="AD" clId="Web-{A093A303-7A8A-73F2-6347-9D6E3644C865}" dt="2022-08-02T19:05:11.264" v="68"/>
          <ac:grpSpMkLst>
            <pc:docMk/>
            <pc:sldMk cId="329194527" sldId="266"/>
            <ac:grpSpMk id="20" creationId="{C32D4553-E775-4F16-9A6F-FED8D166A5B7}"/>
          </ac:grpSpMkLst>
        </pc:grpChg>
        <pc:picChg chg="add mod ord">
          <ac:chgData name="Nia Clarke (2126229)" userId="S::2126229@student.uwtsd.ac.uk::014fc309-ae06-4e0f-8cd4-ff5dbab396fb" providerId="AD" clId="Web-{A093A303-7A8A-73F2-6347-9D6E3644C865}" dt="2022-08-02T19:05:11.264" v="68"/>
          <ac:picMkLst>
            <pc:docMk/>
            <pc:sldMk cId="329194527" sldId="266"/>
            <ac:picMk id="4" creationId="{419F41D8-3825-804A-8835-546D146E42DC}"/>
          </ac:picMkLst>
        </pc:picChg>
      </pc:sldChg>
      <pc:sldChg chg="addSp delSp modSp new mod ord setBg">
        <pc:chgData name="Nia Clarke (2126229)" userId="S::2126229@student.uwtsd.ac.uk::014fc309-ae06-4e0f-8cd4-ff5dbab396fb" providerId="AD" clId="Web-{A093A303-7A8A-73F2-6347-9D6E3644C865}" dt="2022-08-02T19:07:14.190" v="74"/>
        <pc:sldMkLst>
          <pc:docMk/>
          <pc:sldMk cId="531830527" sldId="267"/>
        </pc:sldMkLst>
        <pc:spChg chg="mod">
          <ac:chgData name="Nia Clarke (2126229)" userId="S::2126229@student.uwtsd.ac.uk::014fc309-ae06-4e0f-8cd4-ff5dbab396fb" providerId="AD" clId="Web-{A093A303-7A8A-73F2-6347-9D6E3644C865}" dt="2022-08-02T19:07:14.190" v="74"/>
          <ac:spMkLst>
            <pc:docMk/>
            <pc:sldMk cId="531830527" sldId="267"/>
            <ac:spMk id="2" creationId="{4FB7982B-FADD-258C-1FD3-7E7128D6BCBE}"/>
          </ac:spMkLst>
        </pc:spChg>
        <pc:spChg chg="del">
          <ac:chgData name="Nia Clarke (2126229)" userId="S::2126229@student.uwtsd.ac.uk::014fc309-ae06-4e0f-8cd4-ff5dbab396fb" providerId="AD" clId="Web-{A093A303-7A8A-73F2-6347-9D6E3644C865}" dt="2022-08-02T19:07:09.361" v="73"/>
          <ac:spMkLst>
            <pc:docMk/>
            <pc:sldMk cId="531830527" sldId="267"/>
            <ac:spMk id="3" creationId="{F1EEDBA2-4E21-EEFB-6C12-64C383FB499F}"/>
          </ac:spMkLst>
        </pc:spChg>
        <pc:spChg chg="add">
          <ac:chgData name="Nia Clarke (2126229)" userId="S::2126229@student.uwtsd.ac.uk::014fc309-ae06-4e0f-8cd4-ff5dbab396fb" providerId="AD" clId="Web-{A093A303-7A8A-73F2-6347-9D6E3644C865}" dt="2022-08-02T19:07:14.190" v="74"/>
          <ac:spMkLst>
            <pc:docMk/>
            <pc:sldMk cId="531830527" sldId="267"/>
            <ac:spMk id="8" creationId="{118BBE9E-B611-0A5A-91F9-0892FF40A6E9}"/>
          </ac:spMkLst>
        </pc:spChg>
        <pc:spChg chg="add">
          <ac:chgData name="Nia Clarke (2126229)" userId="S::2126229@student.uwtsd.ac.uk::014fc309-ae06-4e0f-8cd4-ff5dbab396fb" providerId="AD" clId="Web-{A093A303-7A8A-73F2-6347-9D6E3644C865}" dt="2022-08-02T19:07:14.190" v="74"/>
          <ac:spMkLst>
            <pc:docMk/>
            <pc:sldMk cId="531830527" sldId="267"/>
            <ac:spMk id="11" creationId="{5A0118C5-4F8D-4CF4-BADD-53FEACC6C42A}"/>
          </ac:spMkLst>
        </pc:spChg>
        <pc:grpChg chg="add">
          <ac:chgData name="Nia Clarke (2126229)" userId="S::2126229@student.uwtsd.ac.uk::014fc309-ae06-4e0f-8cd4-ff5dbab396fb" providerId="AD" clId="Web-{A093A303-7A8A-73F2-6347-9D6E3644C865}" dt="2022-08-02T19:07:14.190" v="74"/>
          <ac:grpSpMkLst>
            <pc:docMk/>
            <pc:sldMk cId="531830527" sldId="267"/>
            <ac:grpSpMk id="13" creationId="{B894EFA8-F425-4D19-A94B-445388B31E20}"/>
          </ac:grpSpMkLst>
        </pc:grpChg>
        <pc:grpChg chg="add">
          <ac:chgData name="Nia Clarke (2126229)" userId="S::2126229@student.uwtsd.ac.uk::014fc309-ae06-4e0f-8cd4-ff5dbab396fb" providerId="AD" clId="Web-{A093A303-7A8A-73F2-6347-9D6E3644C865}" dt="2022-08-02T19:07:14.190" v="74"/>
          <ac:grpSpMkLst>
            <pc:docMk/>
            <pc:sldMk cId="531830527" sldId="267"/>
            <ac:grpSpMk id="17" creationId="{582A903B-6B78-4F0A-B7C9-3D80499020B8}"/>
          </ac:grpSpMkLst>
        </pc:grpChg>
        <pc:picChg chg="add mod ord">
          <ac:chgData name="Nia Clarke (2126229)" userId="S::2126229@student.uwtsd.ac.uk::014fc309-ae06-4e0f-8cd4-ff5dbab396fb" providerId="AD" clId="Web-{A093A303-7A8A-73F2-6347-9D6E3644C865}" dt="2022-08-02T19:07:14.190" v="74"/>
          <ac:picMkLst>
            <pc:docMk/>
            <pc:sldMk cId="531830527" sldId="267"/>
            <ac:picMk id="4" creationId="{49380AD8-CB6A-E361-3D9B-193F2F216BF2}"/>
          </ac:picMkLst>
        </pc:picChg>
      </pc:sldChg>
      <pc:sldChg chg="addSp delSp modSp new mod ord setBg">
        <pc:chgData name="Nia Clarke (2126229)" userId="S::2126229@student.uwtsd.ac.uk::014fc309-ae06-4e0f-8cd4-ff5dbab396fb" providerId="AD" clId="Web-{A093A303-7A8A-73F2-6347-9D6E3644C865}" dt="2022-08-02T19:08:22.161" v="77"/>
        <pc:sldMkLst>
          <pc:docMk/>
          <pc:sldMk cId="1725342238" sldId="268"/>
        </pc:sldMkLst>
        <pc:spChg chg="mod">
          <ac:chgData name="Nia Clarke (2126229)" userId="S::2126229@student.uwtsd.ac.uk::014fc309-ae06-4e0f-8cd4-ff5dbab396fb" providerId="AD" clId="Web-{A093A303-7A8A-73F2-6347-9D6E3644C865}" dt="2022-08-02T19:06:25.391" v="72"/>
          <ac:spMkLst>
            <pc:docMk/>
            <pc:sldMk cId="1725342238" sldId="268"/>
            <ac:spMk id="2" creationId="{4490A7A0-4628-DB7C-2581-6FD79B8F3504}"/>
          </ac:spMkLst>
        </pc:spChg>
        <pc:spChg chg="del">
          <ac:chgData name="Nia Clarke (2126229)" userId="S::2126229@student.uwtsd.ac.uk::014fc309-ae06-4e0f-8cd4-ff5dbab396fb" providerId="AD" clId="Web-{A093A303-7A8A-73F2-6347-9D6E3644C865}" dt="2022-08-02T19:06:05.375" v="69"/>
          <ac:spMkLst>
            <pc:docMk/>
            <pc:sldMk cId="1725342238" sldId="268"/>
            <ac:spMk id="3" creationId="{5A77DD8F-5120-832D-8D33-591CEB396455}"/>
          </ac:spMkLst>
        </pc:spChg>
        <pc:spChg chg="add mod">
          <ac:chgData name="Nia Clarke (2126229)" userId="S::2126229@student.uwtsd.ac.uk::014fc309-ae06-4e0f-8cd4-ff5dbab396fb" providerId="AD" clId="Web-{A093A303-7A8A-73F2-6347-9D6E3644C865}" dt="2022-08-02T19:06:25.391" v="72"/>
          <ac:spMkLst>
            <pc:docMk/>
            <pc:sldMk cId="1725342238" sldId="268"/>
            <ac:spMk id="8" creationId="{73401024-F502-EE99-FDE7-3F56C939AFC1}"/>
          </ac:spMkLst>
        </pc:spChg>
        <pc:spChg chg="add del">
          <ac:chgData name="Nia Clarke (2126229)" userId="S::2126229@student.uwtsd.ac.uk::014fc309-ae06-4e0f-8cd4-ff5dbab396fb" providerId="AD" clId="Web-{A093A303-7A8A-73F2-6347-9D6E3644C865}" dt="2022-08-02T19:06:25.391" v="72"/>
          <ac:spMkLst>
            <pc:docMk/>
            <pc:sldMk cId="1725342238" sldId="268"/>
            <ac:spMk id="11" creationId="{5A0118C5-4F8D-4CF4-BADD-53FEACC6C42A}"/>
          </ac:spMkLst>
        </pc:spChg>
        <pc:spChg chg="add">
          <ac:chgData name="Nia Clarke (2126229)" userId="S::2126229@student.uwtsd.ac.uk::014fc309-ae06-4e0f-8cd4-ff5dbab396fb" providerId="AD" clId="Web-{A093A303-7A8A-73F2-6347-9D6E3644C865}" dt="2022-08-02T19:06:25.391" v="72"/>
          <ac:spMkLst>
            <pc:docMk/>
            <pc:sldMk cId="1725342238" sldId="268"/>
            <ac:spMk id="27" creationId="{B95B9BA8-1D69-4796-85F5-B6D0BD52354B}"/>
          </ac:spMkLst>
        </pc:spChg>
        <pc:grpChg chg="add del">
          <ac:chgData name="Nia Clarke (2126229)" userId="S::2126229@student.uwtsd.ac.uk::014fc309-ae06-4e0f-8cd4-ff5dbab396fb" providerId="AD" clId="Web-{A093A303-7A8A-73F2-6347-9D6E3644C865}" dt="2022-08-02T19:06:25.391" v="72"/>
          <ac:grpSpMkLst>
            <pc:docMk/>
            <pc:sldMk cId="1725342238" sldId="268"/>
            <ac:grpSpMk id="13" creationId="{B894EFA8-F425-4D19-A94B-445388B31E20}"/>
          </ac:grpSpMkLst>
        </pc:grpChg>
        <pc:grpChg chg="add del">
          <ac:chgData name="Nia Clarke (2126229)" userId="S::2126229@student.uwtsd.ac.uk::014fc309-ae06-4e0f-8cd4-ff5dbab396fb" providerId="AD" clId="Web-{A093A303-7A8A-73F2-6347-9D6E3644C865}" dt="2022-08-02T19:06:25.391" v="72"/>
          <ac:grpSpMkLst>
            <pc:docMk/>
            <pc:sldMk cId="1725342238" sldId="268"/>
            <ac:grpSpMk id="17" creationId="{582A903B-6B78-4F0A-B7C9-3D80499020B8}"/>
          </ac:grpSpMkLst>
        </pc:grpChg>
        <pc:grpChg chg="add">
          <ac:chgData name="Nia Clarke (2126229)" userId="S::2126229@student.uwtsd.ac.uk::014fc309-ae06-4e0f-8cd4-ff5dbab396fb" providerId="AD" clId="Web-{A093A303-7A8A-73F2-6347-9D6E3644C865}" dt="2022-08-02T19:06:25.391" v="72"/>
          <ac:grpSpMkLst>
            <pc:docMk/>
            <pc:sldMk cId="1725342238" sldId="268"/>
            <ac:grpSpMk id="29" creationId="{0EAC7AFE-68C0-41EB-A1C7-108E60D7C338}"/>
          </ac:grpSpMkLst>
        </pc:grpChg>
        <pc:picChg chg="add mod ord">
          <ac:chgData name="Nia Clarke (2126229)" userId="S::2126229@student.uwtsd.ac.uk::014fc309-ae06-4e0f-8cd4-ff5dbab396fb" providerId="AD" clId="Web-{A093A303-7A8A-73F2-6347-9D6E3644C865}" dt="2022-08-02T19:06:25.391" v="72"/>
          <ac:picMkLst>
            <pc:docMk/>
            <pc:sldMk cId="1725342238" sldId="268"/>
            <ac:picMk id="4" creationId="{5E3E94F3-CA22-D267-FBF3-85870225E727}"/>
          </ac:picMkLst>
        </pc:picChg>
      </pc:sldChg>
    </pc:docChg>
  </pc:docChgLst>
  <pc:docChgLst>
    <pc:chgData name="Nia Clarke (2126229)" userId="S::2126229@student.uwtsd.ac.uk::014fc309-ae06-4e0f-8cd4-ff5dbab396fb" providerId="AD" clId="Web-{85BD96A6-8E58-6947-26BC-C2B5AAF8CBEE}"/>
    <pc:docChg chg="addSld modSld sldOrd">
      <pc:chgData name="Nia Clarke (2126229)" userId="S::2126229@student.uwtsd.ac.uk::014fc309-ae06-4e0f-8cd4-ff5dbab396fb" providerId="AD" clId="Web-{85BD96A6-8E58-6947-26BC-C2B5AAF8CBEE}" dt="2022-08-01T19:53:22.441" v="79" actId="20577"/>
      <pc:docMkLst>
        <pc:docMk/>
      </pc:docMkLst>
      <pc:sldChg chg="addSp delSp modSp new mod setBg setClrOvrMap">
        <pc:chgData name="Nia Clarke (2126229)" userId="S::2126229@student.uwtsd.ac.uk::014fc309-ae06-4e0f-8cd4-ff5dbab396fb" providerId="AD" clId="Web-{85BD96A6-8E58-6947-26BC-C2B5AAF8CBEE}" dt="2022-08-01T19:49:19.824" v="30"/>
        <pc:sldMkLst>
          <pc:docMk/>
          <pc:sldMk cId="2631497430" sldId="263"/>
        </pc:sldMkLst>
        <pc:spChg chg="mod">
          <ac:chgData name="Nia Clarke (2126229)" userId="S::2126229@student.uwtsd.ac.uk::014fc309-ae06-4e0f-8cd4-ff5dbab396fb" providerId="AD" clId="Web-{85BD96A6-8E58-6947-26BC-C2B5AAF8CBEE}" dt="2022-08-01T19:49:19.824" v="30"/>
          <ac:spMkLst>
            <pc:docMk/>
            <pc:sldMk cId="2631497430" sldId="263"/>
            <ac:spMk id="2" creationId="{FBEACA8E-20BD-0BB0-A167-B70DEC6F01C7}"/>
          </ac:spMkLst>
        </pc:spChg>
        <pc:spChg chg="del">
          <ac:chgData name="Nia Clarke (2126229)" userId="S::2126229@student.uwtsd.ac.uk::014fc309-ae06-4e0f-8cd4-ff5dbab396fb" providerId="AD" clId="Web-{85BD96A6-8E58-6947-26BC-C2B5AAF8CBEE}" dt="2022-08-01T19:49:05.589" v="27"/>
          <ac:spMkLst>
            <pc:docMk/>
            <pc:sldMk cId="2631497430" sldId="263"/>
            <ac:spMk id="3" creationId="{C998FF20-787B-5C12-0D57-3BDB31A9EC2D}"/>
          </ac:spMkLst>
        </pc:spChg>
        <pc:spChg chg="add del">
          <ac:chgData name="Nia Clarke (2126229)" userId="S::2126229@student.uwtsd.ac.uk::014fc309-ae06-4e0f-8cd4-ff5dbab396fb" providerId="AD" clId="Web-{85BD96A6-8E58-6947-26BC-C2B5AAF8CBEE}" dt="2022-08-01T19:49:19.809" v="29"/>
          <ac:spMkLst>
            <pc:docMk/>
            <pc:sldMk cId="2631497430" sldId="263"/>
            <ac:spMk id="8" creationId="{5BEB4296-2C68-1945-B309-4569393D679C}"/>
          </ac:spMkLst>
        </pc:spChg>
        <pc:spChg chg="add del">
          <ac:chgData name="Nia Clarke (2126229)" userId="S::2126229@student.uwtsd.ac.uk::014fc309-ae06-4e0f-8cd4-ff5dbab396fb" providerId="AD" clId="Web-{85BD96A6-8E58-6947-26BC-C2B5AAF8CBEE}" dt="2022-08-01T19:49:19.809" v="29"/>
          <ac:spMkLst>
            <pc:docMk/>
            <pc:sldMk cId="2631497430" sldId="263"/>
            <ac:spMk id="11" creationId="{9B76D444-2756-434F-AE61-96D69830C13E}"/>
          </ac:spMkLst>
        </pc:spChg>
        <pc:spChg chg="add del">
          <ac:chgData name="Nia Clarke (2126229)" userId="S::2126229@student.uwtsd.ac.uk::014fc309-ae06-4e0f-8cd4-ff5dbab396fb" providerId="AD" clId="Web-{85BD96A6-8E58-6947-26BC-C2B5AAF8CBEE}" dt="2022-08-01T19:49:19.809" v="29"/>
          <ac:spMkLst>
            <pc:docMk/>
            <pc:sldMk cId="2631497430" sldId="263"/>
            <ac:spMk id="13" creationId="{B0161EF8-C8C6-4F2A-9D5C-49BD28A2BDC2}"/>
          </ac:spMkLst>
        </pc:spChg>
        <pc:spChg chg="add">
          <ac:chgData name="Nia Clarke (2126229)" userId="S::2126229@student.uwtsd.ac.uk::014fc309-ae06-4e0f-8cd4-ff5dbab396fb" providerId="AD" clId="Web-{85BD96A6-8E58-6947-26BC-C2B5AAF8CBEE}" dt="2022-08-01T19:49:19.824" v="30"/>
          <ac:spMkLst>
            <pc:docMk/>
            <pc:sldMk cId="2631497430" sldId="263"/>
            <ac:spMk id="16" creationId="{5A0118C5-4F8D-4CF4-BADD-53FEACC6C42A}"/>
          </ac:spMkLst>
        </pc:spChg>
        <pc:spChg chg="add">
          <ac:chgData name="Nia Clarke (2126229)" userId="S::2126229@student.uwtsd.ac.uk::014fc309-ae06-4e0f-8cd4-ff5dbab396fb" providerId="AD" clId="Web-{85BD96A6-8E58-6947-26BC-C2B5AAF8CBEE}" dt="2022-08-01T19:49:19.824" v="30"/>
          <ac:spMkLst>
            <pc:docMk/>
            <pc:sldMk cId="2631497430" sldId="263"/>
            <ac:spMk id="24" creationId="{502D3328-20DC-8DB1-0835-8785C1D436B0}"/>
          </ac:spMkLst>
        </pc:spChg>
        <pc:grpChg chg="add">
          <ac:chgData name="Nia Clarke (2126229)" userId="S::2126229@student.uwtsd.ac.uk::014fc309-ae06-4e0f-8cd4-ff5dbab396fb" providerId="AD" clId="Web-{85BD96A6-8E58-6947-26BC-C2B5AAF8CBEE}" dt="2022-08-01T19:49:19.824" v="30"/>
          <ac:grpSpMkLst>
            <pc:docMk/>
            <pc:sldMk cId="2631497430" sldId="263"/>
            <ac:grpSpMk id="17" creationId="{582A903B-6B78-4F0A-B7C9-3D80499020B8}"/>
          </ac:grpSpMkLst>
        </pc:grpChg>
        <pc:grpChg chg="add">
          <ac:chgData name="Nia Clarke (2126229)" userId="S::2126229@student.uwtsd.ac.uk::014fc309-ae06-4e0f-8cd4-ff5dbab396fb" providerId="AD" clId="Web-{85BD96A6-8E58-6947-26BC-C2B5AAF8CBEE}" dt="2022-08-01T19:49:19.824" v="30"/>
          <ac:grpSpMkLst>
            <pc:docMk/>
            <pc:sldMk cId="2631497430" sldId="263"/>
            <ac:grpSpMk id="23" creationId="{B894EFA8-F425-4D19-A94B-445388B31E20}"/>
          </ac:grpSpMkLst>
        </pc:grpChg>
        <pc:picChg chg="add mod ord">
          <ac:chgData name="Nia Clarke (2126229)" userId="S::2126229@student.uwtsd.ac.uk::014fc309-ae06-4e0f-8cd4-ff5dbab396fb" providerId="AD" clId="Web-{85BD96A6-8E58-6947-26BC-C2B5AAF8CBEE}" dt="2022-08-01T19:49:19.824" v="30"/>
          <ac:picMkLst>
            <pc:docMk/>
            <pc:sldMk cId="2631497430" sldId="263"/>
            <ac:picMk id="4" creationId="{370F4324-330B-7D5C-F319-D6717575A796}"/>
          </ac:picMkLst>
        </pc:picChg>
      </pc:sldChg>
      <pc:sldChg chg="addSp delSp modSp new mod ord setBg">
        <pc:chgData name="Nia Clarke (2126229)" userId="S::2126229@student.uwtsd.ac.uk::014fc309-ae06-4e0f-8cd4-ff5dbab396fb" providerId="AD" clId="Web-{85BD96A6-8E58-6947-26BC-C2B5AAF8CBEE}" dt="2022-08-01T19:52:50.909" v="61"/>
        <pc:sldMkLst>
          <pc:docMk/>
          <pc:sldMk cId="2114147618" sldId="264"/>
        </pc:sldMkLst>
        <pc:spChg chg="mod">
          <ac:chgData name="Nia Clarke (2126229)" userId="S::2126229@student.uwtsd.ac.uk::014fc309-ae06-4e0f-8cd4-ff5dbab396fb" providerId="AD" clId="Web-{85BD96A6-8E58-6947-26BC-C2B5AAF8CBEE}" dt="2022-08-01T19:52:19.783" v="59"/>
          <ac:spMkLst>
            <pc:docMk/>
            <pc:sldMk cId="2114147618" sldId="264"/>
            <ac:spMk id="2" creationId="{FDC857CB-CB54-4D25-1E3A-8725B33B5EDF}"/>
          </ac:spMkLst>
        </pc:spChg>
        <pc:spChg chg="del">
          <ac:chgData name="Nia Clarke (2126229)" userId="S::2126229@student.uwtsd.ac.uk::014fc309-ae06-4e0f-8cd4-ff5dbab396fb" providerId="AD" clId="Web-{85BD96A6-8E58-6947-26BC-C2B5AAF8CBEE}" dt="2022-08-01T19:52:08.580" v="58"/>
          <ac:spMkLst>
            <pc:docMk/>
            <pc:sldMk cId="2114147618" sldId="264"/>
            <ac:spMk id="3" creationId="{CF5835D7-0774-9574-8170-84866087EA07}"/>
          </ac:spMkLst>
        </pc:spChg>
        <pc:spChg chg="add">
          <ac:chgData name="Nia Clarke (2126229)" userId="S::2126229@student.uwtsd.ac.uk::014fc309-ae06-4e0f-8cd4-ff5dbab396fb" providerId="AD" clId="Web-{85BD96A6-8E58-6947-26BC-C2B5AAF8CBEE}" dt="2022-08-01T19:52:19.783" v="59"/>
          <ac:spMkLst>
            <pc:docMk/>
            <pc:sldMk cId="2114147618" sldId="264"/>
            <ac:spMk id="8" creationId="{5F155A82-A5B1-0A08-9559-F6A94424F705}"/>
          </ac:spMkLst>
        </pc:spChg>
        <pc:spChg chg="add">
          <ac:chgData name="Nia Clarke (2126229)" userId="S::2126229@student.uwtsd.ac.uk::014fc309-ae06-4e0f-8cd4-ff5dbab396fb" providerId="AD" clId="Web-{85BD96A6-8E58-6947-26BC-C2B5AAF8CBEE}" dt="2022-08-01T19:52:19.783" v="59"/>
          <ac:spMkLst>
            <pc:docMk/>
            <pc:sldMk cId="2114147618" sldId="264"/>
            <ac:spMk id="11" creationId="{B95B9BA8-1D69-4796-85F5-B6D0BD52354B}"/>
          </ac:spMkLst>
        </pc:spChg>
        <pc:picChg chg="add mod ord">
          <ac:chgData name="Nia Clarke (2126229)" userId="S::2126229@student.uwtsd.ac.uk::014fc309-ae06-4e0f-8cd4-ff5dbab396fb" providerId="AD" clId="Web-{85BD96A6-8E58-6947-26BC-C2B5AAF8CBEE}" dt="2022-08-01T19:52:19.783" v="59"/>
          <ac:picMkLst>
            <pc:docMk/>
            <pc:sldMk cId="2114147618" sldId="264"/>
            <ac:picMk id="4" creationId="{115136E1-9778-C7E8-A6C2-E9A84C94241E}"/>
          </ac:picMkLst>
        </pc:picChg>
      </pc:sldChg>
      <pc:sldChg chg="modSp new">
        <pc:chgData name="Nia Clarke (2126229)" userId="S::2126229@student.uwtsd.ac.uk::014fc309-ae06-4e0f-8cd4-ff5dbab396fb" providerId="AD" clId="Web-{85BD96A6-8E58-6947-26BC-C2B5AAF8CBEE}" dt="2022-08-01T19:53:09.800" v="71" actId="20577"/>
        <pc:sldMkLst>
          <pc:docMk/>
          <pc:sldMk cId="2660076405" sldId="265"/>
        </pc:sldMkLst>
        <pc:spChg chg="mod">
          <ac:chgData name="Nia Clarke (2126229)" userId="S::2126229@student.uwtsd.ac.uk::014fc309-ae06-4e0f-8cd4-ff5dbab396fb" providerId="AD" clId="Web-{85BD96A6-8E58-6947-26BC-C2B5AAF8CBEE}" dt="2022-08-01T19:53:09.800" v="71" actId="20577"/>
          <ac:spMkLst>
            <pc:docMk/>
            <pc:sldMk cId="2660076405" sldId="265"/>
            <ac:spMk id="2" creationId="{99494170-B9AE-74AA-CD02-C04D8CCECC8F}"/>
          </ac:spMkLst>
        </pc:spChg>
      </pc:sldChg>
      <pc:sldChg chg="modSp new">
        <pc:chgData name="Nia Clarke (2126229)" userId="S::2126229@student.uwtsd.ac.uk::014fc309-ae06-4e0f-8cd4-ff5dbab396fb" providerId="AD" clId="Web-{85BD96A6-8E58-6947-26BC-C2B5AAF8CBEE}" dt="2022-08-01T19:53:22.441" v="79" actId="20577"/>
        <pc:sldMkLst>
          <pc:docMk/>
          <pc:sldMk cId="329194527" sldId="266"/>
        </pc:sldMkLst>
        <pc:spChg chg="mod">
          <ac:chgData name="Nia Clarke (2126229)" userId="S::2126229@student.uwtsd.ac.uk::014fc309-ae06-4e0f-8cd4-ff5dbab396fb" providerId="AD" clId="Web-{85BD96A6-8E58-6947-26BC-C2B5AAF8CBEE}" dt="2022-08-01T19:53:22.441" v="79" actId="20577"/>
          <ac:spMkLst>
            <pc:docMk/>
            <pc:sldMk cId="329194527" sldId="266"/>
            <ac:spMk id="2" creationId="{AA85C320-B539-BC17-00E0-D2287BB12A42}"/>
          </ac:spMkLst>
        </pc:spChg>
      </pc:sldChg>
    </pc:docChg>
  </pc:docChgLst>
  <pc:docChgLst>
    <pc:chgData name="Nia Clarke (2126229)" userId="S::2126229@student.uwtsd.ac.uk::014fc309-ae06-4e0f-8cd4-ff5dbab396fb" providerId="AD" clId="Web-{0873D3EC-8D47-9BEE-11E7-E650B91D3053}"/>
    <pc:docChg chg="modSld">
      <pc:chgData name="Nia Clarke (2126229)" userId="S::2126229@student.uwtsd.ac.uk::014fc309-ae06-4e0f-8cd4-ff5dbab396fb" providerId="AD" clId="Web-{0873D3EC-8D47-9BEE-11E7-E650B91D3053}" dt="2022-08-10T10:43:36.172" v="382" actId="20577"/>
      <pc:docMkLst>
        <pc:docMk/>
      </pc:docMkLst>
      <pc:sldChg chg="modSp">
        <pc:chgData name="Nia Clarke (2126229)" userId="S::2126229@student.uwtsd.ac.uk::014fc309-ae06-4e0f-8cd4-ff5dbab396fb" providerId="AD" clId="Web-{0873D3EC-8D47-9BEE-11E7-E650B91D3053}" dt="2022-08-10T09:35:36.343" v="55" actId="20577"/>
        <pc:sldMkLst>
          <pc:docMk/>
          <pc:sldMk cId="2665798896" sldId="257"/>
        </pc:sldMkLst>
        <pc:spChg chg="mod">
          <ac:chgData name="Nia Clarke (2126229)" userId="S::2126229@student.uwtsd.ac.uk::014fc309-ae06-4e0f-8cd4-ff5dbab396fb" providerId="AD" clId="Web-{0873D3EC-8D47-9BEE-11E7-E650B91D3053}" dt="2022-08-10T09:35:36.343" v="55" actId="20577"/>
          <ac:spMkLst>
            <pc:docMk/>
            <pc:sldMk cId="2665798896" sldId="257"/>
            <ac:spMk id="54" creationId="{96069AB4-7465-651F-96A8-DC12D61F6CAD}"/>
          </ac:spMkLst>
        </pc:spChg>
      </pc:sldChg>
      <pc:sldChg chg="addSp modSp">
        <pc:chgData name="Nia Clarke (2126229)" userId="S::2126229@student.uwtsd.ac.uk::014fc309-ae06-4e0f-8cd4-ff5dbab396fb" providerId="AD" clId="Web-{0873D3EC-8D47-9BEE-11E7-E650B91D3053}" dt="2022-08-10T10:37:05.930" v="295" actId="20577"/>
        <pc:sldMkLst>
          <pc:docMk/>
          <pc:sldMk cId="2598629838" sldId="259"/>
        </pc:sldMkLst>
        <pc:spChg chg="add mod">
          <ac:chgData name="Nia Clarke (2126229)" userId="S::2126229@student.uwtsd.ac.uk::014fc309-ae06-4e0f-8cd4-ff5dbab396fb" providerId="AD" clId="Web-{0873D3EC-8D47-9BEE-11E7-E650B91D3053}" dt="2022-08-10T10:37:00.821" v="293" actId="1076"/>
          <ac:spMkLst>
            <pc:docMk/>
            <pc:sldMk cId="2598629838" sldId="259"/>
            <ac:spMk id="4" creationId="{C4C92FBF-FFF6-FF50-9643-BCC1E153DF30}"/>
          </ac:spMkLst>
        </pc:spChg>
        <pc:spChg chg="add mod">
          <ac:chgData name="Nia Clarke (2126229)" userId="S::2126229@student.uwtsd.ac.uk::014fc309-ae06-4e0f-8cd4-ff5dbab396fb" providerId="AD" clId="Web-{0873D3EC-8D47-9BEE-11E7-E650B91D3053}" dt="2022-08-10T10:37:05.930" v="295" actId="20577"/>
          <ac:spMkLst>
            <pc:docMk/>
            <pc:sldMk cId="2598629838" sldId="259"/>
            <ac:spMk id="5" creationId="{F6BBB2CC-B6FB-700B-5293-0395E2F2EFD1}"/>
          </ac:spMkLst>
        </pc:spChg>
      </pc:sldChg>
      <pc:sldChg chg="addSp modSp">
        <pc:chgData name="Nia Clarke (2126229)" userId="S::2126229@student.uwtsd.ac.uk::014fc309-ae06-4e0f-8cd4-ff5dbab396fb" providerId="AD" clId="Web-{0873D3EC-8D47-9BEE-11E7-E650B91D3053}" dt="2022-08-10T10:18:20.768" v="237" actId="20577"/>
        <pc:sldMkLst>
          <pc:docMk/>
          <pc:sldMk cId="1075102912" sldId="260"/>
        </pc:sldMkLst>
        <pc:spChg chg="mod">
          <ac:chgData name="Nia Clarke (2126229)" userId="S::2126229@student.uwtsd.ac.uk::014fc309-ae06-4e0f-8cd4-ff5dbab396fb" providerId="AD" clId="Web-{0873D3EC-8D47-9BEE-11E7-E650B91D3053}" dt="2022-08-10T09:36:01.843" v="58" actId="1076"/>
          <ac:spMkLst>
            <pc:docMk/>
            <pc:sldMk cId="1075102912" sldId="260"/>
            <ac:spMk id="3" creationId="{D55F64D3-2DA1-5B50-5B94-8133E24488F5}"/>
          </ac:spMkLst>
        </pc:spChg>
        <pc:spChg chg="add mod">
          <ac:chgData name="Nia Clarke (2126229)" userId="S::2126229@student.uwtsd.ac.uk::014fc309-ae06-4e0f-8cd4-ff5dbab396fb" providerId="AD" clId="Web-{0873D3EC-8D47-9BEE-11E7-E650B91D3053}" dt="2022-08-10T10:18:20.768" v="237" actId="20577"/>
          <ac:spMkLst>
            <pc:docMk/>
            <pc:sldMk cId="1075102912" sldId="260"/>
            <ac:spMk id="5" creationId="{415A7255-68E9-B971-9CD7-ADA5A91F3042}"/>
          </ac:spMkLst>
        </pc:spChg>
      </pc:sldChg>
      <pc:sldChg chg="modSp">
        <pc:chgData name="Nia Clarke (2126229)" userId="S::2126229@student.uwtsd.ac.uk::014fc309-ae06-4e0f-8cd4-ff5dbab396fb" providerId="AD" clId="Web-{0873D3EC-8D47-9BEE-11E7-E650B91D3053}" dt="2022-08-10T09:35:55.405" v="57" actId="20577"/>
        <pc:sldMkLst>
          <pc:docMk/>
          <pc:sldMk cId="3518267781" sldId="261"/>
        </pc:sldMkLst>
        <pc:spChg chg="mod">
          <ac:chgData name="Nia Clarke (2126229)" userId="S::2126229@student.uwtsd.ac.uk::014fc309-ae06-4e0f-8cd4-ff5dbab396fb" providerId="AD" clId="Web-{0873D3EC-8D47-9BEE-11E7-E650B91D3053}" dt="2022-08-10T09:35:55.405" v="57" actId="20577"/>
          <ac:spMkLst>
            <pc:docMk/>
            <pc:sldMk cId="3518267781" sldId="261"/>
            <ac:spMk id="44" creationId="{5C45ABD3-D1BE-6139-AA49-F817A0077F8C}"/>
          </ac:spMkLst>
        </pc:spChg>
      </pc:sldChg>
      <pc:sldChg chg="addSp delSp modSp">
        <pc:chgData name="Nia Clarke (2126229)" userId="S::2126229@student.uwtsd.ac.uk::014fc309-ae06-4e0f-8cd4-ff5dbab396fb" providerId="AD" clId="Web-{0873D3EC-8D47-9BEE-11E7-E650B91D3053}" dt="2022-08-10T10:18:29.236" v="239" actId="20577"/>
        <pc:sldMkLst>
          <pc:docMk/>
          <pc:sldMk cId="2631497430" sldId="263"/>
        </pc:sldMkLst>
        <pc:spChg chg="add del mod">
          <ac:chgData name="Nia Clarke (2126229)" userId="S::2126229@student.uwtsd.ac.uk::014fc309-ae06-4e0f-8cd4-ff5dbab396fb" providerId="AD" clId="Web-{0873D3EC-8D47-9BEE-11E7-E650B91D3053}" dt="2022-08-10T09:45:17.963" v="72"/>
          <ac:spMkLst>
            <pc:docMk/>
            <pc:sldMk cId="2631497430" sldId="263"/>
            <ac:spMk id="3" creationId="{69131111-E2BB-26E6-64D8-CF5E4DE78CCA}"/>
          </ac:spMkLst>
        </pc:spChg>
        <pc:spChg chg="add mod">
          <ac:chgData name="Nia Clarke (2126229)" userId="S::2126229@student.uwtsd.ac.uk::014fc309-ae06-4e0f-8cd4-ff5dbab396fb" providerId="AD" clId="Web-{0873D3EC-8D47-9BEE-11E7-E650B91D3053}" dt="2022-08-10T10:18:29.236" v="239" actId="20577"/>
          <ac:spMkLst>
            <pc:docMk/>
            <pc:sldMk cId="2631497430" sldId="263"/>
            <ac:spMk id="5" creationId="{5853DF40-4EBA-5966-074F-913EE471A203}"/>
          </ac:spMkLst>
        </pc:spChg>
        <pc:spChg chg="mod">
          <ac:chgData name="Nia Clarke (2126229)" userId="S::2126229@student.uwtsd.ac.uk::014fc309-ae06-4e0f-8cd4-ff5dbab396fb" providerId="AD" clId="Web-{0873D3EC-8D47-9BEE-11E7-E650B91D3053}" dt="2022-08-10T09:44:46.588" v="65" actId="20577"/>
          <ac:spMkLst>
            <pc:docMk/>
            <pc:sldMk cId="2631497430" sldId="263"/>
            <ac:spMk id="22" creationId="{259369A8-EF57-42A1-8EC8-F6A9F92A3AD0}"/>
          </ac:spMkLst>
        </pc:spChg>
        <pc:spChg chg="mod">
          <ac:chgData name="Nia Clarke (2126229)" userId="S::2126229@student.uwtsd.ac.uk::014fc309-ae06-4e0f-8cd4-ff5dbab396fb" providerId="AD" clId="Web-{0873D3EC-8D47-9BEE-11E7-E650B91D3053}" dt="2022-08-10T10:12:01.323" v="152" actId="20577"/>
          <ac:spMkLst>
            <pc:docMk/>
            <pc:sldMk cId="2631497430" sldId="263"/>
            <ac:spMk id="24" creationId="{502D3328-20DC-8DB1-0835-8785C1D436B0}"/>
          </ac:spMkLst>
        </pc:spChg>
      </pc:sldChg>
      <pc:sldChg chg="addSp modSp">
        <pc:chgData name="Nia Clarke (2126229)" userId="S::2126229@student.uwtsd.ac.uk::014fc309-ae06-4e0f-8cd4-ff5dbab396fb" providerId="AD" clId="Web-{0873D3EC-8D47-9BEE-11E7-E650B91D3053}" dt="2022-08-10T10:43:36.172" v="382" actId="20577"/>
        <pc:sldMkLst>
          <pc:docMk/>
          <pc:sldMk cId="2114147618" sldId="264"/>
        </pc:sldMkLst>
        <pc:spChg chg="add mod">
          <ac:chgData name="Nia Clarke (2126229)" userId="S::2126229@student.uwtsd.ac.uk::014fc309-ae06-4e0f-8cd4-ff5dbab396fb" providerId="AD" clId="Web-{0873D3EC-8D47-9BEE-11E7-E650B91D3053}" dt="2022-08-10T10:16:10.906" v="219" actId="20577"/>
          <ac:spMkLst>
            <pc:docMk/>
            <pc:sldMk cId="2114147618" sldId="264"/>
            <ac:spMk id="3" creationId="{0FB24911-3A3C-7876-4CD2-1FA0F6771627}"/>
          </ac:spMkLst>
        </pc:spChg>
        <pc:spChg chg="add mod">
          <ac:chgData name="Nia Clarke (2126229)" userId="S::2126229@student.uwtsd.ac.uk::014fc309-ae06-4e0f-8cd4-ff5dbab396fb" providerId="AD" clId="Web-{0873D3EC-8D47-9BEE-11E7-E650B91D3053}" dt="2022-08-10T10:35:14.350" v="265" actId="1076"/>
          <ac:spMkLst>
            <pc:docMk/>
            <pc:sldMk cId="2114147618" sldId="264"/>
            <ac:spMk id="5" creationId="{6A6984E3-2C9A-BFCC-F769-B4B45C796034}"/>
          </ac:spMkLst>
        </pc:spChg>
        <pc:spChg chg="mod">
          <ac:chgData name="Nia Clarke (2126229)" userId="S::2126229@student.uwtsd.ac.uk::014fc309-ae06-4e0f-8cd4-ff5dbab396fb" providerId="AD" clId="Web-{0873D3EC-8D47-9BEE-11E7-E650B91D3053}" dt="2022-08-10T10:43:36.172" v="382" actId="20577"/>
          <ac:spMkLst>
            <pc:docMk/>
            <pc:sldMk cId="2114147618" sldId="264"/>
            <ac:spMk id="8" creationId="{5F155A82-A5B1-0A08-9559-F6A94424F705}"/>
          </ac:spMkLst>
        </pc:spChg>
      </pc:sldChg>
      <pc:sldChg chg="addSp delSp modSp">
        <pc:chgData name="Nia Clarke (2126229)" userId="S::2126229@student.uwtsd.ac.uk::014fc309-ae06-4e0f-8cd4-ff5dbab396fb" providerId="AD" clId="Web-{0873D3EC-8D47-9BEE-11E7-E650B91D3053}" dt="2022-08-10T10:34:42.693" v="257"/>
        <pc:sldMkLst>
          <pc:docMk/>
          <pc:sldMk cId="531830527" sldId="267"/>
        </pc:sldMkLst>
        <pc:spChg chg="add del mod">
          <ac:chgData name="Nia Clarke (2126229)" userId="S::2126229@student.uwtsd.ac.uk::014fc309-ae06-4e0f-8cd4-ff5dbab396fb" providerId="AD" clId="Web-{0873D3EC-8D47-9BEE-11E7-E650B91D3053}" dt="2022-08-10T09:04:33.228" v="1"/>
          <ac:spMkLst>
            <pc:docMk/>
            <pc:sldMk cId="531830527" sldId="267"/>
            <ac:spMk id="5" creationId="{CC015D90-44EE-7CE5-49A5-E194F92F5685}"/>
          </ac:spMkLst>
        </pc:spChg>
        <pc:spChg chg="add mod">
          <ac:chgData name="Nia Clarke (2126229)" userId="S::2126229@student.uwtsd.ac.uk::014fc309-ae06-4e0f-8cd4-ff5dbab396fb" providerId="AD" clId="Web-{0873D3EC-8D47-9BEE-11E7-E650B91D3053}" dt="2022-08-10T10:14:11.575" v="207" actId="20577"/>
          <ac:spMkLst>
            <pc:docMk/>
            <pc:sldMk cId="531830527" sldId="267"/>
            <ac:spMk id="6" creationId="{3AF7E418-67F6-8D48-9E91-A607EA1FA451}"/>
          </ac:spMkLst>
        </pc:spChg>
        <pc:spChg chg="add del mod">
          <ac:chgData name="Nia Clarke (2126229)" userId="S::2126229@student.uwtsd.ac.uk::014fc309-ae06-4e0f-8cd4-ff5dbab396fb" providerId="AD" clId="Web-{0873D3EC-8D47-9BEE-11E7-E650B91D3053}" dt="2022-08-10T10:34:42.693" v="257"/>
          <ac:spMkLst>
            <pc:docMk/>
            <pc:sldMk cId="531830527" sldId="267"/>
            <ac:spMk id="7" creationId="{98172200-8726-E994-9B7B-138D6FD6740D}"/>
          </ac:spMkLst>
        </pc:spChg>
        <pc:spChg chg="add del mod">
          <ac:chgData name="Nia Clarke (2126229)" userId="S::2126229@student.uwtsd.ac.uk::014fc309-ae06-4e0f-8cd4-ff5dbab396fb" providerId="AD" clId="Web-{0873D3EC-8D47-9BEE-11E7-E650B91D3053}" dt="2022-08-10T10:34:24.896" v="255" actId="1076"/>
          <ac:spMkLst>
            <pc:docMk/>
            <pc:sldMk cId="531830527" sldId="267"/>
            <ac:spMk id="8" creationId="{118BBE9E-B611-0A5A-91F9-0892FF40A6E9}"/>
          </ac:spMkLst>
        </pc:spChg>
      </pc:sldChg>
      <pc:sldChg chg="modSp">
        <pc:chgData name="Nia Clarke (2126229)" userId="S::2126229@student.uwtsd.ac.uk::014fc309-ae06-4e0f-8cd4-ff5dbab396fb" providerId="AD" clId="Web-{0873D3EC-8D47-9BEE-11E7-E650B91D3053}" dt="2022-08-10T10:39:12.183" v="378" actId="20577"/>
        <pc:sldMkLst>
          <pc:docMk/>
          <pc:sldMk cId="1725342238" sldId="268"/>
        </pc:sldMkLst>
        <pc:spChg chg="mod">
          <ac:chgData name="Nia Clarke (2126229)" userId="S::2126229@student.uwtsd.ac.uk::014fc309-ae06-4e0f-8cd4-ff5dbab396fb" providerId="AD" clId="Web-{0873D3EC-8D47-9BEE-11E7-E650B91D3053}" dt="2022-08-10T10:39:12.183" v="378" actId="20577"/>
          <ac:spMkLst>
            <pc:docMk/>
            <pc:sldMk cId="1725342238" sldId="268"/>
            <ac:spMk id="8" creationId="{73401024-F502-EE99-FDE7-3F56C939AFC1}"/>
          </ac:spMkLst>
        </pc:spChg>
      </pc:sldChg>
    </pc:docChg>
  </pc:docChgLst>
  <pc:docChgLst>
    <pc:chgData name="Nia Clarke (2126229)" userId="S::2126229@student.uwtsd.ac.uk::014fc309-ae06-4e0f-8cd4-ff5dbab396fb" providerId="AD" clId="Web-{72845373-3393-6260-6868-C6F81FF5BBD4}"/>
    <pc:docChg chg="modSld">
      <pc:chgData name="Nia Clarke (2126229)" userId="S::2126229@student.uwtsd.ac.uk::014fc309-ae06-4e0f-8cd4-ff5dbab396fb" providerId="AD" clId="Web-{72845373-3393-6260-6868-C6F81FF5BBD4}" dt="2022-08-10T10:58:20.743" v="6" actId="1076"/>
      <pc:docMkLst>
        <pc:docMk/>
      </pc:docMkLst>
      <pc:sldChg chg="addSp modSp">
        <pc:chgData name="Nia Clarke (2126229)" userId="S::2126229@student.uwtsd.ac.uk::014fc309-ae06-4e0f-8cd4-ff5dbab396fb" providerId="AD" clId="Web-{72845373-3393-6260-6868-C6F81FF5BBD4}" dt="2022-08-10T10:58:20.743" v="6" actId="1076"/>
        <pc:sldMkLst>
          <pc:docMk/>
          <pc:sldMk cId="2598629838" sldId="259"/>
        </pc:sldMkLst>
        <pc:picChg chg="mod">
          <ac:chgData name="Nia Clarke (2126229)" userId="S::2126229@student.uwtsd.ac.uk::014fc309-ae06-4e0f-8cd4-ff5dbab396fb" providerId="AD" clId="Web-{72845373-3393-6260-6868-C6F81FF5BBD4}" dt="2022-08-10T10:58:20.743" v="6" actId="1076"/>
          <ac:picMkLst>
            <pc:docMk/>
            <pc:sldMk cId="2598629838" sldId="259"/>
            <ac:picMk id="8" creationId="{0A0082E5-5247-9CDC-E526-1CE6A94B1EDF}"/>
          </ac:picMkLst>
        </pc:picChg>
        <pc:picChg chg="add mod">
          <ac:chgData name="Nia Clarke (2126229)" userId="S::2126229@student.uwtsd.ac.uk::014fc309-ae06-4e0f-8cd4-ff5dbab396fb" providerId="AD" clId="Web-{72845373-3393-6260-6868-C6F81FF5BBD4}" dt="2022-08-10T10:58:17.821" v="5" actId="14100"/>
          <ac:picMkLst>
            <pc:docMk/>
            <pc:sldMk cId="2598629838" sldId="259"/>
            <ac:picMk id="11" creationId="{D5628076-B34A-5E59-742C-686FE6C88F2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live-well/quit-smoking/nhs-stop-smoking-services-help-you-quit/" TargetMode="External"/><Relationship Id="rId13" Type="http://schemas.openxmlformats.org/officeDocument/2006/relationships/hyperlink" Target="https://research.senedd.wales/research-articles/a-smoke-free-wales/" TargetMode="External"/><Relationship Id="rId3" Type="http://schemas.openxmlformats.org/officeDocument/2006/relationships/hyperlink" Target="https://www.blf.org.uk/take-action/campaign-with-us/stoptober" TargetMode="External"/><Relationship Id="rId7" Type="http://schemas.openxmlformats.org/officeDocument/2006/relationships/hyperlink" Target="https://www.nhs.uk/better-health/quit-smoking/" TargetMode="External"/><Relationship Id="rId12" Type="http://schemas.openxmlformats.org/officeDocument/2006/relationships/hyperlink" Target="https://www.gov.uk/government/news/smokers-encouraged-to-take-part-in-stoptober-as-they-report-smoking-more-during-pandemic" TargetMode="External"/><Relationship Id="rId17" Type="http://schemas.openxmlformats.org/officeDocument/2006/relationships/hyperlink" Target="https://www.who.int/news/item/08-12-2020-who-launches-year-long-campaign-to-help-100-million-people-quit-tobacco#:~:text=WHO%20today%20launches%20a%20year-long%20global%20campaign%20for" TargetMode="External"/><Relationship Id="rId2" Type="http://schemas.openxmlformats.org/officeDocument/2006/relationships/hyperlink" Target="https://ash.org.uk/about/" TargetMode="External"/><Relationship Id="rId16" Type="http://schemas.openxmlformats.org/officeDocument/2006/relationships/hyperlink" Target="https://smokefree.gov/quit-smoking/smoking-and-covid1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lpmequit.wales/?gclid=EAIaIQobChMI6uT72_a7-QIVhOvtCh2rWgMGEAAYASAAEgK5gfD_BwE" TargetMode="External"/><Relationship Id="rId11" Type="http://schemas.openxmlformats.org/officeDocument/2006/relationships/hyperlink" Target="https://www.gov.uk/government/publications/health-matters-preventing-ill-health-from-alcohol-and-tobacco/health-matters-preventing-ill-health-from-alcohol-and-tobacco-use" TargetMode="External"/><Relationship Id="rId5" Type="http://schemas.openxmlformats.org/officeDocument/2006/relationships/hyperlink" Target="https://www.cancerresearchuk.org/about-cancer/causes-of-cancer/smoking-and-cancer/how-do-i-stop-smoking" TargetMode="External"/><Relationship Id="rId15" Type="http://schemas.openxmlformats.org/officeDocument/2006/relationships/hyperlink" Target="https://www.bhf.org.uk/informationsupport/heart-matters-magazine/news/smoking-ban" TargetMode="External"/><Relationship Id="rId10" Type="http://schemas.openxmlformats.org/officeDocument/2006/relationships/hyperlink" Target="https://www.nicorette.co.uk/" TargetMode="External"/><Relationship Id="rId4" Type="http://schemas.openxmlformats.org/officeDocument/2006/relationships/hyperlink" Target="https://campaignresources.phe.gov.uk/resources/campaigns/133-better-health-quit-smoking/resources" TargetMode="External"/><Relationship Id="rId9" Type="http://schemas.openxmlformats.org/officeDocument/2006/relationships/hyperlink" Target="https://www.nhs.uk/conditions/stop-smoking-treatments/" TargetMode="External"/><Relationship Id="rId14" Type="http://schemas.openxmlformats.org/officeDocument/2006/relationships/hyperlink" Target="https://www.rcn.org.uk/clinical-topics/public-health/smoking-cess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Text, letter&#10;&#10;Description automatically generated">
            <a:extLst>
              <a:ext uri="{FF2B5EF4-FFF2-40B4-BE49-F238E27FC236}">
                <a16:creationId xmlns:a16="http://schemas.microsoft.com/office/drawing/2014/main" id="{299163D9-8FAA-C5BF-1A21-986FB85516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141" b="1"/>
          <a:stretch/>
        </p:blipFill>
        <p:spPr>
          <a:xfrm>
            <a:off x="20" y="10"/>
            <a:ext cx="6095980" cy="3428990"/>
          </a:xfrm>
          <a:prstGeom prst="rect">
            <a:avLst/>
          </a:prstGeom>
        </p:spPr>
      </p:pic>
      <p:pic>
        <p:nvPicPr>
          <p:cNvPr id="5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AA031A5-3677-79A7-3E26-4C708627E2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4" r="2" b="2"/>
          <a:stretch/>
        </p:blipFill>
        <p:spPr>
          <a:xfrm>
            <a:off x="6096000" y="10"/>
            <a:ext cx="6096000" cy="3428990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BD00C741-4FD0-6697-3EFF-9A5F164C7F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0000"/>
          <a:stretch/>
        </p:blipFill>
        <p:spPr>
          <a:xfrm>
            <a:off x="20" y="3429000"/>
            <a:ext cx="6095980" cy="3429000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F388037E-BBE9-E6C0-C64E-6C2D4D4F1F6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13" b="1"/>
          <a:stretch/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0B5EC-164C-4E55-6EA6-E1401F6F9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858" y="2761554"/>
            <a:ext cx="3618284" cy="134572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Nia </a:t>
            </a:r>
            <a:r>
              <a:rPr lang="en-US" sz="2800">
                <a:solidFill>
                  <a:srgbClr val="080808"/>
                </a:solidFill>
              </a:rPr>
              <a:t>Clarke</a:t>
            </a:r>
            <a:r>
              <a:rPr lang="en-US" sz="2800" kern="120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 2126692</a:t>
            </a:r>
          </a:p>
        </p:txBody>
      </p:sp>
    </p:spTree>
    <p:extLst>
      <p:ext uri="{BB962C8B-B14F-4D97-AF65-F5344CB8AC3E}">
        <p14:creationId xmlns:p14="http://schemas.microsoft.com/office/powerpoint/2010/main" val="1448404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A96656-2392-9D21-F984-A71A363AE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0883" y="208195"/>
            <a:ext cx="5248221" cy="106720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200">
                <a:solidFill>
                  <a:schemeClr val="bg1"/>
                </a:solidFill>
                <a:cs typeface="Calibri Light"/>
              </a:rPr>
              <a:t>Aims </a:t>
            </a:r>
          </a:p>
        </p:txBody>
      </p:sp>
      <p:pic>
        <p:nvPicPr>
          <p:cNvPr id="4" name="Picture 4" descr="A picture containing carrot, indoor, sliced, arranged&#10;&#10;Description automatically generated">
            <a:extLst>
              <a:ext uri="{FF2B5EF4-FFF2-40B4-BE49-F238E27FC236}">
                <a16:creationId xmlns:a16="http://schemas.microsoft.com/office/drawing/2014/main" id="{088213F8-85A5-4193-AEBA-CBDFFF1736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21" r="18203" b="-1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F4FC404-8138-B28E-3F60-4AEB16B86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784" y="1576190"/>
            <a:ext cx="5217173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Overview of my findings in assignment 1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Overview of my recommendations from assignment 1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Current prevention and promotion campaigns related to my topic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Could I relate these recommendations to my assignment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Did they work in practice to my assignment 1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</p:txBody>
      </p:sp>
      <p:grpSp>
        <p:nvGrpSpPr>
          <p:cNvPr id="17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42851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5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carrot, indoor, sliced, arranged&#10;&#10;Description automatically generated">
            <a:extLst>
              <a:ext uri="{FF2B5EF4-FFF2-40B4-BE49-F238E27FC236}">
                <a16:creationId xmlns:a16="http://schemas.microsoft.com/office/drawing/2014/main" id="{5248CEDE-CB6C-5A4D-AF02-BFC4185798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96" r="12678" b="-1"/>
          <a:stretch/>
        </p:blipFill>
        <p:spPr>
          <a:xfrm>
            <a:off x="2511713" y="3168400"/>
            <a:ext cx="3634674" cy="3089943"/>
          </a:xfrm>
          <a:prstGeom prst="rect">
            <a:avLst/>
          </a:prstGeom>
        </p:spPr>
      </p:pic>
      <p:grpSp>
        <p:nvGrpSpPr>
          <p:cNvPr id="81" name="Group 60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5" name="Rectangle 64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F6DFC-AC62-0891-DF6D-89865BE5F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cs typeface="Calibri Light"/>
              </a:rPr>
              <a:t>Overview</a:t>
            </a:r>
          </a:p>
        </p:txBody>
      </p:sp>
      <p:grpSp>
        <p:nvGrpSpPr>
          <p:cNvPr id="67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82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4" name="Content Placeholder 7">
            <a:extLst>
              <a:ext uri="{FF2B5EF4-FFF2-40B4-BE49-F238E27FC236}">
                <a16:creationId xmlns:a16="http://schemas.microsoft.com/office/drawing/2014/main" id="{96069AB4-7465-651F-96A8-DC12D61F6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4789" y="1158439"/>
            <a:ext cx="4974771" cy="55340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Recent research  studies , the damages smoking has to the body and why did smoking increase during lockdown ?</a:t>
            </a: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In the findings web survey were done at the start due to the covid restriction </a:t>
            </a: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Collected data suggested at the start of the pandemic , the survey was done 16 and over was at 15.3% </a:t>
            </a: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 Later data was collected showed  in August a rise of 16.3% </a:t>
            </a: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   Participants in the survey , were also linked due to the          covid pandemic</a:t>
            </a: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r>
              <a:rPr lang="en-US" sz="1500">
                <a:solidFill>
                  <a:schemeClr val="bg1"/>
                </a:solidFill>
                <a:cs typeface="Calibri"/>
              </a:rPr>
              <a:t>  The  rise of smoking increased , due to more time being spent at home  which led to  isolation  which led to stress in the pandemic </a:t>
            </a: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endParaRPr lang="en-US" sz="150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US" sz="1500">
              <a:solidFill>
                <a:schemeClr val="bg1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DA7B4C-E803-9222-015B-DFE6DF834FF0}"/>
              </a:ext>
            </a:extLst>
          </p:cNvPr>
          <p:cNvSpPr txBox="1"/>
          <p:nvPr/>
        </p:nvSpPr>
        <p:spPr>
          <a:xfrm>
            <a:off x="6052595" y="144684"/>
            <a:ext cx="4670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What are the main contributing factors of the rise of smoking during covid ? Part 2 Health AND  Promotion AND PREVENTION </a:t>
            </a:r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798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4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3452B9-348C-317C-FE7F-D147D8113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7800" y="448721"/>
            <a:ext cx="4713997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  <a:cs typeface="Calibri Light"/>
              </a:rPr>
              <a:t>Recommendations  </a:t>
            </a:r>
            <a:br>
              <a:rPr lang="en-GB" sz="3800">
                <a:cs typeface="Calibri Light"/>
              </a:rPr>
            </a:br>
            <a:endParaRPr lang="en-GB" sz="3800">
              <a:solidFill>
                <a:schemeClr val="bg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D2DF95F-304F-5291-E1FF-49B954A5B5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12" r="1" b="1"/>
          <a:stretch/>
        </p:blipFill>
        <p:spPr>
          <a:xfrm>
            <a:off x="-2346" y="1752269"/>
            <a:ext cx="5666547" cy="3353461"/>
          </a:xfrm>
          <a:prstGeom prst="rect">
            <a:avLst/>
          </a:prstGeom>
        </p:spPr>
      </p:pic>
      <p:cxnSp>
        <p:nvCxnSpPr>
          <p:cNvPr id="91" name="Straight Connector 5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Content Placeholder 7">
            <a:extLst>
              <a:ext uri="{FF2B5EF4-FFF2-40B4-BE49-F238E27FC236}">
                <a16:creationId xmlns:a16="http://schemas.microsoft.com/office/drawing/2014/main" id="{5C45ABD3-D1BE-6139-AA49-F817A0077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7800" y="1909192"/>
            <a:ext cx="4713997" cy="36477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1600">
                <a:solidFill>
                  <a:schemeClr val="bg1"/>
                </a:solidFill>
                <a:latin typeface="Times New Roman"/>
                <a:ea typeface="Segoe UI"/>
                <a:cs typeface="Segoe UI"/>
              </a:rPr>
              <a:t>. Telephone calls to offer support </a:t>
            </a:r>
            <a:r>
              <a:rPr lang="en-GB" sz="160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 </a:t>
            </a:r>
          </a:p>
          <a:p>
            <a:pPr rtl="0"/>
            <a:r>
              <a:rPr lang="en-GB" sz="1600">
                <a:solidFill>
                  <a:schemeClr val="bg1"/>
                </a:solidFill>
                <a:latin typeface="Times New Roman"/>
                <a:ea typeface="Segoe UI"/>
                <a:cs typeface="Segoe UI"/>
              </a:rPr>
              <a:t>. Face to face meetings </a:t>
            </a:r>
            <a:r>
              <a:rPr lang="en-GB" sz="160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 </a:t>
            </a:r>
          </a:p>
          <a:p>
            <a:pPr rtl="0"/>
            <a:r>
              <a:rPr lang="en-GB" sz="1600">
                <a:solidFill>
                  <a:schemeClr val="bg1"/>
                </a:solidFill>
                <a:latin typeface="Times New Roman"/>
                <a:ea typeface="Segoe UI"/>
                <a:cs typeface="Segoe UI"/>
              </a:rPr>
              <a:t>. Change age restrictions of buying cigarettes </a:t>
            </a:r>
            <a:r>
              <a:rPr lang="en-GB" sz="160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 </a:t>
            </a:r>
          </a:p>
          <a:p>
            <a:pPr rtl="0"/>
            <a:r>
              <a:rPr lang="en-GB" sz="1600">
                <a:solidFill>
                  <a:schemeClr val="bg1"/>
                </a:solidFill>
                <a:latin typeface="Times New Roman"/>
                <a:ea typeface="Segoe UI"/>
                <a:cs typeface="Segoe UI"/>
              </a:rPr>
              <a:t>. Limit the number of cigarettes you can buy a day </a:t>
            </a:r>
            <a:r>
              <a:rPr lang="en-GB" sz="160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 </a:t>
            </a:r>
          </a:p>
          <a:p>
            <a:pPr rtl="0"/>
            <a:r>
              <a:rPr lang="en-GB" sz="1600">
                <a:solidFill>
                  <a:schemeClr val="bg1"/>
                </a:solidFill>
                <a:latin typeface="Times New Roman"/>
                <a:ea typeface="Segoe UI"/>
                <a:cs typeface="Segoe UI"/>
              </a:rPr>
              <a:t> More awareness of the dangers of smoking to health cessations </a:t>
            </a:r>
            <a:r>
              <a:rPr lang="en-GB" sz="160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 </a:t>
            </a:r>
          </a:p>
          <a:p>
            <a:pPr rtl="0"/>
            <a:r>
              <a:rPr lang="en-GB" sz="1600">
                <a:solidFill>
                  <a:schemeClr val="bg1"/>
                </a:solidFill>
                <a:latin typeface="Times New Roman"/>
                <a:ea typeface="Segoe UI"/>
                <a:cs typeface="Segoe UI"/>
              </a:rPr>
              <a:t>. Alternative solution for stress coping mechanism </a:t>
            </a:r>
            <a:r>
              <a:rPr lang="en-GB" sz="160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 </a:t>
            </a:r>
          </a:p>
          <a:p>
            <a:pPr rtl="0"/>
            <a:r>
              <a:rPr lang="en-GB" sz="1600">
                <a:solidFill>
                  <a:schemeClr val="bg1"/>
                </a:solidFill>
                <a:latin typeface="Times New Roman"/>
                <a:ea typeface="Segoe UI"/>
                <a:cs typeface="Segoe UI"/>
              </a:rPr>
              <a:t>.  More Awareness to support those during lockdown to quit smoking, to help with their health </a:t>
            </a:r>
            <a:r>
              <a:rPr lang="en-GB" sz="160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 </a:t>
            </a:r>
            <a:endParaRPr lang="en-US" sz="1600">
              <a:solidFill>
                <a:schemeClr val="bg1"/>
              </a:solidFill>
            </a:endParaRPr>
          </a:p>
        </p:txBody>
      </p:sp>
      <p:cxnSp>
        <p:nvCxnSpPr>
          <p:cNvPr id="92" name="Straight Connector 5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8267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3F530-D618-833A-4ACD-C278581C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9484" y="394952"/>
            <a:ext cx="4391025" cy="132343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spcBef>
                <a:spcPts val="1000"/>
              </a:spcBef>
            </a:pPr>
            <a:r>
              <a:rPr lang="en-US" sz="3400">
                <a:solidFill>
                  <a:schemeClr val="bg1"/>
                </a:solidFill>
              </a:rPr>
              <a:t>What strategies prevention and promotion campaigns were  in place ?</a:t>
            </a:r>
            <a:br>
              <a:rPr lang="en-US" sz="3400">
                <a:solidFill>
                  <a:schemeClr val="bg1"/>
                </a:solidFill>
                <a:cs typeface="Calibri Light"/>
              </a:rPr>
            </a:br>
            <a:br>
              <a:rPr lang="en-US" sz="3400">
                <a:cs typeface="Calibri Light"/>
              </a:rPr>
            </a:br>
            <a:endParaRPr lang="en-US" sz="3400">
              <a:solidFill>
                <a:schemeClr val="bg1"/>
              </a:solidFill>
              <a:cs typeface="Calibri Light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US" sz="3400">
              <a:ea typeface="+mj-lt"/>
              <a:cs typeface="+mj-lt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br>
              <a:rPr lang="en-US" sz="34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sz="3400">
                <a:solidFill>
                  <a:schemeClr val="bg1"/>
                </a:solidFill>
                <a:ea typeface="+mj-lt"/>
                <a:cs typeface="+mj-lt"/>
              </a:rPr>
              <a:t> </a:t>
            </a:r>
            <a:br>
              <a:rPr lang="en-US" sz="3400">
                <a:cs typeface="Calibri Light"/>
              </a:rPr>
            </a:br>
            <a:br>
              <a:rPr lang="en-US" sz="3400">
                <a:cs typeface="Calibri Light"/>
              </a:rPr>
            </a:br>
            <a:br>
              <a:rPr lang="en-US" sz="3400">
                <a:cs typeface="Calibri Light"/>
              </a:rPr>
            </a:br>
            <a:endParaRPr lang="en-US" sz="3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973E2C6F-ABA8-6AB9-41CB-F3AFF2C741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662"/>
          <a:stretch/>
        </p:blipFill>
        <p:spPr>
          <a:xfrm>
            <a:off x="835024" y="1638013"/>
            <a:ext cx="5260976" cy="4162150"/>
          </a:xfrm>
          <a:prstGeom prst="rect">
            <a:avLst/>
          </a:prstGeom>
        </p:spPr>
      </p:pic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FC11D496-B5E5-A14F-AB3B-A1DF748C7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938" y="2921264"/>
            <a:ext cx="4391025" cy="2454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US" sz="2400">
              <a:solidFill>
                <a:schemeClr val="bg1">
                  <a:alpha val="80000"/>
                </a:schemeClr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5F64D3-2DA1-5B50-5B94-8133E24488F5}"/>
              </a:ext>
            </a:extLst>
          </p:cNvPr>
          <p:cNvSpPr txBox="1"/>
          <p:nvPr/>
        </p:nvSpPr>
        <p:spPr>
          <a:xfrm>
            <a:off x="6935932" y="2649682"/>
            <a:ext cx="4576602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rtl="0">
              <a:buChar char="•"/>
            </a:pPr>
            <a:r>
              <a:rPr lang="en-US">
                <a:solidFill>
                  <a:srgbClr val="FFFFFF"/>
                </a:solidFill>
                <a:latin typeface="Calibri Light"/>
                <a:ea typeface="Arial"/>
                <a:cs typeface="Arial"/>
              </a:rPr>
              <a:t>Nicorette</a:t>
            </a:r>
            <a:r>
              <a:rPr lang="en-US">
                <a:latin typeface="Calibri Light"/>
                <a:ea typeface="Arial"/>
                <a:cs typeface="Arial"/>
              </a:rPr>
              <a:t>​</a:t>
            </a:r>
          </a:p>
          <a:p>
            <a:pPr lvl="0" rtl="0">
              <a:buChar char="•"/>
            </a:pPr>
            <a:r>
              <a:rPr lang="en-US">
                <a:solidFill>
                  <a:srgbClr val="FFFFFF"/>
                </a:solidFill>
                <a:latin typeface="Calibri Light"/>
                <a:ea typeface="Arial"/>
                <a:cs typeface="Arial"/>
              </a:rPr>
              <a:t>Smoke Free Action </a:t>
            </a:r>
            <a:r>
              <a:rPr lang="en-US">
                <a:latin typeface="Calibri Light"/>
                <a:ea typeface="Arial"/>
                <a:cs typeface="Arial"/>
              </a:rPr>
              <a:t>​</a:t>
            </a:r>
          </a:p>
          <a:p>
            <a:pPr lvl="0" rtl="0">
              <a:buChar char="•"/>
            </a:pPr>
            <a:r>
              <a:rPr lang="en-US">
                <a:solidFill>
                  <a:srgbClr val="FFFFFF"/>
                </a:solidFill>
                <a:latin typeface="Calibri Light"/>
                <a:ea typeface="Arial"/>
                <a:cs typeface="Arial"/>
              </a:rPr>
              <a:t>National Health Service </a:t>
            </a:r>
            <a:r>
              <a:rPr lang="en-US">
                <a:latin typeface="Calibri Light"/>
                <a:ea typeface="Arial"/>
                <a:cs typeface="Arial"/>
              </a:rPr>
              <a:t>​</a:t>
            </a:r>
          </a:p>
          <a:p>
            <a:pPr lvl="0" rtl="0">
              <a:buChar char="•"/>
            </a:pPr>
            <a:r>
              <a:rPr lang="en-US">
                <a:solidFill>
                  <a:srgbClr val="FFFFFF"/>
                </a:solidFill>
                <a:latin typeface="Calibri Light"/>
                <a:ea typeface="Arial"/>
                <a:cs typeface="Arial"/>
              </a:rPr>
              <a:t>British Lung Foundation</a:t>
            </a:r>
          </a:p>
          <a:p>
            <a:pPr>
              <a:buChar char="•"/>
            </a:pPr>
            <a:r>
              <a:rPr lang="en-US">
                <a:solidFill>
                  <a:srgbClr val="FFFFFF"/>
                </a:solidFill>
                <a:latin typeface="Calibri Light"/>
                <a:cs typeface="Arial"/>
              </a:rPr>
              <a:t>Action Smoking Health </a:t>
            </a:r>
          </a:p>
          <a:p>
            <a:pPr>
              <a:buChar char="•"/>
            </a:pPr>
            <a:r>
              <a:rPr lang="en-US">
                <a:solidFill>
                  <a:srgbClr val="FFFFFF"/>
                </a:solidFill>
                <a:latin typeface="Calibri Light"/>
                <a:cs typeface="Arial"/>
              </a:rPr>
              <a:t>World Health Organization</a:t>
            </a:r>
          </a:p>
          <a:p>
            <a:pPr>
              <a:buChar char="•"/>
            </a:pPr>
            <a:r>
              <a:rPr lang="en-US">
                <a:solidFill>
                  <a:srgbClr val="FFFFFF"/>
                </a:solidFill>
                <a:latin typeface="Calibri Light"/>
                <a:cs typeface="Arial"/>
              </a:rPr>
              <a:t>Public Health </a:t>
            </a:r>
          </a:p>
          <a:p>
            <a:pPr>
              <a:buChar char="•"/>
            </a:pPr>
            <a:r>
              <a:rPr lang="en-US">
                <a:solidFill>
                  <a:srgbClr val="FFFFFF"/>
                </a:solidFill>
                <a:latin typeface="Calibri Light"/>
                <a:cs typeface="Arial"/>
              </a:rPr>
              <a:t>Uk government </a:t>
            </a:r>
          </a:p>
          <a:p>
            <a:pPr>
              <a:buChar char="•"/>
            </a:pPr>
            <a:endParaRPr lang="en-US">
              <a:cs typeface="Calibri"/>
            </a:endParaRPr>
          </a:p>
          <a:p>
            <a:pPr>
              <a:buChar char="•"/>
            </a:pPr>
            <a:endParaRPr lang="en-US">
              <a:cs typeface="Calibri"/>
            </a:endParaRPr>
          </a:p>
          <a:p>
            <a:pPr>
              <a:buChar char="•"/>
            </a:pPr>
            <a:endParaRPr lang="en-US">
              <a:cs typeface="Calibri"/>
            </a:endParaRPr>
          </a:p>
          <a:p>
            <a:pPr>
              <a:buChar char="•"/>
            </a:pPr>
            <a:r>
              <a:rPr lang="en-US">
                <a:cs typeface="Calibri"/>
              </a:rPr>
              <a:t>P</a:t>
            </a:r>
          </a:p>
          <a:p>
            <a:pPr>
              <a:buChar char="•"/>
            </a:pPr>
            <a:endParaRPr lang="en-US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5A7255-68E9-B971-9CD7-ADA5A91F3042}"/>
              </a:ext>
            </a:extLst>
          </p:cNvPr>
          <p:cNvSpPr txBox="1"/>
          <p:nvPr/>
        </p:nvSpPr>
        <p:spPr>
          <a:xfrm>
            <a:off x="10252363" y="6173931"/>
            <a:ext cx="197427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ea typeface="Calibri"/>
                <a:cs typeface="Calibri"/>
              </a:rPr>
              <a:t>National Health service (2018)</a:t>
            </a:r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10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Rectangle 10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Freeform: Shape 1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Freeform: Shape 1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9" name="Isosceles Triangle 1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Isosceles Triangle 1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Text, calendar&#10;&#10;Description automatically generated">
            <a:extLst>
              <a:ext uri="{FF2B5EF4-FFF2-40B4-BE49-F238E27FC236}">
                <a16:creationId xmlns:a16="http://schemas.microsoft.com/office/drawing/2014/main" id="{C4455676-04FC-038F-8C3B-9F6316E581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r="8502"/>
          <a:stretch/>
        </p:blipFill>
        <p:spPr>
          <a:xfrm>
            <a:off x="456032" y="511864"/>
            <a:ext cx="1770063" cy="3146425"/>
          </a:xfrm>
          <a:prstGeom prst="rect">
            <a:avLst/>
          </a:prstGeom>
        </p:spPr>
      </p:pic>
      <p:pic>
        <p:nvPicPr>
          <p:cNvPr id="3" name="Picture 9">
            <a:extLst>
              <a:ext uri="{FF2B5EF4-FFF2-40B4-BE49-F238E27FC236}">
                <a16:creationId xmlns:a16="http://schemas.microsoft.com/office/drawing/2014/main" id="{6113E69F-F1CB-4F0D-6E85-C50FF06D0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325" y="3400424"/>
            <a:ext cx="2765424" cy="1537711"/>
          </a:xfrm>
          <a:prstGeom prst="rect">
            <a:avLst/>
          </a:prstGeom>
        </p:spPr>
      </p:pic>
      <p:pic>
        <p:nvPicPr>
          <p:cNvPr id="2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AA7E181B-8459-43E5-97A0-A208B0B1DA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3975" y="3876675"/>
            <a:ext cx="2325688" cy="2325688"/>
          </a:xfrm>
          <a:prstGeom prst="rect">
            <a:avLst/>
          </a:prstGeom>
        </p:spPr>
      </p:pic>
      <p:pic>
        <p:nvPicPr>
          <p:cNvPr id="10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95F5A66-675F-0359-3137-D13AF1D836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4275" y="655638"/>
            <a:ext cx="2894013" cy="1900238"/>
          </a:xfrm>
          <a:prstGeom prst="rect">
            <a:avLst/>
          </a:prstGeom>
        </p:spPr>
      </p:pic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A7B8E4C5-95FA-F989-833B-09E32684501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1959" b="-1"/>
          <a:stretch/>
        </p:blipFill>
        <p:spPr>
          <a:xfrm>
            <a:off x="9231313" y="655638"/>
            <a:ext cx="2317750" cy="1900238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96E0F74D-A2A7-F111-4212-22F77D0774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4275" y="2630488"/>
            <a:ext cx="5283200" cy="35718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C92FBF-FFF6-FF50-9643-BCC1E153DF30}"/>
              </a:ext>
            </a:extLst>
          </p:cNvPr>
          <p:cNvSpPr txBox="1"/>
          <p:nvPr/>
        </p:nvSpPr>
        <p:spPr>
          <a:xfrm>
            <a:off x="138545" y="6347112"/>
            <a:ext cx="335106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ea typeface="Calibri"/>
                <a:cs typeface="Calibri"/>
              </a:rPr>
              <a:t>National Health Service (2020 )</a:t>
            </a:r>
          </a:p>
          <a:p>
            <a:r>
              <a:rPr lang="en-US" sz="1400">
                <a:ea typeface="Calibri"/>
                <a:cs typeface="Calibri"/>
              </a:rPr>
              <a:t>British Lung Foundation (2020)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BBB2CC-B6FB-700B-5293-0395E2F2EFD1}"/>
              </a:ext>
            </a:extLst>
          </p:cNvPr>
          <p:cNvSpPr txBox="1"/>
          <p:nvPr/>
        </p:nvSpPr>
        <p:spPr>
          <a:xfrm>
            <a:off x="9637567" y="6217226"/>
            <a:ext cx="226868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ea typeface="Calibri"/>
                <a:cs typeface="Calibri"/>
              </a:rPr>
              <a:t>World Health Organization (2022)</a:t>
            </a:r>
            <a:endParaRPr lang="en-US" sz="1400"/>
          </a:p>
        </p:txBody>
      </p:sp>
      <p:pic>
        <p:nvPicPr>
          <p:cNvPr id="11" name="Picture 11" descr="Qr code&#10;&#10;Description automatically generated">
            <a:extLst>
              <a:ext uri="{FF2B5EF4-FFF2-40B4-BE49-F238E27FC236}">
                <a16:creationId xmlns:a16="http://schemas.microsoft.com/office/drawing/2014/main" id="{D5628076-B34A-5E59-742C-686FE6C88F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0355" y="509154"/>
            <a:ext cx="3557153" cy="1371600"/>
          </a:xfrm>
          <a:prstGeom prst="rect">
            <a:avLst/>
          </a:prstGeom>
        </p:spPr>
      </p:pic>
      <p:pic>
        <p:nvPicPr>
          <p:cNvPr id="12" name="Picture 12" descr="Diagram&#10;&#10;Description automatically generated">
            <a:extLst>
              <a:ext uri="{FF2B5EF4-FFF2-40B4-BE49-F238E27FC236}">
                <a16:creationId xmlns:a16="http://schemas.microsoft.com/office/drawing/2014/main" id="{EE187DC3-8468-800E-22C2-A9C05222439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23381" y="1977310"/>
            <a:ext cx="3950898" cy="1666925"/>
          </a:xfrm>
          <a:prstGeom prst="rect">
            <a:avLst/>
          </a:prstGeom>
        </p:spPr>
      </p:pic>
      <p:pic>
        <p:nvPicPr>
          <p:cNvPr id="13" name="Picture 1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8D211C60-E53F-56DD-8703-06403700B27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7666" y="4749882"/>
            <a:ext cx="3102470" cy="1599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629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ACA8E-20BD-0BB0-A167-B70DEC6F0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chemeClr val="bg1"/>
                </a:solidFill>
                <a:ea typeface="Calibri Light"/>
                <a:cs typeface="Calibri Light"/>
              </a:rPr>
              <a:t>Did they reflect my recommendations ?</a:t>
            </a:r>
            <a:endParaRPr lang="en-GB" sz="3400">
              <a:solidFill>
                <a:schemeClr val="bg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70F4324-330B-7D5C-F319-D6717575A7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32" r="23568" b="-1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23" name="Group 12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502D3328-20DC-8DB1-0835-8785C1D43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Yes – Themes – one goal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Action Smoking Health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Stop smoking treatments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Smoke Free Action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National Health Service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British Lung Foundation </a:t>
            </a:r>
          </a:p>
          <a:p>
            <a:r>
              <a:rPr lang="en-US">
                <a:solidFill>
                  <a:schemeClr val="bg1"/>
                </a:solidFill>
                <a:ea typeface="Calibri" panose="020F0502020204030204"/>
                <a:cs typeface="Calibri"/>
              </a:rPr>
              <a:t>Public Health </a:t>
            </a:r>
          </a:p>
          <a:p>
            <a:r>
              <a:rPr lang="en-US">
                <a:solidFill>
                  <a:schemeClr val="bg1"/>
                </a:solidFill>
                <a:ea typeface="Calibri" panose="020F0502020204030204"/>
                <a:cs typeface="Calibri"/>
              </a:rPr>
              <a:t>NHS  </a:t>
            </a:r>
          </a:p>
          <a:p>
            <a:r>
              <a:rPr lang="en-US">
                <a:solidFill>
                  <a:schemeClr val="bg1"/>
                </a:solidFill>
                <a:ea typeface="Calibri" panose="020F0502020204030204"/>
                <a:cs typeface="Calibri"/>
              </a:rPr>
              <a:t>Cancer Research Uk </a:t>
            </a:r>
          </a:p>
          <a:p>
            <a:endParaRPr lang="en-US">
              <a:solidFill>
                <a:schemeClr val="bg1"/>
              </a:solidFill>
              <a:ea typeface="Calibri" panose="020F0502020204030204"/>
              <a:cs typeface="Calibri"/>
            </a:endParaRPr>
          </a:p>
        </p:txBody>
      </p:sp>
      <p:grpSp>
        <p:nvGrpSpPr>
          <p:cNvPr id="17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lIns="91440" tIns="45720" rIns="91440" bIns="45720"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853DF40-4EBA-5966-074F-913EE471A203}"/>
              </a:ext>
            </a:extLst>
          </p:cNvPr>
          <p:cNvSpPr txBox="1"/>
          <p:nvPr/>
        </p:nvSpPr>
        <p:spPr>
          <a:xfrm>
            <a:off x="199158" y="5888181"/>
            <a:ext cx="2251362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ea typeface="Calibri"/>
                <a:cs typeface="Calibri"/>
              </a:rPr>
              <a:t>Public Health England </a:t>
            </a:r>
            <a:r>
              <a:rPr lang="en-US" sz="1400">
                <a:solidFill>
                  <a:schemeClr val="bg1"/>
                </a:solidFill>
                <a:ea typeface="Calibri"/>
                <a:cs typeface="Calibri"/>
              </a:rPr>
              <a:t>(2019)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  <a:ea typeface="Calibri"/>
                <a:cs typeface="Calibri"/>
              </a:rPr>
              <a:t> Cancer Research Uk (2018)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FB1748-3D89-4A33-5C16-FB5D5F73C13E}"/>
              </a:ext>
            </a:extLst>
          </p:cNvPr>
          <p:cNvSpPr txBox="1"/>
          <p:nvPr/>
        </p:nvSpPr>
        <p:spPr>
          <a:xfrm>
            <a:off x="8459931" y="5983432"/>
            <a:ext cx="158461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cs typeface="Calibri"/>
              </a:rPr>
              <a:t>National Health service (2019) </a:t>
            </a:r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497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857CB-CB54-4D25-1E3A-8725B33B5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264" y="333964"/>
            <a:ext cx="4391025" cy="1323439"/>
          </a:xfrm>
        </p:spPr>
        <p:txBody>
          <a:bodyPr anchor="t">
            <a:normAutofit fontScale="90000"/>
          </a:bodyPr>
          <a:lstStyle/>
          <a:p>
            <a:r>
              <a:rPr lang="en-GB" sz="3200">
                <a:solidFill>
                  <a:schemeClr val="bg1"/>
                </a:solidFill>
                <a:ea typeface="Calibri Light"/>
                <a:cs typeface="Calibri Light"/>
              </a:rPr>
              <a:t>Did they work in practice, according to my assignment 1 ? </a:t>
            </a:r>
            <a:br>
              <a:rPr lang="en-GB" sz="2500">
                <a:solidFill>
                  <a:schemeClr val="bg1"/>
                </a:solidFill>
                <a:ea typeface="Calibri Light"/>
                <a:cs typeface="Calibri Light"/>
              </a:rPr>
            </a:br>
            <a:br>
              <a:rPr lang="en-GB" sz="2500">
                <a:ea typeface="Calibri Light"/>
                <a:cs typeface="Calibri Light"/>
              </a:rPr>
            </a:br>
            <a:endParaRPr lang="en-GB" sz="2500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15136E1-9778-C7E8-A6C2-E9A84C942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87" y="2668471"/>
            <a:ext cx="3711000" cy="2129621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F155A82-A5B1-0A08-9559-F6A94424F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511" y="-380544"/>
            <a:ext cx="4391025" cy="24543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Yes , there is no safe level of smoking 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The first lockdown was challenging  in the way it changed people's lives 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Great stress , smoking increases 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>
              <a:solidFill>
                <a:srgbClr val="FFFFFF">
                  <a:alpha val="80000"/>
                </a:srgbClr>
              </a:solidFill>
              <a:ea typeface="Calibri"/>
              <a:cs typeface="Calibri"/>
            </a:endParaRPr>
          </a:p>
          <a:p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The upcoming tobacco control plan for England is a key opportunity for the government to reduce smoking 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Campaigns have shown the decrease of smoking after covid  due to risk to their health 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Smoking cessations , activities that aim to support people to stop smoking 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Health care professionals are in an ideal role n to encourage patients to stop smoking .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Smoking scare for those who had covid ,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>
                <a:solidFill>
                  <a:schemeClr val="bg1">
                    <a:alpha val="80000"/>
                  </a:schemeClr>
                </a:solidFill>
                <a:cs typeface="Calibri"/>
              </a:rPr>
              <a:t>      reduced </a:t>
            </a:r>
            <a:endParaRPr lang="en-US" sz="16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r>
              <a:rPr lang="en-US" sz="160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Smoke free Wales 2030</a:t>
            </a:r>
          </a:p>
          <a:p>
            <a:pPr marL="0" indent="0">
              <a:buNone/>
            </a:pPr>
            <a:endParaRPr lang="en-US" sz="1400">
              <a:solidFill>
                <a:srgbClr val="FFFFFF">
                  <a:alpha val="80000"/>
                </a:srgbClr>
              </a:solidFill>
              <a:ea typeface="Calibri" panose="020F0502020204030204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B24911-3A3C-7876-4CD2-1FA0F6771627}"/>
              </a:ext>
            </a:extLst>
          </p:cNvPr>
          <p:cNvSpPr txBox="1"/>
          <p:nvPr/>
        </p:nvSpPr>
        <p:spPr>
          <a:xfrm>
            <a:off x="311727" y="6095999"/>
            <a:ext cx="222538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ea typeface="Calibri"/>
                <a:cs typeface="Calibri"/>
              </a:rPr>
              <a:t>British Heart Foundation  (2017)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6984E3-2C9A-BFCC-F769-B4B45C796034}"/>
              </a:ext>
            </a:extLst>
          </p:cNvPr>
          <p:cNvSpPr txBox="1"/>
          <p:nvPr/>
        </p:nvSpPr>
        <p:spPr>
          <a:xfrm>
            <a:off x="11074977" y="5689022"/>
            <a:ext cx="995795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ea typeface="Calibri"/>
                <a:cs typeface="Calibri"/>
              </a:rPr>
              <a:t>Senedd Research/ Welsh Parliament  (2022)</a:t>
            </a:r>
            <a:endParaRPr lang="en-US" sz="1400">
              <a:solidFill>
                <a:schemeClr val="bg1"/>
              </a:solidFill>
            </a:endParaRPr>
          </a:p>
        </p:txBody>
      </p:sp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4396F59C-0004-A9CD-BCBA-ADD749FFE7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5650" y="1714494"/>
            <a:ext cx="3158836" cy="177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147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B7982B-FADD-258C-1FD3-7E7128D6B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797" y="204835"/>
            <a:ext cx="5248221" cy="106720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chemeClr val="bg1"/>
                </a:solidFill>
                <a:cs typeface="Calibri Light"/>
              </a:rPr>
              <a:t>What More could be done ?</a:t>
            </a:r>
            <a:br>
              <a:rPr lang="en-GB" sz="3400">
                <a:solidFill>
                  <a:schemeClr val="bg1"/>
                </a:solidFill>
                <a:cs typeface="Calibri Light"/>
              </a:rPr>
            </a:br>
            <a:endParaRPr lang="en-GB" sz="3400">
              <a:solidFill>
                <a:schemeClr val="bg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9380AD8-CB6A-E361-3D9B-193F2F216B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093" r="17361" b="-1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18BBE9E-B611-0A5A-91F9-0892FF40A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572" y="1188256"/>
            <a:ext cx="5217173" cy="474099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Age higher 21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Higher the price of cigarettes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Limit the amount you can have each day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This will illuminate buying for others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Group meetings if stressed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Free rehabilitation </a:t>
            </a:r>
          </a:p>
          <a:p>
            <a:endParaRPr lang="en-US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ea typeface="Calibri"/>
                <a:cs typeface="Calibri"/>
              </a:rPr>
              <a:t>Nurse and staff to be educated more </a:t>
            </a:r>
          </a:p>
          <a:p>
            <a:endParaRPr lang="en-US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>
              <a:solidFill>
                <a:schemeClr val="bg1"/>
              </a:solidFill>
              <a:ea typeface="Calibri"/>
              <a:cs typeface="Calibri"/>
            </a:endParaRPr>
          </a:p>
        </p:txBody>
      </p:sp>
      <p:grpSp>
        <p:nvGrpSpPr>
          <p:cNvPr id="17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AF7E418-67F6-8D48-9E91-A607EA1FA451}"/>
              </a:ext>
            </a:extLst>
          </p:cNvPr>
          <p:cNvSpPr txBox="1"/>
          <p:nvPr/>
        </p:nvSpPr>
        <p:spPr>
          <a:xfrm>
            <a:off x="502227" y="6251864"/>
            <a:ext cx="213879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ea typeface="Calibri"/>
                <a:cs typeface="Calibri"/>
              </a:rPr>
              <a:t>Public Health England (2019)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DA717-5625-9C60-B258-5382B7509667}"/>
              </a:ext>
            </a:extLst>
          </p:cNvPr>
          <p:cNvSpPr txBox="1"/>
          <p:nvPr/>
        </p:nvSpPr>
        <p:spPr>
          <a:xfrm>
            <a:off x="8191499" y="6251862"/>
            <a:ext cx="175779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rgbClr val="FFFFFF"/>
                </a:solidFill>
                <a:cs typeface="Calibri"/>
              </a:rPr>
              <a:t>Royal College of Nursing (2018)</a:t>
            </a:r>
          </a:p>
        </p:txBody>
      </p:sp>
    </p:spTree>
    <p:extLst>
      <p:ext uri="{BB962C8B-B14F-4D97-AF65-F5344CB8AC3E}">
        <p14:creationId xmlns:p14="http://schemas.microsoft.com/office/powerpoint/2010/main" val="531830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0A7A0-4628-DB7C-2581-6FD79B8F3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5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  <a:cs typeface="Calibri Light"/>
              </a:rPr>
              <a:t>Conclusion 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E3E94F3-CA22-D267-FBF3-85870225E7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66" r="299" b="-2"/>
          <a:stretch/>
        </p:blipFill>
        <p:spPr>
          <a:xfrm>
            <a:off x="827088" y="1498600"/>
            <a:ext cx="5260975" cy="4676775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0EAC7AFE-68C0-41EB-A1C7-108E60D7C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088" y="4795537"/>
            <a:ext cx="5260975" cy="1410656"/>
            <a:chOff x="827088" y="4795537"/>
            <a:chExt cx="5260975" cy="1410656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27393A7-D6DA-410B-8699-AA56B57BF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8" y="4795537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EC44C88-69E3-42EE-86E8-9B45F712B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8" y="4795537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3401024-F502-EE99-FDE7-3F56C939A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826" y="3146400"/>
            <a:ext cx="4391024" cy="26820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Has looked at why smoking had raised during lockdown </a:t>
            </a:r>
          </a:p>
          <a:p>
            <a:r>
              <a:rPr lang="en-US" sz="240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The campaigns that are in place</a:t>
            </a:r>
          </a:p>
          <a:p>
            <a:r>
              <a:rPr lang="en-US" sz="240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Has it worked , and what the outcome was </a:t>
            </a:r>
          </a:p>
          <a:p>
            <a:r>
              <a:rPr lang="en-US" sz="240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What could be done to do more </a:t>
            </a:r>
          </a:p>
          <a:p>
            <a:endParaRPr lang="en-US" sz="2400">
              <a:solidFill>
                <a:srgbClr val="FFFFFF">
                  <a:alpha val="80000"/>
                </a:srgb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5342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A picture containing text, tool&#10;&#10;Description automatically generated">
            <a:extLst>
              <a:ext uri="{FF2B5EF4-FFF2-40B4-BE49-F238E27FC236}">
                <a16:creationId xmlns:a16="http://schemas.microsoft.com/office/drawing/2014/main" id="{419F41D8-3825-804A-8835-546D146E42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6481" y="1903733"/>
            <a:ext cx="5498268" cy="3050534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9194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94170-B9AE-74AA-CD02-C04D8CCEC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References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B45A-730F-7AFE-E76E-8FFE99E86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0" indent="0">
              <a:buNone/>
            </a:pPr>
            <a:endParaRPr lang="en-GB">
              <a:cs typeface="Calibri"/>
            </a:endParaRPr>
          </a:p>
          <a:p>
            <a:r>
              <a:rPr lang="en-US">
                <a:ea typeface="+mn-lt"/>
                <a:cs typeface="+mn-lt"/>
              </a:rPr>
              <a:t>Action on Smoking and Health (2019). </a:t>
            </a:r>
            <a:r>
              <a:rPr lang="en-US" i="1">
                <a:ea typeface="+mn-lt"/>
                <a:cs typeface="+mn-lt"/>
              </a:rPr>
              <a:t>About Action on Smoking and Health (ASH)</a:t>
            </a:r>
            <a:r>
              <a:rPr lang="en-US">
                <a:ea typeface="+mn-lt"/>
                <a:cs typeface="+mn-lt"/>
              </a:rPr>
              <a:t>. [online] Action on Smoking and Health. Available at: </a:t>
            </a:r>
            <a:r>
              <a:rPr lang="en-US">
                <a:ea typeface="+mn-lt"/>
                <a:cs typeface="+mn-lt"/>
                <a:hlinkClick r:id="rId2"/>
              </a:rPr>
              <a:t>https://ash.org.uk/about/</a:t>
            </a:r>
            <a:r>
              <a:rPr lang="en-US">
                <a:ea typeface="+mn-lt"/>
                <a:cs typeface="+mn-lt"/>
              </a:rPr>
              <a:t> [Accessed 3 Aug. 2022].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British Lung Foundation (2022). </a:t>
            </a:r>
            <a:r>
              <a:rPr lang="en-US" i="1">
                <a:ea typeface="+mn-lt"/>
                <a:cs typeface="+mn-lt"/>
              </a:rPr>
              <a:t>Stoptober: the 28-day stop smoking challenge</a:t>
            </a:r>
            <a:r>
              <a:rPr lang="en-US">
                <a:ea typeface="+mn-lt"/>
                <a:cs typeface="+mn-lt"/>
              </a:rPr>
              <a:t>. [online] British Lung Foundation. Available at: </a:t>
            </a:r>
            <a:r>
              <a:rPr lang="en-US">
                <a:ea typeface="+mn-lt"/>
                <a:cs typeface="+mn-lt"/>
                <a:hlinkClick r:id="rId3"/>
              </a:rPr>
              <a:t>https://www.blf.org.uk/take-action/campaign-with-us/stoptober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campaignresources.phe.gov.uk. (n.d.). </a:t>
            </a:r>
            <a:r>
              <a:rPr lang="en-US" i="1">
                <a:ea typeface="+mn-lt"/>
                <a:cs typeface="+mn-lt"/>
              </a:rPr>
              <a:t>Better Health Quit Smoking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4"/>
              </a:rPr>
              <a:t>https://campaignresources.phe.gov.uk/resources/campaigns/133-better-health-quit-smoking/resources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Cancer Research UK (2018). </a:t>
            </a:r>
            <a:r>
              <a:rPr lang="en-US" i="1">
                <a:ea typeface="+mn-lt"/>
                <a:cs typeface="+mn-lt"/>
              </a:rPr>
              <a:t>How do I stop smoking?</a:t>
            </a:r>
            <a:r>
              <a:rPr lang="en-US">
                <a:ea typeface="+mn-lt"/>
                <a:cs typeface="+mn-lt"/>
              </a:rPr>
              <a:t> [online] Cancer Research UK. Available at: </a:t>
            </a:r>
            <a:r>
              <a:rPr lang="en-US">
                <a:ea typeface="+mn-lt"/>
                <a:cs typeface="+mn-lt"/>
                <a:hlinkClick r:id="rId5"/>
              </a:rPr>
              <a:t>https://www.cancerresearchuk.org/about-cancer/causes-of-cancer/smoking-and-cancer/how-do-i-stop-smoking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Help Me Quit. (n.d.). </a:t>
            </a:r>
            <a:r>
              <a:rPr lang="en-US" i="1">
                <a:ea typeface="+mn-lt"/>
                <a:cs typeface="+mn-lt"/>
              </a:rPr>
              <a:t>Help Me Quit | Stop Smoking Services In Wales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6"/>
              </a:rPr>
              <a:t>https://www.helpmequit.wales/?gclid=EAIaIQobChMI6uT72_a7-QIVhOvtCh2rWgMGEAAYASAAEgK5gfD_BwE</a:t>
            </a:r>
            <a:r>
              <a:rPr lang="en-US">
                <a:ea typeface="+mn-lt"/>
                <a:cs typeface="+mn-lt"/>
              </a:rPr>
              <a:t> [Accessed 10 Aug. 2022].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National Health Service (2020). </a:t>
            </a:r>
            <a:r>
              <a:rPr lang="en-US" i="1">
                <a:ea typeface="+mn-lt"/>
                <a:cs typeface="+mn-lt"/>
              </a:rPr>
              <a:t>Quit Smoking - Better Health</a:t>
            </a:r>
            <a:r>
              <a:rPr lang="en-US">
                <a:ea typeface="+mn-lt"/>
                <a:cs typeface="+mn-lt"/>
              </a:rPr>
              <a:t>. [online] nhs.uk. Available at: </a:t>
            </a:r>
            <a:r>
              <a:rPr lang="en-US">
                <a:ea typeface="+mn-lt"/>
                <a:cs typeface="+mn-lt"/>
                <a:hlinkClick r:id="rId7"/>
              </a:rPr>
              <a:t>https://www.nhs.uk/better-health/quit-smoking/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NHS (2018). </a:t>
            </a:r>
            <a:r>
              <a:rPr lang="en-US" i="1">
                <a:ea typeface="+mn-lt"/>
                <a:cs typeface="+mn-lt"/>
              </a:rPr>
              <a:t>NHS Stop Smoking Services Help You Quit - Quit Smoking</a:t>
            </a:r>
            <a:r>
              <a:rPr lang="en-US">
                <a:ea typeface="+mn-lt"/>
                <a:cs typeface="+mn-lt"/>
              </a:rPr>
              <a:t>. [online] NHS. Available at: </a:t>
            </a:r>
            <a:r>
              <a:rPr lang="en-US">
                <a:ea typeface="+mn-lt"/>
                <a:cs typeface="+mn-lt"/>
                <a:hlinkClick r:id="rId8"/>
              </a:rPr>
              <a:t>https://www.nhs.uk/live-well/quit-smoking/nhs-stop-smoking-services-help-you-quit/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NHS (2019). </a:t>
            </a:r>
            <a:r>
              <a:rPr lang="en-US" i="1">
                <a:ea typeface="+mn-lt"/>
                <a:cs typeface="+mn-lt"/>
              </a:rPr>
              <a:t>Stop smoking treatments</a:t>
            </a:r>
            <a:r>
              <a:rPr lang="en-US">
                <a:ea typeface="+mn-lt"/>
                <a:cs typeface="+mn-lt"/>
              </a:rPr>
              <a:t>. [online] NHS. Available at: </a:t>
            </a:r>
            <a:r>
              <a:rPr lang="en-US">
                <a:ea typeface="+mn-lt"/>
                <a:cs typeface="+mn-lt"/>
                <a:hlinkClick r:id="rId9"/>
              </a:rPr>
              <a:t>https://www.nhs.uk/conditions/stop-smoking-treatments/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Nicorette UK. (n.d.). </a:t>
            </a:r>
            <a:r>
              <a:rPr lang="en-US" i="1">
                <a:ea typeface="+mn-lt"/>
                <a:cs typeface="+mn-lt"/>
              </a:rPr>
              <a:t>Nicorette UK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10"/>
              </a:rPr>
              <a:t>https://www.nicorette.co.uk/</a:t>
            </a:r>
            <a:r>
              <a:rPr lang="en-US">
                <a:ea typeface="+mn-lt"/>
                <a:cs typeface="+mn-lt"/>
              </a:rPr>
              <a:t> [Accessed 10 Aug. 2022].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Public Health England (2019). </a:t>
            </a:r>
            <a:r>
              <a:rPr lang="en-US" i="1">
                <a:ea typeface="+mn-lt"/>
                <a:cs typeface="+mn-lt"/>
              </a:rPr>
              <a:t>Health Matters: tobacco and alcohol CQUIN</a:t>
            </a:r>
            <a:r>
              <a:rPr lang="en-US">
                <a:ea typeface="+mn-lt"/>
                <a:cs typeface="+mn-lt"/>
              </a:rPr>
              <a:t>. [online] GOV.UK. Available at: </a:t>
            </a:r>
            <a:r>
              <a:rPr lang="en-US">
                <a:ea typeface="+mn-lt"/>
                <a:cs typeface="+mn-lt"/>
                <a:hlinkClick r:id="rId11"/>
              </a:rPr>
              <a:t>https://www.gov.uk/government/publications/health-matters-preventing-ill-health-from-alcohol-and-tobacco/health-matters-preventing-ill-health-from-alcohol-and-tobacco-use</a:t>
            </a:r>
            <a:r>
              <a:rPr lang="en-US">
                <a:ea typeface="+mn-lt"/>
                <a:cs typeface="+mn-lt"/>
              </a:rPr>
              <a:t> [Accessed 10 Aug. 2022].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Public Health England (2021). </a:t>
            </a:r>
            <a:r>
              <a:rPr lang="en-US" i="1">
                <a:ea typeface="+mn-lt"/>
                <a:cs typeface="+mn-lt"/>
              </a:rPr>
              <a:t>Smokers Encouraged to Take Part in Stoptober, as They Report Smoking More during Pandemic</a:t>
            </a:r>
            <a:r>
              <a:rPr lang="en-US">
                <a:ea typeface="+mn-lt"/>
                <a:cs typeface="+mn-lt"/>
              </a:rPr>
              <a:t>. [online] GOV.UK. Available at: </a:t>
            </a:r>
            <a:r>
              <a:rPr lang="en-US">
                <a:ea typeface="+mn-lt"/>
                <a:cs typeface="+mn-lt"/>
                <a:hlinkClick r:id="rId12"/>
              </a:rPr>
              <a:t>https://www.gov.uk/government/news/smokers-encouraged-to-take-part-in-stoptober-as-they-report-smoking-more-during-pandemic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 err="1">
                <a:ea typeface="+mn-lt"/>
                <a:cs typeface="+mn-lt"/>
              </a:rPr>
              <a:t>research.senedd.wales</a:t>
            </a:r>
            <a:r>
              <a:rPr lang="en-US">
                <a:ea typeface="+mn-lt"/>
                <a:cs typeface="+mn-lt"/>
              </a:rPr>
              <a:t>. (n.d.). </a:t>
            </a:r>
            <a:r>
              <a:rPr lang="en-US" i="1">
                <a:ea typeface="+mn-lt"/>
                <a:cs typeface="+mn-lt"/>
              </a:rPr>
              <a:t>A smoke-free Wales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13"/>
              </a:rPr>
              <a:t>https://research.senedd.wales/research-articles/a-smoke-free-wales/</a:t>
            </a:r>
            <a:r>
              <a:rPr lang="en-US">
                <a:ea typeface="+mn-lt"/>
                <a:cs typeface="+mn-lt"/>
              </a:rPr>
              <a:t> [Accessed 10 Aug. 2022].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Royal College of Nursing (2017). </a:t>
            </a:r>
            <a:r>
              <a:rPr lang="en-US" i="1">
                <a:ea typeface="+mn-lt"/>
                <a:cs typeface="+mn-lt"/>
              </a:rPr>
              <a:t>Smoking cessation | Public Health | Royal College of Nursing</a:t>
            </a:r>
            <a:r>
              <a:rPr lang="en-US">
                <a:ea typeface="+mn-lt"/>
                <a:cs typeface="+mn-lt"/>
              </a:rPr>
              <a:t>. [online] The Royal College of Nursing. Available at: </a:t>
            </a:r>
            <a:r>
              <a:rPr lang="en-US">
                <a:ea typeface="+mn-lt"/>
                <a:cs typeface="+mn-lt"/>
                <a:hlinkClick r:id="rId14"/>
              </a:rPr>
              <a:t>https://www.rcn.org.uk/clinical-topics/public-health/smoking-cessation</a:t>
            </a:r>
            <a:r>
              <a:rPr lang="en-US">
                <a:ea typeface="+mn-lt"/>
                <a:cs typeface="+mn-lt"/>
              </a:rPr>
              <a:t> [Accessed 10 Aug. 2022].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 err="1">
                <a:ea typeface="+mn-lt"/>
                <a:cs typeface="+mn-lt"/>
              </a:rPr>
              <a:t>Trevallion</a:t>
            </a:r>
            <a:r>
              <a:rPr lang="en-US">
                <a:ea typeface="+mn-lt"/>
                <a:cs typeface="+mn-lt"/>
              </a:rPr>
              <a:t>, L. (2017). </a:t>
            </a:r>
            <a:r>
              <a:rPr lang="en-US" i="1">
                <a:ea typeface="+mn-lt"/>
                <a:cs typeface="+mn-lt"/>
              </a:rPr>
              <a:t>Smoking ban</a:t>
            </a:r>
            <a:r>
              <a:rPr lang="en-US">
                <a:ea typeface="+mn-lt"/>
                <a:cs typeface="+mn-lt"/>
              </a:rPr>
              <a:t>. [online] Bhf.org.uk. Available at: </a:t>
            </a:r>
            <a:r>
              <a:rPr lang="en-US">
                <a:ea typeface="+mn-lt"/>
                <a:cs typeface="+mn-lt"/>
                <a:hlinkClick r:id="rId15"/>
              </a:rPr>
              <a:t>https://www.bhf.org.uk/informationsupport/heart-matters-magazine/news/smoking-ban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Uk, G. (2022). </a:t>
            </a:r>
            <a:r>
              <a:rPr lang="en-US" i="1">
                <a:ea typeface="+mn-lt"/>
                <a:cs typeface="+mn-lt"/>
              </a:rPr>
              <a:t>Smoking and COVID-19 | Smokefree</a:t>
            </a:r>
            <a:r>
              <a:rPr lang="en-US">
                <a:ea typeface="+mn-lt"/>
                <a:cs typeface="+mn-lt"/>
              </a:rPr>
              <a:t>. [online] smokefree.gov. Available at: </a:t>
            </a:r>
            <a:r>
              <a:rPr lang="en-US">
                <a:ea typeface="+mn-lt"/>
                <a:cs typeface="+mn-lt"/>
                <a:hlinkClick r:id="rId16"/>
              </a:rPr>
              <a:t>https://smokefree.gov/quit-smoking/smoking-and-covid19</a:t>
            </a:r>
            <a:r>
              <a:rPr lang="en-US">
                <a:ea typeface="+mn-lt"/>
                <a:cs typeface="+mn-lt"/>
              </a:rPr>
              <a:t> [Accessed 10 Aug. 2022].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  <a:p>
            <a:r>
              <a:rPr lang="en-US">
                <a:ea typeface="+mn-lt"/>
                <a:cs typeface="+mn-lt"/>
              </a:rPr>
              <a:t>www.who.int. (2022). </a:t>
            </a:r>
            <a:r>
              <a:rPr lang="en-US" i="1">
                <a:ea typeface="+mn-lt"/>
                <a:cs typeface="+mn-lt"/>
              </a:rPr>
              <a:t>WHO launches year-long campaign to help 100 million people quit tobacco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17"/>
              </a:rPr>
              <a:t>https://www.who.int/news/item/08-12-2020-who-launches-year-long-campaign-to-help-100-million-people-quit-tobacco#:~:text=WHO%20today%20launches%20a%20year-long%20global%20campaign%20for</a:t>
            </a:r>
            <a:r>
              <a:rPr lang="en-US">
                <a:ea typeface="+mn-lt"/>
                <a:cs typeface="+mn-lt"/>
              </a:rPr>
              <a:t> [Accessed 10 Aug. 2022].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0764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Nia Clarke 2126692</vt:lpstr>
      <vt:lpstr>Aims </vt:lpstr>
      <vt:lpstr>Overview</vt:lpstr>
      <vt:lpstr>Recommendations   </vt:lpstr>
      <vt:lpstr>What strategies prevention and promotion campaigns were  in place ?         </vt:lpstr>
      <vt:lpstr>PowerPoint Presentation</vt:lpstr>
      <vt:lpstr>Did they reflect my recommendations ?</vt:lpstr>
      <vt:lpstr>Did they work in practice, according to my assignment 1 ?   </vt:lpstr>
      <vt:lpstr>What More could be done ? </vt:lpstr>
      <vt:lpstr>Conclusion </vt:lpstr>
      <vt:lpstr>PowerPoint Presentation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2022-08-01T18:24:04Z</dcterms:created>
  <dcterms:modified xsi:type="dcterms:W3CDTF">2022-08-10T12:58:29Z</dcterms:modified>
</cp:coreProperties>
</file>