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  <p:sldMasterId id="2147483777" r:id="rId2"/>
  </p:sldMasterIdLst>
  <p:notesMasterIdLst>
    <p:notesMasterId r:id="rId28"/>
  </p:notesMasterIdLst>
  <p:handoutMasterIdLst>
    <p:handoutMasterId r:id="rId29"/>
  </p:handoutMasterIdLst>
  <p:sldIdLst>
    <p:sldId id="769" r:id="rId3"/>
    <p:sldId id="842" r:id="rId4"/>
    <p:sldId id="843" r:id="rId5"/>
    <p:sldId id="877" r:id="rId6"/>
    <p:sldId id="878" r:id="rId7"/>
    <p:sldId id="844" r:id="rId8"/>
    <p:sldId id="879" r:id="rId9"/>
    <p:sldId id="880" r:id="rId10"/>
    <p:sldId id="881" r:id="rId11"/>
    <p:sldId id="882" r:id="rId12"/>
    <p:sldId id="259" r:id="rId13"/>
    <p:sldId id="884" r:id="rId14"/>
    <p:sldId id="258" r:id="rId15"/>
    <p:sldId id="885" r:id="rId16"/>
    <p:sldId id="886" r:id="rId17"/>
    <p:sldId id="303" r:id="rId18"/>
    <p:sldId id="304" r:id="rId19"/>
    <p:sldId id="306" r:id="rId20"/>
    <p:sldId id="312" r:id="rId21"/>
    <p:sldId id="313" r:id="rId22"/>
    <p:sldId id="307" r:id="rId23"/>
    <p:sldId id="308" r:id="rId24"/>
    <p:sldId id="309" r:id="rId25"/>
    <p:sldId id="883" r:id="rId26"/>
    <p:sldId id="862" r:id="rId27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D77269-BCBB-7140-A8BF-3455C58D88D0}" v="97" dt="2025-09-17T10:33:47.5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65071" autoAdjust="0"/>
  </p:normalViewPr>
  <p:slideViewPr>
    <p:cSldViewPr snapToObjects="1">
      <p:cViewPr varScale="1">
        <p:scale>
          <a:sx n="69" d="100"/>
          <a:sy n="69" d="100"/>
        </p:scale>
        <p:origin x="2672" y="184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64F60DC3-B1AC-68B0-5002-15D23B4A0E9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B171E12E-E2CA-42DA-CD43-5AE2A7FC215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0F7055B2-4EF6-C1C3-2966-0FAED5BD9EB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F77CFD31-4847-E449-2A16-53811EFA324D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F4BBE365-15C5-F940-AD45-8732F12EB4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9T10:39:01.6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484 26 24575,'-19'0'0,"-1"0"0,-2 0 0,-47 3 0,30 10 0,0-2 0,4 4 0,19 9 0,-4 9 0,7-10 0,3 9 0,-4-3 0,1 4 0,2-1 0,-7 2 0,8-1 0,-4 6 0,4-6 0,1 1 0,-2 4 0,2-4 0,0 0 0,-1-1 0,1-6 0,4 0 0,-3-5 0,7 4 0,-6-8 0,6 3 0,-6-5 0,5 1 0,-1-1 0,3 1 0,0 4 0,0 1 0,0 1 0,0 2 0,0 3 0,4 1 0,5 3 0,11 2 0,0-5 0,4 5 0,0 0 0,3 7 0,6 3 0,-6-4 0,4 2 0,-11-14 0,4 6 0,12 7 0,-13-10 0,18 12 0,-18-20 0,7 5 0,-3-9 0,1 4 0,4-4 0,-3-5 0,4 4 0,-1-8 0,2 4 0,0-5 0,4 1 0,2 0 0,1 0 0,4 0 0,-5-5 0,-7 0 0,6-5 0,-6 0 0,6 0 0,-4 0 0,2 0 0,-8 0 0,9 0 0,-4-5 0,0-4 0,4-6 0,-4-4 0,-1 4 0,0-3 0,-6 4 0,6-5 0,-5 1 0,4-1 0,-5 1 0,2-5 0,4 3 0,-3-9 0,3 9 0,-4-9 0,0 5 0,1-6 0,-3 6 0,-2-3 0,-4 8 0,-3-7 0,-1 8 0,-4-3 0,3 4 0,-7 1 0,3-1 0,-4-4 0,0 3 0,1-3 0,-4 4 0,-1 0 0,-4-4 0,0-1 0,0-1 0,0-3 0,0 4 0,0-5 0,0 0 0,0 4 0,0-3 0,-9 3 0,3 2 0,-10-6 0,2 9 0,1-7 0,-3 7 0,2-8 0,-3 8 0,-1-8 0,1 8 0,0-3 0,0-1 0,0 5 0,-12-12 0,9 10 0,-13-3 0,10 6 0,-4 2 0,0 0 0,5-2 0,-5 6 0,10-3 0,-5 5 0,6-4 0,-1 3 0,1-3 0,-1 0 0,-4 2 0,3-6 0,-3 3 0,0-1 0,3-1 0,-3 6 0,4-3 0,1 0 0,-1 2 0,4-1 0,-2 2 0,6 1 0,-3 1 0,1 2 0,2-2 0,-6 3 0,6-4 0,-7 0 0,8 1 0,-8-2 0,8 2 0,-8-1 0,4-1 0,0 1 0,-4 0 0,3 0 0,0 0 0,-2 0 0,6 3 0,-6 2 0,6 0 0,-6 2 0,6-3 0,-3 4 0,5-3 0,-1 2 0,-3-2 0,2 3 0,-10-4 0,10 3 0,-6-3 0,8 4 0,-1 0 0,-4 0 0,4 0 0,-8 0 0,8-3 0,-4 3 0,5-4 0,-5 4 0,3-3 0,-2 1 0,4-1 0,-1 0 0,1 2 0,-1-2 0,1-1 0,-1 3 0,1-5 0,0 6 0,-1-7 0,2 6 0,-2-2 0,4 0 0,-2 2 0,3-2 0,-5 3 0,1-3 0,-1 2 0,1-3 0,-1 4 0,1 0 0,-2 0 0,2 0 0,-1 0 0,2 0 0,-3 0 0,3 0 0,-2 0 0,1 0 0,0 0 0,0 0 0,0 0 0,-1 0 0,1 0 0,-1 0 0,1 0 0,0 0 0,0 0 0,0 0 0,-1 0 0,1 0 0,0 0 0,-1 0 0,5 0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9T10:39:05.7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9T10:39:18.8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9T10:39:26.0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1788 9 24139,'-3'-3'0,"-10"0"217,-11 3-217,-22 0 0,-18 0 0,24 0 0,-6 0 0,-21-1 0,-10 0 0,3 3 0,23 3 0,1 2 0,-2 0-982,-4-2 1,-5-2 0,1 3 0,7 3 981,-14 13 0,10 3 0,22-13 0,1 3 152,-25 22 1,6-2-153,18-15 0,-10 13 0,0 3 0,12-1 0,-12 10 0,18-14 0,3 1 0,-7 19 0,5-20 0,2 2 0,-6 27 0,1-9 0,-2 14 0,12-9 0,-1-14 0,-1 1 0,0 16 0,0-10 0,1-1 0,1 12 0,3-15 0,1 3 0,-3 22 0,11-29 0,2 2 0,-1-4 0,1 0 0,4 26 0,-2-16 0,0 0 0,3 13 0,-1-16 0,2 2 0,3-10 0,3 0 0,4-1 0,3-2-122,11 29 122,-4-32 0,2-1 0,3 7 0,1 0 0,16 14 0,-11-12 0,-1 1 0,8 4 0,11 6 0,3 0-441,-22-24 0,2-1 441,-1-4 0,0-1 0,3 2 0,1-1 0,-1-3 0,-2-3 0,24 7 0,-18-6 0,3 0 0,25 2 0,-24-6 0,0 0 0,-1-1 0,0-1 0,-3-5 0,0 1 0,4 4 0,1 1 0,-2-2 0,1-1 0,0 1 0,0-1 0,0 3 0,0 0 0,0-6 0,-1 1 0,2 4 0,-1 1 0,28 1 0,-17-4 0,1 0 0,-16-3 0,0 0 0,17 1 0,1 0 0,-9-4 0,-2 0 0,-2 0 0,0 0 0,6-3 0,2 0 0,-4 0 0,0 0 0,5 0 0,-1 0 0,1 0 0,-2 0 0,-3-2 0,0-2 0,4-4 0,-1-2 0,-6-3 0,-2-1 0,-6-1 0,-1 0 0,10-6 0,-2 0 2451,4-8-2451,-12 9 0,3-1 0,18-19 0,-6 2 0,9-3 0,-15 4 0,9-1 0,-16 5 0,9-9 0,-20 6 0,8 0 0,-14-9 0,3 9 0,-3-10 0,-6 0 0,-1 6 0,2-12 0,-5 5 0,4-1 0,-9-10 0,-2-6 0,-4-6 0,0 31 0,0 1 0,0-1 0,0 2 0,0-21 0,0 9 0,0 0 0,0-13 0,0 19 0,0-1-20,-3-2 0,0 0 20,-4-22 0,2 29 0,-1-3 0,-3-4 0,-1 2 0,-13-18 0,13 22 0,-1-1 0,-16-24 231,6 15-231,3 9 0,-1-1 0,-10-11 0,11 18 0,1 0 0,-2-4 1032,0 5-1032,-1-4 362,2 10-362,-1-5 807,1 6-807,-5 3 0,-1-3 0,-9 7 0,3-4 0,-7 5 0,8 4 0,-4 2 0,6 4 0,0-1 0,5 2 0,-4-1 0,3 4 0,1-3 0,-5 7 0,5-7 0,-10 7 0,3-2 0,-9 3 0,9 0 0,-3 0 0,-1 0 0,9 0 0,-7 0 0,1 0 0,1 0 0,-5 0 0,1 0 0,-1 0 0,-6 0 0,1 0 0,-7 4 0,5 1 0,-5 1 0,7 3 0,0-8 0,5 7 0,-4-2 0,9-1 0,-4 3 0,1-6 0,3 1 0,-4-3 0,6 0 0,0 0 0,-6 0 0,5 0 0,0 0 0,2 0 0,9 0 0,-10 0 0,9 0 0,-3 0 0,5 0 0,-1 0 0,1 0 0,-1 0 0,1 0 0,-1 0 0,0 0 0,1 0 0,4 0 0,-4 0 0,7 0 0,-2 3 0,3-1 0,1 1 0,-1-3 0,1 0 0,-1 0 0,-4 0 0,4 0 0,-4 0 0,4 0 0,1-3 0,-1-2 0,5-2 0,-4-1 0,6 1 0,-6-1 0,7 1 0,-7 3 0,6-3 0,-3 3 0,1 0 0,3-3 0,-3 4 0,3-4 0,-3 3 0,2-3 0,-6 4 0,3-2 0,0-1 0,-2 5 0,5-5 0,-6 5 0,4-6 0,-2 3 0,-2 0 0,4 0 0,-2 1 0,-2 2 0,3-2 0,-3 0 0,0 2 0,-3-2 0,2 3 0,-19 0 0,20 0 0,-13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0083F13-F1B8-56AA-8AB2-304C9F20734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AC86487-5D68-B01D-8295-4F62F7F9B59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04FB0A70-792F-58F4-2698-9DECF852B0A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69011D84-8E76-FB71-0BA8-83E01B49F69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14CCAF15-D51E-399C-314A-AAF5003CE06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2410122C-BF50-8EE6-39F5-052EA44099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fld id="{02C10635-6AA2-FB41-8B12-8920AA984BB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A68D3D44-D652-901B-AC35-813AFA10C6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4A949191-AFC3-4D44-B512-CD5FC00C9374}" type="slidenum">
              <a:rPr lang="en-GB" altLang="en-US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9C26DA85-A5F4-83FF-0348-E520C1AD74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68F893C8-8B1D-4FCC-516D-6FD6B2B911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C10635-6AA2-FB41-8B12-8920AA984BB9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851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C10635-6AA2-FB41-8B12-8920AA984BB9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7614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12B870CC-EE02-0A8A-0E83-53F42A5DD6A5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684369D6-BFB9-FD7A-B3F9-4DC319A72CC6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2423845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471154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80672989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313851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03899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64223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9771916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680689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79854942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14335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783139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2099733"/>
            <a:ext cx="6619244" cy="2677648"/>
          </a:xfrm>
        </p:spPr>
        <p:txBody>
          <a:bodyPr anchor="b"/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866216" y="4777380"/>
            <a:ext cx="6619244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5414" y="1830325"/>
            <a:ext cx="990599" cy="2285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1508" y="3265933"/>
            <a:ext cx="3859795" cy="2286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4406" y="295730"/>
            <a:ext cx="628649" cy="767687"/>
          </a:xfrm>
        </p:spPr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822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603500"/>
            <a:ext cx="6619244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150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2677645"/>
            <a:ext cx="3263269" cy="2283824"/>
          </a:xfrm>
        </p:spPr>
        <p:txBody>
          <a:bodyPr anchor="ctr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71670" y="2677644"/>
            <a:ext cx="2818159" cy="2283824"/>
          </a:xfrm>
        </p:spPr>
        <p:txBody>
          <a:bodyPr anchor="ctr"/>
          <a:lstStyle>
            <a:lvl1pPr marL="0" indent="0" algn="l">
              <a:buNone/>
              <a:defRPr sz="15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1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215" y="2603501"/>
            <a:ext cx="3618869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6535" y="2603500"/>
            <a:ext cx="361886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7049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2603500"/>
            <a:ext cx="361886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215" y="3179763"/>
            <a:ext cx="361886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6535" y="2603500"/>
            <a:ext cx="361886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6535" y="3179763"/>
            <a:ext cx="3618869" cy="2840039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710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6571060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5328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480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295400"/>
            <a:ext cx="2094869" cy="1600200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5859" y="1447800"/>
            <a:ext cx="38925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215" y="3129281"/>
            <a:ext cx="2094869" cy="2895599"/>
          </a:xfrm>
        </p:spPr>
        <p:txBody>
          <a:bodyPr/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5199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693334"/>
            <a:ext cx="2898851" cy="1735667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10903" y="1143000"/>
            <a:ext cx="242039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215" y="3657600"/>
            <a:ext cx="2894409" cy="1371600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157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4969927"/>
            <a:ext cx="6619244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216" y="685800"/>
            <a:ext cx="661924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5" y="5536665"/>
            <a:ext cx="6619244" cy="493712"/>
          </a:xfrm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2986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1598" y="1063417"/>
            <a:ext cx="6623862" cy="1372986"/>
          </a:xfrm>
        </p:spPr>
        <p:txBody>
          <a:bodyPr/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3543300"/>
            <a:ext cx="6619244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371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661175" y="607337"/>
            <a:ext cx="6014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7413344" y="2613788"/>
            <a:ext cx="4895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6408" y="982134"/>
            <a:ext cx="6340430" cy="2696632"/>
          </a:xfrm>
        </p:spPr>
        <p:txBody>
          <a:bodyPr/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459459" y="3678766"/>
            <a:ext cx="57984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5029200"/>
            <a:ext cx="6933673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943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2370667"/>
            <a:ext cx="6619245" cy="1822514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5024967"/>
            <a:ext cx="6619244" cy="8604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575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6619244" cy="706964"/>
          </a:xfrm>
        </p:spPr>
        <p:txBody>
          <a:bodyPr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5" y="2603502"/>
            <a:ext cx="235640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215" y="3179765"/>
            <a:ext cx="23564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4541" y="2603500"/>
            <a:ext cx="2360257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4541" y="3179764"/>
            <a:ext cx="2360257" cy="284729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16101" y="2603501"/>
            <a:ext cx="235929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16247" y="3179762"/>
            <a:ext cx="2359152" cy="284729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302978" y="2569634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29301" y="2569634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905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6619244" cy="706964"/>
          </a:xfrm>
        </p:spPr>
        <p:txBody>
          <a:bodyPr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5" y="4532844"/>
            <a:ext cx="228782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00915" y="2603500"/>
            <a:ext cx="201843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215" y="5109106"/>
            <a:ext cx="2287829" cy="9179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649" y="4532845"/>
            <a:ext cx="2287829" cy="576263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61347" y="2603500"/>
            <a:ext cx="201843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7629" y="5109105"/>
            <a:ext cx="2287829" cy="9179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7082" y="4532845"/>
            <a:ext cx="2288321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22273" y="2603500"/>
            <a:ext cx="201843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87081" y="5109104"/>
            <a:ext cx="2288322" cy="9179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3304373" y="2569634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5848352" y="2569634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20833" y="6391839"/>
            <a:ext cx="273321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72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6619244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216" y="2603500"/>
            <a:ext cx="6619244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21580" y="6391839"/>
            <a:ext cx="742949" cy="304799"/>
          </a:xfrm>
        </p:spPr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3735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38927" y="1278467"/>
            <a:ext cx="1057474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216" y="1278467"/>
            <a:ext cx="4692019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9829" y="6391839"/>
            <a:ext cx="744101" cy="304799"/>
          </a:xfrm>
        </p:spPr>
        <p:txBody>
          <a:bodyPr/>
          <a:lstStyle/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573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151" y="238125"/>
            <a:ext cx="8240713" cy="3635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55601" y="1676400"/>
            <a:ext cx="4108450" cy="42687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6451" y="1676400"/>
            <a:ext cx="4110038" cy="42687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8258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151" y="238125"/>
            <a:ext cx="8240713" cy="3635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55600" y="1676400"/>
            <a:ext cx="8370888" cy="426878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69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1.jpe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D7588C36-765B-587B-C3A6-7014007F0E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72700AC9-35F8-096C-1C9C-9496FA591C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6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1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216" y="973668"/>
            <a:ext cx="6571060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2603500"/>
            <a:ext cx="6571060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89829" y="6391839"/>
            <a:ext cx="74294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1" i="0">
                <a:solidFill>
                  <a:schemeClr val="accent1"/>
                </a:solidFill>
              </a:defRPr>
            </a:lvl1pPr>
          </a:lstStyle>
          <a:p>
            <a:fld id="{206D566D-B066-4350-BAA3-2CD8CF9C44CD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0833" y="6391839"/>
            <a:ext cx="2894846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4406" y="295730"/>
            <a:ext cx="62864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0" b="0" i="0">
                <a:solidFill>
                  <a:schemeClr val="bg1"/>
                </a:solidFill>
              </a:defRPr>
            </a:lvl1pPr>
          </a:lstStyle>
          <a:p>
            <a:fld id="{E2B72E7A-4E49-4B01-AE7F-548662752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178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  <p:sldLayoutId id="2147483796" r:id="rId19"/>
  </p:sldLayoutIdLst>
  <p:txStyles>
    <p:titleStyle>
      <a:lvl1pPr algn="l" defTabSz="342900" rtl="0" eaLnBrk="1" latinLnBrk="0" hangingPunct="1">
        <a:spcBef>
          <a:spcPct val="0"/>
        </a:spcBef>
        <a:buNone/>
        <a:defRPr sz="27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hyperlink" Target="https://unsaferguard.org/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70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customXml" Target="../ink/ink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3.xml"/><Relationship Id="rId7" Type="http://schemas.openxmlformats.org/officeDocument/2006/relationships/customXml" Target="../ink/ink2.xml"/><Relationship Id="rId12" Type="http://schemas.openxmlformats.org/officeDocument/2006/relationships/image" Target="../media/image21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file:////Users/g.collett/Library/Group%20Containers/UBF8T346G9.ms/WebArchiveCopyPasteTempFiles/com.microsoft.Word/cid1907990904*image002.png@01DA0CB6.FD081F00" TargetMode="External"/><Relationship Id="rId11" Type="http://schemas.openxmlformats.org/officeDocument/2006/relationships/image" Target="../media/image100.png"/><Relationship Id="rId5" Type="http://schemas.openxmlformats.org/officeDocument/2006/relationships/image" Target="../media/image20.png"/><Relationship Id="rId10" Type="http://schemas.openxmlformats.org/officeDocument/2006/relationships/customXml" Target="../ink/ink4.xml"/><Relationship Id="rId4" Type="http://schemas.openxmlformats.org/officeDocument/2006/relationships/image" Target="../media/image19.png"/><Relationship Id="rId9" Type="http://schemas.openxmlformats.org/officeDocument/2006/relationships/customXml" Target="../ink/ink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.png"/><Relationship Id="rId5" Type="http://schemas.openxmlformats.org/officeDocument/2006/relationships/image" Target="../media/image23.png"/><Relationship Id="rId4" Type="http://schemas.openxmlformats.org/officeDocument/2006/relationships/image" Target="../media/image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3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.png"/><Relationship Id="rId5" Type="http://schemas.openxmlformats.org/officeDocument/2006/relationships/image" Target="../media/image26.png"/><Relationship Id="rId4" Type="http://schemas.openxmlformats.org/officeDocument/2006/relationships/image" Target="../media/image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3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thebluediamondgallery.com/tablet/a/assignment.html" TargetMode="External"/><Relationship Id="rId4" Type="http://schemas.openxmlformats.org/officeDocument/2006/relationships/image" Target="../media/image30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3.png"/><Relationship Id="rId4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9305CC6-3FB5-B18C-F16E-60C97F9025D0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5598460" y="1783959"/>
            <a:ext cx="3065480" cy="2889114"/>
          </a:xfrm>
        </p:spPr>
        <p:txBody>
          <a:bodyPr anchor="b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2200" dirty="0"/>
              <a:t>Ordnance, Munitions and Explosives</a:t>
            </a:r>
            <a:br>
              <a:rPr lang="en-US" altLang="en-US" sz="2200" dirty="0"/>
            </a:br>
            <a:r>
              <a:rPr lang="en-US" altLang="en-US" sz="2200" dirty="0"/>
              <a:t>OME Safety Management &amp; Legislation</a:t>
            </a:r>
            <a:br>
              <a:rPr lang="en-US" altLang="en-US" sz="2200" dirty="0"/>
            </a:br>
            <a:r>
              <a:rPr lang="en-US" altLang="en-US" sz="2200" dirty="0"/>
              <a:t>Level 6</a:t>
            </a:r>
            <a:br>
              <a:rPr lang="en-US" altLang="en-US" sz="2200" dirty="0"/>
            </a:br>
            <a:r>
              <a:rPr lang="en-US" altLang="en-US" sz="2200" dirty="0"/>
              <a:t>ACDA 6022</a:t>
            </a:r>
            <a:br>
              <a:rPr lang="en-US" altLang="en-US" sz="2200" dirty="0"/>
            </a:br>
            <a:br>
              <a:rPr lang="en-US" altLang="en-US" sz="2200" dirty="0"/>
            </a:br>
            <a:r>
              <a:rPr lang="en-US" altLang="en-US" sz="2200" dirty="0"/>
              <a:t>Introduction!</a:t>
            </a:r>
          </a:p>
        </p:txBody>
      </p:sp>
      <p:sp>
        <p:nvSpPr>
          <p:cNvPr id="6151" name="Freeform: Shape 6150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old, dirty, several&#10;&#10;Description automatically generated">
            <a:extLst>
              <a:ext uri="{FF2B5EF4-FFF2-40B4-BE49-F238E27FC236}">
                <a16:creationId xmlns:a16="http://schemas.microsoft.com/office/drawing/2014/main" id="{86594B74-2351-A26C-DEF1-51CF65360C2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425"/>
          <a:stretch/>
        </p:blipFill>
        <p:spPr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8094501F-5342-CA24-E7E7-6A13D4AE32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advTm="2660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6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97574883-398B-281F-BB54-86C57E3B3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Course Plan</a:t>
            </a:r>
          </a:p>
        </p:txBody>
      </p:sp>
      <p:pic>
        <p:nvPicPr>
          <p:cNvPr id="5" name="Content Placeholder 4" descr="A close-up of a document&#10;&#10;AI-generated content may be incorrect.">
            <a:extLst>
              <a:ext uri="{FF2B5EF4-FFF2-40B4-BE49-F238E27FC236}">
                <a16:creationId xmlns:a16="http://schemas.microsoft.com/office/drawing/2014/main" id="{45CA29F2-58EA-9CB4-CFFF-C8B27576F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168" y="2429524"/>
            <a:ext cx="8495662" cy="3525698"/>
          </a:xfrm>
          <a:prstGeom prst="rect">
            <a:avLst/>
          </a:prstGeom>
        </p:spPr>
      </p:pic>
      <p:pic>
        <p:nvPicPr>
          <p:cNvPr id="20" name="Audio 19">
            <a:extLst>
              <a:ext uri="{FF2B5EF4-FFF2-40B4-BE49-F238E27FC236}">
                <a16:creationId xmlns:a16="http://schemas.microsoft.com/office/drawing/2014/main" id="{9C0ED097-6A79-B0B8-A723-90E3014654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advTm="7431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31" name="Freeform: Shape 923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DF3E5541-7166-48EC-B171-28CE6F8B6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Course Plan</a:t>
            </a:r>
          </a:p>
        </p:txBody>
      </p:sp>
      <p:pic>
        <p:nvPicPr>
          <p:cNvPr id="4" name="Content Placeholder 3" descr="A list of black text&#10;&#10;AI-generated content may be incorrect.">
            <a:extLst>
              <a:ext uri="{FF2B5EF4-FFF2-40B4-BE49-F238E27FC236}">
                <a16:creationId xmlns:a16="http://schemas.microsoft.com/office/drawing/2014/main" id="{7BEA5859-F069-E669-17B1-0AAE5AD83F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821" y="1627079"/>
            <a:ext cx="5419311" cy="3603841"/>
          </a:xfrm>
          <a:prstGeom prst="rect">
            <a:avLst/>
          </a:prstGeom>
        </p:spPr>
      </p:pic>
      <p:pic>
        <p:nvPicPr>
          <p:cNvPr id="12" name="Audio 11">
            <a:extLst>
              <a:ext uri="{FF2B5EF4-FFF2-40B4-BE49-F238E27FC236}">
                <a16:creationId xmlns:a16="http://schemas.microsoft.com/office/drawing/2014/main" id="{C00FB4B6-C5C6-4F51-8151-4533986377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advTm="4631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4B6E1-7666-7BD8-36CD-7CA634DCC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Reading List</a:t>
            </a:r>
          </a:p>
        </p:txBody>
      </p:sp>
      <p:pic>
        <p:nvPicPr>
          <p:cNvPr id="6" name="Content Placeholder 5" descr="A list of information on a white background&#10;&#10;AI-generated content may be incorrect.">
            <a:extLst>
              <a:ext uri="{FF2B5EF4-FFF2-40B4-BE49-F238E27FC236}">
                <a16:creationId xmlns:a16="http://schemas.microsoft.com/office/drawing/2014/main" id="{F59B888D-AFEA-CAE6-DD77-9573729957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281035"/>
            <a:ext cx="7772400" cy="4292756"/>
          </a:xfrm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62B1D527-A032-92BC-A181-0EB49B09BD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92604"/>
      </p:ext>
    </p:extLst>
  </p:cSld>
  <p:clrMapOvr>
    <a:masterClrMapping/>
  </p:clrMapOvr>
  <p:transition advTm="6897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A3F79-02C1-B876-0EFD-146806320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356" y="1667884"/>
            <a:ext cx="3557580" cy="30307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</a:t>
            </a:r>
            <a:b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100%</a:t>
            </a:r>
            <a:b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Written </a:t>
            </a:r>
            <a:r>
              <a:rPr lang="en-US" sz="2700" dirty="0">
                <a:solidFill>
                  <a:srgbClr val="FFFFFF"/>
                </a:solidFill>
              </a:rPr>
              <a:t>Report – 3000 words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(6000 word equivalent)</a:t>
            </a:r>
            <a:endParaRPr lang="en-US" sz="2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3F412F01-2615-B9A6-9C0A-C8080A50D7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00" r="-2" b="-2"/>
          <a:stretch/>
        </p:blipFill>
        <p:spPr>
          <a:xfrm>
            <a:off x="4572000" y="1829439"/>
            <a:ext cx="4206240" cy="3154671"/>
          </a:xfrm>
          <a:prstGeom prst="rect">
            <a:avLst/>
          </a:prstGeom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913589DC-DBD0-5B28-969E-6761125464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08186"/>
      </p:ext>
    </p:extLst>
  </p:cSld>
  <p:clrMapOvr>
    <a:masterClrMapping/>
  </p:clrMapOvr>
  <p:transition advTm="4717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5" name="Picture 10244">
            <a:extLst>
              <a:ext uri="{FF2B5EF4-FFF2-40B4-BE49-F238E27FC236}">
                <a16:creationId xmlns:a16="http://schemas.microsoft.com/office/drawing/2014/main" id="{F761B932-AEB3-38C7-53D7-2E6763C15F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l="5097" r="19903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10242" name="Title 1">
            <a:extLst>
              <a:ext uri="{FF2B5EF4-FFF2-40B4-BE49-F238E27FC236}">
                <a16:creationId xmlns:a16="http://schemas.microsoft.com/office/drawing/2014/main" id="{14A87ADF-2F9C-FB7D-BE65-809C0EA90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941832"/>
            <a:ext cx="7879842" cy="2057400"/>
          </a:xfrm>
        </p:spPr>
        <p:txBody>
          <a:bodyPr anchor="b">
            <a:normAutofit/>
          </a:bodyPr>
          <a:lstStyle/>
          <a:p>
            <a:r>
              <a:rPr lang="en-GB" altLang="en-US" sz="4400" dirty="0"/>
              <a:t>Lesson Plan!</a:t>
            </a:r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18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3241202"/>
            <a:ext cx="7879842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B7089EA-F3A1-E486-368A-9AA78FC34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3502152"/>
            <a:ext cx="7879842" cy="2670048"/>
          </a:xfrm>
        </p:spPr>
        <p:txBody>
          <a:bodyPr>
            <a:noAutofit/>
          </a:bodyPr>
          <a:lstStyle/>
          <a:p>
            <a:r>
              <a:rPr lang="en-GB" altLang="en-US" sz="2400" dirty="0"/>
              <a:t>Look at CELCAT!</a:t>
            </a:r>
          </a:p>
          <a:p>
            <a:r>
              <a:rPr lang="en-GB" altLang="en-US" sz="2400" dirty="0"/>
              <a:t>3 x Remote Sessions (2 hrs), 1 x self study (2 hrs)</a:t>
            </a:r>
          </a:p>
          <a:p>
            <a:r>
              <a:rPr lang="en-GB" altLang="en-US" sz="2400" dirty="0"/>
              <a:t>Wednesday and Thursday are main efforts</a:t>
            </a:r>
          </a:p>
          <a:p>
            <a:r>
              <a:rPr lang="en-GB" altLang="en-US" sz="2400" dirty="0"/>
              <a:t>Delivery – SSO PE Ltd – Ken Cross, Austin Clark</a:t>
            </a:r>
          </a:p>
          <a:p>
            <a:r>
              <a:rPr lang="en-GB" altLang="en-US" sz="2400" dirty="0"/>
              <a:t>Guest Lectures – Nathan Flood, Ruth Pettifer		 </a:t>
            </a:r>
          </a:p>
          <a:p>
            <a:pPr lvl="1"/>
            <a:endParaRPr lang="en-GB" altLang="en-US" dirty="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4C790AE7-D8F9-EFB0-C5AC-5B9AD104D3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advTm="5427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CD9C-25AD-E345-7EFB-30DC055F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6435725" cy="522287"/>
          </a:xfrm>
        </p:spPr>
        <p:txBody>
          <a:bodyPr/>
          <a:lstStyle/>
          <a:p>
            <a:r>
              <a:rPr lang="en-US" dirty="0"/>
              <a:t>International Ammunition Technical Guidelines (IATG)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583A2-D92D-0805-1899-2F219086A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International Ammunition Technical Guidelines form a frame of reference to achieve and demonstrate effective levels of safety management for energetics</a:t>
            </a:r>
          </a:p>
          <a:p>
            <a:r>
              <a:rPr lang="en-GB" dirty="0"/>
              <a:t>The focus is specifically on munitions comprising low and high explosives</a:t>
            </a:r>
          </a:p>
          <a:p>
            <a:r>
              <a:rPr lang="en-GB" dirty="0"/>
              <a:t>Specifically allow an approach to safety management that is employer agnostic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2B618675-A6BD-292B-9C71-BD63398752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637471"/>
      </p:ext>
    </p:extLst>
  </p:cSld>
  <p:clrMapOvr>
    <a:masterClrMapping/>
  </p:clrMapOvr>
  <p:transition advTm="8717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050B6-64DD-E59E-28EF-4C4589485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0" y="417576"/>
            <a:ext cx="818223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Aspects for Apprentices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5776" y="1733454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19865" y="20479"/>
                  <a:pt x="493281" y="26186"/>
                  <a:pt x="685800" y="0"/>
                </a:cubicBezTo>
                <a:cubicBezTo>
                  <a:pt x="878319" y="-26186"/>
                  <a:pt x="1121382" y="-11869"/>
                  <a:pt x="1371600" y="0"/>
                </a:cubicBezTo>
                <a:cubicBezTo>
                  <a:pt x="1621818" y="11869"/>
                  <a:pt x="1878793" y="32281"/>
                  <a:pt x="2057400" y="0"/>
                </a:cubicBezTo>
                <a:cubicBezTo>
                  <a:pt x="2236007" y="-32281"/>
                  <a:pt x="2433797" y="-18251"/>
                  <a:pt x="2674620" y="0"/>
                </a:cubicBezTo>
                <a:cubicBezTo>
                  <a:pt x="2915443" y="18251"/>
                  <a:pt x="3205923" y="-1443"/>
                  <a:pt x="3429000" y="0"/>
                </a:cubicBezTo>
                <a:cubicBezTo>
                  <a:pt x="3429442" y="4516"/>
                  <a:pt x="3428173" y="12266"/>
                  <a:pt x="3429000" y="18288"/>
                </a:cubicBezTo>
                <a:cubicBezTo>
                  <a:pt x="3221081" y="48608"/>
                  <a:pt x="3088001" y="8066"/>
                  <a:pt x="2811780" y="18288"/>
                </a:cubicBezTo>
                <a:cubicBezTo>
                  <a:pt x="2535559" y="28510"/>
                  <a:pt x="2481355" y="24898"/>
                  <a:pt x="2228850" y="18288"/>
                </a:cubicBezTo>
                <a:cubicBezTo>
                  <a:pt x="1976345" y="11679"/>
                  <a:pt x="1807520" y="48356"/>
                  <a:pt x="1543050" y="18288"/>
                </a:cubicBezTo>
                <a:cubicBezTo>
                  <a:pt x="1278580" y="-11780"/>
                  <a:pt x="1181944" y="5123"/>
                  <a:pt x="925830" y="18288"/>
                </a:cubicBezTo>
                <a:cubicBezTo>
                  <a:pt x="669716" y="31453"/>
                  <a:pt x="410304" y="34815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4095" y="-12874"/>
                  <a:pt x="443087" y="-14090"/>
                  <a:pt x="617220" y="0"/>
                </a:cubicBezTo>
                <a:cubicBezTo>
                  <a:pt x="791353" y="14090"/>
                  <a:pt x="1072677" y="8451"/>
                  <a:pt x="1200150" y="0"/>
                </a:cubicBezTo>
                <a:cubicBezTo>
                  <a:pt x="1327623" y="-8451"/>
                  <a:pt x="1526638" y="19866"/>
                  <a:pt x="1817370" y="0"/>
                </a:cubicBezTo>
                <a:cubicBezTo>
                  <a:pt x="2108102" y="-19866"/>
                  <a:pt x="2221289" y="26161"/>
                  <a:pt x="2503170" y="0"/>
                </a:cubicBezTo>
                <a:cubicBezTo>
                  <a:pt x="2785051" y="-26161"/>
                  <a:pt x="3022134" y="39178"/>
                  <a:pt x="3429000" y="0"/>
                </a:cubicBezTo>
                <a:cubicBezTo>
                  <a:pt x="3429577" y="4624"/>
                  <a:pt x="3429819" y="11191"/>
                  <a:pt x="3429000" y="18288"/>
                </a:cubicBezTo>
                <a:cubicBezTo>
                  <a:pt x="3103464" y="593"/>
                  <a:pt x="2887909" y="22940"/>
                  <a:pt x="2743200" y="18288"/>
                </a:cubicBezTo>
                <a:cubicBezTo>
                  <a:pt x="2598491" y="13636"/>
                  <a:pt x="2362615" y="10656"/>
                  <a:pt x="1988820" y="18288"/>
                </a:cubicBezTo>
                <a:cubicBezTo>
                  <a:pt x="1615025" y="25920"/>
                  <a:pt x="1580494" y="3693"/>
                  <a:pt x="1405890" y="18288"/>
                </a:cubicBezTo>
                <a:cubicBezTo>
                  <a:pt x="1231286" y="32884"/>
                  <a:pt x="885259" y="-16285"/>
                  <a:pt x="651510" y="18288"/>
                </a:cubicBezTo>
                <a:cubicBezTo>
                  <a:pt x="417761" y="52861"/>
                  <a:pt x="138362" y="-13856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ey rectangular sign with black text&#10;&#10;AI-generated content may be incorrect.">
            <a:extLst>
              <a:ext uri="{FF2B5EF4-FFF2-40B4-BE49-F238E27FC236}">
                <a16:creationId xmlns:a16="http://schemas.microsoft.com/office/drawing/2014/main" id="{331FBB3E-A807-F065-B47A-C66582FCC3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30" y="3084093"/>
            <a:ext cx="8661654" cy="2685110"/>
          </a:xfrm>
          <a:prstGeom prst="rect">
            <a:avLst/>
          </a:prstGeom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C98DE220-4347-E117-67EB-1F3DE679A5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810628"/>
      </p:ext>
    </p:extLst>
  </p:cSld>
  <p:clrMapOvr>
    <a:masterClrMapping/>
  </p:clrMapOvr>
  <p:transition advTm="148437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sign&#10;&#10;AI-generated content may be incorrect.">
            <a:extLst>
              <a:ext uri="{FF2B5EF4-FFF2-40B4-BE49-F238E27FC236}">
                <a16:creationId xmlns:a16="http://schemas.microsoft.com/office/drawing/2014/main" id="{439B99CB-F43D-E864-AF68-7AF3C119C0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2590672"/>
            <a:ext cx="8178799" cy="1676654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7B2DA4AD-8730-4D1F-797B-5A965039B5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120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2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rtistic close-up of the dandelion head with fuzzy overblown hair">
            <a:extLst>
              <a:ext uri="{FF2B5EF4-FFF2-40B4-BE49-F238E27FC236}">
                <a16:creationId xmlns:a16="http://schemas.microsoft.com/office/drawing/2014/main" id="{89EB6B8E-CF5F-2182-6BF1-F8B2811401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5000"/>
          <a:stretch>
            <a:fillRect/>
          </a:stretch>
        </p:blipFill>
        <p:spPr>
          <a:xfrm>
            <a:off x="20" y="44624"/>
            <a:ext cx="9143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275865" y="-511"/>
            <a:ext cx="4592270" cy="9144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76F4-4927-6C1C-A6CE-9CF7D8497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14" y="3091928"/>
            <a:ext cx="680892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5700" dirty="0">
                <a:solidFill>
                  <a:schemeClr val="bg1"/>
                </a:solidFill>
              </a:rPr>
              <a:t>Let’s have a canter through it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7339422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36FEA5-7566-9D8B-0612-FC4E59B0A689}"/>
              </a:ext>
            </a:extLst>
          </p:cNvPr>
          <p:cNvSpPr txBox="1"/>
          <p:nvPr/>
        </p:nvSpPr>
        <p:spPr>
          <a:xfrm>
            <a:off x="467544" y="412495"/>
            <a:ext cx="4721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B366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3200" dirty="0" err="1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unsaferguard.org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AB9AB431-35FF-DA79-8E2A-B75E620B88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736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7757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5923C-DD9F-7C1A-FB49-4D8EE8CCA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a Safety Management Problem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53AA2A8-A430-3B52-C9E8-AD3AC7352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689" y="282606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pic>
        <p:nvPicPr>
          <p:cNvPr id="1025" name="Picture 2" descr="A group of wooden barrels&#10;&#10;Description automatically generated">
            <a:extLst>
              <a:ext uri="{FF2B5EF4-FFF2-40B4-BE49-F238E27FC236}">
                <a16:creationId xmlns:a16="http://schemas.microsoft.com/office/drawing/2014/main" id="{A6DF63F6-F561-806F-CB73-BBA03D6A2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379" y="2964566"/>
            <a:ext cx="4410075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7FB9FC5F-10E4-FD5D-B24B-71B52E3215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89" y="547401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pic>
        <p:nvPicPr>
          <p:cNvPr id="9" name="Picture 8" descr="A pile of wood logs&#10;&#10;Description automatically generated">
            <a:extLst>
              <a:ext uri="{FF2B5EF4-FFF2-40B4-BE49-F238E27FC236}">
                <a16:creationId xmlns:a16="http://schemas.microsoft.com/office/drawing/2014/main" id="{5F92E3CD-B976-5B6D-99B2-2748528DEE7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0548" y="2964567"/>
            <a:ext cx="4403889" cy="2476496"/>
          </a:xfrm>
          <a:prstGeom prst="rect">
            <a:avLst/>
          </a:prstGeom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A4BA4F7C-E85B-269C-DB0C-37F8F36BBF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417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229"/>
    </mc:Choice>
    <mc:Fallback>
      <p:transition spd="slow" advTm="74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DE45543-B8D6-4BD5-85E4-FAF64A4C9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7F63E70-FDE5-46BE-8B41-CEE9D51D7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2E01C102-358B-4FF7-D2B1-BF81D1C751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359" y="1874514"/>
            <a:ext cx="7463281" cy="3115920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E8C230C0-E606-EFBA-96A6-7F4003137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202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712"/>
    </mc:Choice>
    <mc:Fallback>
      <p:transition spd="slow" advTm="175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0FEDC-6DAE-1FE3-2E9B-29BF80012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Technical Detail Known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FA0D4-6F99-30ED-00E4-5AF0AD130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There are 41 wooden cases laid beside one another in a crescent-shaped tunnel. Each case is touching the next (see left hand image of previous slide). </a:t>
            </a:r>
          </a:p>
          <a:p>
            <a:r>
              <a:rPr lang="en-US" dirty="0"/>
              <a:t>In the </a:t>
            </a:r>
            <a:r>
              <a:rPr lang="en-US" dirty="0" err="1"/>
              <a:t>centre</a:t>
            </a:r>
            <a:r>
              <a:rPr lang="en-US" dirty="0"/>
              <a:t> of the tunnel, there are 9 cases laid in a double stack (5 on the ground with 4 above – see right hand image)  </a:t>
            </a:r>
          </a:p>
          <a:p>
            <a:r>
              <a:rPr lang="en-US" dirty="0"/>
              <a:t>Markings on case translate to BB-1.</a:t>
            </a:r>
          </a:p>
          <a:p>
            <a:r>
              <a:rPr lang="en-US" dirty="0"/>
              <a:t>Case Dimensions – 700 mm diameter x 800 mm length</a:t>
            </a:r>
          </a:p>
          <a:p>
            <a:r>
              <a:rPr lang="en-US" dirty="0"/>
              <a:t>Internal dimensions of cylinder 432 mm diameter x 711 mm length</a:t>
            </a:r>
          </a:p>
          <a:p>
            <a:r>
              <a:rPr lang="en-US" dirty="0"/>
              <a:t>All-up weight (AUW) estimated at 166 kg from the package markings (135 kg TNT)</a:t>
            </a:r>
          </a:p>
          <a:p>
            <a:r>
              <a:rPr lang="en-US" dirty="0"/>
              <a:t>A pistol 305 mm long and 115 mm maximum diameter appears to be fitted to all but one munition.</a:t>
            </a:r>
          </a:p>
          <a:p>
            <a:r>
              <a:rPr lang="en-US" dirty="0"/>
              <a:t>Fine yellow crystals are apparent on the visible threads around the piston.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B6EA1FA4-D50C-5739-6F27-C2D9A944D3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329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362"/>
    </mc:Choice>
    <mc:Fallback>
      <p:transition spd="slow" advTm="192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9EF6F-87DB-06CF-4033-A1F3462C9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Schematic</a:t>
            </a:r>
          </a:p>
        </p:txBody>
      </p:sp>
      <p:pic>
        <p:nvPicPr>
          <p:cNvPr id="5" name="Content Placeholder 4" descr="A black cylinder with a valve&#10;&#10;AI-generated content may be incorrect.">
            <a:extLst>
              <a:ext uri="{FF2B5EF4-FFF2-40B4-BE49-F238E27FC236}">
                <a16:creationId xmlns:a16="http://schemas.microsoft.com/office/drawing/2014/main" id="{40AF89D1-F4D9-9D4A-8F5D-9507F78E68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9" r="-3" b="7987"/>
          <a:stretch>
            <a:fillRect/>
          </a:stretch>
        </p:blipFill>
        <p:spPr>
          <a:xfrm>
            <a:off x="3895955" y="803751"/>
            <a:ext cx="4793650" cy="525049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ED145C-FF69-538A-B107-5E8E923DD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60AB3E52-4BAE-5E89-B7E0-322071336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73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4170"/>
    </mc:Choice>
    <mc:Fallback>
      <p:transition spd="slow" advTm="44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Freeform: Shape 1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4994E-80AD-CFFD-30BE-C3324158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>
                <a:solidFill>
                  <a:srgbClr val="EBEBEB"/>
                </a:solidFill>
              </a:rPr>
              <a:t>The Piston to the B-1 Depth Charge</a:t>
            </a:r>
          </a:p>
        </p:txBody>
      </p:sp>
      <p:pic>
        <p:nvPicPr>
          <p:cNvPr id="5" name="Content Placeholder 4" descr="Diagram of a cross section of a building&#10;&#10;AI-generated content may be incorrect.">
            <a:extLst>
              <a:ext uri="{FF2B5EF4-FFF2-40B4-BE49-F238E27FC236}">
                <a16:creationId xmlns:a16="http://schemas.microsoft.com/office/drawing/2014/main" id="{D73C1279-A129-0E0F-77B5-9D6F59981D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5955" y="1589437"/>
            <a:ext cx="4793650" cy="367912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A37180C-C342-5FE7-2356-A13799CDD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What can you see that is wrong with it from first glance as an item in long-term storage?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Is there anything carcinogenic about it?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Do you know what the primer material may be?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Is it an in line or out of line </a:t>
            </a:r>
            <a:r>
              <a:rPr lang="en-US" dirty="0" err="1">
                <a:solidFill>
                  <a:srgbClr val="FFFFFF"/>
                </a:solidFill>
              </a:rPr>
              <a:t>fuze</a:t>
            </a:r>
            <a:r>
              <a:rPr lang="en-US" dirty="0">
                <a:solidFill>
                  <a:srgbClr val="FFFFFF"/>
                </a:solidFill>
              </a:rPr>
              <a:t> assembly?</a:t>
            </a:r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6A19B751-AD84-C724-2D05-C47C8487D7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381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1984"/>
    </mc:Choice>
    <mc:Fallback>
      <p:transition spd="slow" advTm="181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5923C-DD9F-7C1A-FB49-4D8EE8CCA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Discovery Location - 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53AA2A8-A430-3B52-C9E8-AD3AC7352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689" y="282606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FB9FC5F-10E4-FD5D-B24B-71B52E3215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89" y="547401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8A4A33-EF47-AD68-754B-EEEC65BAE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674" y="2393969"/>
            <a:ext cx="1584135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pic>
        <p:nvPicPr>
          <p:cNvPr id="5" name="Picture 4" descr="A map of a city&#10;&#10;Description automatically generated">
            <a:extLst>
              <a:ext uri="{FF2B5EF4-FFF2-40B4-BE49-F238E27FC236}">
                <a16:creationId xmlns:a16="http://schemas.microsoft.com/office/drawing/2014/main" id="{93B2C7C6-A72D-0DF0-0926-CC1BDDC7CA4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117" y="2604724"/>
            <a:ext cx="3932498" cy="32747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8F4C6A9-A09A-923B-D8B0-E794BA1FB56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4975" y="2604724"/>
            <a:ext cx="4865113" cy="327472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ABE3ED0-172E-F74E-230F-45B90C293DF9}"/>
                  </a:ext>
                </a:extLst>
              </p14:cNvPr>
              <p14:cNvContentPartPr/>
              <p14:nvPr/>
            </p14:nvContentPartPr>
            <p14:xfrm>
              <a:off x="6565007" y="4114774"/>
              <a:ext cx="687690" cy="60291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ABE3ED0-172E-F74E-230F-45B90C293DF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556011" y="4105781"/>
                <a:ext cx="705323" cy="620537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 descr="A screenshot of a number&#10;&#10;Description automatically generated">
            <a:extLst>
              <a:ext uri="{FF2B5EF4-FFF2-40B4-BE49-F238E27FC236}">
                <a16:creationId xmlns:a16="http://schemas.microsoft.com/office/drawing/2014/main" id="{7DF645E0-B908-70C7-B89C-0F93A0B54F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2150" y="1477031"/>
            <a:ext cx="2905125" cy="733425"/>
          </a:xfrm>
          <a:prstGeom prst="rect">
            <a:avLst/>
          </a:prstGeom>
        </p:spPr>
      </p:pic>
      <p:pic>
        <p:nvPicPr>
          <p:cNvPr id="10" name="Audio 9">
            <a:extLst>
              <a:ext uri="{FF2B5EF4-FFF2-40B4-BE49-F238E27FC236}">
                <a16:creationId xmlns:a16="http://schemas.microsoft.com/office/drawing/2014/main" id="{A13D47AD-08B4-0322-4497-EE64A2B2ED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71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578"/>
    </mc:Choice>
    <mc:Fallback>
      <p:transition spd="slow" advTm="69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5923C-DD9F-7C1A-FB49-4D8EE8CCA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Discovery Location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53AA2A8-A430-3B52-C9E8-AD3AC7352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689" y="282606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FB9FC5F-10E4-FD5D-B24B-71B52E3215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89" y="5474017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8A4A33-EF47-AD68-754B-EEEC65BAE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674" y="2393969"/>
            <a:ext cx="1584135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pic>
        <p:nvPicPr>
          <p:cNvPr id="5" name="Picture 4" descr="A screenshot of a number&#10;&#10;Description automatically generated">
            <a:extLst>
              <a:ext uri="{FF2B5EF4-FFF2-40B4-BE49-F238E27FC236}">
                <a16:creationId xmlns:a16="http://schemas.microsoft.com/office/drawing/2014/main" id="{7C5DFEB1-E100-18B0-1E8A-1FBB555CAA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2150" y="1477031"/>
            <a:ext cx="2905125" cy="733425"/>
          </a:xfrm>
          <a:prstGeom prst="rect">
            <a:avLst/>
          </a:prstGeom>
        </p:spPr>
      </p:pic>
      <p:grpSp>
        <p:nvGrpSpPr>
          <p:cNvPr id="2116" name="Group 2115">
            <a:extLst>
              <a:ext uri="{FF2B5EF4-FFF2-40B4-BE49-F238E27FC236}">
                <a16:creationId xmlns:a16="http://schemas.microsoft.com/office/drawing/2014/main" id="{4D8D7071-0699-CDD2-05A2-46FE667FEE2C}"/>
              </a:ext>
            </a:extLst>
          </p:cNvPr>
          <p:cNvGrpSpPr/>
          <p:nvPr/>
        </p:nvGrpSpPr>
        <p:grpSpPr>
          <a:xfrm>
            <a:off x="910060" y="2641157"/>
            <a:ext cx="7474352" cy="3334463"/>
            <a:chOff x="1213413" y="2378542"/>
            <a:chExt cx="9965802" cy="4445951"/>
          </a:xfrm>
        </p:grpSpPr>
        <p:pic>
          <p:nvPicPr>
            <p:cNvPr id="2049" name="Picture 1" descr="An aerial view of a desert area&#10;&#10;Description automatically generated">
              <a:extLst>
                <a:ext uri="{FF2B5EF4-FFF2-40B4-BE49-F238E27FC236}">
                  <a16:creationId xmlns:a16="http://schemas.microsoft.com/office/drawing/2014/main" id="{3C9E5300-A741-CCD3-D545-B17C408583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r:link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3413" y="2378542"/>
              <a:ext cx="9965802" cy="4445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6DF3D4F-AB1A-4E37-CA2F-96B896A36336}"/>
                    </a:ext>
                  </a:extLst>
                </p14:cNvPr>
                <p14:cNvContentPartPr/>
                <p14:nvPr/>
              </p14:nvContentPartPr>
              <p14:xfrm>
                <a:off x="3808560" y="3861207"/>
                <a:ext cx="360" cy="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6DF3D4F-AB1A-4E37-CA2F-96B896A3633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799560" y="385220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2FC5B83F-92C1-A22A-E2CF-1E65355F000C}"/>
                    </a:ext>
                  </a:extLst>
                </p14:cNvPr>
                <p14:cNvContentPartPr/>
                <p14:nvPr/>
              </p14:nvContentPartPr>
              <p14:xfrm>
                <a:off x="4353600" y="2778687"/>
                <a:ext cx="36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2FC5B83F-92C1-A22A-E2CF-1E65355F000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344600" y="276968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22E5634C-1682-765F-8DF4-560A85BF1176}"/>
                    </a:ext>
                  </a:extLst>
                </p14:cNvPr>
                <p14:cNvContentPartPr/>
                <p14:nvPr/>
              </p14:nvContentPartPr>
              <p14:xfrm>
                <a:off x="5667354" y="3967047"/>
                <a:ext cx="1794240" cy="136800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22E5634C-1682-765F-8DF4-560A85BF117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658354" y="3958045"/>
                  <a:ext cx="1811880" cy="1385645"/>
                </a:xfrm>
                <a:prstGeom prst="rect">
                  <a:avLst/>
                </a:prstGeom>
              </p:spPr>
            </p:pic>
          </mc:Fallback>
        </mc:AlternateContent>
        <p:pic>
          <p:nvPicPr>
            <p:cNvPr id="2053" name="Picture 2052" descr="A drawing of a toilet&#10;&#10;Description automatically generated">
              <a:extLst>
                <a:ext uri="{FF2B5EF4-FFF2-40B4-BE49-F238E27FC236}">
                  <a16:creationId xmlns:a16="http://schemas.microsoft.com/office/drawing/2014/main" id="{E7943032-143D-127D-7D4A-A59F74AAA02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-2"/>
            <a:stretch/>
          </p:blipFill>
          <p:spPr>
            <a:xfrm rot="18695714">
              <a:off x="4223147" y="2717795"/>
              <a:ext cx="872999" cy="860557"/>
            </a:xfrm>
            <a:prstGeom prst="rect">
              <a:avLst/>
            </a:prstGeom>
          </p:spPr>
        </p:pic>
        <p:sp>
          <p:nvSpPr>
            <p:cNvPr id="2056" name="TextBox 2055">
              <a:extLst>
                <a:ext uri="{FF2B5EF4-FFF2-40B4-BE49-F238E27FC236}">
                  <a16:creationId xmlns:a16="http://schemas.microsoft.com/office/drawing/2014/main" id="{860B4C3E-3E99-F0D9-897C-9BB49BCADC11}"/>
                </a:ext>
              </a:extLst>
            </p:cNvPr>
            <p:cNvSpPr txBox="1"/>
            <p:nvPr/>
          </p:nvSpPr>
          <p:spPr>
            <a:xfrm rot="18695714">
              <a:off x="4563701" y="3011897"/>
              <a:ext cx="566821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white"/>
                  </a:solidFill>
                  <a:latin typeface="Century Gothic" panose="020B0502020202020204"/>
                </a:rPr>
                <a:t>20 </a:t>
              </a:r>
            </a:p>
          </p:txBody>
        </p:sp>
        <p:sp>
          <p:nvSpPr>
            <p:cNvPr id="2057" name="TextBox 2056">
              <a:extLst>
                <a:ext uri="{FF2B5EF4-FFF2-40B4-BE49-F238E27FC236}">
                  <a16:creationId xmlns:a16="http://schemas.microsoft.com/office/drawing/2014/main" id="{4B72C3CD-3F51-A105-67AA-7281AAA36605}"/>
                </a:ext>
              </a:extLst>
            </p:cNvPr>
            <p:cNvSpPr txBox="1"/>
            <p:nvPr/>
          </p:nvSpPr>
          <p:spPr>
            <a:xfrm rot="18695714">
              <a:off x="4484929" y="2879301"/>
              <a:ext cx="566821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white"/>
                  </a:solidFill>
                  <a:latin typeface="Century Gothic" panose="020B0502020202020204"/>
                </a:rPr>
                <a:t>10 </a:t>
              </a:r>
            </a:p>
          </p:txBody>
        </p:sp>
        <p:sp>
          <p:nvSpPr>
            <p:cNvPr id="2058" name="Can 2057">
              <a:extLst>
                <a:ext uri="{FF2B5EF4-FFF2-40B4-BE49-F238E27FC236}">
                  <a16:creationId xmlns:a16="http://schemas.microsoft.com/office/drawing/2014/main" id="{92DE880A-9CC9-DBA2-DFF9-661777F72964}"/>
                </a:ext>
              </a:extLst>
            </p:cNvPr>
            <p:cNvSpPr/>
            <p:nvPr/>
          </p:nvSpPr>
          <p:spPr>
            <a:xfrm rot="16435795">
              <a:off x="4412895" y="3081570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59" name="Can 2058">
              <a:extLst>
                <a:ext uri="{FF2B5EF4-FFF2-40B4-BE49-F238E27FC236}">
                  <a16:creationId xmlns:a16="http://schemas.microsoft.com/office/drawing/2014/main" id="{C0EB332D-A4EE-0E59-933D-84FD04DFB1FF}"/>
                </a:ext>
              </a:extLst>
            </p:cNvPr>
            <p:cNvSpPr/>
            <p:nvPr/>
          </p:nvSpPr>
          <p:spPr>
            <a:xfrm rot="16119261">
              <a:off x="4414776" y="3120244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0" name="Can 2059">
              <a:extLst>
                <a:ext uri="{FF2B5EF4-FFF2-40B4-BE49-F238E27FC236}">
                  <a16:creationId xmlns:a16="http://schemas.microsoft.com/office/drawing/2014/main" id="{57D7742C-24B4-1D27-E0A2-E56CD575A805}"/>
                </a:ext>
              </a:extLst>
            </p:cNvPr>
            <p:cNvSpPr/>
            <p:nvPr/>
          </p:nvSpPr>
          <p:spPr>
            <a:xfrm rot="16008067">
              <a:off x="4420905" y="3159457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1" name="Can 2060">
              <a:extLst>
                <a:ext uri="{FF2B5EF4-FFF2-40B4-BE49-F238E27FC236}">
                  <a16:creationId xmlns:a16="http://schemas.microsoft.com/office/drawing/2014/main" id="{198A24CA-11A0-F900-2AAB-06CE94B75B37}"/>
                </a:ext>
              </a:extLst>
            </p:cNvPr>
            <p:cNvSpPr/>
            <p:nvPr/>
          </p:nvSpPr>
          <p:spPr>
            <a:xfrm rot="15996986">
              <a:off x="4434546" y="3199727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2" name="Can 2061">
              <a:extLst>
                <a:ext uri="{FF2B5EF4-FFF2-40B4-BE49-F238E27FC236}">
                  <a16:creationId xmlns:a16="http://schemas.microsoft.com/office/drawing/2014/main" id="{AFFF31CE-263D-C496-F626-47F9422A690B}"/>
                </a:ext>
              </a:extLst>
            </p:cNvPr>
            <p:cNvSpPr/>
            <p:nvPr/>
          </p:nvSpPr>
          <p:spPr>
            <a:xfrm rot="14407773">
              <a:off x="4449676" y="3257241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3" name="Can 2062">
              <a:extLst>
                <a:ext uri="{FF2B5EF4-FFF2-40B4-BE49-F238E27FC236}">
                  <a16:creationId xmlns:a16="http://schemas.microsoft.com/office/drawing/2014/main" id="{B86032BB-EA9C-1488-2D74-1EC3216C028D}"/>
                </a:ext>
              </a:extLst>
            </p:cNvPr>
            <p:cNvSpPr/>
            <p:nvPr/>
          </p:nvSpPr>
          <p:spPr>
            <a:xfrm rot="14407773">
              <a:off x="4472017" y="3297913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4" name="Can 2063">
              <a:extLst>
                <a:ext uri="{FF2B5EF4-FFF2-40B4-BE49-F238E27FC236}">
                  <a16:creationId xmlns:a16="http://schemas.microsoft.com/office/drawing/2014/main" id="{5BE56CF8-1484-F794-4AB9-9D13C7CCD81A}"/>
                </a:ext>
              </a:extLst>
            </p:cNvPr>
            <p:cNvSpPr/>
            <p:nvPr/>
          </p:nvSpPr>
          <p:spPr>
            <a:xfrm rot="14407773">
              <a:off x="4534980" y="3363616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5" name="Can 2064">
              <a:extLst>
                <a:ext uri="{FF2B5EF4-FFF2-40B4-BE49-F238E27FC236}">
                  <a16:creationId xmlns:a16="http://schemas.microsoft.com/office/drawing/2014/main" id="{1573CE66-20C1-A324-E68D-6E0A073F32ED}"/>
                </a:ext>
              </a:extLst>
            </p:cNvPr>
            <p:cNvSpPr/>
            <p:nvPr/>
          </p:nvSpPr>
          <p:spPr>
            <a:xfrm rot="14407773">
              <a:off x="4498620" y="3333015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6" name="Can 2065">
              <a:extLst>
                <a:ext uri="{FF2B5EF4-FFF2-40B4-BE49-F238E27FC236}">
                  <a16:creationId xmlns:a16="http://schemas.microsoft.com/office/drawing/2014/main" id="{CF8AB743-F603-4271-F38E-6A9553C48CE3}"/>
                </a:ext>
              </a:extLst>
            </p:cNvPr>
            <p:cNvSpPr/>
            <p:nvPr/>
          </p:nvSpPr>
          <p:spPr>
            <a:xfrm rot="14407773">
              <a:off x="4572877" y="3389495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7" name="Can 2066">
              <a:extLst>
                <a:ext uri="{FF2B5EF4-FFF2-40B4-BE49-F238E27FC236}">
                  <a16:creationId xmlns:a16="http://schemas.microsoft.com/office/drawing/2014/main" id="{EC1FDCF3-7951-8F5D-5AA0-C7379CB95FF8}"/>
                </a:ext>
              </a:extLst>
            </p:cNvPr>
            <p:cNvSpPr/>
            <p:nvPr/>
          </p:nvSpPr>
          <p:spPr>
            <a:xfrm rot="14407773">
              <a:off x="4617376" y="341414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8" name="Can 2067">
              <a:extLst>
                <a:ext uri="{FF2B5EF4-FFF2-40B4-BE49-F238E27FC236}">
                  <a16:creationId xmlns:a16="http://schemas.microsoft.com/office/drawing/2014/main" id="{2B5F3ADC-60AA-30B3-DBFE-FAD773C98286}"/>
                </a:ext>
              </a:extLst>
            </p:cNvPr>
            <p:cNvSpPr/>
            <p:nvPr/>
          </p:nvSpPr>
          <p:spPr>
            <a:xfrm rot="18695714">
              <a:off x="4506792" y="2922114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69" name="Can 2068">
              <a:extLst>
                <a:ext uri="{FF2B5EF4-FFF2-40B4-BE49-F238E27FC236}">
                  <a16:creationId xmlns:a16="http://schemas.microsoft.com/office/drawing/2014/main" id="{C385C44D-7094-8D01-94CD-FB24C8779151}"/>
                </a:ext>
              </a:extLst>
            </p:cNvPr>
            <p:cNvSpPr/>
            <p:nvPr/>
          </p:nvSpPr>
          <p:spPr>
            <a:xfrm rot="18695714">
              <a:off x="4498228" y="2930452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0" name="Can 2069">
              <a:extLst>
                <a:ext uri="{FF2B5EF4-FFF2-40B4-BE49-F238E27FC236}">
                  <a16:creationId xmlns:a16="http://schemas.microsoft.com/office/drawing/2014/main" id="{7A7E9A16-FAC9-74BA-1F10-25D043BC149E}"/>
                </a:ext>
              </a:extLst>
            </p:cNvPr>
            <p:cNvSpPr/>
            <p:nvPr/>
          </p:nvSpPr>
          <p:spPr>
            <a:xfrm rot="18695714">
              <a:off x="4476403" y="2953999"/>
              <a:ext cx="35179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1" name="Can 2070">
              <a:extLst>
                <a:ext uri="{FF2B5EF4-FFF2-40B4-BE49-F238E27FC236}">
                  <a16:creationId xmlns:a16="http://schemas.microsoft.com/office/drawing/2014/main" id="{E8696EEE-D898-00B6-C795-549F0AAAE618}"/>
                </a:ext>
              </a:extLst>
            </p:cNvPr>
            <p:cNvSpPr/>
            <p:nvPr/>
          </p:nvSpPr>
          <p:spPr>
            <a:xfrm rot="18695714" flipH="1">
              <a:off x="4456843" y="2978315"/>
              <a:ext cx="35179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2" name="Can 2071">
              <a:extLst>
                <a:ext uri="{FF2B5EF4-FFF2-40B4-BE49-F238E27FC236}">
                  <a16:creationId xmlns:a16="http://schemas.microsoft.com/office/drawing/2014/main" id="{5BEBF724-F11B-E4E7-3B21-DF5B247DBE17}"/>
                </a:ext>
              </a:extLst>
            </p:cNvPr>
            <p:cNvSpPr/>
            <p:nvPr/>
          </p:nvSpPr>
          <p:spPr>
            <a:xfrm rot="18695714">
              <a:off x="4420270" y="3020831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3" name="Can 2072">
              <a:extLst>
                <a:ext uri="{FF2B5EF4-FFF2-40B4-BE49-F238E27FC236}">
                  <a16:creationId xmlns:a16="http://schemas.microsoft.com/office/drawing/2014/main" id="{8AAECD2A-2742-463F-975C-BEBCD02FE27E}"/>
                </a:ext>
              </a:extLst>
            </p:cNvPr>
            <p:cNvSpPr/>
            <p:nvPr/>
          </p:nvSpPr>
          <p:spPr>
            <a:xfrm rot="18695714">
              <a:off x="4433506" y="3005920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4" name="Can 2073">
              <a:extLst>
                <a:ext uri="{FF2B5EF4-FFF2-40B4-BE49-F238E27FC236}">
                  <a16:creationId xmlns:a16="http://schemas.microsoft.com/office/drawing/2014/main" id="{A40A374D-38B8-3677-315B-2C0C93E0B6FB}"/>
                </a:ext>
              </a:extLst>
            </p:cNvPr>
            <p:cNvSpPr/>
            <p:nvPr/>
          </p:nvSpPr>
          <p:spPr>
            <a:xfrm rot="20387619">
              <a:off x="4553140" y="2898412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5" name="Can 2074">
              <a:extLst>
                <a:ext uri="{FF2B5EF4-FFF2-40B4-BE49-F238E27FC236}">
                  <a16:creationId xmlns:a16="http://schemas.microsoft.com/office/drawing/2014/main" id="{B0453321-61F0-1042-0712-1E018D925A1B}"/>
                </a:ext>
              </a:extLst>
            </p:cNvPr>
            <p:cNvSpPr/>
            <p:nvPr/>
          </p:nvSpPr>
          <p:spPr>
            <a:xfrm rot="94877">
              <a:off x="4597265" y="289555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6" name="Can 2075">
              <a:extLst>
                <a:ext uri="{FF2B5EF4-FFF2-40B4-BE49-F238E27FC236}">
                  <a16:creationId xmlns:a16="http://schemas.microsoft.com/office/drawing/2014/main" id="{46C8ED2B-8126-E129-6342-29507B77DC87}"/>
                </a:ext>
              </a:extLst>
            </p:cNvPr>
            <p:cNvSpPr/>
            <p:nvPr/>
          </p:nvSpPr>
          <p:spPr>
            <a:xfrm rot="287731">
              <a:off x="4637846" y="2890610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7" name="Can 2076">
              <a:extLst>
                <a:ext uri="{FF2B5EF4-FFF2-40B4-BE49-F238E27FC236}">
                  <a16:creationId xmlns:a16="http://schemas.microsoft.com/office/drawing/2014/main" id="{BC2B4A19-8DF2-6A6C-1EB0-AD1A2B1D9592}"/>
                </a:ext>
              </a:extLst>
            </p:cNvPr>
            <p:cNvSpPr/>
            <p:nvPr/>
          </p:nvSpPr>
          <p:spPr>
            <a:xfrm rot="14407773">
              <a:off x="4662925" y="3437172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8" name="Can 2077">
              <a:extLst>
                <a:ext uri="{FF2B5EF4-FFF2-40B4-BE49-F238E27FC236}">
                  <a16:creationId xmlns:a16="http://schemas.microsoft.com/office/drawing/2014/main" id="{01CE0CDA-B675-CA89-7D44-3173399630C1}"/>
                </a:ext>
              </a:extLst>
            </p:cNvPr>
            <p:cNvSpPr/>
            <p:nvPr/>
          </p:nvSpPr>
          <p:spPr>
            <a:xfrm rot="14407773">
              <a:off x="4702830" y="3460951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79" name="Can 2078">
              <a:extLst>
                <a:ext uri="{FF2B5EF4-FFF2-40B4-BE49-F238E27FC236}">
                  <a16:creationId xmlns:a16="http://schemas.microsoft.com/office/drawing/2014/main" id="{E4379BED-3653-26CB-C346-CEAD7DCB9A9E}"/>
                </a:ext>
              </a:extLst>
            </p:cNvPr>
            <p:cNvSpPr/>
            <p:nvPr/>
          </p:nvSpPr>
          <p:spPr>
            <a:xfrm rot="14407773">
              <a:off x="4739158" y="3480972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0" name="Can 2079">
              <a:extLst>
                <a:ext uri="{FF2B5EF4-FFF2-40B4-BE49-F238E27FC236}">
                  <a16:creationId xmlns:a16="http://schemas.microsoft.com/office/drawing/2014/main" id="{A0771A1D-727F-80EE-410F-E37B4F25BD60}"/>
                </a:ext>
              </a:extLst>
            </p:cNvPr>
            <p:cNvSpPr/>
            <p:nvPr/>
          </p:nvSpPr>
          <p:spPr>
            <a:xfrm rot="14407773">
              <a:off x="4774762" y="3494954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1" name="Can 2080">
              <a:extLst>
                <a:ext uri="{FF2B5EF4-FFF2-40B4-BE49-F238E27FC236}">
                  <a16:creationId xmlns:a16="http://schemas.microsoft.com/office/drawing/2014/main" id="{F23D5A45-EE8C-03F2-18C4-7F40F3ED9F31}"/>
                </a:ext>
              </a:extLst>
            </p:cNvPr>
            <p:cNvSpPr/>
            <p:nvPr/>
          </p:nvSpPr>
          <p:spPr>
            <a:xfrm rot="14407773">
              <a:off x="4437696" y="3234848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2" name="Can 2081">
              <a:extLst>
                <a:ext uri="{FF2B5EF4-FFF2-40B4-BE49-F238E27FC236}">
                  <a16:creationId xmlns:a16="http://schemas.microsoft.com/office/drawing/2014/main" id="{D0D69035-14E0-BF71-29D8-F87D99A5DA87}"/>
                </a:ext>
              </a:extLst>
            </p:cNvPr>
            <p:cNvSpPr/>
            <p:nvPr/>
          </p:nvSpPr>
          <p:spPr>
            <a:xfrm rot="17766167">
              <a:off x="4315265" y="2936552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3" name="Can 2082">
              <a:extLst>
                <a:ext uri="{FF2B5EF4-FFF2-40B4-BE49-F238E27FC236}">
                  <a16:creationId xmlns:a16="http://schemas.microsoft.com/office/drawing/2014/main" id="{8936E665-8DDD-B786-8B66-6127793D68EF}"/>
                </a:ext>
              </a:extLst>
            </p:cNvPr>
            <p:cNvSpPr/>
            <p:nvPr/>
          </p:nvSpPr>
          <p:spPr>
            <a:xfrm rot="14407773">
              <a:off x="4336940" y="2898823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4" name="Can 2083">
              <a:extLst>
                <a:ext uri="{FF2B5EF4-FFF2-40B4-BE49-F238E27FC236}">
                  <a16:creationId xmlns:a16="http://schemas.microsoft.com/office/drawing/2014/main" id="{35D86478-5B9E-35DE-EF9F-720261158992}"/>
                </a:ext>
              </a:extLst>
            </p:cNvPr>
            <p:cNvSpPr/>
            <p:nvPr/>
          </p:nvSpPr>
          <p:spPr>
            <a:xfrm rot="14407773">
              <a:off x="4380026" y="2852853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5" name="Can 2084">
              <a:extLst>
                <a:ext uri="{FF2B5EF4-FFF2-40B4-BE49-F238E27FC236}">
                  <a16:creationId xmlns:a16="http://schemas.microsoft.com/office/drawing/2014/main" id="{9CF64966-E36B-99C8-BFB1-067FCBFB5FAE}"/>
                </a:ext>
              </a:extLst>
            </p:cNvPr>
            <p:cNvSpPr/>
            <p:nvPr/>
          </p:nvSpPr>
          <p:spPr>
            <a:xfrm rot="14407773">
              <a:off x="4427099" y="2813364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6" name="Can 2085">
              <a:extLst>
                <a:ext uri="{FF2B5EF4-FFF2-40B4-BE49-F238E27FC236}">
                  <a16:creationId xmlns:a16="http://schemas.microsoft.com/office/drawing/2014/main" id="{53332A5A-45C6-394F-6F85-733CC40CEFA4}"/>
                </a:ext>
              </a:extLst>
            </p:cNvPr>
            <p:cNvSpPr/>
            <p:nvPr/>
          </p:nvSpPr>
          <p:spPr>
            <a:xfrm rot="14407773">
              <a:off x="4308234" y="2991246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7" name="Can 2086">
              <a:extLst>
                <a:ext uri="{FF2B5EF4-FFF2-40B4-BE49-F238E27FC236}">
                  <a16:creationId xmlns:a16="http://schemas.microsoft.com/office/drawing/2014/main" id="{CB07A7A6-034A-A520-1C24-C9C41DDDB2FB}"/>
                </a:ext>
              </a:extLst>
            </p:cNvPr>
            <p:cNvSpPr/>
            <p:nvPr/>
          </p:nvSpPr>
          <p:spPr>
            <a:xfrm rot="14407773">
              <a:off x="4309541" y="3041508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8" name="Can 2087">
              <a:extLst>
                <a:ext uri="{FF2B5EF4-FFF2-40B4-BE49-F238E27FC236}">
                  <a16:creationId xmlns:a16="http://schemas.microsoft.com/office/drawing/2014/main" id="{278CE92C-BACC-4669-7405-53615D52B307}"/>
                </a:ext>
              </a:extLst>
            </p:cNvPr>
            <p:cNvSpPr/>
            <p:nvPr/>
          </p:nvSpPr>
          <p:spPr>
            <a:xfrm rot="9874562">
              <a:off x="4480573" y="2802853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89" name="Can 2088">
              <a:extLst>
                <a:ext uri="{FF2B5EF4-FFF2-40B4-BE49-F238E27FC236}">
                  <a16:creationId xmlns:a16="http://schemas.microsoft.com/office/drawing/2014/main" id="{D3F51E3B-BED9-B961-239A-A415662D8C8C}"/>
                </a:ext>
              </a:extLst>
            </p:cNvPr>
            <p:cNvSpPr/>
            <p:nvPr/>
          </p:nvSpPr>
          <p:spPr>
            <a:xfrm rot="9950082">
              <a:off x="4518380" y="2784246"/>
              <a:ext cx="37405" cy="7383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0" name="Can 2089">
              <a:extLst>
                <a:ext uri="{FF2B5EF4-FFF2-40B4-BE49-F238E27FC236}">
                  <a16:creationId xmlns:a16="http://schemas.microsoft.com/office/drawing/2014/main" id="{0B44B480-63FE-58AD-304F-CA55FC28C568}"/>
                </a:ext>
              </a:extLst>
            </p:cNvPr>
            <p:cNvSpPr/>
            <p:nvPr/>
          </p:nvSpPr>
          <p:spPr>
            <a:xfrm rot="3775636">
              <a:off x="5051200" y="3254048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1" name="Can 2090">
              <a:extLst>
                <a:ext uri="{FF2B5EF4-FFF2-40B4-BE49-F238E27FC236}">
                  <a16:creationId xmlns:a16="http://schemas.microsoft.com/office/drawing/2014/main" id="{146F6D49-07B8-26F7-1FA8-0BD5813E2F04}"/>
                </a:ext>
              </a:extLst>
            </p:cNvPr>
            <p:cNvSpPr/>
            <p:nvPr/>
          </p:nvSpPr>
          <p:spPr>
            <a:xfrm rot="14407773">
              <a:off x="4819585" y="3514966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2" name="Can 2091">
              <a:extLst>
                <a:ext uri="{FF2B5EF4-FFF2-40B4-BE49-F238E27FC236}">
                  <a16:creationId xmlns:a16="http://schemas.microsoft.com/office/drawing/2014/main" id="{53747D24-20A5-5EA2-71B8-A0B36843EAB1}"/>
                </a:ext>
              </a:extLst>
            </p:cNvPr>
            <p:cNvSpPr/>
            <p:nvPr/>
          </p:nvSpPr>
          <p:spPr>
            <a:xfrm rot="3619549">
              <a:off x="5033074" y="3220742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3" name="Can 2092">
              <a:extLst>
                <a:ext uri="{FF2B5EF4-FFF2-40B4-BE49-F238E27FC236}">
                  <a16:creationId xmlns:a16="http://schemas.microsoft.com/office/drawing/2014/main" id="{785E379C-446D-3104-989B-5F78E0F10CB8}"/>
                </a:ext>
              </a:extLst>
            </p:cNvPr>
            <p:cNvSpPr/>
            <p:nvPr/>
          </p:nvSpPr>
          <p:spPr>
            <a:xfrm rot="3555256">
              <a:off x="5009767" y="318652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4" name="Can 2093">
              <a:extLst>
                <a:ext uri="{FF2B5EF4-FFF2-40B4-BE49-F238E27FC236}">
                  <a16:creationId xmlns:a16="http://schemas.microsoft.com/office/drawing/2014/main" id="{78E9693F-B04B-0440-1E5E-04BA33AAD733}"/>
                </a:ext>
              </a:extLst>
            </p:cNvPr>
            <p:cNvSpPr/>
            <p:nvPr/>
          </p:nvSpPr>
          <p:spPr>
            <a:xfrm rot="3516462">
              <a:off x="4984747" y="3151512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5" name="Can 2094">
              <a:extLst>
                <a:ext uri="{FF2B5EF4-FFF2-40B4-BE49-F238E27FC236}">
                  <a16:creationId xmlns:a16="http://schemas.microsoft.com/office/drawing/2014/main" id="{8C6F8F55-386A-7FCD-3A3F-46A095BACE8B}"/>
                </a:ext>
              </a:extLst>
            </p:cNvPr>
            <p:cNvSpPr/>
            <p:nvPr/>
          </p:nvSpPr>
          <p:spPr>
            <a:xfrm rot="287731">
              <a:off x="4670680" y="289623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6" name="Can 2095">
              <a:extLst>
                <a:ext uri="{FF2B5EF4-FFF2-40B4-BE49-F238E27FC236}">
                  <a16:creationId xmlns:a16="http://schemas.microsoft.com/office/drawing/2014/main" id="{B5E0D405-B96D-F0D6-E711-F62ECE83BE1B}"/>
                </a:ext>
              </a:extLst>
            </p:cNvPr>
            <p:cNvSpPr/>
            <p:nvPr/>
          </p:nvSpPr>
          <p:spPr>
            <a:xfrm rot="287731">
              <a:off x="4697691" y="2896694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7" name="Can 2096">
              <a:extLst>
                <a:ext uri="{FF2B5EF4-FFF2-40B4-BE49-F238E27FC236}">
                  <a16:creationId xmlns:a16="http://schemas.microsoft.com/office/drawing/2014/main" id="{73266EF3-F093-BB1C-1C6B-68E4F6C33E48}"/>
                </a:ext>
              </a:extLst>
            </p:cNvPr>
            <p:cNvSpPr/>
            <p:nvPr/>
          </p:nvSpPr>
          <p:spPr>
            <a:xfrm rot="287731">
              <a:off x="4733687" y="2910500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8" name="Can 2097">
              <a:extLst>
                <a:ext uri="{FF2B5EF4-FFF2-40B4-BE49-F238E27FC236}">
                  <a16:creationId xmlns:a16="http://schemas.microsoft.com/office/drawing/2014/main" id="{E4C4166C-4ECE-E7D2-D3FA-0865CBB4C6E9}"/>
                </a:ext>
              </a:extLst>
            </p:cNvPr>
            <p:cNvSpPr/>
            <p:nvPr/>
          </p:nvSpPr>
          <p:spPr>
            <a:xfrm rot="1125276">
              <a:off x="4770570" y="2923210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99" name="Can 2098">
              <a:extLst>
                <a:ext uri="{FF2B5EF4-FFF2-40B4-BE49-F238E27FC236}">
                  <a16:creationId xmlns:a16="http://schemas.microsoft.com/office/drawing/2014/main" id="{F8EF9E58-FC43-4B45-CF2D-B3B71D90A2DB}"/>
                </a:ext>
              </a:extLst>
            </p:cNvPr>
            <p:cNvSpPr/>
            <p:nvPr/>
          </p:nvSpPr>
          <p:spPr>
            <a:xfrm rot="3713048">
              <a:off x="4961452" y="311673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0" name="Can 2099">
              <a:extLst>
                <a:ext uri="{FF2B5EF4-FFF2-40B4-BE49-F238E27FC236}">
                  <a16:creationId xmlns:a16="http://schemas.microsoft.com/office/drawing/2014/main" id="{F070B790-2678-A2B8-ED23-06B7D95A52CC}"/>
                </a:ext>
              </a:extLst>
            </p:cNvPr>
            <p:cNvSpPr/>
            <p:nvPr/>
          </p:nvSpPr>
          <p:spPr>
            <a:xfrm rot="3730908">
              <a:off x="4936672" y="3086131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1" name="Can 2100">
              <a:extLst>
                <a:ext uri="{FF2B5EF4-FFF2-40B4-BE49-F238E27FC236}">
                  <a16:creationId xmlns:a16="http://schemas.microsoft.com/office/drawing/2014/main" id="{B82A42C5-C9C8-140C-E33C-F1E5238DEE11}"/>
                </a:ext>
              </a:extLst>
            </p:cNvPr>
            <p:cNvSpPr/>
            <p:nvPr/>
          </p:nvSpPr>
          <p:spPr>
            <a:xfrm rot="3582718">
              <a:off x="4911580" y="3049500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2" name="Can 2101">
              <a:extLst>
                <a:ext uri="{FF2B5EF4-FFF2-40B4-BE49-F238E27FC236}">
                  <a16:creationId xmlns:a16="http://schemas.microsoft.com/office/drawing/2014/main" id="{6BF88AE7-8D6D-3F87-1859-E18531E0C04D}"/>
                </a:ext>
              </a:extLst>
            </p:cNvPr>
            <p:cNvSpPr/>
            <p:nvPr/>
          </p:nvSpPr>
          <p:spPr>
            <a:xfrm rot="1718138">
              <a:off x="4813297" y="2947051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3" name="Can 2102">
              <a:extLst>
                <a:ext uri="{FF2B5EF4-FFF2-40B4-BE49-F238E27FC236}">
                  <a16:creationId xmlns:a16="http://schemas.microsoft.com/office/drawing/2014/main" id="{1758B81F-3A4F-DCB1-6BBE-ECB1F476D4A1}"/>
                </a:ext>
              </a:extLst>
            </p:cNvPr>
            <p:cNvSpPr/>
            <p:nvPr/>
          </p:nvSpPr>
          <p:spPr>
            <a:xfrm rot="2863172">
              <a:off x="4888395" y="3008367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4" name="Can 2103">
              <a:extLst>
                <a:ext uri="{FF2B5EF4-FFF2-40B4-BE49-F238E27FC236}">
                  <a16:creationId xmlns:a16="http://schemas.microsoft.com/office/drawing/2014/main" id="{9DF296D2-D1A0-3FF4-4056-9097BD702BC3}"/>
                </a:ext>
              </a:extLst>
            </p:cNvPr>
            <p:cNvSpPr/>
            <p:nvPr/>
          </p:nvSpPr>
          <p:spPr>
            <a:xfrm rot="1975561">
              <a:off x="4857019" y="2964294"/>
              <a:ext cx="43603" cy="63336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5" name="Rounded Rectangle 2104">
              <a:extLst>
                <a:ext uri="{FF2B5EF4-FFF2-40B4-BE49-F238E27FC236}">
                  <a16:creationId xmlns:a16="http://schemas.microsoft.com/office/drawing/2014/main" id="{B5FB1F7C-622C-C8B3-8C55-F9D159DA5A38}"/>
                </a:ext>
              </a:extLst>
            </p:cNvPr>
            <p:cNvSpPr/>
            <p:nvPr/>
          </p:nvSpPr>
          <p:spPr>
            <a:xfrm rot="18695714">
              <a:off x="4379269" y="2947537"/>
              <a:ext cx="198833" cy="113740"/>
            </a:xfrm>
            <a:prstGeom prst="round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8" name="Trapezium 2107">
              <a:extLst>
                <a:ext uri="{FF2B5EF4-FFF2-40B4-BE49-F238E27FC236}">
                  <a16:creationId xmlns:a16="http://schemas.microsoft.com/office/drawing/2014/main" id="{FEB32D7B-03C4-BBFE-BC72-3DDBE193E77E}"/>
                </a:ext>
              </a:extLst>
            </p:cNvPr>
            <p:cNvSpPr/>
            <p:nvPr/>
          </p:nvSpPr>
          <p:spPr>
            <a:xfrm rot="7705467">
              <a:off x="5356481" y="3057821"/>
              <a:ext cx="803517" cy="1927419"/>
            </a:xfrm>
            <a:prstGeom prst="trapezoid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109" name="TextBox 2108">
              <a:extLst>
                <a:ext uri="{FF2B5EF4-FFF2-40B4-BE49-F238E27FC236}">
                  <a16:creationId xmlns:a16="http://schemas.microsoft.com/office/drawing/2014/main" id="{A234EA18-0D6D-C221-BD5B-425CDB7314E5}"/>
                </a:ext>
              </a:extLst>
            </p:cNvPr>
            <p:cNvSpPr txBox="1"/>
            <p:nvPr/>
          </p:nvSpPr>
          <p:spPr>
            <a:xfrm>
              <a:off x="5672059" y="5452298"/>
              <a:ext cx="1257183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Entrance</a:t>
              </a:r>
            </a:p>
          </p:txBody>
        </p:sp>
        <p:sp>
          <p:nvSpPr>
            <p:cNvPr id="2110" name="TextBox 2109">
              <a:extLst>
                <a:ext uri="{FF2B5EF4-FFF2-40B4-BE49-F238E27FC236}">
                  <a16:creationId xmlns:a16="http://schemas.microsoft.com/office/drawing/2014/main" id="{9967905C-0803-12A6-C8B8-EAA8089F5752}"/>
                </a:ext>
              </a:extLst>
            </p:cNvPr>
            <p:cNvSpPr txBox="1"/>
            <p:nvPr/>
          </p:nvSpPr>
          <p:spPr>
            <a:xfrm>
              <a:off x="7658770" y="4465087"/>
              <a:ext cx="607432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Exit</a:t>
              </a:r>
            </a:p>
          </p:txBody>
        </p:sp>
        <p:cxnSp>
          <p:nvCxnSpPr>
            <p:cNvPr id="2112" name="Straight Arrow Connector 2111">
              <a:extLst>
                <a:ext uri="{FF2B5EF4-FFF2-40B4-BE49-F238E27FC236}">
                  <a16:creationId xmlns:a16="http://schemas.microsoft.com/office/drawing/2014/main" id="{D2662923-77EF-6E04-8FD6-C4037627D36C}"/>
                </a:ext>
              </a:extLst>
            </p:cNvPr>
            <p:cNvCxnSpPr>
              <a:cxnSpLocks/>
              <a:stCxn id="2109" idx="0"/>
            </p:cNvCxnSpPr>
            <p:nvPr/>
          </p:nvCxnSpPr>
          <p:spPr>
            <a:xfrm flipV="1">
              <a:off x="6300651" y="4834420"/>
              <a:ext cx="141712" cy="617879"/>
            </a:xfrm>
            <a:prstGeom prst="straightConnector1">
              <a:avLst/>
            </a:prstGeom>
            <a:ln w="5715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4" name="Straight Arrow Connector 2113">
              <a:extLst>
                <a:ext uri="{FF2B5EF4-FFF2-40B4-BE49-F238E27FC236}">
                  <a16:creationId xmlns:a16="http://schemas.microsoft.com/office/drawing/2014/main" id="{2772AFD6-B8A4-3B56-CA93-4A7E33A0008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762923" y="4601517"/>
              <a:ext cx="839759" cy="60025"/>
            </a:xfrm>
            <a:prstGeom prst="straightConnector1">
              <a:avLst/>
            </a:prstGeom>
            <a:ln w="5715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Audio 11">
            <a:extLst>
              <a:ext uri="{FF2B5EF4-FFF2-40B4-BE49-F238E27FC236}">
                <a16:creationId xmlns:a16="http://schemas.microsoft.com/office/drawing/2014/main" id="{4A6E6C54-87C8-B8DF-563D-A1749337D8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278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413"/>
    </mc:Choice>
    <mc:Fallback>
      <p:transition spd="slow" advTm="10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606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878973" y="751601"/>
            <a:ext cx="4540253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4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858441"/>
            <a:ext cx="9144000" cy="5142310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17BFF-B603-9947-4D59-B0DAA50C0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1587501"/>
            <a:ext cx="2206658" cy="76517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75">
                <a:solidFill>
                  <a:schemeClr val="tx1"/>
                </a:solidFill>
              </a:rPr>
              <a:t>Arrangement of munitions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857250"/>
            <a:ext cx="514350" cy="857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57500"/>
            <a:ext cx="3143250" cy="314325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28950"/>
            <a:ext cx="1771650" cy="177165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7181E-F78F-3112-DAE3-CCF1E6FDD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216" y="2447925"/>
            <a:ext cx="2350295" cy="2924175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2355364" y="2226809"/>
            <a:ext cx="2474555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7B3068D7-9346-93B1-F713-5989DA5FB19A}"/>
              </a:ext>
            </a:extLst>
          </p:cNvPr>
          <p:cNvGrpSpPr/>
          <p:nvPr/>
        </p:nvGrpSpPr>
        <p:grpSpPr>
          <a:xfrm>
            <a:off x="3218528" y="1006137"/>
            <a:ext cx="5672954" cy="4977719"/>
            <a:chOff x="4291371" y="198515"/>
            <a:chExt cx="7563938" cy="6636959"/>
          </a:xfrm>
        </p:grpSpPr>
        <p:pic>
          <p:nvPicPr>
            <p:cNvPr id="4" name="Picture 3" descr="A drawing of a toilet&#10;&#10;Description automatically generated">
              <a:extLst>
                <a:ext uri="{FF2B5EF4-FFF2-40B4-BE49-F238E27FC236}">
                  <a16:creationId xmlns:a16="http://schemas.microsoft.com/office/drawing/2014/main" id="{89278E68-86F7-F494-1301-D0CB120B79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-2"/>
            <a:stretch/>
          </p:blipFill>
          <p:spPr>
            <a:xfrm>
              <a:off x="4291371" y="198515"/>
              <a:ext cx="7563938" cy="6396286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3EB8C82-F255-A61B-12FE-659E498049C5}"/>
                </a:ext>
              </a:extLst>
            </p:cNvPr>
            <p:cNvSpPr txBox="1"/>
            <p:nvPr/>
          </p:nvSpPr>
          <p:spPr>
            <a:xfrm>
              <a:off x="6096000" y="6435365"/>
              <a:ext cx="1257183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Entrance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47D2550-1F8E-FE05-6B77-C7C9D218D6E1}"/>
                </a:ext>
              </a:extLst>
            </p:cNvPr>
            <p:cNvSpPr txBox="1"/>
            <p:nvPr/>
          </p:nvSpPr>
          <p:spPr>
            <a:xfrm>
              <a:off x="9712393" y="6423230"/>
              <a:ext cx="607432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Exit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5D19465-D88A-8678-985B-7859E24CFAB4}"/>
                </a:ext>
              </a:extLst>
            </p:cNvPr>
            <p:cNvSpPr txBox="1"/>
            <p:nvPr/>
          </p:nvSpPr>
          <p:spPr>
            <a:xfrm>
              <a:off x="8726099" y="4431453"/>
              <a:ext cx="782693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20 m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71E8840-A207-359B-F2C0-2EAFBE88941E}"/>
                </a:ext>
              </a:extLst>
            </p:cNvPr>
            <p:cNvSpPr txBox="1"/>
            <p:nvPr/>
          </p:nvSpPr>
          <p:spPr>
            <a:xfrm>
              <a:off x="9132175" y="3339316"/>
              <a:ext cx="782693" cy="4001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r>
                <a:rPr lang="en-US" sz="1350" dirty="0">
                  <a:solidFill>
                    <a:prstClr val="black"/>
                  </a:solidFill>
                  <a:latin typeface="Century Gothic" panose="020B0502020202020204"/>
                </a:rPr>
                <a:t>10 m</a:t>
              </a:r>
            </a:p>
          </p:txBody>
        </p:sp>
        <p:sp>
          <p:nvSpPr>
            <p:cNvPr id="12" name="Can 11">
              <a:extLst>
                <a:ext uri="{FF2B5EF4-FFF2-40B4-BE49-F238E27FC236}">
                  <a16:creationId xmlns:a16="http://schemas.microsoft.com/office/drawing/2014/main" id="{EB8971FA-7032-4538-24B4-DF2261FD308D}"/>
                </a:ext>
              </a:extLst>
            </p:cNvPr>
            <p:cNvSpPr/>
            <p:nvPr/>
          </p:nvSpPr>
          <p:spPr>
            <a:xfrm rot="19340081">
              <a:off x="7140507" y="1570876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14" name="Can 13">
              <a:extLst>
                <a:ext uri="{FF2B5EF4-FFF2-40B4-BE49-F238E27FC236}">
                  <a16:creationId xmlns:a16="http://schemas.microsoft.com/office/drawing/2014/main" id="{F363BA38-8A2E-3564-6309-78BE82148E56}"/>
                </a:ext>
              </a:extLst>
            </p:cNvPr>
            <p:cNvSpPr/>
            <p:nvPr/>
          </p:nvSpPr>
          <p:spPr>
            <a:xfrm rot="19023547">
              <a:off x="6900728" y="1772160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16" name="Can 15">
              <a:extLst>
                <a:ext uri="{FF2B5EF4-FFF2-40B4-BE49-F238E27FC236}">
                  <a16:creationId xmlns:a16="http://schemas.microsoft.com/office/drawing/2014/main" id="{3149CA01-D143-98DC-4AA3-73DCDF95CCFD}"/>
                </a:ext>
              </a:extLst>
            </p:cNvPr>
            <p:cNvSpPr/>
            <p:nvPr/>
          </p:nvSpPr>
          <p:spPr>
            <a:xfrm rot="18912353">
              <a:off x="6681901" y="1999722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18" name="Can 17">
              <a:extLst>
                <a:ext uri="{FF2B5EF4-FFF2-40B4-BE49-F238E27FC236}">
                  <a16:creationId xmlns:a16="http://schemas.microsoft.com/office/drawing/2014/main" id="{1E89ADE6-764F-59C3-110E-3B4FCFED84FE}"/>
                </a:ext>
              </a:extLst>
            </p:cNvPr>
            <p:cNvSpPr/>
            <p:nvPr/>
          </p:nvSpPr>
          <p:spPr>
            <a:xfrm rot="18901272">
              <a:off x="6499424" y="227425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0" name="Can 19">
              <a:extLst>
                <a:ext uri="{FF2B5EF4-FFF2-40B4-BE49-F238E27FC236}">
                  <a16:creationId xmlns:a16="http://schemas.microsoft.com/office/drawing/2014/main" id="{8A9AA949-6895-704E-9E92-D6C05FCD738C}"/>
                </a:ext>
              </a:extLst>
            </p:cNvPr>
            <p:cNvSpPr/>
            <p:nvPr/>
          </p:nvSpPr>
          <p:spPr>
            <a:xfrm rot="17312059">
              <a:off x="6265603" y="263347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2" name="Can 21">
              <a:extLst>
                <a:ext uri="{FF2B5EF4-FFF2-40B4-BE49-F238E27FC236}">
                  <a16:creationId xmlns:a16="http://schemas.microsoft.com/office/drawing/2014/main" id="{2026D006-F5B7-BC3C-2565-BF5D671F3BDE}"/>
                </a:ext>
              </a:extLst>
            </p:cNvPr>
            <p:cNvSpPr/>
            <p:nvPr/>
          </p:nvSpPr>
          <p:spPr>
            <a:xfrm rot="17312059">
              <a:off x="6130570" y="2958350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4" name="Can 23">
              <a:extLst>
                <a:ext uri="{FF2B5EF4-FFF2-40B4-BE49-F238E27FC236}">
                  <a16:creationId xmlns:a16="http://schemas.microsoft.com/office/drawing/2014/main" id="{870C20D8-F47F-D9BD-48B7-8D5B042AE794}"/>
                </a:ext>
              </a:extLst>
            </p:cNvPr>
            <p:cNvSpPr/>
            <p:nvPr/>
          </p:nvSpPr>
          <p:spPr>
            <a:xfrm rot="17312059">
              <a:off x="6067002" y="3632539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5" name="Can 24">
              <a:extLst>
                <a:ext uri="{FF2B5EF4-FFF2-40B4-BE49-F238E27FC236}">
                  <a16:creationId xmlns:a16="http://schemas.microsoft.com/office/drawing/2014/main" id="{D04AE8E2-AB04-8FCD-3470-82423441D28B}"/>
                </a:ext>
              </a:extLst>
            </p:cNvPr>
            <p:cNvSpPr/>
            <p:nvPr/>
          </p:nvSpPr>
          <p:spPr>
            <a:xfrm rot="17312059">
              <a:off x="6056138" y="327943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7" name="Can 26">
              <a:extLst>
                <a:ext uri="{FF2B5EF4-FFF2-40B4-BE49-F238E27FC236}">
                  <a16:creationId xmlns:a16="http://schemas.microsoft.com/office/drawing/2014/main" id="{955DA3D0-91B2-054E-16E4-21AE5C5C32D8}"/>
                </a:ext>
              </a:extLst>
            </p:cNvPr>
            <p:cNvSpPr/>
            <p:nvPr/>
          </p:nvSpPr>
          <p:spPr>
            <a:xfrm rot="17312059">
              <a:off x="6117296" y="3970887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9" name="Can 28">
              <a:extLst>
                <a:ext uri="{FF2B5EF4-FFF2-40B4-BE49-F238E27FC236}">
                  <a16:creationId xmlns:a16="http://schemas.microsoft.com/office/drawing/2014/main" id="{BDEAB74F-B611-7FF5-4FB3-94BD8BCA82C0}"/>
                </a:ext>
              </a:extLst>
            </p:cNvPr>
            <p:cNvSpPr/>
            <p:nvPr/>
          </p:nvSpPr>
          <p:spPr>
            <a:xfrm rot="17312059">
              <a:off x="6213515" y="4339879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31" name="Can 30">
              <a:extLst>
                <a:ext uri="{FF2B5EF4-FFF2-40B4-BE49-F238E27FC236}">
                  <a16:creationId xmlns:a16="http://schemas.microsoft.com/office/drawing/2014/main" id="{45BCB029-FE10-F305-9AEB-E78E152C4D3E}"/>
                </a:ext>
              </a:extLst>
            </p:cNvPr>
            <p:cNvSpPr/>
            <p:nvPr/>
          </p:nvSpPr>
          <p:spPr>
            <a:xfrm>
              <a:off x="8713810" y="130600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35" name="Can 34">
              <a:extLst>
                <a:ext uri="{FF2B5EF4-FFF2-40B4-BE49-F238E27FC236}">
                  <a16:creationId xmlns:a16="http://schemas.microsoft.com/office/drawing/2014/main" id="{21FC5045-52AE-F7F0-BC63-62A697163D05}"/>
                </a:ext>
              </a:extLst>
            </p:cNvPr>
            <p:cNvSpPr/>
            <p:nvPr/>
          </p:nvSpPr>
          <p:spPr>
            <a:xfrm>
              <a:off x="8610529" y="1299543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37" name="Can 36">
              <a:extLst>
                <a:ext uri="{FF2B5EF4-FFF2-40B4-BE49-F238E27FC236}">
                  <a16:creationId xmlns:a16="http://schemas.microsoft.com/office/drawing/2014/main" id="{E71B6190-0FC3-6826-47A4-1B73ACBA53BE}"/>
                </a:ext>
              </a:extLst>
            </p:cNvPr>
            <p:cNvSpPr/>
            <p:nvPr/>
          </p:nvSpPr>
          <p:spPr>
            <a:xfrm>
              <a:off x="8335658" y="1288226"/>
              <a:ext cx="304800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39" name="Can 38">
              <a:extLst>
                <a:ext uri="{FF2B5EF4-FFF2-40B4-BE49-F238E27FC236}">
                  <a16:creationId xmlns:a16="http://schemas.microsoft.com/office/drawing/2014/main" id="{FB1BC06B-5E1C-E089-5F14-11161385E551}"/>
                </a:ext>
              </a:extLst>
            </p:cNvPr>
            <p:cNvSpPr/>
            <p:nvPr/>
          </p:nvSpPr>
          <p:spPr>
            <a:xfrm flipH="1">
              <a:off x="8065587" y="1299487"/>
              <a:ext cx="304800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1" name="Can 40">
              <a:extLst>
                <a:ext uri="{FF2B5EF4-FFF2-40B4-BE49-F238E27FC236}">
                  <a16:creationId xmlns:a16="http://schemas.microsoft.com/office/drawing/2014/main" id="{79E68A64-6C9D-5397-E547-9831B2BFA959}"/>
                </a:ext>
              </a:extLst>
            </p:cNvPr>
            <p:cNvSpPr/>
            <p:nvPr/>
          </p:nvSpPr>
          <p:spPr>
            <a:xfrm>
              <a:off x="7576489" y="131216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0" name="Can 39">
              <a:extLst>
                <a:ext uri="{FF2B5EF4-FFF2-40B4-BE49-F238E27FC236}">
                  <a16:creationId xmlns:a16="http://schemas.microsoft.com/office/drawing/2014/main" id="{CBD25F13-63B5-D0B4-11BF-4A219B9E16E2}"/>
                </a:ext>
              </a:extLst>
            </p:cNvPr>
            <p:cNvSpPr/>
            <p:nvPr/>
          </p:nvSpPr>
          <p:spPr>
            <a:xfrm>
              <a:off x="7749248" y="131216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2" name="Can 41">
              <a:extLst>
                <a:ext uri="{FF2B5EF4-FFF2-40B4-BE49-F238E27FC236}">
                  <a16:creationId xmlns:a16="http://schemas.microsoft.com/office/drawing/2014/main" id="{DF99854C-CCE8-7FA9-BDD7-3F42A9AF127A}"/>
                </a:ext>
              </a:extLst>
            </p:cNvPr>
            <p:cNvSpPr/>
            <p:nvPr/>
          </p:nvSpPr>
          <p:spPr>
            <a:xfrm rot="1691905">
              <a:off x="9133981" y="144668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4" name="Can 43">
              <a:extLst>
                <a:ext uri="{FF2B5EF4-FFF2-40B4-BE49-F238E27FC236}">
                  <a16:creationId xmlns:a16="http://schemas.microsoft.com/office/drawing/2014/main" id="{08187C0C-A73C-912B-3ADB-AF53DEF3F39A}"/>
                </a:ext>
              </a:extLst>
            </p:cNvPr>
            <p:cNvSpPr/>
            <p:nvPr/>
          </p:nvSpPr>
          <p:spPr>
            <a:xfrm rot="2999163">
              <a:off x="9458108" y="1669199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6" name="Can 45">
              <a:extLst>
                <a:ext uri="{FF2B5EF4-FFF2-40B4-BE49-F238E27FC236}">
                  <a16:creationId xmlns:a16="http://schemas.microsoft.com/office/drawing/2014/main" id="{501E8E3C-B2A1-26DB-ACCE-22C51A77FAC2}"/>
                </a:ext>
              </a:extLst>
            </p:cNvPr>
            <p:cNvSpPr/>
            <p:nvPr/>
          </p:nvSpPr>
          <p:spPr>
            <a:xfrm rot="3192017">
              <a:off x="9723584" y="1870363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48" name="Can 47">
              <a:extLst>
                <a:ext uri="{FF2B5EF4-FFF2-40B4-BE49-F238E27FC236}">
                  <a16:creationId xmlns:a16="http://schemas.microsoft.com/office/drawing/2014/main" id="{2ED0168D-0BC6-02AF-6DB3-B531B53BFEA6}"/>
                </a:ext>
              </a:extLst>
            </p:cNvPr>
            <p:cNvSpPr/>
            <p:nvPr/>
          </p:nvSpPr>
          <p:spPr>
            <a:xfrm rot="17312059">
              <a:off x="6326310" y="4706680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0" name="Can 49">
              <a:extLst>
                <a:ext uri="{FF2B5EF4-FFF2-40B4-BE49-F238E27FC236}">
                  <a16:creationId xmlns:a16="http://schemas.microsoft.com/office/drawing/2014/main" id="{8597B7A6-8F1E-FB2F-65CE-09EBD5C43307}"/>
                </a:ext>
              </a:extLst>
            </p:cNvPr>
            <p:cNvSpPr/>
            <p:nvPr/>
          </p:nvSpPr>
          <p:spPr>
            <a:xfrm rot="17312059">
              <a:off x="6401764" y="504583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2" name="Can 51">
              <a:extLst>
                <a:ext uri="{FF2B5EF4-FFF2-40B4-BE49-F238E27FC236}">
                  <a16:creationId xmlns:a16="http://schemas.microsoft.com/office/drawing/2014/main" id="{E0DACEA1-BF5B-2179-0808-A2A836EF4A07}"/>
                </a:ext>
              </a:extLst>
            </p:cNvPr>
            <p:cNvSpPr/>
            <p:nvPr/>
          </p:nvSpPr>
          <p:spPr>
            <a:xfrm rot="17312059">
              <a:off x="6480989" y="5346552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4" name="Can 53">
              <a:extLst>
                <a:ext uri="{FF2B5EF4-FFF2-40B4-BE49-F238E27FC236}">
                  <a16:creationId xmlns:a16="http://schemas.microsoft.com/office/drawing/2014/main" id="{72935A40-1D06-17EE-CCD4-C1C44CB07D27}"/>
                </a:ext>
              </a:extLst>
            </p:cNvPr>
            <p:cNvSpPr/>
            <p:nvPr/>
          </p:nvSpPr>
          <p:spPr>
            <a:xfrm rot="17312059">
              <a:off x="6595181" y="561345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6" name="Can 55">
              <a:extLst>
                <a:ext uri="{FF2B5EF4-FFF2-40B4-BE49-F238E27FC236}">
                  <a16:creationId xmlns:a16="http://schemas.microsoft.com/office/drawing/2014/main" id="{0AE43414-0B2E-89FA-FAF7-5546A4EFB8B7}"/>
                </a:ext>
              </a:extLst>
            </p:cNvPr>
            <p:cNvSpPr/>
            <p:nvPr/>
          </p:nvSpPr>
          <p:spPr>
            <a:xfrm rot="17312059">
              <a:off x="6341803" y="2456393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7" name="Can 56">
              <a:extLst>
                <a:ext uri="{FF2B5EF4-FFF2-40B4-BE49-F238E27FC236}">
                  <a16:creationId xmlns:a16="http://schemas.microsoft.com/office/drawing/2014/main" id="{6A1E9220-5DCC-5F78-8A2F-B41D6B217BC5}"/>
                </a:ext>
              </a:extLst>
            </p:cNvPr>
            <p:cNvSpPr/>
            <p:nvPr/>
          </p:nvSpPr>
          <p:spPr>
            <a:xfrm rot="20670453">
              <a:off x="7518614" y="312626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8" name="Can 57">
              <a:extLst>
                <a:ext uri="{FF2B5EF4-FFF2-40B4-BE49-F238E27FC236}">
                  <a16:creationId xmlns:a16="http://schemas.microsoft.com/office/drawing/2014/main" id="{A574BBFB-0C1D-AC67-A39C-493501BB22A6}"/>
                </a:ext>
              </a:extLst>
            </p:cNvPr>
            <p:cNvSpPr/>
            <p:nvPr/>
          </p:nvSpPr>
          <p:spPr>
            <a:xfrm rot="17312059">
              <a:off x="7939579" y="238276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59" name="Can 58">
              <a:extLst>
                <a:ext uri="{FF2B5EF4-FFF2-40B4-BE49-F238E27FC236}">
                  <a16:creationId xmlns:a16="http://schemas.microsoft.com/office/drawing/2014/main" id="{35867137-9220-7769-FF26-D771FC8732C8}"/>
                </a:ext>
              </a:extLst>
            </p:cNvPr>
            <p:cNvSpPr/>
            <p:nvPr/>
          </p:nvSpPr>
          <p:spPr>
            <a:xfrm rot="17312059">
              <a:off x="8485270" y="250942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0" name="Can 59">
              <a:extLst>
                <a:ext uri="{FF2B5EF4-FFF2-40B4-BE49-F238E27FC236}">
                  <a16:creationId xmlns:a16="http://schemas.microsoft.com/office/drawing/2014/main" id="{D1A5B150-FD3E-2428-B388-90B2457E6F19}"/>
                </a:ext>
              </a:extLst>
            </p:cNvPr>
            <p:cNvSpPr/>
            <p:nvPr/>
          </p:nvSpPr>
          <p:spPr>
            <a:xfrm rot="17312059">
              <a:off x="9011913" y="31775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1" name="Can 60">
              <a:extLst>
                <a:ext uri="{FF2B5EF4-FFF2-40B4-BE49-F238E27FC236}">
                  <a16:creationId xmlns:a16="http://schemas.microsoft.com/office/drawing/2014/main" id="{0F9D9785-C15E-F69F-D28B-54B162CF1660}"/>
                </a:ext>
              </a:extLst>
            </p:cNvPr>
            <p:cNvSpPr/>
            <p:nvPr/>
          </p:nvSpPr>
          <p:spPr>
            <a:xfrm rot="17312059">
              <a:off x="7175597" y="534753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2" name="Can 61">
              <a:extLst>
                <a:ext uri="{FF2B5EF4-FFF2-40B4-BE49-F238E27FC236}">
                  <a16:creationId xmlns:a16="http://schemas.microsoft.com/office/drawing/2014/main" id="{2FB93F4D-C965-FB3B-C05F-33A2D683C77E}"/>
                </a:ext>
              </a:extLst>
            </p:cNvPr>
            <p:cNvSpPr/>
            <p:nvPr/>
          </p:nvSpPr>
          <p:spPr>
            <a:xfrm rot="17312059">
              <a:off x="6857436" y="79003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4" name="Can 63">
              <a:extLst>
                <a:ext uri="{FF2B5EF4-FFF2-40B4-BE49-F238E27FC236}">
                  <a16:creationId xmlns:a16="http://schemas.microsoft.com/office/drawing/2014/main" id="{FD48F0A4-3BCE-882C-3BFC-4C26F9D2CBA2}"/>
                </a:ext>
              </a:extLst>
            </p:cNvPr>
            <p:cNvSpPr/>
            <p:nvPr/>
          </p:nvSpPr>
          <p:spPr>
            <a:xfrm rot="12778848">
              <a:off x="9335773" y="571792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5" name="Can 64">
              <a:extLst>
                <a:ext uri="{FF2B5EF4-FFF2-40B4-BE49-F238E27FC236}">
                  <a16:creationId xmlns:a16="http://schemas.microsoft.com/office/drawing/2014/main" id="{43C49A79-A947-1902-0ABB-248C61A73206}"/>
                </a:ext>
              </a:extLst>
            </p:cNvPr>
            <p:cNvSpPr/>
            <p:nvPr/>
          </p:nvSpPr>
          <p:spPr>
            <a:xfrm rot="12854368">
              <a:off x="9673797" y="69013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6" name="Can 65">
              <a:extLst>
                <a:ext uri="{FF2B5EF4-FFF2-40B4-BE49-F238E27FC236}">
                  <a16:creationId xmlns:a16="http://schemas.microsoft.com/office/drawing/2014/main" id="{BBC0405E-167B-6194-E534-F6DC87E813FB}"/>
                </a:ext>
              </a:extLst>
            </p:cNvPr>
            <p:cNvSpPr/>
            <p:nvPr/>
          </p:nvSpPr>
          <p:spPr>
            <a:xfrm rot="6679922">
              <a:off x="9746220" y="5961347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7" name="Can 66">
              <a:extLst>
                <a:ext uri="{FF2B5EF4-FFF2-40B4-BE49-F238E27FC236}">
                  <a16:creationId xmlns:a16="http://schemas.microsoft.com/office/drawing/2014/main" id="{8B96C855-1E53-3C96-7BF3-0A86878B354E}"/>
                </a:ext>
              </a:extLst>
            </p:cNvPr>
            <p:cNvSpPr/>
            <p:nvPr/>
          </p:nvSpPr>
          <p:spPr>
            <a:xfrm rot="17312059">
              <a:off x="6723330" y="596134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8" name="Can 67">
              <a:extLst>
                <a:ext uri="{FF2B5EF4-FFF2-40B4-BE49-F238E27FC236}">
                  <a16:creationId xmlns:a16="http://schemas.microsoft.com/office/drawing/2014/main" id="{DAEE64C7-A08A-6778-68E1-9DF9971D7760}"/>
                </a:ext>
              </a:extLst>
            </p:cNvPr>
            <p:cNvSpPr/>
            <p:nvPr/>
          </p:nvSpPr>
          <p:spPr>
            <a:xfrm rot="6523835">
              <a:off x="9857770" y="5696252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69" name="Can 68">
              <a:extLst>
                <a:ext uri="{FF2B5EF4-FFF2-40B4-BE49-F238E27FC236}">
                  <a16:creationId xmlns:a16="http://schemas.microsoft.com/office/drawing/2014/main" id="{29C73EED-05FD-8F73-5449-F4A46D85D797}"/>
                </a:ext>
              </a:extLst>
            </p:cNvPr>
            <p:cNvSpPr/>
            <p:nvPr/>
          </p:nvSpPr>
          <p:spPr>
            <a:xfrm rot="6459542">
              <a:off x="9945412" y="5397870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0" name="Can 69">
              <a:extLst>
                <a:ext uri="{FF2B5EF4-FFF2-40B4-BE49-F238E27FC236}">
                  <a16:creationId xmlns:a16="http://schemas.microsoft.com/office/drawing/2014/main" id="{4E1148F2-A3E9-1024-ED81-B51CE67BD264}"/>
                </a:ext>
              </a:extLst>
            </p:cNvPr>
            <p:cNvSpPr/>
            <p:nvPr/>
          </p:nvSpPr>
          <p:spPr>
            <a:xfrm rot="6420748">
              <a:off x="10028384" y="5086020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1" name="Can 70">
              <a:extLst>
                <a:ext uri="{FF2B5EF4-FFF2-40B4-BE49-F238E27FC236}">
                  <a16:creationId xmlns:a16="http://schemas.microsoft.com/office/drawing/2014/main" id="{7C9C9DC4-9AC0-9F38-C44F-CDC3AF28D668}"/>
                </a:ext>
              </a:extLst>
            </p:cNvPr>
            <p:cNvSpPr/>
            <p:nvPr/>
          </p:nvSpPr>
          <p:spPr>
            <a:xfrm rot="3192017">
              <a:off x="9875984" y="208063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2" name="Can 71">
              <a:extLst>
                <a:ext uri="{FF2B5EF4-FFF2-40B4-BE49-F238E27FC236}">
                  <a16:creationId xmlns:a16="http://schemas.microsoft.com/office/drawing/2014/main" id="{3A838B4F-7041-4514-3181-6B28B77AFDBF}"/>
                </a:ext>
              </a:extLst>
            </p:cNvPr>
            <p:cNvSpPr/>
            <p:nvPr/>
          </p:nvSpPr>
          <p:spPr>
            <a:xfrm rot="3192017">
              <a:off x="10028384" y="223303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3" name="Can 72">
              <a:extLst>
                <a:ext uri="{FF2B5EF4-FFF2-40B4-BE49-F238E27FC236}">
                  <a16:creationId xmlns:a16="http://schemas.microsoft.com/office/drawing/2014/main" id="{6EC285B7-54B9-34E3-F8E7-FF1CAE9AB50C}"/>
                </a:ext>
              </a:extLst>
            </p:cNvPr>
            <p:cNvSpPr/>
            <p:nvPr/>
          </p:nvSpPr>
          <p:spPr>
            <a:xfrm rot="3192017">
              <a:off x="10145975" y="250124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4" name="Can 73">
              <a:extLst>
                <a:ext uri="{FF2B5EF4-FFF2-40B4-BE49-F238E27FC236}">
                  <a16:creationId xmlns:a16="http://schemas.microsoft.com/office/drawing/2014/main" id="{35075218-9D2D-9CE2-E01B-F1B328D584D9}"/>
                </a:ext>
              </a:extLst>
            </p:cNvPr>
            <p:cNvSpPr/>
            <p:nvPr/>
          </p:nvSpPr>
          <p:spPr>
            <a:xfrm rot="4029562">
              <a:off x="10275766" y="2768981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5" name="Can 74">
              <a:extLst>
                <a:ext uri="{FF2B5EF4-FFF2-40B4-BE49-F238E27FC236}">
                  <a16:creationId xmlns:a16="http://schemas.microsoft.com/office/drawing/2014/main" id="{B5CCE1CA-2001-5CCA-F38C-BCC5AF63D34B}"/>
                </a:ext>
              </a:extLst>
            </p:cNvPr>
            <p:cNvSpPr/>
            <p:nvPr/>
          </p:nvSpPr>
          <p:spPr>
            <a:xfrm rot="6617334">
              <a:off x="10119723" y="478493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6" name="Can 75">
              <a:extLst>
                <a:ext uri="{FF2B5EF4-FFF2-40B4-BE49-F238E27FC236}">
                  <a16:creationId xmlns:a16="http://schemas.microsoft.com/office/drawing/2014/main" id="{AB468DC3-9E96-A1CC-2DA8-688432EE9BE2}"/>
                </a:ext>
              </a:extLst>
            </p:cNvPr>
            <p:cNvSpPr/>
            <p:nvPr/>
          </p:nvSpPr>
          <p:spPr>
            <a:xfrm rot="6635194">
              <a:off x="10175504" y="449617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7" name="Can 76">
              <a:extLst>
                <a:ext uri="{FF2B5EF4-FFF2-40B4-BE49-F238E27FC236}">
                  <a16:creationId xmlns:a16="http://schemas.microsoft.com/office/drawing/2014/main" id="{5F57EDB0-C83A-8527-C634-601A0F939C0E}"/>
                </a:ext>
              </a:extLst>
            </p:cNvPr>
            <p:cNvSpPr/>
            <p:nvPr/>
          </p:nvSpPr>
          <p:spPr>
            <a:xfrm rot="6487004">
              <a:off x="10268536" y="4175953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8" name="Can 77">
              <a:extLst>
                <a:ext uri="{FF2B5EF4-FFF2-40B4-BE49-F238E27FC236}">
                  <a16:creationId xmlns:a16="http://schemas.microsoft.com/office/drawing/2014/main" id="{E515D60C-9F6D-5C7E-5A88-CCF6BE39DA08}"/>
                </a:ext>
              </a:extLst>
            </p:cNvPr>
            <p:cNvSpPr/>
            <p:nvPr/>
          </p:nvSpPr>
          <p:spPr>
            <a:xfrm rot="4622424">
              <a:off x="10367048" y="3124125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79" name="Can 78">
              <a:extLst>
                <a:ext uri="{FF2B5EF4-FFF2-40B4-BE49-F238E27FC236}">
                  <a16:creationId xmlns:a16="http://schemas.microsoft.com/office/drawing/2014/main" id="{7939F8D8-5DF8-4085-AECE-86F21FD56D86}"/>
                </a:ext>
              </a:extLst>
            </p:cNvPr>
            <p:cNvSpPr/>
            <p:nvPr/>
          </p:nvSpPr>
          <p:spPr>
            <a:xfrm rot="5767458">
              <a:off x="10401700" y="3844114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80" name="Can 79">
              <a:extLst>
                <a:ext uri="{FF2B5EF4-FFF2-40B4-BE49-F238E27FC236}">
                  <a16:creationId xmlns:a16="http://schemas.microsoft.com/office/drawing/2014/main" id="{0280D634-D6A7-87B4-C06F-A0FC20F45971}"/>
                </a:ext>
              </a:extLst>
            </p:cNvPr>
            <p:cNvSpPr/>
            <p:nvPr/>
          </p:nvSpPr>
          <p:spPr>
            <a:xfrm rot="4879847">
              <a:off x="10506805" y="3452238"/>
              <a:ext cx="324092" cy="548760"/>
            </a:xfrm>
            <a:prstGeom prst="ca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81" name="Rounded Rectangle 80">
              <a:extLst>
                <a:ext uri="{FF2B5EF4-FFF2-40B4-BE49-F238E27FC236}">
                  <a16:creationId xmlns:a16="http://schemas.microsoft.com/office/drawing/2014/main" id="{1D64BEA3-B2C0-15A9-5074-F36F06A471F8}"/>
                </a:ext>
              </a:extLst>
            </p:cNvPr>
            <p:cNvSpPr/>
            <p:nvPr/>
          </p:nvSpPr>
          <p:spPr>
            <a:xfrm>
              <a:off x="7451211" y="1121399"/>
              <a:ext cx="1722748" cy="845397"/>
            </a:xfrm>
            <a:prstGeom prst="round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</p:grpSp>
      <p:sp>
        <p:nvSpPr>
          <p:cNvPr id="83" name="TextBox 82">
            <a:extLst>
              <a:ext uri="{FF2B5EF4-FFF2-40B4-BE49-F238E27FC236}">
                <a16:creationId xmlns:a16="http://schemas.microsoft.com/office/drawing/2014/main" id="{4C00532D-5FC2-43A7-C62D-3BEEBDF37004}"/>
              </a:ext>
            </a:extLst>
          </p:cNvPr>
          <p:cNvSpPr txBox="1"/>
          <p:nvPr/>
        </p:nvSpPr>
        <p:spPr>
          <a:xfrm>
            <a:off x="3338757" y="1171882"/>
            <a:ext cx="1056700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50" dirty="0">
                <a:solidFill>
                  <a:prstClr val="black"/>
                </a:solidFill>
                <a:latin typeface="Century Gothic" panose="020B0502020202020204"/>
              </a:rPr>
              <a:t>Stack of 9 </a:t>
            </a:r>
          </a:p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350" dirty="0">
                <a:solidFill>
                  <a:prstClr val="black"/>
                </a:solidFill>
                <a:latin typeface="Century Gothic" panose="020B0502020202020204"/>
              </a:rPr>
              <a:t>munitions</a:t>
            </a:r>
          </a:p>
        </p:txBody>
      </p: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B922A0BD-54CA-F5C8-05F1-4525ED434EBA}"/>
              </a:ext>
            </a:extLst>
          </p:cNvPr>
          <p:cNvCxnSpPr>
            <a:cxnSpLocks/>
          </p:cNvCxnSpPr>
          <p:nvPr/>
        </p:nvCxnSpPr>
        <p:spPr>
          <a:xfrm>
            <a:off x="4235170" y="1429821"/>
            <a:ext cx="1114154" cy="551224"/>
          </a:xfrm>
          <a:prstGeom prst="straightConnector1">
            <a:avLst/>
          </a:prstGeom>
          <a:ln w="5715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extLst>
              <a:ext uri="{FF2B5EF4-FFF2-40B4-BE49-F238E27FC236}">
                <a16:creationId xmlns:a16="http://schemas.microsoft.com/office/drawing/2014/main" id="{7A0E1A06-3E18-5223-4E0F-7F9BE0BAA0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407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960"/>
    </mc:Choice>
    <mc:Fallback>
      <p:transition spd="slow" advTm="52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black"/>
                </a:solidFill>
                <a:latin typeface="Century Gothic" panose="020B0502020202020204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857250"/>
            <a:ext cx="514350" cy="857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E9277C-634A-86F6-D8F7-9D273B6D2D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>
          <a:xfrm>
            <a:off x="1" y="857247"/>
            <a:ext cx="9143771" cy="376518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898900"/>
            <a:ext cx="9144000" cy="2101850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858441"/>
            <a:ext cx="9144000" cy="5142310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AF4AC-3ED2-E03C-35B4-817D3C0B0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149" y="4498009"/>
            <a:ext cx="7805702" cy="651020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ctr"/>
            <a:r>
              <a:rPr lang="en-US" sz="3300">
                <a:solidFill>
                  <a:srgbClr val="EBEBEB"/>
                </a:solidFill>
              </a:rPr>
              <a:t>The surrounding area</a:t>
            </a:r>
          </a:p>
        </p:txBody>
      </p:sp>
      <p:sp>
        <p:nvSpPr>
          <p:cNvPr id="20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2142" y="3696374"/>
            <a:ext cx="2604045" cy="619449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black"/>
              </a:solidFill>
              <a:latin typeface="Century Gothic" panose="020B0502020202020204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AFFD095B-505D-D44A-EAD3-CF5A557DFE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19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30"/>
    </mc:Choice>
    <mc:Fallback>
      <p:transition spd="slow" advTm="17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pic>
        <p:nvPicPr>
          <p:cNvPr id="5" name="Content Placeholder 4" descr="A city next to the water&#10;&#10;Description automatically generated">
            <a:extLst>
              <a:ext uri="{FF2B5EF4-FFF2-40B4-BE49-F238E27FC236}">
                <a16:creationId xmlns:a16="http://schemas.microsoft.com/office/drawing/2014/main" id="{959ED883-C0DC-80D5-10C1-6B56CAD3C8F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A8D955-7F6C-2DBB-5560-5275595AE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1587501"/>
            <a:ext cx="6571060" cy="53022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The surrounding area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2AB89AB9-B9AE-D234-8874-9E8AA147E2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511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9466"/>
    </mc:Choice>
    <mc:Fallback>
      <p:transition spd="slow" advTm="39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DFEE2-17D4-4304-69B1-C53FDEFB5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use IATG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FF168E-5135-3444-83BF-752E3086FE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505" y="2949866"/>
            <a:ext cx="7730990" cy="2464377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427A032-D1FB-78DC-CBC0-5F28DA7C3C8E}"/>
              </a:ext>
            </a:extLst>
          </p:cNvPr>
          <p:cNvSpPr/>
          <p:nvPr/>
        </p:nvSpPr>
        <p:spPr>
          <a:xfrm>
            <a:off x="3304309" y="3429000"/>
            <a:ext cx="4727864" cy="1075459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61BBE8CD-0571-AD2C-FA50-12391A3E9F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276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834"/>
    </mc:Choice>
    <mc:Fallback>
      <p:transition spd="slow" advTm="57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defTabSz="342900" eaLnBrk="1" fontAlgn="auto" hangingPunct="1">
                <a:spcBef>
                  <a:spcPts val="0"/>
                </a:spcBef>
                <a:spcAft>
                  <a:spcPts val="0"/>
                </a:spcAft>
              </a:pPr>
              <a:endParaRPr lang="en-US" sz="1350">
                <a:solidFill>
                  <a:prstClr val="white"/>
                </a:solidFill>
                <a:latin typeface="Century Gothic" panose="020B0502020202020204"/>
              </a:endParaRPr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857250"/>
            <a:ext cx="514350" cy="857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858441"/>
            <a:ext cx="9144000" cy="5142310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857250"/>
            <a:ext cx="514350" cy="857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34A19-9243-BFB8-3000-39B425859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580" y="1692047"/>
            <a:ext cx="2536723" cy="2461468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4050">
                <a:solidFill>
                  <a:srgbClr val="EBEBEB"/>
                </a:solidFill>
              </a:rPr>
              <a:t>Quantity Distances</a:t>
            </a:r>
          </a:p>
        </p:txBody>
      </p:sp>
      <p:pic>
        <p:nvPicPr>
          <p:cNvPr id="5" name="Content Placeholder 4" descr="A screenshot of a map&#10;&#10;Description automatically generated">
            <a:extLst>
              <a:ext uri="{FF2B5EF4-FFF2-40B4-BE49-F238E27FC236}">
                <a16:creationId xmlns:a16="http://schemas.microsoft.com/office/drawing/2014/main" id="{50C34ECA-6463-0C1A-439F-74EAAECA6A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3496" y="1938963"/>
            <a:ext cx="4853180" cy="293617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513CA6B-5539-19DE-9CB5-71E291A441A5}"/>
              </a:ext>
            </a:extLst>
          </p:cNvPr>
          <p:cNvSpPr/>
          <p:nvPr/>
        </p:nvSpPr>
        <p:spPr>
          <a:xfrm>
            <a:off x="1330037" y="2395105"/>
            <a:ext cx="457200" cy="39485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047AC6D-C3F6-97BF-1425-6FD0E640885D}"/>
              </a:ext>
            </a:extLst>
          </p:cNvPr>
          <p:cNvSpPr/>
          <p:nvPr/>
        </p:nvSpPr>
        <p:spPr>
          <a:xfrm>
            <a:off x="2358066" y="1959745"/>
            <a:ext cx="457200" cy="39485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9829826-E46D-55AB-255F-C490AC78884A}"/>
              </a:ext>
            </a:extLst>
          </p:cNvPr>
          <p:cNvSpPr/>
          <p:nvPr/>
        </p:nvSpPr>
        <p:spPr>
          <a:xfrm>
            <a:off x="2296390" y="3748543"/>
            <a:ext cx="457200" cy="277937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35E3CDE6-3BDA-9863-FC9C-DDEBABE76C6D}"/>
              </a:ext>
            </a:extLst>
          </p:cNvPr>
          <p:cNvSpPr/>
          <p:nvPr/>
        </p:nvSpPr>
        <p:spPr>
          <a:xfrm>
            <a:off x="2295722" y="3416038"/>
            <a:ext cx="457200" cy="277937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DD5F41A-DE63-A2D5-762A-EEF6DC266C18}"/>
              </a:ext>
            </a:extLst>
          </p:cNvPr>
          <p:cNvSpPr/>
          <p:nvPr/>
        </p:nvSpPr>
        <p:spPr>
          <a:xfrm>
            <a:off x="2296391" y="3071441"/>
            <a:ext cx="457200" cy="277937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429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prstClr val="white"/>
              </a:solidFill>
              <a:latin typeface="Century Gothic" panose="020B0502020202020204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D77AAB06-B8B6-05BD-D341-89324D982E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043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95840"/>
    </mc:Choice>
    <mc:Fallback>
      <p:transition spd="slow" advTm="195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26FD-89F8-84BD-52B6-F404D7466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Blast Damage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4AA3895-B06D-F6C6-BE32-A24B0F43DA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3682" y="2562809"/>
            <a:ext cx="3522518" cy="150549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D7BFB7A-9AAD-E5D7-CA0F-6EDBEEBF746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682" y="4068302"/>
            <a:ext cx="3968881" cy="18433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8DDDBE-9AC6-E494-8BA0-9893F4DB1C9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2704702"/>
            <a:ext cx="4416137" cy="3040888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9824715A-A20B-2EB3-B9B8-7C007DDD8D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349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693"/>
    </mc:Choice>
    <mc:Fallback>
      <p:transition spd="slow" advTm="228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0E9E9-F007-0802-8281-9C726045A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6435725" cy="522287"/>
          </a:xfrm>
        </p:spPr>
        <p:txBody>
          <a:bodyPr/>
          <a:lstStyle/>
          <a:p>
            <a:r>
              <a:rPr lang="en-US" dirty="0"/>
              <a:t>Your Assignment</a:t>
            </a:r>
          </a:p>
        </p:txBody>
      </p:sp>
      <p:pic>
        <p:nvPicPr>
          <p:cNvPr id="11" name="Content Placeholder 10" descr="A tablet with words on the screen&#10;&#10;AI-generated content may be incorrect.">
            <a:extLst>
              <a:ext uri="{FF2B5EF4-FFF2-40B4-BE49-F238E27FC236}">
                <a16:creationId xmlns:a16="http://schemas.microsoft.com/office/drawing/2014/main" id="{EC9823CF-4753-DBBF-A456-41CDCC3E9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0637" y="1239838"/>
            <a:ext cx="6562725" cy="4375150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CA6895-FA66-9A2A-B8DB-057721BCC3C2}"/>
              </a:ext>
            </a:extLst>
          </p:cNvPr>
          <p:cNvSpPr txBox="1"/>
          <p:nvPr/>
        </p:nvSpPr>
        <p:spPr>
          <a:xfrm>
            <a:off x="1290637" y="5614988"/>
            <a:ext cx="65627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thebluediamondgallery.com/tablet/a/assignment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371A4C73-02A5-0B78-A527-44674FAC4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629823"/>
      </p:ext>
    </p:extLst>
  </p:cSld>
  <p:clrMapOvr>
    <a:masterClrMapping/>
  </p:clrMapOvr>
  <p:transition advTm="2232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22" name="Rectangle 430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indoor, table, weapon, items&#10;&#10;Description automatically generated">
            <a:extLst>
              <a:ext uri="{FF2B5EF4-FFF2-40B4-BE49-F238E27FC236}">
                <a16:creationId xmlns:a16="http://schemas.microsoft.com/office/drawing/2014/main" id="{1C59D3C6-CA5C-BBA8-8272-BEFCFD7FC1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9" r="18627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43023" name="Rectangle 430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010" name="Title 1">
            <a:extLst>
              <a:ext uri="{FF2B5EF4-FFF2-40B4-BE49-F238E27FC236}">
                <a16:creationId xmlns:a16="http://schemas.microsoft.com/office/drawing/2014/main" id="{864BFB14-DA7F-DBA9-2F34-9E625160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7358" y="2132856"/>
            <a:ext cx="2866642" cy="1899912"/>
          </a:xfrm>
        </p:spPr>
        <p:txBody>
          <a:bodyPr>
            <a:normAutofit/>
          </a:bodyPr>
          <a:lstStyle/>
          <a:p>
            <a:r>
              <a:rPr lang="en-US" altLang="en-US" sz="3500" dirty="0"/>
              <a:t>Questions?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C097DF87-B7C8-F869-E528-28A522C72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advTm="19836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14154</TotalTime>
  <Words>417</Words>
  <Application>Microsoft Macintosh PowerPoint</Application>
  <PresentationFormat>On-screen Show (4:3)</PresentationFormat>
  <Paragraphs>61</Paragraphs>
  <Slides>25</Slides>
  <Notes>3</Notes>
  <HiddenSlides>0</HiddenSlides>
  <MMClips>25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Century Gothic</vt:lpstr>
      <vt:lpstr>Wingdings</vt:lpstr>
      <vt:lpstr>Wingdings 3</vt:lpstr>
      <vt:lpstr>2008 Background</vt:lpstr>
      <vt:lpstr>Ion Boardroom</vt:lpstr>
      <vt:lpstr>Ordnance, Munitions and Explosives OME Safety Management &amp; Legislation Level 6 ACDA 6022  Introduction!</vt:lpstr>
      <vt:lpstr>Course Plan</vt:lpstr>
      <vt:lpstr>Course Plan</vt:lpstr>
      <vt:lpstr>Reading List</vt:lpstr>
      <vt:lpstr>Assessment  100%  Written Report – 3000 words  (6000 word equivalent)</vt:lpstr>
      <vt:lpstr>Lesson Plan!</vt:lpstr>
      <vt:lpstr>International Ammunition Technical Guidelines (IATG)</vt:lpstr>
      <vt:lpstr>Key Aspects for Apprentices</vt:lpstr>
      <vt:lpstr>PowerPoint Presentation</vt:lpstr>
      <vt:lpstr>Let’s have a canter through it</vt:lpstr>
      <vt:lpstr>Consider a Safety Management Problem</vt:lpstr>
      <vt:lpstr>PowerPoint Presentation</vt:lpstr>
      <vt:lpstr>Technical Detail Known</vt:lpstr>
      <vt:lpstr>Schematic</vt:lpstr>
      <vt:lpstr>The Piston to the B-1 Depth Charge</vt:lpstr>
      <vt:lpstr>Discovery Location - </vt:lpstr>
      <vt:lpstr>Discovery Location</vt:lpstr>
      <vt:lpstr>Arrangement of munitions</vt:lpstr>
      <vt:lpstr>The surrounding area</vt:lpstr>
      <vt:lpstr>The surrounding area</vt:lpstr>
      <vt:lpstr>How to use IATG</vt:lpstr>
      <vt:lpstr>Quantity Distances</vt:lpstr>
      <vt:lpstr>Blast Damage</vt:lpstr>
      <vt:lpstr>Your Assignment</vt:lpstr>
      <vt:lpstr>Questions?</vt:lpstr>
    </vt:vector>
  </TitlesOfParts>
  <Manager/>
  <Company>CSC Computer Sciences Ltd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subject/>
  <dc:creator>Room4-4</dc:creator>
  <cp:keywords/>
  <dc:description/>
  <cp:lastModifiedBy>Gareth Collett</cp:lastModifiedBy>
  <cp:revision>786</cp:revision>
  <cp:lastPrinted>2002-11-08T08:36:02Z</cp:lastPrinted>
  <dcterms:created xsi:type="dcterms:W3CDTF">1999-11-24T16:34:17Z</dcterms:created>
  <dcterms:modified xsi:type="dcterms:W3CDTF">2025-09-17T10:37:52Z</dcterms:modified>
  <cp:category/>
</cp:coreProperties>
</file>