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56" r:id="rId2"/>
    <p:sldId id="267" r:id="rId3"/>
    <p:sldId id="258" r:id="rId4"/>
    <p:sldId id="268" r:id="rId5"/>
    <p:sldId id="269" r:id="rId6"/>
    <p:sldId id="270" r:id="rId7"/>
    <p:sldId id="271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877EE47-5041-1395-91B0-689851CF954D}" name="daliborka petrovic" initials="dp" userId="160076e59c83f058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12858-853D-497D-974A-2C16A051C361}" v="172" dt="2025-11-09T12:29:18.290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43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18" Type="http://schemas.microsoft.com/office/2018/10/relationships/authors" Target="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liborka petrovic" userId="160076e59c83f058" providerId="LiveId" clId="{AE312858-853D-497D-974A-2C16A051C361}"/>
    <pc:docChg chg="undo custSel addSld delSld modSld">
      <pc:chgData name="daliborka petrovic" userId="160076e59c83f058" providerId="LiveId" clId="{AE312858-853D-497D-974A-2C16A051C361}" dt="2025-11-09T12:30:20.628" v="674" actId="113"/>
      <pc:docMkLst>
        <pc:docMk/>
      </pc:docMkLst>
      <pc:sldChg chg="addSp delSp modSp mod setBg">
        <pc:chgData name="daliborka petrovic" userId="160076e59c83f058" providerId="LiveId" clId="{AE312858-853D-497D-974A-2C16A051C361}" dt="2025-11-08T18:35:41.487" v="293" actId="14100"/>
        <pc:sldMkLst>
          <pc:docMk/>
          <pc:sldMk cId="4230245920" sldId="256"/>
        </pc:sldMkLst>
        <pc:spChg chg="mod ord">
          <ac:chgData name="daliborka petrovic" userId="160076e59c83f058" providerId="LiveId" clId="{AE312858-853D-497D-974A-2C16A051C361}" dt="2025-11-08T18:25:04.333" v="243" actId="26606"/>
          <ac:spMkLst>
            <pc:docMk/>
            <pc:sldMk cId="4230245920" sldId="256"/>
            <ac:spMk id="2" creationId="{BCC40AE7-6EE1-E4FA-CFD6-9C8CB161F8B3}"/>
          </ac:spMkLst>
        </pc:spChg>
        <pc:spChg chg="add del mod">
          <ac:chgData name="daliborka petrovic" userId="160076e59c83f058" providerId="LiveId" clId="{AE312858-853D-497D-974A-2C16A051C361}" dt="2025-11-08T18:25:38.470" v="249"/>
          <ac:spMkLst>
            <pc:docMk/>
            <pc:sldMk cId="4230245920" sldId="256"/>
            <ac:spMk id="4" creationId="{6B991B84-259E-F2E1-BBA0-100C1975F815}"/>
          </ac:spMkLst>
        </pc:spChg>
        <pc:spChg chg="add mod">
          <ac:chgData name="daliborka petrovic" userId="160076e59c83f058" providerId="LiveId" clId="{AE312858-853D-497D-974A-2C16A051C361}" dt="2025-11-08T18:33:47.901" v="277" actId="26606"/>
          <ac:spMkLst>
            <pc:docMk/>
            <pc:sldMk cId="4230245920" sldId="256"/>
            <ac:spMk id="5" creationId="{F1CE67E8-1E66-FE77-B8C4-9CB7C0E51EDA}"/>
          </ac:spMkLst>
        </pc:spChg>
        <pc:spChg chg="add del mod ord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6" creationId="{9CCD9BB7-C4D3-7CEE-6441-2C6745397749}"/>
          </ac:spMkLst>
        </pc:spChg>
        <pc:spChg chg="add del">
          <ac:chgData name="daliborka petrovic" userId="160076e59c83f058" providerId="LiveId" clId="{AE312858-853D-497D-974A-2C16A051C361}" dt="2025-11-08T18:24:56.677" v="240" actId="26606"/>
          <ac:spMkLst>
            <pc:docMk/>
            <pc:sldMk cId="4230245920" sldId="256"/>
            <ac:spMk id="20" creationId="{AA330523-F25B-4007-B3E5-ABB5637D160A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22" creationId="{FFD44D11-B1C5-420A-9591-370DC8BAA10E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28" creationId="{1C4DC544-6AEA-484E-A978-32384E2F9BD9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30" creationId="{A1F1470C-B594-449D-A8CD-EB7BC156F7BD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32" creationId="{B809F8B1-FE88-427F-98C6-1B8CFED80282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34" creationId="{2050D290-680D-48D7-9488-498F59E54FFC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36" creationId="{E8C81616-E276-41D8-92C5-1C891FE995BE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38" creationId="{86BBDB21-2BF1-4C2F-A790-19FBC789C3F2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40" creationId="{E78FF87C-9F4A-4F75-998D-3ECB6543BAB8}"/>
          </ac:spMkLst>
        </pc:spChg>
        <pc:spChg chg="add del">
          <ac:chgData name="daliborka petrovic" userId="160076e59c83f058" providerId="LiveId" clId="{AE312858-853D-497D-974A-2C16A051C361}" dt="2025-11-08T18:25:04.314" v="242" actId="26606"/>
          <ac:spMkLst>
            <pc:docMk/>
            <pc:sldMk cId="4230245920" sldId="256"/>
            <ac:spMk id="41" creationId="{3167F201-EA3A-41F3-8305-5985A44A95A1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61" creationId="{A65AC7D1-EAA9-48F5-B509-60A7F50BF703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63" creationId="{D6320AF9-619A-4175-865B-5663E1AEF4C5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69" creationId="{7E018740-5C2B-4A41-AC1A-7E68D1EC1954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71" creationId="{166F75A4-C475-4941-8EE2-B80A06A2C1BB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73" creationId="{A032553A-72E8-4B0D-8405-FF9771C9AF05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75" creationId="{765800AC-C3B9-498E-87BC-29FAE4C76B21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77" creationId="{1F9D6ACB-2FF4-49F9-978A-E0D5327FC635}"/>
          </ac:spMkLst>
        </pc:spChg>
        <pc:spChg chg="add del">
          <ac:chgData name="daliborka petrovic" userId="160076e59c83f058" providerId="LiveId" clId="{AE312858-853D-497D-974A-2C16A051C361}" dt="2025-11-08T18:35:22.057" v="290" actId="26606"/>
          <ac:spMkLst>
            <pc:docMk/>
            <pc:sldMk cId="4230245920" sldId="256"/>
            <ac:spMk id="79" creationId="{A5EC319D-0FEA-4B95-A3EA-01E35672C95B}"/>
          </ac:spMkLst>
        </pc:spChg>
        <pc:spChg chg="add del">
          <ac:chgData name="daliborka petrovic" userId="160076e59c83f058" providerId="LiveId" clId="{AE312858-853D-497D-974A-2C16A051C361}" dt="2025-11-08T18:34:58.865" v="286" actId="26606"/>
          <ac:spMkLst>
            <pc:docMk/>
            <pc:sldMk cId="4230245920" sldId="256"/>
            <ac:spMk id="106" creationId="{D6320AF9-619A-4175-865B-5663E1AEF4C5}"/>
          </ac:spMkLst>
        </pc:spChg>
        <pc:spChg chg="add del">
          <ac:chgData name="daliborka petrovic" userId="160076e59c83f058" providerId="LiveId" clId="{AE312858-853D-497D-974A-2C16A051C361}" dt="2025-11-08T18:34:58.865" v="286" actId="26606"/>
          <ac:spMkLst>
            <pc:docMk/>
            <pc:sldMk cId="4230245920" sldId="256"/>
            <ac:spMk id="109" creationId="{7E018740-5C2B-4A41-AC1A-7E68D1EC1954}"/>
          </ac:spMkLst>
        </pc:spChg>
        <pc:spChg chg="add del">
          <ac:chgData name="daliborka petrovic" userId="160076e59c83f058" providerId="LiveId" clId="{AE312858-853D-497D-974A-2C16A051C361}" dt="2025-11-08T18:34:58.865" v="286" actId="26606"/>
          <ac:spMkLst>
            <pc:docMk/>
            <pc:sldMk cId="4230245920" sldId="256"/>
            <ac:spMk id="111" creationId="{A032553A-72E8-4B0D-8405-FF9771C9AF05}"/>
          </ac:spMkLst>
        </pc:spChg>
        <pc:spChg chg="add del">
          <ac:chgData name="daliborka petrovic" userId="160076e59c83f058" providerId="LiveId" clId="{AE312858-853D-497D-974A-2C16A051C361}" dt="2025-11-08T18:34:58.865" v="286" actId="26606"/>
          <ac:spMkLst>
            <pc:docMk/>
            <pc:sldMk cId="4230245920" sldId="256"/>
            <ac:spMk id="113" creationId="{1F9D6ACB-2FF4-49F9-978A-E0D5327FC635}"/>
          </ac:spMkLst>
        </pc:spChg>
        <pc:spChg chg="add del">
          <ac:chgData name="daliborka petrovic" userId="160076e59c83f058" providerId="LiveId" clId="{AE312858-853D-497D-974A-2C16A051C361}" dt="2025-11-08T18:34:58.865" v="286" actId="26606"/>
          <ac:spMkLst>
            <pc:docMk/>
            <pc:sldMk cId="4230245920" sldId="256"/>
            <ac:spMk id="114" creationId="{A5EC319D-0FEA-4B95-A3EA-01E35672C95B}"/>
          </ac:spMkLst>
        </pc:spChg>
        <pc:spChg chg="add del">
          <ac:chgData name="daliborka petrovic" userId="160076e59c83f058" providerId="LiveId" clId="{AE312858-853D-497D-974A-2C16A051C361}" dt="2025-11-08T18:35:22.050" v="289" actId="26606"/>
          <ac:spMkLst>
            <pc:docMk/>
            <pc:sldMk cId="4230245920" sldId="256"/>
            <ac:spMk id="126" creationId="{A65AC7D1-EAA9-48F5-B509-60A7F50BF703}"/>
          </ac:spMkLst>
        </pc:spChg>
        <pc:spChg chg="add del">
          <ac:chgData name="daliborka petrovic" userId="160076e59c83f058" providerId="LiveId" clId="{AE312858-853D-497D-974A-2C16A051C361}" dt="2025-11-08T18:35:22.050" v="289" actId="26606"/>
          <ac:spMkLst>
            <pc:docMk/>
            <pc:sldMk cId="4230245920" sldId="256"/>
            <ac:spMk id="127" creationId="{D6320AF9-619A-4175-865B-5663E1AEF4C5}"/>
          </ac:spMkLst>
        </pc:spChg>
        <pc:spChg chg="add del">
          <ac:chgData name="daliborka petrovic" userId="160076e59c83f058" providerId="LiveId" clId="{AE312858-853D-497D-974A-2C16A051C361}" dt="2025-11-08T18:35:22.050" v="289" actId="26606"/>
          <ac:spMkLst>
            <pc:docMk/>
            <pc:sldMk cId="4230245920" sldId="256"/>
            <ac:spMk id="130" creationId="{7E018740-5C2B-4A41-AC1A-7E68D1EC1954}"/>
          </ac:spMkLst>
        </pc:spChg>
        <pc:spChg chg="add del">
          <ac:chgData name="daliborka petrovic" userId="160076e59c83f058" providerId="LiveId" clId="{AE312858-853D-497D-974A-2C16A051C361}" dt="2025-11-08T18:35:22.050" v="289" actId="26606"/>
          <ac:spMkLst>
            <pc:docMk/>
            <pc:sldMk cId="4230245920" sldId="256"/>
            <ac:spMk id="133" creationId="{765800AC-C3B9-498E-87BC-29FAE4C76B21}"/>
          </ac:spMkLst>
        </pc:spChg>
        <pc:spChg chg="add del">
          <ac:chgData name="daliborka petrovic" userId="160076e59c83f058" providerId="LiveId" clId="{AE312858-853D-497D-974A-2C16A051C361}" dt="2025-11-08T18:35:22.050" v="289" actId="26606"/>
          <ac:spMkLst>
            <pc:docMk/>
            <pc:sldMk cId="4230245920" sldId="256"/>
            <ac:spMk id="134" creationId="{1F9D6ACB-2FF4-49F9-978A-E0D5327FC635}"/>
          </ac:spMkLst>
        </pc:spChg>
        <pc:spChg chg="add del">
          <ac:chgData name="daliborka petrovic" userId="160076e59c83f058" providerId="LiveId" clId="{AE312858-853D-497D-974A-2C16A051C361}" dt="2025-11-08T18:35:22.050" v="289" actId="26606"/>
          <ac:spMkLst>
            <pc:docMk/>
            <pc:sldMk cId="4230245920" sldId="256"/>
            <ac:spMk id="135" creationId="{A5EC319D-0FEA-4B95-A3EA-01E35672C95B}"/>
          </ac:spMkLst>
        </pc:spChg>
        <pc:spChg chg="add mod">
          <ac:chgData name="daliborka petrovic" userId="160076e59c83f058" providerId="LiveId" clId="{AE312858-853D-497D-974A-2C16A051C361}" dt="2025-11-08T18:35:41.487" v="293" actId="14100"/>
          <ac:spMkLst>
            <pc:docMk/>
            <pc:sldMk cId="4230245920" sldId="256"/>
            <ac:spMk id="140" creationId="{9CCD9BB7-C4D3-7CEE-6441-2C6745397749}"/>
          </ac:spMkLst>
        </pc:spChg>
        <pc:grpChg chg="add del">
          <ac:chgData name="daliborka petrovic" userId="160076e59c83f058" providerId="LiveId" clId="{AE312858-853D-497D-974A-2C16A051C361}" dt="2025-11-08T18:24:56.677" v="240" actId="26606"/>
          <ac:grpSpMkLst>
            <pc:docMk/>
            <pc:sldMk cId="4230245920" sldId="256"/>
            <ac:grpSpMk id="8" creationId="{B4DE830A-B531-4A3B-96F6-0ECE88B08555}"/>
          </ac:grpSpMkLst>
        </pc:grpChg>
        <pc:grpChg chg="add">
          <ac:chgData name="daliborka petrovic" userId="160076e59c83f058" providerId="LiveId" clId="{AE312858-853D-497D-974A-2C16A051C361}" dt="2025-11-08T18:25:04.333" v="243" actId="26606"/>
          <ac:grpSpMkLst>
            <pc:docMk/>
            <pc:sldMk cId="4230245920" sldId="256"/>
            <ac:grpSpMk id="43" creationId="{B4DE830A-B531-4A3B-96F6-0ECE88B08555}"/>
          </ac:grpSpMkLst>
        </pc:grpChg>
        <pc:picChg chg="add del mod">
          <ac:chgData name="daliborka petrovic" userId="160076e59c83f058" providerId="LiveId" clId="{AE312858-853D-497D-974A-2C16A051C361}" dt="2025-11-08T18:28:04.022" v="266" actId="21"/>
          <ac:picMkLst>
            <pc:docMk/>
            <pc:sldMk cId="4230245920" sldId="256"/>
            <ac:picMk id="3" creationId="{F15BFCEA-FD99-8164-A951-A18CE56166E3}"/>
          </ac:picMkLst>
        </pc:picChg>
        <pc:picChg chg="add del mod">
          <ac:chgData name="daliborka petrovic" userId="160076e59c83f058" providerId="LiveId" clId="{AE312858-853D-497D-974A-2C16A051C361}" dt="2025-11-08T18:28:00.121" v="265" actId="21"/>
          <ac:picMkLst>
            <pc:docMk/>
            <pc:sldMk cId="4230245920" sldId="256"/>
            <ac:picMk id="7" creationId="{D7EA00BC-A11D-4CEC-A413-3DCD33A2B887}"/>
          </ac:picMkLst>
        </pc:picChg>
        <pc:picChg chg="add del">
          <ac:chgData name="daliborka petrovic" userId="160076e59c83f058" providerId="LiveId" clId="{AE312858-853D-497D-974A-2C16A051C361}" dt="2025-11-08T18:28:38.290" v="268" actId="21"/>
          <ac:picMkLst>
            <pc:docMk/>
            <pc:sldMk cId="4230245920" sldId="256"/>
            <ac:picMk id="19" creationId="{6621FBC3-1BF7-5B7B-BDBD-3520F2CA42A7}"/>
          </ac:picMkLst>
        </pc:picChg>
        <pc:picChg chg="add del mod">
          <ac:chgData name="daliborka petrovic" userId="160076e59c83f058" providerId="LiveId" clId="{AE312858-853D-497D-974A-2C16A051C361}" dt="2025-11-08T18:29:03.023" v="272" actId="21"/>
          <ac:picMkLst>
            <pc:docMk/>
            <pc:sldMk cId="4230245920" sldId="256"/>
            <ac:picMk id="21" creationId="{0F279618-760A-8A1C-525A-2F1F6EFCE383}"/>
          </ac:picMkLst>
        </pc:picChg>
        <pc:picChg chg="add del">
          <ac:chgData name="daliborka petrovic" userId="160076e59c83f058" providerId="LiveId" clId="{AE312858-853D-497D-974A-2C16A051C361}" dt="2025-11-08T18:28:55.409" v="271" actId="21"/>
          <ac:picMkLst>
            <pc:docMk/>
            <pc:sldMk cId="4230245920" sldId="256"/>
            <ac:picMk id="42" creationId="{4BD8D179-9E42-C538-1F8B-487D01473A31}"/>
          </ac:picMkLst>
        </pc:picChg>
        <pc:picChg chg="add mod ord">
          <ac:chgData name="daliborka petrovic" userId="160076e59c83f058" providerId="LiveId" clId="{AE312858-853D-497D-974A-2C16A051C361}" dt="2025-11-08T18:35:29.643" v="291" actId="1076"/>
          <ac:picMkLst>
            <pc:docMk/>
            <pc:sldMk cId="4230245920" sldId="256"/>
            <ac:picMk id="44" creationId="{5BD137C8-0B9C-E982-B106-53501213EA34}"/>
          </ac:picMkLst>
        </pc:picChg>
        <pc:cxnChg chg="mod replId">
          <ac:chgData name="daliborka petrovic" userId="160076e59c83f058" providerId="LiveId" clId="{AE312858-853D-497D-974A-2C16A051C361}" dt="2025-11-08T18:34:58.865" v="287" actId="26606"/>
          <ac:cxnSpMkLst>
            <pc:docMk/>
            <pc:sldMk cId="4230245920" sldId="256"/>
            <ac:cxnSpMk id="50" creationId="{2B8267CA-A7A5-4E11-9D92-4EAC3DD3E809}"/>
          </ac:cxnSpMkLst>
        </pc:cxnChg>
        <pc:cxnChg chg="mod replId">
          <ac:chgData name="daliborka petrovic" userId="160076e59c83f058" providerId="LiveId" clId="{AE312858-853D-497D-974A-2C16A051C361}" dt="2025-11-08T18:34:58.865" v="287" actId="26606"/>
          <ac:cxnSpMkLst>
            <pc:docMk/>
            <pc:sldMk cId="4230245920" sldId="256"/>
            <ac:cxnSpMk id="51" creationId="{E83D61B5-C6B4-4A4B-85AD-FEE7A54912C0}"/>
          </ac:cxnSpMkLst>
        </pc:cxnChg>
      </pc:sldChg>
      <pc:sldChg chg="addSp delSp modSp del mod">
        <pc:chgData name="daliborka petrovic" userId="160076e59c83f058" providerId="LiveId" clId="{AE312858-853D-497D-974A-2C16A051C361}" dt="2025-11-08T18:41:29.523" v="304" actId="2696"/>
        <pc:sldMkLst>
          <pc:docMk/>
          <pc:sldMk cId="3181099674" sldId="257"/>
        </pc:sldMkLst>
        <pc:spChg chg="mod">
          <ac:chgData name="daliborka petrovic" userId="160076e59c83f058" providerId="LiveId" clId="{AE312858-853D-497D-974A-2C16A051C361}" dt="2025-11-08T17:18:07.907" v="65"/>
          <ac:spMkLst>
            <pc:docMk/>
            <pc:sldMk cId="3181099674" sldId="257"/>
            <ac:spMk id="2" creationId="{1F7B4D2F-FC0E-03A7-EA50-DBEB30946BBE}"/>
          </ac:spMkLst>
        </pc:spChg>
        <pc:spChg chg="add del mod">
          <ac:chgData name="daliborka petrovic" userId="160076e59c83f058" providerId="LiveId" clId="{AE312858-853D-497D-974A-2C16A051C361}" dt="2025-11-08T18:40:16.543" v="298" actId="21"/>
          <ac:spMkLst>
            <pc:docMk/>
            <pc:sldMk cId="3181099674" sldId="257"/>
            <ac:spMk id="4" creationId="{D7F6CB49-E1D8-8D0C-5CA1-7383C327ABB2}"/>
          </ac:spMkLst>
        </pc:spChg>
        <pc:spChg chg="add del">
          <ac:chgData name="daliborka petrovic" userId="160076e59c83f058" providerId="LiveId" clId="{AE312858-853D-497D-974A-2C16A051C361}" dt="2025-11-08T18:40:16.543" v="298" actId="21"/>
          <ac:spMkLst>
            <pc:docMk/>
            <pc:sldMk cId="3181099674" sldId="257"/>
            <ac:spMk id="5" creationId="{3D604B18-0E47-8C6C-7741-A6BFC1F73EA5}"/>
          </ac:spMkLst>
        </pc:spChg>
        <pc:spChg chg="add del">
          <ac:chgData name="daliborka petrovic" userId="160076e59c83f058" providerId="LiveId" clId="{AE312858-853D-497D-974A-2C16A051C361}" dt="2025-11-08T18:40:16.543" v="298" actId="21"/>
          <ac:spMkLst>
            <pc:docMk/>
            <pc:sldMk cId="3181099674" sldId="257"/>
            <ac:spMk id="6" creationId="{F3ACCB1D-0322-A3D8-8EB3-3953A4ECC4BB}"/>
          </ac:spMkLst>
        </pc:spChg>
        <pc:spChg chg="add del">
          <ac:chgData name="daliborka petrovic" userId="160076e59c83f058" providerId="LiveId" clId="{AE312858-853D-497D-974A-2C16A051C361}" dt="2025-11-08T18:40:16.543" v="298" actId="21"/>
          <ac:spMkLst>
            <pc:docMk/>
            <pc:sldMk cId="3181099674" sldId="257"/>
            <ac:spMk id="7" creationId="{07256DBD-3281-FDC8-3CC8-44141764EE50}"/>
          </ac:spMkLst>
        </pc:spChg>
        <pc:spChg chg="add del mod">
          <ac:chgData name="daliborka petrovic" userId="160076e59c83f058" providerId="LiveId" clId="{AE312858-853D-497D-974A-2C16A051C361}" dt="2025-11-08T18:40:58.598" v="300" actId="21"/>
          <ac:spMkLst>
            <pc:docMk/>
            <pc:sldMk cId="3181099674" sldId="257"/>
            <ac:spMk id="8" creationId="{AFD76222-7B90-40EC-4068-F14B4D82C995}"/>
          </ac:spMkLst>
        </pc:spChg>
        <pc:spChg chg="add del mod">
          <ac:chgData name="daliborka petrovic" userId="160076e59c83f058" providerId="LiveId" clId="{AE312858-853D-497D-974A-2C16A051C361}" dt="2025-11-08T18:40:58.598" v="300" actId="21"/>
          <ac:spMkLst>
            <pc:docMk/>
            <pc:sldMk cId="3181099674" sldId="257"/>
            <ac:spMk id="9" creationId="{A9ABA29D-6AA8-2221-3026-98DFB593BCD5}"/>
          </ac:spMkLst>
        </pc:spChg>
        <pc:spChg chg="add del mod">
          <ac:chgData name="daliborka petrovic" userId="160076e59c83f058" providerId="LiveId" clId="{AE312858-853D-497D-974A-2C16A051C361}" dt="2025-11-08T18:40:58.598" v="300" actId="21"/>
          <ac:spMkLst>
            <pc:docMk/>
            <pc:sldMk cId="3181099674" sldId="257"/>
            <ac:spMk id="10" creationId="{03960ABE-F996-7BB5-8A13-537FC794C0F4}"/>
          </ac:spMkLst>
        </pc:spChg>
        <pc:spChg chg="add del mod">
          <ac:chgData name="daliborka petrovic" userId="160076e59c83f058" providerId="LiveId" clId="{AE312858-853D-497D-974A-2C16A051C361}" dt="2025-11-08T18:40:58.598" v="300" actId="21"/>
          <ac:spMkLst>
            <pc:docMk/>
            <pc:sldMk cId="3181099674" sldId="257"/>
            <ac:spMk id="11" creationId="{1320C52A-11C2-A99B-23F8-8AE91F8EBDD3}"/>
          </ac:spMkLst>
        </pc:spChg>
        <pc:picChg chg="del">
          <ac:chgData name="daliborka petrovic" userId="160076e59c83f058" providerId="LiveId" clId="{AE312858-853D-497D-974A-2C16A051C361}" dt="2025-11-08T18:38:41.446" v="294" actId="21"/>
          <ac:picMkLst>
            <pc:docMk/>
            <pc:sldMk cId="3181099674" sldId="257"/>
            <ac:picMk id="3" creationId="{7AD7CA5E-85D7-2D82-2429-E9A27B497104}"/>
          </ac:picMkLst>
        </pc:picChg>
        <pc:picChg chg="add mod">
          <ac:chgData name="daliborka petrovic" userId="160076e59c83f058" providerId="LiveId" clId="{AE312858-853D-497D-974A-2C16A051C361}" dt="2025-11-08T18:41:25.083" v="303" actId="14100"/>
          <ac:picMkLst>
            <pc:docMk/>
            <pc:sldMk cId="3181099674" sldId="257"/>
            <ac:picMk id="12" creationId="{E111BD3A-2938-3DB2-F8DD-602AB143E407}"/>
          </ac:picMkLst>
        </pc:picChg>
      </pc:sldChg>
      <pc:sldChg chg="addSp delSp modSp mod setBg">
        <pc:chgData name="daliborka petrovic" userId="160076e59c83f058" providerId="LiveId" clId="{AE312858-853D-497D-974A-2C16A051C361}" dt="2025-11-08T18:57:39.180" v="456" actId="255"/>
        <pc:sldMkLst>
          <pc:docMk/>
          <pc:sldMk cId="1247057338" sldId="258"/>
        </pc:sldMkLst>
        <pc:spChg chg="mod ord">
          <ac:chgData name="daliborka petrovic" userId="160076e59c83f058" providerId="LiveId" clId="{AE312858-853D-497D-974A-2C16A051C361}" dt="2025-11-08T18:57:14.325" v="454" actId="26606"/>
          <ac:spMkLst>
            <pc:docMk/>
            <pc:sldMk cId="1247057338" sldId="258"/>
            <ac:spMk id="2" creationId="{FF0BECB9-5CA4-D46E-61CD-6D7216B54746}"/>
          </ac:spMkLst>
        </pc:spChg>
        <pc:spChg chg="add mod">
          <ac:chgData name="daliborka petrovic" userId="160076e59c83f058" providerId="LiveId" clId="{AE312858-853D-497D-974A-2C16A051C361}" dt="2025-11-08T18:57:14.325" v="454" actId="26606"/>
          <ac:spMkLst>
            <pc:docMk/>
            <pc:sldMk cId="1247057338" sldId="258"/>
            <ac:spMk id="4" creationId="{D41AD1C5-A0FC-1A63-4615-4768F9EDEFD6}"/>
          </ac:spMkLst>
        </pc:spChg>
        <pc:spChg chg="add del mod">
          <ac:chgData name="daliborka petrovic" userId="160076e59c83f058" providerId="LiveId" clId="{AE312858-853D-497D-974A-2C16A051C361}" dt="2025-11-08T18:54:41.851" v="431" actId="26606"/>
          <ac:spMkLst>
            <pc:docMk/>
            <pc:sldMk cId="1247057338" sldId="258"/>
            <ac:spMk id="5" creationId="{3F991426-E11B-0531-3929-06D900695F75}"/>
          </ac:spMkLst>
        </pc:spChg>
        <pc:spChg chg="add del">
          <ac:chgData name="daliborka petrovic" userId="160076e59c83f058" providerId="LiveId" clId="{AE312858-853D-497D-974A-2C16A051C361}" dt="2025-11-08T18:57:14.117" v="453" actId="26606"/>
          <ac:spMkLst>
            <pc:docMk/>
            <pc:sldMk cId="1247057338" sldId="258"/>
            <ac:spMk id="24" creationId="{655AE6B0-AC9E-4167-806F-E9DB135FC46B}"/>
          </ac:spMkLst>
        </pc:spChg>
        <pc:spChg chg="add del">
          <ac:chgData name="daliborka petrovic" userId="160076e59c83f058" providerId="LiveId" clId="{AE312858-853D-497D-974A-2C16A051C361}" dt="2025-11-08T18:57:14.117" v="453" actId="26606"/>
          <ac:spMkLst>
            <pc:docMk/>
            <pc:sldMk cId="1247057338" sldId="258"/>
            <ac:spMk id="37" creationId="{87BD1F4E-A66D-4C06-86DA-8D56CA7A3B41}"/>
          </ac:spMkLst>
        </pc:spChg>
        <pc:grpChg chg="add del">
          <ac:chgData name="daliborka petrovic" userId="160076e59c83f058" providerId="LiveId" clId="{AE312858-853D-497D-974A-2C16A051C361}" dt="2025-11-08T18:57:14.117" v="453" actId="26606"/>
          <ac:grpSpMkLst>
            <pc:docMk/>
            <pc:sldMk cId="1247057338" sldId="258"/>
            <ac:grpSpMk id="12" creationId="{D920209C-E85B-4D6F-A56F-724F5ADA811C}"/>
          </ac:grpSpMkLst>
        </pc:grpChg>
        <pc:grpChg chg="add del">
          <ac:chgData name="daliborka petrovic" userId="160076e59c83f058" providerId="LiveId" clId="{AE312858-853D-497D-974A-2C16A051C361}" dt="2025-11-08T18:57:14.117" v="453" actId="26606"/>
          <ac:grpSpMkLst>
            <pc:docMk/>
            <pc:sldMk cId="1247057338" sldId="258"/>
            <ac:grpSpMk id="26" creationId="{3523416A-383B-4FDC-B4C9-D8EDDFE9C043}"/>
          </ac:grpSpMkLst>
        </pc:grpChg>
        <pc:grpChg chg="add">
          <ac:chgData name="daliborka petrovic" userId="160076e59c83f058" providerId="LiveId" clId="{AE312858-853D-497D-974A-2C16A051C361}" dt="2025-11-08T18:57:14.325" v="454" actId="26606"/>
          <ac:grpSpMkLst>
            <pc:docMk/>
            <pc:sldMk cId="1247057338" sldId="258"/>
            <ac:grpSpMk id="39" creationId="{D920209C-E85B-4D6F-A56F-724F5ADA811C}"/>
          </ac:grpSpMkLst>
        </pc:grpChg>
        <pc:graphicFrameChg chg="add mod modGraphic">
          <ac:chgData name="daliborka petrovic" userId="160076e59c83f058" providerId="LiveId" clId="{AE312858-853D-497D-974A-2C16A051C361}" dt="2025-11-08T18:57:39.180" v="456" actId="255"/>
          <ac:graphicFrameMkLst>
            <pc:docMk/>
            <pc:sldMk cId="1247057338" sldId="258"/>
            <ac:graphicFrameMk id="7" creationId="{DF266E9F-5B16-581B-72CD-671F7C0DACFE}"/>
          </ac:graphicFrameMkLst>
        </pc:graphicFrameChg>
        <pc:picChg chg="del">
          <ac:chgData name="daliborka petrovic" userId="160076e59c83f058" providerId="LiveId" clId="{AE312858-853D-497D-974A-2C16A051C361}" dt="2025-11-08T18:51:04.725" v="408" actId="21"/>
          <ac:picMkLst>
            <pc:docMk/>
            <pc:sldMk cId="1247057338" sldId="258"/>
            <ac:picMk id="3" creationId="{75E7E7FB-4DC3-13A2-6122-541946E57633}"/>
          </ac:picMkLst>
        </pc:picChg>
      </pc:sldChg>
      <pc:sldChg chg="addSp delSp modSp del mod">
        <pc:chgData name="daliborka petrovic" userId="160076e59c83f058" providerId="LiveId" clId="{AE312858-853D-497D-974A-2C16A051C361}" dt="2025-11-09T12:09:54.416" v="505" actId="2696"/>
        <pc:sldMkLst>
          <pc:docMk/>
          <pc:sldMk cId="1965536801" sldId="259"/>
        </pc:sldMkLst>
        <pc:spChg chg="mod">
          <ac:chgData name="daliborka petrovic" userId="160076e59c83f058" providerId="LiveId" clId="{AE312858-853D-497D-974A-2C16A051C361}" dt="2025-11-08T17:18:07.907" v="65"/>
          <ac:spMkLst>
            <pc:docMk/>
            <pc:sldMk cId="1965536801" sldId="259"/>
            <ac:spMk id="2" creationId="{59CB295F-DD23-C22B-55AC-F2EA25E7F7A1}"/>
          </ac:spMkLst>
        </pc:spChg>
        <pc:spChg chg="add mod">
          <ac:chgData name="daliborka petrovic" userId="160076e59c83f058" providerId="LiveId" clId="{AE312858-853D-497D-974A-2C16A051C361}" dt="2025-11-09T12:03:01.335" v="478" actId="1076"/>
          <ac:spMkLst>
            <pc:docMk/>
            <pc:sldMk cId="1965536801" sldId="259"/>
            <ac:spMk id="3" creationId="{C3721595-C116-4D2F-CA3E-824413B16B77}"/>
          </ac:spMkLst>
        </pc:spChg>
        <pc:spChg chg="add del mod">
          <ac:chgData name="daliborka petrovic" userId="160076e59c83f058" providerId="LiveId" clId="{AE312858-853D-497D-974A-2C16A051C361}" dt="2025-11-09T12:07:24.869" v="497" actId="21"/>
          <ac:spMkLst>
            <pc:docMk/>
            <pc:sldMk cId="1965536801" sldId="259"/>
            <ac:spMk id="4" creationId="{A7E43A4C-1E31-336C-9D47-96476D706365}"/>
          </ac:spMkLst>
        </pc:spChg>
        <pc:spChg chg="add del mod">
          <ac:chgData name="daliborka petrovic" userId="160076e59c83f058" providerId="LiveId" clId="{AE312858-853D-497D-974A-2C16A051C361}" dt="2025-11-09T12:02:22.548" v="473" actId="21"/>
          <ac:spMkLst>
            <pc:docMk/>
            <pc:sldMk cId="1965536801" sldId="259"/>
            <ac:spMk id="5" creationId="{893D293B-DA0C-FB1A-3299-927DBB01FE51}"/>
          </ac:spMkLst>
        </pc:spChg>
        <pc:spChg chg="add del mod">
          <ac:chgData name="daliborka petrovic" userId="160076e59c83f058" providerId="LiveId" clId="{AE312858-853D-497D-974A-2C16A051C361}" dt="2025-11-09T12:05:39.486" v="488" actId="21"/>
          <ac:spMkLst>
            <pc:docMk/>
            <pc:sldMk cId="1965536801" sldId="259"/>
            <ac:spMk id="6" creationId="{4C65DCDE-EE7F-E179-CC91-55577EDB4542}"/>
          </ac:spMkLst>
        </pc:spChg>
        <pc:spChg chg="add mod">
          <ac:chgData name="daliborka petrovic" userId="160076e59c83f058" providerId="LiveId" clId="{AE312858-853D-497D-974A-2C16A051C361}" dt="2025-11-09T12:09:35.188" v="504" actId="255"/>
          <ac:spMkLst>
            <pc:docMk/>
            <pc:sldMk cId="1965536801" sldId="259"/>
            <ac:spMk id="9" creationId="{455A190E-6D05-8B85-FF05-28F4B01EAB83}"/>
          </ac:spMkLst>
        </pc:spChg>
        <pc:graphicFrameChg chg="add del mod">
          <ac:chgData name="daliborka petrovic" userId="160076e59c83f058" providerId="LiveId" clId="{AE312858-853D-497D-974A-2C16A051C361}" dt="2025-11-09T12:02:22.548" v="473" actId="21"/>
          <ac:graphicFrameMkLst>
            <pc:docMk/>
            <pc:sldMk cId="1965536801" sldId="259"/>
            <ac:graphicFrameMk id="4" creationId="{94E87E6D-BAB5-ACDA-2EFC-7A0AFB25ED63}"/>
          </ac:graphicFrameMkLst>
        </pc:graphicFrameChg>
        <pc:graphicFrameChg chg="add del mod">
          <ac:chgData name="daliborka petrovic" userId="160076e59c83f058" providerId="LiveId" clId="{AE312858-853D-497D-974A-2C16A051C361}" dt="2025-11-09T12:05:39.486" v="488" actId="21"/>
          <ac:graphicFrameMkLst>
            <pc:docMk/>
            <pc:sldMk cId="1965536801" sldId="259"/>
            <ac:graphicFrameMk id="5" creationId="{29929004-A674-5A58-CD82-A0BA14752869}"/>
          </ac:graphicFrameMkLst>
        </pc:graphicFrameChg>
        <pc:picChg chg="del">
          <ac:chgData name="daliborka petrovic" userId="160076e59c83f058" providerId="LiveId" clId="{AE312858-853D-497D-974A-2C16A051C361}" dt="2025-11-08T19:00:34.432" v="459" actId="21"/>
          <ac:picMkLst>
            <pc:docMk/>
            <pc:sldMk cId="1965536801" sldId="259"/>
            <ac:picMk id="3" creationId="{FFE03E94-2523-F5AD-00CD-07602C93CCD0}"/>
          </ac:picMkLst>
        </pc:picChg>
        <pc:picChg chg="add del mod">
          <ac:chgData name="daliborka petrovic" userId="160076e59c83f058" providerId="LiveId" clId="{AE312858-853D-497D-974A-2C16A051C361}" dt="2025-11-09T12:03:12.985" v="480" actId="21"/>
          <ac:picMkLst>
            <pc:docMk/>
            <pc:sldMk cId="1965536801" sldId="259"/>
            <ac:picMk id="6" creationId="{9C37FE1D-54F4-7F38-2A2A-8FBFD2AD8E31}"/>
          </ac:picMkLst>
        </pc:picChg>
        <pc:picChg chg="add del mod">
          <ac:chgData name="daliborka petrovic" userId="160076e59c83f058" providerId="LiveId" clId="{AE312858-853D-497D-974A-2C16A051C361}" dt="2025-11-09T12:07:15.378" v="496" actId="21"/>
          <ac:picMkLst>
            <pc:docMk/>
            <pc:sldMk cId="1965536801" sldId="259"/>
            <ac:picMk id="7" creationId="{58F512AC-096D-255E-34DE-DD1401ED6999}"/>
          </ac:picMkLst>
        </pc:picChg>
      </pc:sldChg>
      <pc:sldChg chg="addSp delSp modSp del mod setBg">
        <pc:chgData name="daliborka petrovic" userId="160076e59c83f058" providerId="LiveId" clId="{AE312858-853D-497D-974A-2C16A051C361}" dt="2025-11-09T12:17:58.361" v="560" actId="2696"/>
        <pc:sldMkLst>
          <pc:docMk/>
          <pc:sldMk cId="586994472" sldId="260"/>
        </pc:sldMkLst>
        <pc:spChg chg="mod ord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2" creationId="{38F5BCA2-52B4-774A-4A7F-E3420BFECBDB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20" creationId="{F5F0CD5C-72F3-4090-8A69-8E15CB432AC2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22" creationId="{217496A2-9394-4FB7-BA0E-717D2D2E7A43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28" creationId="{67374FB5-CBB7-46FF-95B5-2251BC6856ED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30" creationId="{34BCEAB7-D9E0-40A4-9254-8593BD346EAB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32" creationId="{D567A354-BB63-405C-8E5F-2F510E670F16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34" creationId="{9185A8D7-2F20-4F7A-97BE-21DB1654C7F7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36" creationId="{CB65BD56-22B3-4E13-BFCA-B8E8BEB92D6C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38" creationId="{6790ED68-BCA0-4247-A72F-1CB85DF068C3}"/>
          </ac:spMkLst>
        </pc:spChg>
        <pc:spChg chg="add del">
          <ac:chgData name="daliborka petrovic" userId="160076e59c83f058" providerId="LiveId" clId="{AE312858-853D-497D-974A-2C16A051C361}" dt="2025-11-08T17:39:19.456" v="231" actId="26606"/>
          <ac:spMkLst>
            <pc:docMk/>
            <pc:sldMk cId="586994472" sldId="260"/>
            <ac:spMk id="40" creationId="{DD0F2B3F-DC55-4FA7-B667-1ACD07920937}"/>
          </ac:spMkLst>
        </pc:spChg>
        <pc:spChg chg="add del">
          <ac:chgData name="daliborka petrovic" userId="160076e59c83f058" providerId="LiveId" clId="{AE312858-853D-497D-974A-2C16A051C361}" dt="2025-11-08T17:39:06.175" v="224" actId="26606"/>
          <ac:spMkLst>
            <pc:docMk/>
            <pc:sldMk cId="586994472" sldId="260"/>
            <ac:spMk id="57" creationId="{AA330523-F25B-4007-B3E5-ABB5637D160A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65" creationId="{67374FB5-CBB7-46FF-95B5-2251BC6856ED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67" creationId="{34BCEAB7-D9E0-40A4-9254-8593BD346EAB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69" creationId="{D567A354-BB63-405C-8E5F-2F510E670F16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71" creationId="{9185A8D7-2F20-4F7A-97BE-21DB1654C7F7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73" creationId="{CB65BD56-22B3-4E13-BFCA-B8E8BEB92D6C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77" creationId="{DD0F2B3F-DC55-4FA7-B667-1ACD07920937}"/>
          </ac:spMkLst>
        </pc:spChg>
        <pc:spChg chg="add del">
          <ac:chgData name="daliborka petrovic" userId="160076e59c83f058" providerId="LiveId" clId="{AE312858-853D-497D-974A-2C16A051C361}" dt="2025-11-08T17:39:07.259" v="226" actId="26606"/>
          <ac:spMkLst>
            <pc:docMk/>
            <pc:sldMk cId="586994472" sldId="260"/>
            <ac:spMk id="78" creationId="{F5F0CD5C-72F3-4090-8A69-8E15CB432AC2}"/>
          </ac:spMkLst>
        </pc:spChg>
        <pc:picChg chg="mod">
          <ac:chgData name="daliborka petrovic" userId="160076e59c83f058" providerId="LiveId" clId="{AE312858-853D-497D-974A-2C16A051C361}" dt="2025-11-08T17:39:18.096" v="230" actId="14100"/>
          <ac:picMkLst>
            <pc:docMk/>
            <pc:sldMk cId="586994472" sldId="260"/>
            <ac:picMk id="3" creationId="{5AB4D478-D1F3-84B2-27AA-C8C2234E5C92}"/>
          </ac:picMkLst>
        </pc:picChg>
      </pc:sldChg>
      <pc:sldChg chg="modSp del mod">
        <pc:chgData name="daliborka petrovic" userId="160076e59c83f058" providerId="LiveId" clId="{AE312858-853D-497D-974A-2C16A051C361}" dt="2025-11-09T12:23:31.839" v="620" actId="2696"/>
        <pc:sldMkLst>
          <pc:docMk/>
          <pc:sldMk cId="3809522706" sldId="261"/>
        </pc:sldMkLst>
        <pc:spChg chg="mod">
          <ac:chgData name="daliborka petrovic" userId="160076e59c83f058" providerId="LiveId" clId="{AE312858-853D-497D-974A-2C16A051C361}" dt="2025-11-08T17:18:07.907" v="65"/>
          <ac:spMkLst>
            <pc:docMk/>
            <pc:sldMk cId="3809522706" sldId="261"/>
            <ac:spMk id="2" creationId="{A5B67664-4901-3A02-06FE-DECA3909D35D}"/>
          </ac:spMkLst>
        </pc:spChg>
        <pc:picChg chg="mod">
          <ac:chgData name="daliborka petrovic" userId="160076e59c83f058" providerId="LiveId" clId="{AE312858-853D-497D-974A-2C16A051C361}" dt="2025-11-08T18:58:06.090" v="458" actId="1076"/>
          <ac:picMkLst>
            <pc:docMk/>
            <pc:sldMk cId="3809522706" sldId="261"/>
            <ac:picMk id="3" creationId="{79E76876-0539-5282-E496-726826F5BF2E}"/>
          </ac:picMkLst>
        </pc:picChg>
      </pc:sldChg>
      <pc:sldChg chg="addSp delSp modSp del mod">
        <pc:chgData name="daliborka petrovic" userId="160076e59c83f058" providerId="LiveId" clId="{AE312858-853D-497D-974A-2C16A051C361}" dt="2025-11-09T12:28:33.765" v="661" actId="2696"/>
        <pc:sldMkLst>
          <pc:docMk/>
          <pc:sldMk cId="3812828495" sldId="262"/>
        </pc:sldMkLst>
        <pc:spChg chg="mod">
          <ac:chgData name="daliborka petrovic" userId="160076e59c83f058" providerId="LiveId" clId="{AE312858-853D-497D-974A-2C16A051C361}" dt="2025-11-08T17:18:07.907" v="65"/>
          <ac:spMkLst>
            <pc:docMk/>
            <pc:sldMk cId="3812828495" sldId="262"/>
            <ac:spMk id="2" creationId="{CB1D9495-3B18-22FA-CE7A-2D347FB538CD}"/>
          </ac:spMkLst>
        </pc:spChg>
        <pc:spChg chg="add del mod">
          <ac:chgData name="daliborka petrovic" userId="160076e59c83f058" providerId="LiveId" clId="{AE312858-853D-497D-974A-2C16A051C361}" dt="2025-11-08T17:14:03.906" v="47" actId="26606"/>
          <ac:spMkLst>
            <pc:docMk/>
            <pc:sldMk cId="3812828495" sldId="262"/>
            <ac:spMk id="5" creationId="{7F144C00-25D3-4C7F-1591-76E6C8453D07}"/>
          </ac:spMkLst>
        </pc:spChg>
        <pc:spChg chg="add mod">
          <ac:chgData name="daliborka petrovic" userId="160076e59c83f058" providerId="LiveId" clId="{AE312858-853D-497D-974A-2C16A051C361}" dt="2025-11-08T17:10:58.508" v="19" actId="255"/>
          <ac:spMkLst>
            <pc:docMk/>
            <pc:sldMk cId="3812828495" sldId="262"/>
            <ac:spMk id="6" creationId="{266D4D19-9596-2311-0550-2877FAED8C2D}"/>
          </ac:spMkLst>
        </pc:spChg>
        <pc:graphicFrameChg chg="add del">
          <ac:chgData name="daliborka petrovic" userId="160076e59c83f058" providerId="LiveId" clId="{AE312858-853D-497D-974A-2C16A051C361}" dt="2025-11-08T17:13:51.813" v="42" actId="26606"/>
          <ac:graphicFrameMkLst>
            <pc:docMk/>
            <pc:sldMk cId="3812828495" sldId="262"/>
            <ac:graphicFrameMk id="8" creationId="{8B1F047D-708D-0DC4-D1B7-7F65ABFBC366}"/>
          </ac:graphicFrameMkLst>
        </pc:graphicFrameChg>
        <pc:graphicFrameChg chg="add del">
          <ac:chgData name="daliborka petrovic" userId="160076e59c83f058" providerId="LiveId" clId="{AE312858-853D-497D-974A-2C16A051C361}" dt="2025-11-08T17:13:59.927" v="44" actId="26606"/>
          <ac:graphicFrameMkLst>
            <pc:docMk/>
            <pc:sldMk cId="3812828495" sldId="262"/>
            <ac:graphicFrameMk id="10" creationId="{BD464E63-2E2C-73A3-68DE-D78C8221CD45}"/>
          </ac:graphicFrameMkLst>
        </pc:graphicFrameChg>
        <pc:graphicFrameChg chg="add del">
          <ac:chgData name="daliborka petrovic" userId="160076e59c83f058" providerId="LiveId" clId="{AE312858-853D-497D-974A-2C16A051C361}" dt="2025-11-08T17:14:03.826" v="46" actId="26606"/>
          <ac:graphicFrameMkLst>
            <pc:docMk/>
            <pc:sldMk cId="3812828495" sldId="262"/>
            <ac:graphicFrameMk id="12" creationId="{84F22D0A-8F5D-748F-B18A-0AAF0D643374}"/>
          </ac:graphicFrameMkLst>
        </pc:graphicFrameChg>
        <pc:graphicFrameChg chg="add">
          <ac:chgData name="daliborka petrovic" userId="160076e59c83f058" providerId="LiveId" clId="{AE312858-853D-497D-974A-2C16A051C361}" dt="2025-11-08T17:14:03.906" v="47" actId="26606"/>
          <ac:graphicFrameMkLst>
            <pc:docMk/>
            <pc:sldMk cId="3812828495" sldId="262"/>
            <ac:graphicFrameMk id="14" creationId="{BD464E63-2E2C-73A3-68DE-D78C8221CD45}"/>
          </ac:graphicFrameMkLst>
        </pc:graphicFrameChg>
        <pc:picChg chg="mod">
          <ac:chgData name="daliborka petrovic" userId="160076e59c83f058" providerId="LiveId" clId="{AE312858-853D-497D-974A-2C16A051C361}" dt="2025-11-08T17:14:25.601" v="49" actId="962"/>
          <ac:picMkLst>
            <pc:docMk/>
            <pc:sldMk cId="3812828495" sldId="262"/>
            <ac:picMk id="3" creationId="{0A7ADDF6-CB72-7EB7-5A82-2DC55F0BB872}"/>
          </ac:picMkLst>
        </pc:picChg>
      </pc:sldChg>
      <pc:sldChg chg="addSp delSp modSp new del mod">
        <pc:chgData name="daliborka petrovic" userId="160076e59c83f058" providerId="LiveId" clId="{AE312858-853D-497D-974A-2C16A051C361}" dt="2025-11-08T17:16:09.882" v="56" actId="2696"/>
        <pc:sldMkLst>
          <pc:docMk/>
          <pc:sldMk cId="3174637348" sldId="263"/>
        </pc:sldMkLst>
        <pc:spChg chg="del mod">
          <ac:chgData name="daliborka petrovic" userId="160076e59c83f058" providerId="LiveId" clId="{AE312858-853D-497D-974A-2C16A051C361}" dt="2025-11-08T17:15:55.276" v="53"/>
          <ac:spMkLst>
            <pc:docMk/>
            <pc:sldMk cId="3174637348" sldId="263"/>
            <ac:spMk id="2" creationId="{AE03D17F-5576-E740-021E-786CE512290C}"/>
          </ac:spMkLst>
        </pc:spChg>
        <pc:spChg chg="add mod">
          <ac:chgData name="daliborka petrovic" userId="160076e59c83f058" providerId="LiveId" clId="{AE312858-853D-497D-974A-2C16A051C361}" dt="2025-11-08T17:16:03.462" v="55" actId="1076"/>
          <ac:spMkLst>
            <pc:docMk/>
            <pc:sldMk cId="3174637348" sldId="263"/>
            <ac:spMk id="4" creationId="{32553C98-47A8-1231-270D-C8A7C03C65D3}"/>
          </ac:spMkLst>
        </pc:spChg>
        <pc:graphicFrameChg chg="add mod">
          <ac:chgData name="daliborka petrovic" userId="160076e59c83f058" providerId="LiveId" clId="{AE312858-853D-497D-974A-2C16A051C361}" dt="2025-11-08T17:16:03.462" v="55" actId="1076"/>
          <ac:graphicFrameMkLst>
            <pc:docMk/>
            <pc:sldMk cId="3174637348" sldId="263"/>
            <ac:graphicFrameMk id="3" creationId="{9D9E174F-64BA-05E2-0646-3CF27D57C573}"/>
          </ac:graphicFrameMkLst>
        </pc:graphicFrameChg>
      </pc:sldChg>
      <pc:sldChg chg="addSp delSp modSp new mod setBg">
        <pc:chgData name="daliborka petrovic" userId="160076e59c83f058" providerId="LiveId" clId="{AE312858-853D-497D-974A-2C16A051C361}" dt="2025-11-08T17:22:39.854" v="96" actId="14100"/>
        <pc:sldMkLst>
          <pc:docMk/>
          <pc:sldMk cId="3897921572" sldId="264"/>
        </pc:sldMkLst>
        <pc:spChg chg="mod">
          <ac:chgData name="daliborka petrovic" userId="160076e59c83f058" providerId="LiveId" clId="{AE312858-853D-497D-974A-2C16A051C361}" dt="2025-11-08T17:22:39.854" v="96" actId="14100"/>
          <ac:spMkLst>
            <pc:docMk/>
            <pc:sldMk cId="3897921572" sldId="264"/>
            <ac:spMk id="2" creationId="{49FCB2FC-FBE5-9638-5147-D3C7024BF73E}"/>
          </ac:spMkLst>
        </pc:spChg>
        <pc:spChg chg="add del mod">
          <ac:chgData name="daliborka petrovic" userId="160076e59c83f058" providerId="LiveId" clId="{AE312858-853D-497D-974A-2C16A051C361}" dt="2025-11-08T17:19:06.905" v="69"/>
          <ac:spMkLst>
            <pc:docMk/>
            <pc:sldMk cId="3897921572" sldId="264"/>
            <ac:spMk id="3" creationId="{C9B65C38-7854-2EC7-98EA-66A84E7C19C4}"/>
          </ac:spMkLst>
        </pc:spChg>
        <pc:spChg chg="add mod ord">
          <ac:chgData name="daliborka petrovic" userId="160076e59c83f058" providerId="LiveId" clId="{AE312858-853D-497D-974A-2C16A051C361}" dt="2025-11-08T17:22:23.858" v="94" actId="14100"/>
          <ac:spMkLst>
            <pc:docMk/>
            <pc:sldMk cId="3897921572" sldId="264"/>
            <ac:spMk id="5" creationId="{13721E0B-CD07-D007-A200-1806B17518D9}"/>
          </ac:spMkLst>
        </pc:spChg>
        <pc:spChg chg="add">
          <ac:chgData name="daliborka petrovic" userId="160076e59c83f058" providerId="LiveId" clId="{AE312858-853D-497D-974A-2C16A051C361}" dt="2025-11-08T17:19:44.603" v="72" actId="26606"/>
          <ac:spMkLst>
            <pc:docMk/>
            <pc:sldMk cId="3897921572" sldId="264"/>
            <ac:spMk id="37" creationId="{AA330523-F25B-4007-B3E5-ABB5637D160A}"/>
          </ac:spMkLst>
        </pc:spChg>
        <pc:grpChg chg="add del">
          <ac:chgData name="daliborka petrovic" userId="160076e59c83f058" providerId="LiveId" clId="{AE312858-853D-497D-974A-2C16A051C361}" dt="2025-11-08T17:19:44.603" v="72" actId="26606"/>
          <ac:grpSpMkLst>
            <pc:docMk/>
            <pc:sldMk cId="3897921572" sldId="264"/>
            <ac:grpSpMk id="10" creationId="{B4DE830A-B531-4A3B-96F6-0ECE88B08555}"/>
          </ac:grpSpMkLst>
        </pc:grpChg>
        <pc:grpChg chg="add">
          <ac:chgData name="daliborka petrovic" userId="160076e59c83f058" providerId="LiveId" clId="{AE312858-853D-497D-974A-2C16A051C361}" dt="2025-11-08T17:19:44.603" v="72" actId="26606"/>
          <ac:grpSpMkLst>
            <pc:docMk/>
            <pc:sldMk cId="3897921572" sldId="264"/>
            <ac:grpSpMk id="25" creationId="{B4DE830A-B531-4A3B-96F6-0ECE88B08555}"/>
          </ac:grpSpMkLst>
        </pc:grpChg>
        <pc:graphicFrameChg chg="add mod modGraphic">
          <ac:chgData name="daliborka petrovic" userId="160076e59c83f058" providerId="LiveId" clId="{AE312858-853D-497D-974A-2C16A051C361}" dt="2025-11-08T17:21:24.729" v="88" actId="14100"/>
          <ac:graphicFrameMkLst>
            <pc:docMk/>
            <pc:sldMk cId="3897921572" sldId="264"/>
            <ac:graphicFrameMk id="4" creationId="{EA550865-00A5-5BE3-F618-49395926BEFF}"/>
          </ac:graphicFrameMkLst>
        </pc:graphicFrameChg>
      </pc:sldChg>
      <pc:sldChg chg="addSp delSp modSp new del mod">
        <pc:chgData name="daliborka petrovic" userId="160076e59c83f058" providerId="LiveId" clId="{AE312858-853D-497D-974A-2C16A051C361}" dt="2025-11-08T17:25:15.584" v="103" actId="2696"/>
        <pc:sldMkLst>
          <pc:docMk/>
          <pc:sldMk cId="1292593065" sldId="265"/>
        </pc:sldMkLst>
        <pc:spChg chg="del">
          <ac:chgData name="daliborka petrovic" userId="160076e59c83f058" providerId="LiveId" clId="{AE312858-853D-497D-974A-2C16A051C361}" dt="2025-11-08T17:23:59.242" v="98"/>
          <ac:spMkLst>
            <pc:docMk/>
            <pc:sldMk cId="1292593065" sldId="265"/>
            <ac:spMk id="2" creationId="{CEF42495-7E57-174B-4051-823212414A80}"/>
          </ac:spMkLst>
        </pc:spChg>
        <pc:spChg chg="add mod">
          <ac:chgData name="daliborka petrovic" userId="160076e59c83f058" providerId="LiveId" clId="{AE312858-853D-497D-974A-2C16A051C361}" dt="2025-11-08T17:25:07.818" v="102" actId="21"/>
          <ac:spMkLst>
            <pc:docMk/>
            <pc:sldMk cId="1292593065" sldId="265"/>
            <ac:spMk id="3" creationId="{0614D1F0-02F8-E81F-109D-8D520F093B62}"/>
          </ac:spMkLst>
        </pc:spChg>
        <pc:spChg chg="add">
          <ac:chgData name="daliborka petrovic" userId="160076e59c83f058" providerId="LiveId" clId="{AE312858-853D-497D-974A-2C16A051C361}" dt="2025-11-08T17:24:55.433" v="101"/>
          <ac:spMkLst>
            <pc:docMk/>
            <pc:sldMk cId="1292593065" sldId="265"/>
            <ac:spMk id="5" creationId="{E1F35FB1-06A3-F776-873F-4396068D08AA}"/>
          </ac:spMkLst>
        </pc:spChg>
      </pc:sldChg>
      <pc:sldChg chg="addSp delSp modSp new mod setBg">
        <pc:chgData name="daliborka petrovic" userId="160076e59c83f058" providerId="LiveId" clId="{AE312858-853D-497D-974A-2C16A051C361}" dt="2025-11-08T17:33:10.255" v="162" actId="207"/>
        <pc:sldMkLst>
          <pc:docMk/>
          <pc:sldMk cId="3669031077" sldId="265"/>
        </pc:sldMkLst>
        <pc:spChg chg="mod">
          <ac:chgData name="daliborka petrovic" userId="160076e59c83f058" providerId="LiveId" clId="{AE312858-853D-497D-974A-2C16A051C361}" dt="2025-11-08T17:33:10.255" v="162" actId="207"/>
          <ac:spMkLst>
            <pc:docMk/>
            <pc:sldMk cId="3669031077" sldId="265"/>
            <ac:spMk id="2" creationId="{98816844-1B73-BBAB-07AA-0F536D49DBE3}"/>
          </ac:spMkLst>
        </pc:spChg>
        <pc:spChg chg="add del mod">
          <ac:chgData name="daliborka petrovic" userId="160076e59c83f058" providerId="LiveId" clId="{AE312858-853D-497D-974A-2C16A051C361}" dt="2025-11-08T17:26:51.829" v="112"/>
          <ac:spMkLst>
            <pc:docMk/>
            <pc:sldMk cId="3669031077" sldId="265"/>
            <ac:spMk id="3" creationId="{E7F60590-CD2F-BE4F-857F-6B0CADEBAF38}"/>
          </ac:spMkLst>
        </pc:spChg>
        <pc:spChg chg="add mod">
          <ac:chgData name="daliborka petrovic" userId="160076e59c83f058" providerId="LiveId" clId="{AE312858-853D-497D-974A-2C16A051C361}" dt="2025-11-08T17:32:37.377" v="159" actId="14100"/>
          <ac:spMkLst>
            <pc:docMk/>
            <pc:sldMk cId="3669031077" sldId="265"/>
            <ac:spMk id="4" creationId="{F2B53AF0-9F1B-5F20-82BD-4A8827CD6CEE}"/>
          </ac:spMkLst>
        </pc:spChg>
        <pc:spChg chg="add del">
          <ac:chgData name="daliborka petrovic" userId="160076e59c83f058" providerId="LiveId" clId="{AE312858-853D-497D-974A-2C16A051C361}" dt="2025-11-08T17:30:17.417" v="136" actId="26606"/>
          <ac:spMkLst>
            <pc:docMk/>
            <pc:sldMk cId="3669031077" sldId="265"/>
            <ac:spMk id="22" creationId="{3BCB5F6A-9EB0-40B0-9D13-3023E9A20508}"/>
          </ac:spMkLst>
        </pc:spChg>
        <pc:grpChg chg="add del">
          <ac:chgData name="daliborka petrovic" userId="160076e59c83f058" providerId="LiveId" clId="{AE312858-853D-497D-974A-2C16A051C361}" dt="2025-11-08T17:30:17.417" v="136" actId="26606"/>
          <ac:grpSpMkLst>
            <pc:docMk/>
            <pc:sldMk cId="3669031077" sldId="265"/>
            <ac:grpSpMk id="10" creationId="{10BE40E3-5550-4CDD-B4FD-387C33EBF157}"/>
          </ac:grpSpMkLst>
        </pc:grpChg>
        <pc:grpChg chg="add">
          <ac:chgData name="daliborka petrovic" userId="160076e59c83f058" providerId="LiveId" clId="{AE312858-853D-497D-974A-2C16A051C361}" dt="2025-11-08T17:30:17.431" v="137" actId="26606"/>
          <ac:grpSpMkLst>
            <pc:docMk/>
            <pc:sldMk cId="3669031077" sldId="265"/>
            <ac:grpSpMk id="11" creationId="{1F2B4773-3207-44CC-B7AC-892B70498211}"/>
          </ac:grpSpMkLst>
        </pc:grpChg>
        <pc:picChg chg="add del">
          <ac:chgData name="daliborka petrovic" userId="160076e59c83f058" providerId="LiveId" clId="{AE312858-853D-497D-974A-2C16A051C361}" dt="2025-11-08T17:30:17.417" v="136" actId="26606"/>
          <ac:picMkLst>
            <pc:docMk/>
            <pc:sldMk cId="3669031077" sldId="265"/>
            <ac:picMk id="6" creationId="{8184CDFF-079C-89A4-3A53-251FE42BBAE8}"/>
          </ac:picMkLst>
        </pc:picChg>
        <pc:picChg chg="add mod">
          <ac:chgData name="daliborka petrovic" userId="160076e59c83f058" providerId="LiveId" clId="{AE312858-853D-497D-974A-2C16A051C361}" dt="2025-11-08T17:32:30.095" v="158" actId="14100"/>
          <ac:picMkLst>
            <pc:docMk/>
            <pc:sldMk cId="3669031077" sldId="265"/>
            <ac:picMk id="8" creationId="{42A4B9C7-55AF-9484-2F1F-CBE07C3A62C2}"/>
          </ac:picMkLst>
        </pc:picChg>
      </pc:sldChg>
      <pc:sldChg chg="addSp delSp modSp new mod setBg addAnim delAnim setClrOvrMap">
        <pc:chgData name="daliborka petrovic" userId="160076e59c83f058" providerId="LiveId" clId="{AE312858-853D-497D-974A-2C16A051C361}" dt="2025-11-08T17:40:36.315" v="232" actId="114"/>
        <pc:sldMkLst>
          <pc:docMk/>
          <pc:sldMk cId="1608802672" sldId="266"/>
        </pc:sldMkLst>
        <pc:spChg chg="mod">
          <ac:chgData name="daliborka petrovic" userId="160076e59c83f058" providerId="LiveId" clId="{AE312858-853D-497D-974A-2C16A051C361}" dt="2025-11-08T17:40:36.315" v="232" actId="114"/>
          <ac:spMkLst>
            <pc:docMk/>
            <pc:sldMk cId="1608802672" sldId="266"/>
            <ac:spMk id="2" creationId="{7F238203-4BBD-2BD8-4DA7-A60DCA7E89B4}"/>
          </ac:spMkLst>
        </pc:spChg>
        <pc:spChg chg="add del">
          <ac:chgData name="daliborka petrovic" userId="160076e59c83f058" providerId="LiveId" clId="{AE312858-853D-497D-974A-2C16A051C361}" dt="2025-11-08T17:35:00.787" v="179" actId="26606"/>
          <ac:spMkLst>
            <pc:docMk/>
            <pc:sldMk cId="1608802672" sldId="266"/>
            <ac:spMk id="19" creationId="{2783C067-F8BF-4755-B516-8A0CD74CF60C}"/>
          </ac:spMkLst>
        </pc:spChg>
        <pc:spChg chg="add del">
          <ac:chgData name="daliborka petrovic" userId="160076e59c83f058" providerId="LiveId" clId="{AE312858-853D-497D-974A-2C16A051C361}" dt="2025-11-08T17:35:00.787" v="179" actId="26606"/>
          <ac:spMkLst>
            <pc:docMk/>
            <pc:sldMk cId="1608802672" sldId="266"/>
            <ac:spMk id="21" creationId="{2ED796EC-E7FF-46DB-B912-FB08BF12AA6E}"/>
          </ac:spMkLst>
        </pc:spChg>
        <pc:spChg chg="add del">
          <ac:chgData name="daliborka petrovic" userId="160076e59c83f058" providerId="LiveId" clId="{AE312858-853D-497D-974A-2C16A051C361}" dt="2025-11-08T17:35:00.787" v="179" actId="26606"/>
          <ac:spMkLst>
            <pc:docMk/>
            <pc:sldMk cId="1608802672" sldId="266"/>
            <ac:spMk id="23" creationId="{549A2DAB-B431-487D-95AD-BB0FECB49E57}"/>
          </ac:spMkLst>
        </pc:spChg>
        <pc:spChg chg="add del">
          <ac:chgData name="daliborka petrovic" userId="160076e59c83f058" providerId="LiveId" clId="{AE312858-853D-497D-974A-2C16A051C361}" dt="2025-11-08T17:35:00.787" v="179" actId="26606"/>
          <ac:spMkLst>
            <pc:docMk/>
            <pc:sldMk cId="1608802672" sldId="266"/>
            <ac:spMk id="25" creationId="{0819F787-32B4-46A8-BC57-C6571BCEE243}"/>
          </ac:spMkLst>
        </pc:spChg>
        <pc:spChg chg="add del">
          <ac:chgData name="daliborka petrovic" userId="160076e59c83f058" providerId="LiveId" clId="{AE312858-853D-497D-974A-2C16A051C361}" dt="2025-11-08T17:35:13.559" v="185" actId="26606"/>
          <ac:spMkLst>
            <pc:docMk/>
            <pc:sldMk cId="1608802672" sldId="266"/>
            <ac:spMk id="30" creationId="{69370F01-B8C9-4CE4-824C-92B2792E6ED0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31" creationId="{EF2BDF77-362C-43F0-8CBB-A969EC2AE0C4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33" creationId="{4BE96B01-3929-432D-B8C2-ADBCB74C2EF4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35" creationId="{2A6FCDE6-CDE2-4C51-B18E-A95CFB679714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37" creationId="{9D2E8756-2465-473A-BA2A-2DB1D6224745}"/>
          </ac:spMkLst>
        </pc:spChg>
        <pc:spChg chg="add del">
          <ac:chgData name="daliborka petrovic" userId="160076e59c83f058" providerId="LiveId" clId="{AE312858-853D-497D-974A-2C16A051C361}" dt="2025-11-08T17:35:09.173" v="183" actId="26606"/>
          <ac:spMkLst>
            <pc:docMk/>
            <pc:sldMk cId="1608802672" sldId="266"/>
            <ac:spMk id="40" creationId="{AA330523-F25B-4007-B3E5-ABB5637D160A}"/>
          </ac:spMkLst>
        </pc:spChg>
        <pc:spChg chg="add del">
          <ac:chgData name="daliborka petrovic" userId="160076e59c83f058" providerId="LiveId" clId="{AE312858-853D-497D-974A-2C16A051C361}" dt="2025-11-08T17:35:13.559" v="185" actId="26606"/>
          <ac:spMkLst>
            <pc:docMk/>
            <pc:sldMk cId="1608802672" sldId="266"/>
            <ac:spMk id="44" creationId="{0ADFFC45-3DC9-4433-926F-043E879D9DFC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60" creationId="{9179DE42-5613-4B35-A1E6-6CCBAA13C743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63" creationId="{52FB45E9-914E-4471-AC87-E475CD51767D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64" creationId="{C310626D-5743-49D4-8F7D-88C4F8F05774}"/>
          </ac:spMkLst>
        </pc:spChg>
        <pc:spChg chg="add del">
          <ac:chgData name="daliborka petrovic" userId="160076e59c83f058" providerId="LiveId" clId="{AE312858-853D-497D-974A-2C16A051C361}" dt="2025-11-08T17:35:17.733" v="188" actId="26606"/>
          <ac:spMkLst>
            <pc:docMk/>
            <pc:sldMk cId="1608802672" sldId="266"/>
            <ac:spMk id="65" creationId="{3C195FC1-B568-4C72-9902-34CB35DDD7A1}"/>
          </ac:spMkLst>
        </pc:spChg>
        <pc:spChg chg="add del">
          <ac:chgData name="daliborka petrovic" userId="160076e59c83f058" providerId="LiveId" clId="{AE312858-853D-497D-974A-2C16A051C361}" dt="2025-11-08T17:35:23.389" v="190" actId="26606"/>
          <ac:spMkLst>
            <pc:docMk/>
            <pc:sldMk cId="1608802672" sldId="266"/>
            <ac:spMk id="69" creationId="{4F57DB1C-6494-4CC4-A5E8-931957565379}"/>
          </ac:spMkLst>
        </pc:spChg>
        <pc:spChg chg="add del">
          <ac:chgData name="daliborka petrovic" userId="160076e59c83f058" providerId="LiveId" clId="{AE312858-853D-497D-974A-2C16A051C361}" dt="2025-11-08T17:35:23.389" v="190" actId="26606"/>
          <ac:spMkLst>
            <pc:docMk/>
            <pc:sldMk cId="1608802672" sldId="266"/>
            <ac:spMk id="70" creationId="{FFFB778B-5206-4BB0-A468-327E71367654}"/>
          </ac:spMkLst>
        </pc:spChg>
        <pc:spChg chg="add del">
          <ac:chgData name="daliborka petrovic" userId="160076e59c83f058" providerId="LiveId" clId="{AE312858-853D-497D-974A-2C16A051C361}" dt="2025-11-08T17:35:23.389" v="190" actId="26606"/>
          <ac:spMkLst>
            <pc:docMk/>
            <pc:sldMk cId="1608802672" sldId="266"/>
            <ac:spMk id="71" creationId="{E6C0471D-BE03-4D81-BDB5-D510BC0D8A77}"/>
          </ac:spMkLst>
        </pc:spChg>
        <pc:spChg chg="add del">
          <ac:chgData name="daliborka petrovic" userId="160076e59c83f058" providerId="LiveId" clId="{AE312858-853D-497D-974A-2C16A051C361}" dt="2025-11-08T17:35:23.389" v="190" actId="26606"/>
          <ac:spMkLst>
            <pc:docMk/>
            <pc:sldMk cId="1608802672" sldId="266"/>
            <ac:spMk id="74" creationId="{A27691EB-14CF-4237-B5EB-C94B92677A05}"/>
          </ac:spMkLst>
        </pc:spChg>
        <pc:spChg chg="add del">
          <ac:chgData name="daliborka petrovic" userId="160076e59c83f058" providerId="LiveId" clId="{AE312858-853D-497D-974A-2C16A051C361}" dt="2025-11-08T17:35:27.179" v="193" actId="26606"/>
          <ac:spMkLst>
            <pc:docMk/>
            <pc:sldMk cId="1608802672" sldId="266"/>
            <ac:spMk id="86" creationId="{9B8A5A16-7BE9-4AA1-9B5E-00FAFA5C8647}"/>
          </ac:spMkLst>
        </pc:spChg>
        <pc:spChg chg="add del">
          <ac:chgData name="daliborka petrovic" userId="160076e59c83f058" providerId="LiveId" clId="{AE312858-853D-497D-974A-2C16A051C361}" dt="2025-11-08T17:35:38.103" v="197" actId="26606"/>
          <ac:spMkLst>
            <pc:docMk/>
            <pc:sldMk cId="1608802672" sldId="266"/>
            <ac:spMk id="96" creationId="{AA330523-F25B-4007-B3E5-ABB5637D160A}"/>
          </ac:spMkLst>
        </pc:spChg>
        <pc:spChg chg="add del">
          <ac:chgData name="daliborka petrovic" userId="160076e59c83f058" providerId="LiveId" clId="{AE312858-853D-497D-974A-2C16A051C361}" dt="2025-11-08T17:36:05.797" v="204" actId="26606"/>
          <ac:spMkLst>
            <pc:docMk/>
            <pc:sldMk cId="1608802672" sldId="266"/>
            <ac:spMk id="108" creationId="{AA330523-F25B-4007-B3E5-ABB5637D160A}"/>
          </ac:spMkLst>
        </pc:spChg>
        <pc:grpChg chg="add del">
          <ac:chgData name="daliborka petrovic" userId="160076e59c83f058" providerId="LiveId" clId="{AE312858-853D-497D-974A-2C16A051C361}" dt="2025-11-08T17:35:00.787" v="179" actId="26606"/>
          <ac:grpSpMkLst>
            <pc:docMk/>
            <pc:sldMk cId="1608802672" sldId="266"/>
            <ac:grpSpMk id="7" creationId="{28460BD8-AE3F-4AC9-9D0B-717052AA5D3A}"/>
          </ac:grpSpMkLst>
        </pc:grpChg>
        <pc:grpChg chg="add del">
          <ac:chgData name="daliborka petrovic" userId="160076e59c83f058" providerId="LiveId" clId="{AE312858-853D-497D-974A-2C16A051C361}" dt="2025-11-08T17:35:09.173" v="183" actId="26606"/>
          <ac:grpSpMkLst>
            <pc:docMk/>
            <pc:sldMk cId="1608802672" sldId="266"/>
            <ac:grpSpMk id="9" creationId="{B4DE830A-B531-4A3B-96F6-0ECE88B08555}"/>
          </ac:grpSpMkLst>
        </pc:grpChg>
        <pc:grpChg chg="add del">
          <ac:chgData name="daliborka petrovic" userId="160076e59c83f058" providerId="LiveId" clId="{AE312858-853D-497D-974A-2C16A051C361}" dt="2025-11-08T17:35:13.559" v="185" actId="26606"/>
          <ac:grpSpMkLst>
            <pc:docMk/>
            <pc:sldMk cId="1608802672" sldId="266"/>
            <ac:grpSpMk id="42" creationId="{28460BD8-AE3F-4AC9-9D0B-717052AA5D3A}"/>
          </ac:grpSpMkLst>
        </pc:grpChg>
        <pc:grpChg chg="add del">
          <ac:chgData name="daliborka petrovic" userId="160076e59c83f058" providerId="LiveId" clId="{AE312858-853D-497D-974A-2C16A051C361}" dt="2025-11-08T17:35:13.559" v="185" actId="26606"/>
          <ac:grpSpMkLst>
            <pc:docMk/>
            <pc:sldMk cId="1608802672" sldId="266"/>
            <ac:grpSpMk id="45" creationId="{B5F26A87-0610-435F-AA13-BD658385C9D9}"/>
          </ac:grpSpMkLst>
        </pc:grpChg>
        <pc:grpChg chg="add del">
          <ac:chgData name="daliborka petrovic" userId="160076e59c83f058" providerId="LiveId" clId="{AE312858-853D-497D-974A-2C16A051C361}" dt="2025-11-08T17:35:17.733" v="188" actId="26606"/>
          <ac:grpSpMkLst>
            <pc:docMk/>
            <pc:sldMk cId="1608802672" sldId="266"/>
            <ac:grpSpMk id="50" creationId="{28460BD8-AE3F-4AC9-9D0B-717052AA5D3A}"/>
          </ac:grpSpMkLst>
        </pc:grpChg>
        <pc:grpChg chg="add del">
          <ac:chgData name="daliborka petrovic" userId="160076e59c83f058" providerId="LiveId" clId="{AE312858-853D-497D-974A-2C16A051C361}" dt="2025-11-08T17:35:23.389" v="190" actId="26606"/>
          <ac:grpSpMkLst>
            <pc:docMk/>
            <pc:sldMk cId="1608802672" sldId="266"/>
            <ac:grpSpMk id="67" creationId="{28460BD8-AE3F-4AC9-9D0B-717052AA5D3A}"/>
          </ac:grpSpMkLst>
        </pc:grpChg>
        <pc:grpChg chg="add del">
          <ac:chgData name="daliborka petrovic" userId="160076e59c83f058" providerId="LiveId" clId="{AE312858-853D-497D-974A-2C16A051C361}" dt="2025-11-08T17:35:27.179" v="193" actId="26606"/>
          <ac:grpSpMkLst>
            <pc:docMk/>
            <pc:sldMk cId="1608802672" sldId="266"/>
            <ac:grpSpMk id="76" creationId="{28460BD8-AE3F-4AC9-9D0B-717052AA5D3A}"/>
          </ac:grpSpMkLst>
        </pc:grpChg>
        <pc:grpChg chg="add del">
          <ac:chgData name="daliborka petrovic" userId="160076e59c83f058" providerId="LiveId" clId="{AE312858-853D-497D-974A-2C16A051C361}" dt="2025-11-08T17:35:27.179" v="193" actId="26606"/>
          <ac:grpSpMkLst>
            <pc:docMk/>
            <pc:sldMk cId="1608802672" sldId="266"/>
            <ac:grpSpMk id="87" creationId="{C55D27F9-7623-4A6E-89FF-87E6C4E0D908}"/>
          </ac:grpSpMkLst>
        </pc:grpChg>
        <pc:grpChg chg="add del">
          <ac:chgData name="daliborka petrovic" userId="160076e59c83f058" providerId="LiveId" clId="{AE312858-853D-497D-974A-2C16A051C361}" dt="2025-11-08T17:35:38.103" v="197" actId="26606"/>
          <ac:grpSpMkLst>
            <pc:docMk/>
            <pc:sldMk cId="1608802672" sldId="266"/>
            <ac:grpSpMk id="94" creationId="{B4DE830A-B531-4A3B-96F6-0ECE88B08555}"/>
          </ac:grpSpMkLst>
        </pc:grpChg>
        <pc:grpChg chg="add del">
          <ac:chgData name="daliborka petrovic" userId="160076e59c83f058" providerId="LiveId" clId="{AE312858-853D-497D-974A-2C16A051C361}" dt="2025-11-08T17:36:05.797" v="204" actId="26606"/>
          <ac:grpSpMkLst>
            <pc:docMk/>
            <pc:sldMk cId="1608802672" sldId="266"/>
            <ac:grpSpMk id="99" creationId="{B4DE830A-B531-4A3B-96F6-0ECE88B08555}"/>
          </ac:grpSpMkLst>
        </pc:grpChg>
        <pc:grpChg chg="add">
          <ac:chgData name="daliborka petrovic" userId="160076e59c83f058" providerId="LiveId" clId="{AE312858-853D-497D-974A-2C16A051C361}" dt="2025-11-08T17:36:05.797" v="204" actId="26606"/>
          <ac:grpSpMkLst>
            <pc:docMk/>
            <pc:sldMk cId="1608802672" sldId="266"/>
            <ac:grpSpMk id="114" creationId="{B4DE830A-B531-4A3B-96F6-0ECE88B08555}"/>
          </ac:grpSpMkLst>
        </pc:grpChg>
        <pc:picChg chg="add del">
          <ac:chgData name="daliborka petrovic" userId="160076e59c83f058" providerId="LiveId" clId="{AE312858-853D-497D-974A-2C16A051C361}" dt="2025-11-08T17:35:09.173" v="183" actId="26606"/>
          <ac:picMkLst>
            <pc:docMk/>
            <pc:sldMk cId="1608802672" sldId="266"/>
            <ac:picMk id="6" creationId="{61B1B1BB-36B5-65C2-CE1A-8F962E11E653}"/>
          </ac:picMkLst>
        </pc:picChg>
        <pc:picChg chg="add del">
          <ac:chgData name="daliborka petrovic" userId="160076e59c83f058" providerId="LiveId" clId="{AE312858-853D-497D-974A-2C16A051C361}" dt="2025-11-08T17:35:38.103" v="197" actId="26606"/>
          <ac:picMkLst>
            <pc:docMk/>
            <pc:sldMk cId="1608802672" sldId="266"/>
            <ac:picMk id="97" creationId="{35F86460-BADE-892C-978F-258266770D98}"/>
          </ac:picMkLst>
        </pc:picChg>
        <pc:picChg chg="add mod">
          <ac:chgData name="daliborka petrovic" userId="160076e59c83f058" providerId="LiveId" clId="{AE312858-853D-497D-974A-2C16A051C361}" dt="2025-11-08T17:36:11.242" v="206" actId="1076"/>
          <ac:picMkLst>
            <pc:docMk/>
            <pc:sldMk cId="1608802672" sldId="266"/>
            <ac:picMk id="109" creationId="{61B1B1BB-36B5-65C2-CE1A-8F962E11E653}"/>
          </ac:picMkLst>
        </pc:picChg>
        <pc:cxnChg chg="add del">
          <ac:chgData name="daliborka petrovic" userId="160076e59c83f058" providerId="LiveId" clId="{AE312858-853D-497D-974A-2C16A051C361}" dt="2025-11-08T17:35:00.787" v="179" actId="26606"/>
          <ac:cxnSpMkLst>
            <pc:docMk/>
            <pc:sldMk cId="1608802672" sldId="266"/>
            <ac:cxnSpMk id="27" creationId="{C5ECDEE1-7093-418F-9CF5-24EEB115C1C1}"/>
          </ac:cxnSpMkLst>
        </pc:cxnChg>
        <pc:cxnChg chg="add del">
          <ac:chgData name="daliborka petrovic" userId="160076e59c83f058" providerId="LiveId" clId="{AE312858-853D-497D-974A-2C16A051C361}" dt="2025-11-08T17:35:00.787" v="179" actId="26606"/>
          <ac:cxnSpMkLst>
            <pc:docMk/>
            <pc:sldMk cId="1608802672" sldId="266"/>
            <ac:cxnSpMk id="29" creationId="{045062AF-EB11-4651-BC4A-4DA21768DE8E}"/>
          </ac:cxnSpMkLst>
        </pc:cxnChg>
        <pc:cxnChg chg="add del">
          <ac:chgData name="daliborka petrovic" userId="160076e59c83f058" providerId="LiveId" clId="{AE312858-853D-497D-974A-2C16A051C361}" dt="2025-11-08T17:35:23.389" v="190" actId="26606"/>
          <ac:cxnSpMkLst>
            <pc:docMk/>
            <pc:sldMk cId="1608802672" sldId="266"/>
            <ac:cxnSpMk id="72" creationId="{E5E836EB-03CD-4BA5-A751-21D2ACC28303}"/>
          </ac:cxnSpMkLst>
        </pc:cxnChg>
        <pc:cxnChg chg="add del">
          <ac:chgData name="daliborka petrovic" userId="160076e59c83f058" providerId="LiveId" clId="{AE312858-853D-497D-974A-2C16A051C361}" dt="2025-11-08T17:35:23.389" v="190" actId="26606"/>
          <ac:cxnSpMkLst>
            <pc:docMk/>
            <pc:sldMk cId="1608802672" sldId="266"/>
            <ac:cxnSpMk id="73" creationId="{22721A85-1EA4-4D87-97AB-0BB4AB78F92D}"/>
          </ac:cxnSpMkLst>
        </pc:cxnChg>
      </pc:sldChg>
      <pc:sldChg chg="addSp delSp modSp new mod setBg addAnim delAnim">
        <pc:chgData name="daliborka petrovic" userId="160076e59c83f058" providerId="LiveId" clId="{AE312858-853D-497D-974A-2C16A051C361}" dt="2025-11-08T18:50:31.876" v="407" actId="113"/>
        <pc:sldMkLst>
          <pc:docMk/>
          <pc:sldMk cId="1649607255" sldId="267"/>
        </pc:sldMkLst>
        <pc:spChg chg="add del mod">
          <ac:chgData name="daliborka petrovic" userId="160076e59c83f058" providerId="LiveId" clId="{AE312858-853D-497D-974A-2C16A051C361}" dt="2025-11-08T18:50:31.876" v="407" actId="113"/>
          <ac:spMkLst>
            <pc:docMk/>
            <pc:sldMk cId="1649607255" sldId="267"/>
            <ac:spMk id="2" creationId="{E69602C6-53E4-78B3-E33B-D6A650744F92}"/>
          </ac:spMkLst>
        </pc:spChg>
        <pc:spChg chg="add del mod">
          <ac:chgData name="daliborka petrovic" userId="160076e59c83f058" providerId="LiveId" clId="{AE312858-853D-497D-974A-2C16A051C361}" dt="2025-11-08T18:47:53.908" v="350" actId="478"/>
          <ac:spMkLst>
            <pc:docMk/>
            <pc:sldMk cId="1649607255" sldId="267"/>
            <ac:spMk id="5" creationId="{98544A32-A17A-D0D7-F8DF-94C729A49DEA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39" creationId="{66D61E08-70C3-48D8-BEA0-787111DC30DA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41" creationId="{FC55298F-0AE5-478E-AD2B-03C2614C5833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43" creationId="{C180E4EA-0B63-4779-A895-7E90E71088F3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45" creationId="{CEE01D9D-3DE8-4EED-B0D3-8F3C79CC7673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47" creationId="{89AF5CE9-607F-43F4-8983-DCD6DA4051FD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49" creationId="{6EEA2DBD-9E1E-4521-8C01-F32AD18A89E3}"/>
          </ac:spMkLst>
        </pc:spChg>
        <pc:spChg chg="add del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51" creationId="{15BBD2C1-BA9B-46A9-A27A-33498B169272}"/>
          </ac:spMkLst>
        </pc:spChg>
        <pc:spChg chg="add">
          <ac:chgData name="daliborka petrovic" userId="160076e59c83f058" providerId="LiveId" clId="{AE312858-853D-497D-974A-2C16A051C361}" dt="2025-11-08T18:45:33.180" v="336" actId="26606"/>
          <ac:spMkLst>
            <pc:docMk/>
            <pc:sldMk cId="1649607255" sldId="267"/>
            <ac:spMk id="68" creationId="{5A7802B6-FF37-40CF-A7E2-6F2A0D9A91EF}"/>
          </ac:spMkLst>
        </pc:spChg>
        <pc:grpChg chg="add">
          <ac:chgData name="daliborka petrovic" userId="160076e59c83f058" providerId="LiveId" clId="{AE312858-853D-497D-974A-2C16A051C361}" dt="2025-11-08T18:44:26.075" v="319" actId="26606"/>
          <ac:grpSpMkLst>
            <pc:docMk/>
            <pc:sldMk cId="1649607255" sldId="267"/>
            <ac:grpSpMk id="8" creationId="{88C9B83F-64CD-41C1-925F-A08801FFD0BD}"/>
          </ac:grpSpMkLst>
        </pc:grpChg>
        <pc:grpChg chg="add">
          <ac:chgData name="daliborka petrovic" userId="160076e59c83f058" providerId="LiveId" clId="{AE312858-853D-497D-974A-2C16A051C361}" dt="2025-11-08T18:45:07.861" v="330" actId="26606"/>
          <ac:grpSpMkLst>
            <pc:docMk/>
            <pc:sldMk cId="1649607255" sldId="267"/>
            <ac:grpSpMk id="23" creationId="{88C9B83F-64CD-41C1-925F-A08801FFD0BD}"/>
          </ac:grpSpMkLst>
        </pc:grpChg>
        <pc:picChg chg="add mod ord">
          <ac:chgData name="daliborka petrovic" userId="160076e59c83f058" providerId="LiveId" clId="{AE312858-853D-497D-974A-2C16A051C361}" dt="2025-11-08T18:45:41.340" v="338" actId="14100"/>
          <ac:picMkLst>
            <pc:docMk/>
            <pc:sldMk cId="1649607255" sldId="267"/>
            <ac:picMk id="4" creationId="{0131B9F9-37B6-9616-908C-783DD4D41648}"/>
          </ac:picMkLst>
        </pc:picChg>
      </pc:sldChg>
      <pc:sldChg chg="addSp delSp modSp new mod setBg">
        <pc:chgData name="daliborka petrovic" userId="160076e59c83f058" providerId="LiveId" clId="{AE312858-853D-497D-974A-2C16A051C361}" dt="2025-11-09T12:17:34.540" v="559" actId="14100"/>
        <pc:sldMkLst>
          <pc:docMk/>
          <pc:sldMk cId="2076898728" sldId="268"/>
        </pc:sldMkLst>
        <pc:spChg chg="del">
          <ac:chgData name="daliborka petrovic" userId="160076e59c83f058" providerId="LiveId" clId="{AE312858-853D-497D-974A-2C16A051C361}" dt="2025-11-09T12:10:49.167" v="509"/>
          <ac:spMkLst>
            <pc:docMk/>
            <pc:sldMk cId="2076898728" sldId="268"/>
            <ac:spMk id="2" creationId="{7557B480-753C-05F9-9B23-7DF213722B20}"/>
          </ac:spMkLst>
        </pc:spChg>
        <pc:spChg chg="add mod">
          <ac:chgData name="daliborka petrovic" userId="160076e59c83f058" providerId="LiveId" clId="{AE312858-853D-497D-974A-2C16A051C361}" dt="2025-11-09T12:17:34.540" v="559" actId="14100"/>
          <ac:spMkLst>
            <pc:docMk/>
            <pc:sldMk cId="2076898728" sldId="268"/>
            <ac:spMk id="4" creationId="{273A0C1D-E239-D212-6ADC-0191AEE8E4DD}"/>
          </ac:spMkLst>
        </pc:spChg>
        <pc:spChg chg="add del">
          <ac:chgData name="daliborka petrovic" userId="160076e59c83f058" providerId="LiveId" clId="{AE312858-853D-497D-974A-2C16A051C361}" dt="2025-11-09T12:11:10.624" v="511" actId="26606"/>
          <ac:spMkLst>
            <pc:docMk/>
            <pc:sldMk cId="2076898728" sldId="268"/>
            <ac:spMk id="21" creationId="{AA330523-F25B-4007-B3E5-ABB5637D160A}"/>
          </ac:spMkLst>
        </pc:spChg>
        <pc:spChg chg="add del">
          <ac:chgData name="daliborka petrovic" userId="160076e59c83f058" providerId="LiveId" clId="{AE312858-853D-497D-974A-2C16A051C361}" dt="2025-11-09T12:14:54.573" v="537" actId="26606"/>
          <ac:spMkLst>
            <pc:docMk/>
            <pc:sldMk cId="2076898728" sldId="268"/>
            <ac:spMk id="48" creationId="{AA330523-F25B-4007-B3E5-ABB5637D160A}"/>
          </ac:spMkLst>
        </pc:spChg>
        <pc:grpChg chg="add del">
          <ac:chgData name="daliborka petrovic" userId="160076e59c83f058" providerId="LiveId" clId="{AE312858-853D-497D-974A-2C16A051C361}" dt="2025-11-09T12:11:10.624" v="511" actId="26606"/>
          <ac:grpSpMkLst>
            <pc:docMk/>
            <pc:sldMk cId="2076898728" sldId="268"/>
            <ac:grpSpMk id="9" creationId="{B4DE830A-B531-4A3B-96F6-0ECE88B08555}"/>
          </ac:grpSpMkLst>
        </pc:grpChg>
        <pc:grpChg chg="add del">
          <ac:chgData name="daliborka petrovic" userId="160076e59c83f058" providerId="LiveId" clId="{AE312858-853D-497D-974A-2C16A051C361}" dt="2025-11-09T12:14:54.573" v="537" actId="26606"/>
          <ac:grpSpMkLst>
            <pc:docMk/>
            <pc:sldMk cId="2076898728" sldId="268"/>
            <ac:grpSpMk id="23" creationId="{B4DE830A-B531-4A3B-96F6-0ECE88B08555}"/>
          </ac:grpSpMkLst>
        </pc:grpChg>
        <pc:grpChg chg="add del">
          <ac:chgData name="daliborka petrovic" userId="160076e59c83f058" providerId="LiveId" clId="{AE312858-853D-497D-974A-2C16A051C361}" dt="2025-11-09T12:14:54.573" v="537" actId="26606"/>
          <ac:grpSpMkLst>
            <pc:docMk/>
            <pc:sldMk cId="2076898728" sldId="268"/>
            <ac:grpSpMk id="36" creationId="{B4DE830A-B531-4A3B-96F6-0ECE88B08555}"/>
          </ac:grpSpMkLst>
        </pc:grpChg>
        <pc:graphicFrameChg chg="add mod ord modGraphic">
          <ac:chgData name="daliborka petrovic" userId="160076e59c83f058" providerId="LiveId" clId="{AE312858-853D-497D-974A-2C16A051C361}" dt="2025-11-09T12:16:11.113" v="547" actId="14100"/>
          <ac:graphicFrameMkLst>
            <pc:docMk/>
            <pc:sldMk cId="2076898728" sldId="268"/>
            <ac:graphicFrameMk id="3" creationId="{B4FBF04C-58F5-AD5A-83B9-9A046742FDAB}"/>
          </ac:graphicFrameMkLst>
        </pc:graphicFrameChg>
      </pc:sldChg>
      <pc:sldChg chg="new del">
        <pc:chgData name="daliborka petrovic" userId="160076e59c83f058" providerId="LiveId" clId="{AE312858-853D-497D-974A-2C16A051C361}" dt="2025-11-09T12:10:07.043" v="507" actId="2696"/>
        <pc:sldMkLst>
          <pc:docMk/>
          <pc:sldMk cId="3727435008" sldId="268"/>
        </pc:sldMkLst>
      </pc:sldChg>
      <pc:sldChg chg="addSp delSp modSp new mod setBg addAnim delAnim setClrOvrMap">
        <pc:chgData name="daliborka petrovic" userId="160076e59c83f058" providerId="LiveId" clId="{AE312858-853D-497D-974A-2C16A051C361}" dt="2025-11-09T12:22:54.846" v="619" actId="26606"/>
        <pc:sldMkLst>
          <pc:docMk/>
          <pc:sldMk cId="3144898398" sldId="269"/>
        </pc:sldMkLst>
        <pc:spChg chg="mod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2" creationId="{6224F6B6-ABA9-F54D-8D84-683F658B05B5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20" creationId="{9179DE42-5613-4B35-A1E6-6CCBAA13C743}"/>
          </ac:spMkLst>
        </pc:spChg>
        <pc:spChg chg="add del">
          <ac:chgData name="daliborka petrovic" userId="160076e59c83f058" providerId="LiveId" clId="{AE312858-853D-497D-974A-2C16A051C361}" dt="2025-11-09T12:21:16.933" v="596" actId="26606"/>
          <ac:spMkLst>
            <pc:docMk/>
            <pc:sldMk cId="3144898398" sldId="269"/>
            <ac:spMk id="21" creationId="{5A7802B6-FF37-40CF-A7E2-6F2A0D9A91EF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29" creationId="{3C195FC1-B568-4C72-9902-34CB35DDD7A1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31" creationId="{EF2BDF77-362C-43F0-8CBB-A969EC2AE0C4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33" creationId="{4BE96B01-3929-432D-B8C2-ADBCB74C2EF4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34" creationId="{52FB45E9-914E-4471-AC87-E475CD51767D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35" creationId="{2A6FCDE6-CDE2-4C51-B18E-A95CFB679714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36" creationId="{C310626D-5743-49D4-8F7D-88C4F8F05774}"/>
          </ac:spMkLst>
        </pc:spChg>
        <pc:spChg chg="add del">
          <ac:chgData name="daliborka petrovic" userId="160076e59c83f058" providerId="LiveId" clId="{AE312858-853D-497D-974A-2C16A051C361}" dt="2025-11-09T12:22:54.846" v="619" actId="26606"/>
          <ac:spMkLst>
            <pc:docMk/>
            <pc:sldMk cId="3144898398" sldId="269"/>
            <ac:spMk id="37" creationId="{9D2E8756-2465-473A-BA2A-2DB1D6224745}"/>
          </ac:spMkLst>
        </pc:spChg>
        <pc:spChg chg="add del">
          <ac:chgData name="daliborka petrovic" userId="160076e59c83f058" providerId="LiveId" clId="{AE312858-853D-497D-974A-2C16A051C361}" dt="2025-11-09T12:22:52.079" v="616" actId="26606"/>
          <ac:spMkLst>
            <pc:docMk/>
            <pc:sldMk cId="3144898398" sldId="269"/>
            <ac:spMk id="59" creationId="{66D61E08-70C3-48D8-BEA0-787111DC30DA}"/>
          </ac:spMkLst>
        </pc:spChg>
        <pc:spChg chg="add">
          <ac:chgData name="daliborka petrovic" userId="160076e59c83f058" providerId="LiveId" clId="{AE312858-853D-497D-974A-2C16A051C361}" dt="2025-11-09T12:21:57.364" v="602" actId="26606"/>
          <ac:spMkLst>
            <pc:docMk/>
            <pc:sldMk cId="3144898398" sldId="269"/>
            <ac:spMk id="61" creationId="{FC55298F-0AE5-478E-AD2B-03C2614C5833}"/>
          </ac:spMkLst>
        </pc:spChg>
        <pc:spChg chg="del">
          <ac:chgData name="daliborka petrovic" userId="160076e59c83f058" providerId="LiveId" clId="{AE312858-853D-497D-974A-2C16A051C361}" dt="2025-11-09T12:22:52.079" v="616" actId="26606"/>
          <ac:spMkLst>
            <pc:docMk/>
            <pc:sldMk cId="3144898398" sldId="269"/>
            <ac:spMk id="65" creationId="{CEE01D9D-3DE8-4EED-B0D3-8F3C79CC7673}"/>
          </ac:spMkLst>
        </pc:spChg>
        <pc:spChg chg="add del">
          <ac:chgData name="daliborka petrovic" userId="160076e59c83f058" providerId="LiveId" clId="{AE312858-853D-497D-974A-2C16A051C361}" dt="2025-11-09T12:22:52.079" v="616" actId="26606"/>
          <ac:spMkLst>
            <pc:docMk/>
            <pc:sldMk cId="3144898398" sldId="269"/>
            <ac:spMk id="67" creationId="{89AF5CE9-607F-43F4-8983-DCD6DA4051FD}"/>
          </ac:spMkLst>
        </pc:spChg>
        <pc:spChg chg="add">
          <ac:chgData name="daliborka petrovic" userId="160076e59c83f058" providerId="LiveId" clId="{AE312858-853D-497D-974A-2C16A051C361}" dt="2025-11-09T12:21:57.364" v="602" actId="26606"/>
          <ac:spMkLst>
            <pc:docMk/>
            <pc:sldMk cId="3144898398" sldId="269"/>
            <ac:spMk id="69" creationId="{6EEA2DBD-9E1E-4521-8C01-F32AD18A89E3}"/>
          </ac:spMkLst>
        </pc:spChg>
        <pc:spChg chg="add del">
          <ac:chgData name="daliborka petrovic" userId="160076e59c83f058" providerId="LiveId" clId="{AE312858-853D-497D-974A-2C16A051C361}" dt="2025-11-09T12:22:52.079" v="616" actId="26606"/>
          <ac:spMkLst>
            <pc:docMk/>
            <pc:sldMk cId="3144898398" sldId="269"/>
            <ac:spMk id="71" creationId="{15BBD2C1-BA9B-46A9-A27A-33498B169272}"/>
          </ac:spMkLst>
        </pc:spChg>
        <pc:grpChg chg="add del">
          <ac:chgData name="daliborka petrovic" userId="160076e59c83f058" providerId="LiveId" clId="{AE312858-853D-497D-974A-2C16A051C361}" dt="2025-11-09T12:22:54.846" v="619" actId="26606"/>
          <ac:grpSpMkLst>
            <pc:docMk/>
            <pc:sldMk cId="3144898398" sldId="269"/>
            <ac:grpSpMk id="7" creationId="{28460BD8-AE3F-4AC9-9D0B-717052AA5D3A}"/>
          </ac:grpSpMkLst>
        </pc:grpChg>
        <pc:grpChg chg="add del">
          <ac:chgData name="daliborka petrovic" userId="160076e59c83f058" providerId="LiveId" clId="{AE312858-853D-497D-974A-2C16A051C361}" dt="2025-11-09T12:21:03.280" v="591" actId="26606"/>
          <ac:grpSpMkLst>
            <pc:docMk/>
            <pc:sldMk cId="3144898398" sldId="269"/>
            <ac:grpSpMk id="8" creationId="{88C9B83F-64CD-41C1-925F-A08801FFD0BD}"/>
          </ac:grpSpMkLst>
        </pc:grpChg>
        <pc:grpChg chg="add del">
          <ac:chgData name="daliborka petrovic" userId="160076e59c83f058" providerId="LiveId" clId="{AE312858-853D-497D-974A-2C16A051C361}" dt="2025-11-09T12:21:16.933" v="596" actId="26606"/>
          <ac:grpSpMkLst>
            <pc:docMk/>
            <pc:sldMk cId="3144898398" sldId="269"/>
            <ac:grpSpMk id="9" creationId="{B4DE830A-B531-4A3B-96F6-0ECE88B08555}"/>
          </ac:grpSpMkLst>
        </pc:grpChg>
        <pc:picChg chg="add del">
          <ac:chgData name="daliborka petrovic" userId="160076e59c83f058" providerId="LiveId" clId="{AE312858-853D-497D-974A-2C16A051C361}" dt="2025-11-09T12:21:03.280" v="591" actId="26606"/>
          <ac:picMkLst>
            <pc:docMk/>
            <pc:sldMk cId="3144898398" sldId="269"/>
            <ac:picMk id="4" creationId="{E7406851-4401-996D-013F-450705F11591}"/>
          </ac:picMkLst>
        </pc:picChg>
        <pc:picChg chg="add del">
          <ac:chgData name="daliborka petrovic" userId="160076e59c83f058" providerId="LiveId" clId="{AE312858-853D-497D-974A-2C16A051C361}" dt="2025-11-09T12:21:16.933" v="596" actId="26606"/>
          <ac:picMkLst>
            <pc:docMk/>
            <pc:sldMk cId="3144898398" sldId="269"/>
            <ac:picMk id="6" creationId="{13498FCE-1AC4-8F59-DCC1-44F508960DD0}"/>
          </ac:picMkLst>
        </pc:picChg>
        <pc:picChg chg="mod">
          <ac:chgData name="daliborka petrovic" userId="160076e59c83f058" providerId="LiveId" clId="{AE312858-853D-497D-974A-2C16A051C361}" dt="2025-11-09T12:22:49.879" v="612" actId="14100"/>
          <ac:picMkLst>
            <pc:docMk/>
            <pc:sldMk cId="3144898398" sldId="269"/>
            <ac:picMk id="39" creationId="{4A1F223E-CAF8-2B69-0ADC-73AB25760C6C}"/>
          </ac:picMkLst>
        </pc:picChg>
      </pc:sldChg>
      <pc:sldChg chg="addSp delSp modSp new del mod">
        <pc:chgData name="daliborka petrovic" userId="160076e59c83f058" providerId="LiveId" clId="{AE312858-853D-497D-974A-2C16A051C361}" dt="2025-11-09T12:26:03.050" v="636" actId="2696"/>
        <pc:sldMkLst>
          <pc:docMk/>
          <pc:sldMk cId="216993698" sldId="270"/>
        </pc:sldMkLst>
        <pc:spChg chg="del mod">
          <ac:chgData name="daliborka petrovic" userId="160076e59c83f058" providerId="LiveId" clId="{AE312858-853D-497D-974A-2C16A051C361}" dt="2025-11-09T12:25:00.851" v="632" actId="21"/>
          <ac:spMkLst>
            <pc:docMk/>
            <pc:sldMk cId="216993698" sldId="270"/>
            <ac:spMk id="2" creationId="{3074C3F0-AACF-C2AE-2965-249A58F9DD93}"/>
          </ac:spMkLst>
        </pc:spChg>
        <pc:spChg chg="add mod">
          <ac:chgData name="daliborka petrovic" userId="160076e59c83f058" providerId="LiveId" clId="{AE312858-853D-497D-974A-2C16A051C361}" dt="2025-11-09T12:25:51.063" v="635" actId="14100"/>
          <ac:spMkLst>
            <pc:docMk/>
            <pc:sldMk cId="216993698" sldId="270"/>
            <ac:spMk id="4" creationId="{264F94EF-76A4-7AFB-1A78-0B8062EBA15E}"/>
          </ac:spMkLst>
        </pc:spChg>
        <pc:picChg chg="add">
          <ac:chgData name="daliborka petrovic" userId="160076e59c83f058" providerId="LiveId" clId="{AE312858-853D-497D-974A-2C16A051C361}" dt="2025-11-09T12:25:23.480" v="633"/>
          <ac:picMkLst>
            <pc:docMk/>
            <pc:sldMk cId="216993698" sldId="270"/>
            <ac:picMk id="5" creationId="{F0DC4A8A-27FE-C99D-C97E-75A6C0B5B564}"/>
          </ac:picMkLst>
        </pc:picChg>
      </pc:sldChg>
      <pc:sldChg chg="addSp delSp modSp new mod setBg addAnim delAnim">
        <pc:chgData name="daliborka petrovic" userId="160076e59c83f058" providerId="LiveId" clId="{AE312858-853D-497D-974A-2C16A051C361}" dt="2025-11-09T12:27:53.881" v="660" actId="255"/>
        <pc:sldMkLst>
          <pc:docMk/>
          <pc:sldMk cId="3529219140" sldId="270"/>
        </pc:sldMkLst>
        <pc:spChg chg="mod">
          <ac:chgData name="daliborka petrovic" userId="160076e59c83f058" providerId="LiveId" clId="{AE312858-853D-497D-974A-2C16A051C361}" dt="2025-11-09T12:27:53.881" v="660" actId="255"/>
          <ac:spMkLst>
            <pc:docMk/>
            <pc:sldMk cId="3529219140" sldId="270"/>
            <ac:spMk id="2" creationId="{072EC835-865B-F97A-0E18-C523468DF79C}"/>
          </ac:spMkLst>
        </pc:spChg>
        <pc:spChg chg="add del">
          <ac:chgData name="daliborka petrovic" userId="160076e59c83f058" providerId="LiveId" clId="{AE312858-853D-497D-974A-2C16A051C361}" dt="2025-11-09T12:27:36.556" v="657" actId="26606"/>
          <ac:spMkLst>
            <pc:docMk/>
            <pc:sldMk cId="3529219140" sldId="270"/>
            <ac:spMk id="21" creationId="{5A7802B6-FF37-40CF-A7E2-6F2A0D9A91EF}"/>
          </ac:spMkLst>
        </pc:spChg>
        <pc:grpChg chg="add del">
          <ac:chgData name="daliborka petrovic" userId="160076e59c83f058" providerId="LiveId" clId="{AE312858-853D-497D-974A-2C16A051C361}" dt="2025-11-09T12:27:36.556" v="657" actId="26606"/>
          <ac:grpSpMkLst>
            <pc:docMk/>
            <pc:sldMk cId="3529219140" sldId="270"/>
            <ac:grpSpMk id="9" creationId="{B4DE830A-B531-4A3B-96F6-0ECE88B08555}"/>
          </ac:grpSpMkLst>
        </pc:grpChg>
        <pc:picChg chg="add del">
          <ac:chgData name="daliborka petrovic" userId="160076e59c83f058" providerId="LiveId" clId="{AE312858-853D-497D-974A-2C16A051C361}" dt="2025-11-09T12:26:19.083" v="639" actId="21"/>
          <ac:picMkLst>
            <pc:docMk/>
            <pc:sldMk cId="3529219140" sldId="270"/>
            <ac:picMk id="3" creationId="{F62CDE89-D1D6-F8A9-4C58-B05B6270BC71}"/>
          </ac:picMkLst>
        </pc:picChg>
        <pc:picChg chg="add del">
          <ac:chgData name="daliborka petrovic" userId="160076e59c83f058" providerId="LiveId" clId="{AE312858-853D-497D-974A-2C16A051C361}" dt="2025-11-09T12:27:36.556" v="657" actId="26606"/>
          <ac:picMkLst>
            <pc:docMk/>
            <pc:sldMk cId="3529219140" sldId="270"/>
            <ac:picMk id="6" creationId="{6FE2660F-4BD0-1BF9-56CF-2D47AC8AC78A}"/>
          </ac:picMkLst>
        </pc:picChg>
      </pc:sldChg>
      <pc:sldChg chg="modSp new mod">
        <pc:chgData name="daliborka petrovic" userId="160076e59c83f058" providerId="LiveId" clId="{AE312858-853D-497D-974A-2C16A051C361}" dt="2025-11-09T12:30:20.628" v="674" actId="113"/>
        <pc:sldMkLst>
          <pc:docMk/>
          <pc:sldMk cId="2358855543" sldId="271"/>
        </pc:sldMkLst>
        <pc:spChg chg="mod">
          <ac:chgData name="daliborka petrovic" userId="160076e59c83f058" providerId="LiveId" clId="{AE312858-853D-497D-974A-2C16A051C361}" dt="2025-11-09T12:30:20.628" v="674" actId="113"/>
          <ac:spMkLst>
            <pc:docMk/>
            <pc:sldMk cId="2358855543" sldId="271"/>
            <ac:spMk id="2" creationId="{B64E07CD-4E8F-2F4B-DBB3-E7756C41B4D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F0D11F-8E2A-44C2-98D7-4964D787712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8A894225-D3F7-46C3-8DB7-F82F7C7126B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Company: Future Tech Solutions Ltd. – Birmingham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2A991F-0A85-488E-83B5-161F2EFD02BD}" type="parTrans" cxnId="{D4162382-1703-4C87-88D0-BD473EDA14B4}">
      <dgm:prSet/>
      <dgm:spPr/>
      <dgm:t>
        <a:bodyPr/>
        <a:lstStyle/>
        <a:p>
          <a:endParaRPr lang="en-US"/>
        </a:p>
      </dgm:t>
    </dgm:pt>
    <dgm:pt modelId="{E5FBC395-26DA-4763-A35A-B2AA6DBF763D}" type="sibTrans" cxnId="{D4162382-1703-4C87-88D0-BD473EDA14B4}">
      <dgm:prSet/>
      <dgm:spPr/>
      <dgm:t>
        <a:bodyPr/>
        <a:lstStyle/>
        <a:p>
          <a:endParaRPr lang="en-US"/>
        </a:p>
      </dgm:t>
    </dgm:pt>
    <dgm:pt modelId="{B94DCC68-2D97-4FFF-99A6-3E2A8295F55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Founded in 2015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71FFAD-4FE2-49C0-8B22-9E8378DFCD60}" type="parTrans" cxnId="{F82EDF8B-9FDE-4C34-A7FB-4EF3312D8D28}">
      <dgm:prSet/>
      <dgm:spPr/>
      <dgm:t>
        <a:bodyPr/>
        <a:lstStyle/>
        <a:p>
          <a:endParaRPr lang="en-US"/>
        </a:p>
      </dgm:t>
    </dgm:pt>
    <dgm:pt modelId="{69B3EC5C-960D-41A3-92C2-333316A53FE0}" type="sibTrans" cxnId="{F82EDF8B-9FDE-4C34-A7FB-4EF3312D8D28}">
      <dgm:prSet/>
      <dgm:spPr/>
      <dgm:t>
        <a:bodyPr/>
        <a:lstStyle/>
        <a:p>
          <a:endParaRPr lang="en-US"/>
        </a:p>
      </dgm:t>
    </dgm:pt>
    <dgm:pt modelId="{027F7133-1648-4753-A1F7-643F32DA7300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Approximately 250 employees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0D770F-04C3-4700-B715-16481ED23982}" type="parTrans" cxnId="{BA517FAC-F037-4D57-B952-0507A1A6C44B}">
      <dgm:prSet/>
      <dgm:spPr/>
      <dgm:t>
        <a:bodyPr/>
        <a:lstStyle/>
        <a:p>
          <a:endParaRPr lang="en-US"/>
        </a:p>
      </dgm:t>
    </dgm:pt>
    <dgm:pt modelId="{BD80E02F-792A-4F8E-BCA7-E613574D51C5}" type="sibTrans" cxnId="{BA517FAC-F037-4D57-B952-0507A1A6C44B}">
      <dgm:prSet/>
      <dgm:spPr/>
      <dgm:t>
        <a:bodyPr/>
        <a:lstStyle/>
        <a:p>
          <a:endParaRPr lang="en-US"/>
        </a:p>
      </dgm:t>
    </dgm:pt>
    <dgm:pt modelId="{CA5D71D4-D177-490A-81BB-B83FA20A9E3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Specialises in digital transformation and IT consultancy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3DA683-2C1B-4400-ADCF-396874928E09}" type="parTrans" cxnId="{3717151F-0141-46A1-BC5C-71D0EEC9D336}">
      <dgm:prSet/>
      <dgm:spPr/>
      <dgm:t>
        <a:bodyPr/>
        <a:lstStyle/>
        <a:p>
          <a:endParaRPr lang="en-US"/>
        </a:p>
      </dgm:t>
    </dgm:pt>
    <dgm:pt modelId="{CC56F1DC-E490-4907-8195-E0D13F3D9AF0}" type="sibTrans" cxnId="{3717151F-0141-46A1-BC5C-71D0EEC9D336}">
      <dgm:prSet/>
      <dgm:spPr/>
      <dgm:t>
        <a:bodyPr/>
        <a:lstStyle/>
        <a:p>
          <a:endParaRPr lang="en-US"/>
        </a:p>
      </dgm:t>
    </dgm:pt>
    <dgm:pt modelId="{4EC8AEA7-EE5B-447D-B5A7-B05ED00D57F4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Mission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: Helping organisations grow through innovative technology and people empowerment.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F90634-147E-4E42-AAB8-98151BBD1217}" type="parTrans" cxnId="{04D765F8-4D5E-469E-BD59-CC9EDA3420CD}">
      <dgm:prSet/>
      <dgm:spPr/>
      <dgm:t>
        <a:bodyPr/>
        <a:lstStyle/>
        <a:p>
          <a:endParaRPr lang="en-US"/>
        </a:p>
      </dgm:t>
    </dgm:pt>
    <dgm:pt modelId="{36397556-2DBF-4942-8C67-FB9EC872F42C}" type="sibTrans" cxnId="{04D765F8-4D5E-469E-BD59-CC9EDA3420CD}">
      <dgm:prSet/>
      <dgm:spPr/>
      <dgm:t>
        <a:bodyPr/>
        <a:lstStyle/>
        <a:p>
          <a:endParaRPr lang="en-US"/>
        </a:p>
      </dgm:t>
    </dgm:pt>
    <dgm:pt modelId="{153478B1-8CEC-42DF-8E10-FD5FD58DEC3A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Current focus: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improving motivation and engagement across all staff levels.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3EC0D8-28CD-4281-B8EF-33F7889023DD}" type="parTrans" cxnId="{DC11A3FA-7F79-4F58-850B-5B5B594C8B0C}">
      <dgm:prSet/>
      <dgm:spPr/>
      <dgm:t>
        <a:bodyPr/>
        <a:lstStyle/>
        <a:p>
          <a:endParaRPr lang="en-US"/>
        </a:p>
      </dgm:t>
    </dgm:pt>
    <dgm:pt modelId="{08CB8060-FE3C-4EA6-AB4E-E9C34EB026D8}" type="sibTrans" cxnId="{DC11A3FA-7F79-4F58-850B-5B5B594C8B0C}">
      <dgm:prSet/>
      <dgm:spPr/>
      <dgm:t>
        <a:bodyPr/>
        <a:lstStyle/>
        <a:p>
          <a:endParaRPr lang="en-US"/>
        </a:p>
      </dgm:t>
    </dgm:pt>
    <dgm:pt modelId="{4CC51109-369A-493B-8216-494E3CC6220A}" type="pres">
      <dgm:prSet presAssocID="{30F0D11F-8E2A-44C2-98D7-4964D7877124}" presName="root" presStyleCnt="0">
        <dgm:presLayoutVars>
          <dgm:dir/>
          <dgm:resizeHandles val="exact"/>
        </dgm:presLayoutVars>
      </dgm:prSet>
      <dgm:spPr/>
    </dgm:pt>
    <dgm:pt modelId="{6D6B2068-ACED-4AD2-BDC2-24F6B372D331}" type="pres">
      <dgm:prSet presAssocID="{8A894225-D3F7-46C3-8DB7-F82F7C7126B2}" presName="compNode" presStyleCnt="0"/>
      <dgm:spPr/>
    </dgm:pt>
    <dgm:pt modelId="{B666A196-E319-43F8-892F-BE1373CE6D79}" type="pres">
      <dgm:prSet presAssocID="{8A894225-D3F7-46C3-8DB7-F82F7C7126B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M Customer Insights App"/>
        </a:ext>
      </dgm:extLst>
    </dgm:pt>
    <dgm:pt modelId="{9D1C839F-DF6B-4587-A60D-7D770CA1B637}" type="pres">
      <dgm:prSet presAssocID="{8A894225-D3F7-46C3-8DB7-F82F7C7126B2}" presName="spaceRect" presStyleCnt="0"/>
      <dgm:spPr/>
    </dgm:pt>
    <dgm:pt modelId="{B554613D-0E3C-4686-9F21-05444DD9867F}" type="pres">
      <dgm:prSet presAssocID="{8A894225-D3F7-46C3-8DB7-F82F7C7126B2}" presName="textRect" presStyleLbl="revTx" presStyleIdx="0" presStyleCnt="6">
        <dgm:presLayoutVars>
          <dgm:chMax val="1"/>
          <dgm:chPref val="1"/>
        </dgm:presLayoutVars>
      </dgm:prSet>
      <dgm:spPr/>
    </dgm:pt>
    <dgm:pt modelId="{2DF67C9F-6111-45F1-92CD-AC12F1D533A3}" type="pres">
      <dgm:prSet presAssocID="{E5FBC395-26DA-4763-A35A-B2AA6DBF763D}" presName="sibTrans" presStyleCnt="0"/>
      <dgm:spPr/>
    </dgm:pt>
    <dgm:pt modelId="{F6CCC22E-6A93-43E4-81C4-E54042A61E0B}" type="pres">
      <dgm:prSet presAssocID="{B94DCC68-2D97-4FFF-99A6-3E2A8295F556}" presName="compNode" presStyleCnt="0"/>
      <dgm:spPr/>
    </dgm:pt>
    <dgm:pt modelId="{A1877003-C4EE-4B07-A747-6C1EE1DEBD06}" type="pres">
      <dgm:prSet presAssocID="{B94DCC68-2D97-4FFF-99A6-3E2A8295F55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 Outline"/>
        </a:ext>
      </dgm:extLst>
    </dgm:pt>
    <dgm:pt modelId="{1E84B2FB-7A69-4D7A-85BD-999D3B75D819}" type="pres">
      <dgm:prSet presAssocID="{B94DCC68-2D97-4FFF-99A6-3E2A8295F556}" presName="spaceRect" presStyleCnt="0"/>
      <dgm:spPr/>
    </dgm:pt>
    <dgm:pt modelId="{D99C860C-8954-465F-9BCA-182F5DC0323B}" type="pres">
      <dgm:prSet presAssocID="{B94DCC68-2D97-4FFF-99A6-3E2A8295F556}" presName="textRect" presStyleLbl="revTx" presStyleIdx="1" presStyleCnt="6">
        <dgm:presLayoutVars>
          <dgm:chMax val="1"/>
          <dgm:chPref val="1"/>
        </dgm:presLayoutVars>
      </dgm:prSet>
      <dgm:spPr/>
    </dgm:pt>
    <dgm:pt modelId="{1B750D1A-8E00-4554-8ED3-6B83F3F4F37E}" type="pres">
      <dgm:prSet presAssocID="{69B3EC5C-960D-41A3-92C2-333316A53FE0}" presName="sibTrans" presStyleCnt="0"/>
      <dgm:spPr/>
    </dgm:pt>
    <dgm:pt modelId="{AA33B190-4620-43DA-B69B-A674983AED64}" type="pres">
      <dgm:prSet presAssocID="{027F7133-1648-4753-A1F7-643F32DA7300}" presName="compNode" presStyleCnt="0"/>
      <dgm:spPr/>
    </dgm:pt>
    <dgm:pt modelId="{DB0A2D89-C96F-450B-A399-127573CD9251}" type="pres">
      <dgm:prSet presAssocID="{027F7133-1648-4753-A1F7-643F32DA730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DE293E81-38FE-4CCB-B908-8679FC1A1810}" type="pres">
      <dgm:prSet presAssocID="{027F7133-1648-4753-A1F7-643F32DA7300}" presName="spaceRect" presStyleCnt="0"/>
      <dgm:spPr/>
    </dgm:pt>
    <dgm:pt modelId="{D0C235FA-CCFA-4606-9247-8B2DF2F00003}" type="pres">
      <dgm:prSet presAssocID="{027F7133-1648-4753-A1F7-643F32DA7300}" presName="textRect" presStyleLbl="revTx" presStyleIdx="2" presStyleCnt="6">
        <dgm:presLayoutVars>
          <dgm:chMax val="1"/>
          <dgm:chPref val="1"/>
        </dgm:presLayoutVars>
      </dgm:prSet>
      <dgm:spPr/>
    </dgm:pt>
    <dgm:pt modelId="{0D0095CA-9684-46BB-9652-30E6BB072DCC}" type="pres">
      <dgm:prSet presAssocID="{BD80E02F-792A-4F8E-BCA7-E613574D51C5}" presName="sibTrans" presStyleCnt="0"/>
      <dgm:spPr/>
    </dgm:pt>
    <dgm:pt modelId="{112012DC-B53A-4ED1-9FAA-570009A6FFE8}" type="pres">
      <dgm:prSet presAssocID="{CA5D71D4-D177-490A-81BB-B83FA20A9E31}" presName="compNode" presStyleCnt="0"/>
      <dgm:spPr/>
    </dgm:pt>
    <dgm:pt modelId="{33A4C362-5E59-4AC6-A650-8181563047BA}" type="pres">
      <dgm:prSet presAssocID="{CA5D71D4-D177-490A-81BB-B83FA20A9E3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8B8BD25-05BF-488B-8A1D-F0193F2C707B}" type="pres">
      <dgm:prSet presAssocID="{CA5D71D4-D177-490A-81BB-B83FA20A9E31}" presName="spaceRect" presStyleCnt="0"/>
      <dgm:spPr/>
    </dgm:pt>
    <dgm:pt modelId="{AF4C8568-2193-4FB1-BFBA-02D1ED9882C5}" type="pres">
      <dgm:prSet presAssocID="{CA5D71D4-D177-490A-81BB-B83FA20A9E31}" presName="textRect" presStyleLbl="revTx" presStyleIdx="3" presStyleCnt="6">
        <dgm:presLayoutVars>
          <dgm:chMax val="1"/>
          <dgm:chPref val="1"/>
        </dgm:presLayoutVars>
      </dgm:prSet>
      <dgm:spPr/>
    </dgm:pt>
    <dgm:pt modelId="{C09F998E-74F1-4BC9-87B4-B9F5A8691F98}" type="pres">
      <dgm:prSet presAssocID="{CC56F1DC-E490-4907-8195-E0D13F3D9AF0}" presName="sibTrans" presStyleCnt="0"/>
      <dgm:spPr/>
    </dgm:pt>
    <dgm:pt modelId="{C1EAD01A-B6F3-492F-959D-C1C71D847C40}" type="pres">
      <dgm:prSet presAssocID="{4EC8AEA7-EE5B-447D-B5A7-B05ED00D57F4}" presName="compNode" presStyleCnt="0"/>
      <dgm:spPr/>
    </dgm:pt>
    <dgm:pt modelId="{B82F90DA-B17F-4172-A47D-7D0AC6661C87}" type="pres">
      <dgm:prSet presAssocID="{4EC8AEA7-EE5B-447D-B5A7-B05ED00D57F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46F0694E-D35B-4940-AD69-8EA5ABEF8EB5}" type="pres">
      <dgm:prSet presAssocID="{4EC8AEA7-EE5B-447D-B5A7-B05ED00D57F4}" presName="spaceRect" presStyleCnt="0"/>
      <dgm:spPr/>
    </dgm:pt>
    <dgm:pt modelId="{6B0FCA4C-DE25-4228-A685-D3BDEED72C03}" type="pres">
      <dgm:prSet presAssocID="{4EC8AEA7-EE5B-447D-B5A7-B05ED00D57F4}" presName="textRect" presStyleLbl="revTx" presStyleIdx="4" presStyleCnt="6" custScaleY="185505" custLinFactNeighborX="5841" custLinFactNeighborY="31923">
        <dgm:presLayoutVars>
          <dgm:chMax val="1"/>
          <dgm:chPref val="1"/>
        </dgm:presLayoutVars>
      </dgm:prSet>
      <dgm:spPr/>
    </dgm:pt>
    <dgm:pt modelId="{112FBB5E-ED62-4AEF-89E2-8E7A35230494}" type="pres">
      <dgm:prSet presAssocID="{36397556-2DBF-4942-8C67-FB9EC872F42C}" presName="sibTrans" presStyleCnt="0"/>
      <dgm:spPr/>
    </dgm:pt>
    <dgm:pt modelId="{3C5904F9-4277-4EF3-AEE0-8476B49969D2}" type="pres">
      <dgm:prSet presAssocID="{153478B1-8CEC-42DF-8E10-FD5FD58DEC3A}" presName="compNode" presStyleCnt="0"/>
      <dgm:spPr/>
    </dgm:pt>
    <dgm:pt modelId="{4D520B7F-DDDD-4B3A-929E-CBC16ABD97EB}" type="pres">
      <dgm:prSet presAssocID="{153478B1-8CEC-42DF-8E10-FD5FD58DEC3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24234671-88D7-4493-B4DA-1EF7CEEFDEC1}" type="pres">
      <dgm:prSet presAssocID="{153478B1-8CEC-42DF-8E10-FD5FD58DEC3A}" presName="spaceRect" presStyleCnt="0"/>
      <dgm:spPr/>
    </dgm:pt>
    <dgm:pt modelId="{B3398684-8E0B-43FB-B941-501570D0F41D}" type="pres">
      <dgm:prSet presAssocID="{153478B1-8CEC-42DF-8E10-FD5FD58DEC3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717151F-0141-46A1-BC5C-71D0EEC9D336}" srcId="{30F0D11F-8E2A-44C2-98D7-4964D7877124}" destId="{CA5D71D4-D177-490A-81BB-B83FA20A9E31}" srcOrd="3" destOrd="0" parTransId="{AF3DA683-2C1B-4400-ADCF-396874928E09}" sibTransId="{CC56F1DC-E490-4907-8195-E0D13F3D9AF0}"/>
    <dgm:cxn modelId="{4C2FFE7B-A0C3-4690-812D-33E3186E4C27}" type="presOf" srcId="{153478B1-8CEC-42DF-8E10-FD5FD58DEC3A}" destId="{B3398684-8E0B-43FB-B941-501570D0F41D}" srcOrd="0" destOrd="0" presId="urn:microsoft.com/office/officeart/2018/2/layout/IconLabelList"/>
    <dgm:cxn modelId="{D4162382-1703-4C87-88D0-BD473EDA14B4}" srcId="{30F0D11F-8E2A-44C2-98D7-4964D7877124}" destId="{8A894225-D3F7-46C3-8DB7-F82F7C7126B2}" srcOrd="0" destOrd="0" parTransId="{342A991F-0A85-488E-83B5-161F2EFD02BD}" sibTransId="{E5FBC395-26DA-4763-A35A-B2AA6DBF763D}"/>
    <dgm:cxn modelId="{F82EDF8B-9FDE-4C34-A7FB-4EF3312D8D28}" srcId="{30F0D11F-8E2A-44C2-98D7-4964D7877124}" destId="{B94DCC68-2D97-4FFF-99A6-3E2A8295F556}" srcOrd="1" destOrd="0" parTransId="{4671FFAD-4FE2-49C0-8B22-9E8378DFCD60}" sibTransId="{69B3EC5C-960D-41A3-92C2-333316A53FE0}"/>
    <dgm:cxn modelId="{343C348C-9F05-4D2D-87E0-155699578CEC}" type="presOf" srcId="{30F0D11F-8E2A-44C2-98D7-4964D7877124}" destId="{4CC51109-369A-493B-8216-494E3CC6220A}" srcOrd="0" destOrd="0" presId="urn:microsoft.com/office/officeart/2018/2/layout/IconLabelList"/>
    <dgm:cxn modelId="{62717994-2935-4882-8324-2B03812FA444}" type="presOf" srcId="{B94DCC68-2D97-4FFF-99A6-3E2A8295F556}" destId="{D99C860C-8954-465F-9BCA-182F5DC0323B}" srcOrd="0" destOrd="0" presId="urn:microsoft.com/office/officeart/2018/2/layout/IconLabelList"/>
    <dgm:cxn modelId="{C16DF496-F4EE-4DB0-B2E6-904B59B1C703}" type="presOf" srcId="{4EC8AEA7-EE5B-447D-B5A7-B05ED00D57F4}" destId="{6B0FCA4C-DE25-4228-A685-D3BDEED72C03}" srcOrd="0" destOrd="0" presId="urn:microsoft.com/office/officeart/2018/2/layout/IconLabelList"/>
    <dgm:cxn modelId="{BA517FAC-F037-4D57-B952-0507A1A6C44B}" srcId="{30F0D11F-8E2A-44C2-98D7-4964D7877124}" destId="{027F7133-1648-4753-A1F7-643F32DA7300}" srcOrd="2" destOrd="0" parTransId="{F30D770F-04C3-4700-B715-16481ED23982}" sibTransId="{BD80E02F-792A-4F8E-BCA7-E613574D51C5}"/>
    <dgm:cxn modelId="{CE614BC3-29D5-4D77-B1F9-F3C3CC241A9E}" type="presOf" srcId="{8A894225-D3F7-46C3-8DB7-F82F7C7126B2}" destId="{B554613D-0E3C-4686-9F21-05444DD9867F}" srcOrd="0" destOrd="0" presId="urn:microsoft.com/office/officeart/2018/2/layout/IconLabelList"/>
    <dgm:cxn modelId="{3DA9D4CF-0471-402E-8CBD-36B111CA65CC}" type="presOf" srcId="{CA5D71D4-D177-490A-81BB-B83FA20A9E31}" destId="{AF4C8568-2193-4FB1-BFBA-02D1ED9882C5}" srcOrd="0" destOrd="0" presId="urn:microsoft.com/office/officeart/2018/2/layout/IconLabelList"/>
    <dgm:cxn modelId="{27A634E4-68B9-4B3E-9B96-FE2782154253}" type="presOf" srcId="{027F7133-1648-4753-A1F7-643F32DA7300}" destId="{D0C235FA-CCFA-4606-9247-8B2DF2F00003}" srcOrd="0" destOrd="0" presId="urn:microsoft.com/office/officeart/2018/2/layout/IconLabelList"/>
    <dgm:cxn modelId="{04D765F8-4D5E-469E-BD59-CC9EDA3420CD}" srcId="{30F0D11F-8E2A-44C2-98D7-4964D7877124}" destId="{4EC8AEA7-EE5B-447D-B5A7-B05ED00D57F4}" srcOrd="4" destOrd="0" parTransId="{36F90634-147E-4E42-AAB8-98151BBD1217}" sibTransId="{36397556-2DBF-4942-8C67-FB9EC872F42C}"/>
    <dgm:cxn modelId="{DC11A3FA-7F79-4F58-850B-5B5B594C8B0C}" srcId="{30F0D11F-8E2A-44C2-98D7-4964D7877124}" destId="{153478B1-8CEC-42DF-8E10-FD5FD58DEC3A}" srcOrd="5" destOrd="0" parTransId="{DA3EC0D8-28CD-4281-B8EF-33F7889023DD}" sibTransId="{08CB8060-FE3C-4EA6-AB4E-E9C34EB026D8}"/>
    <dgm:cxn modelId="{3A16207B-D064-4B33-8DD8-EA78F12FD8F9}" type="presParOf" srcId="{4CC51109-369A-493B-8216-494E3CC6220A}" destId="{6D6B2068-ACED-4AD2-BDC2-24F6B372D331}" srcOrd="0" destOrd="0" presId="urn:microsoft.com/office/officeart/2018/2/layout/IconLabelList"/>
    <dgm:cxn modelId="{9EE47499-EBDE-4B89-945E-238AB58FBF02}" type="presParOf" srcId="{6D6B2068-ACED-4AD2-BDC2-24F6B372D331}" destId="{B666A196-E319-43F8-892F-BE1373CE6D79}" srcOrd="0" destOrd="0" presId="urn:microsoft.com/office/officeart/2018/2/layout/IconLabelList"/>
    <dgm:cxn modelId="{1FCF8969-5A95-48EB-976E-11846A20E150}" type="presParOf" srcId="{6D6B2068-ACED-4AD2-BDC2-24F6B372D331}" destId="{9D1C839F-DF6B-4587-A60D-7D770CA1B637}" srcOrd="1" destOrd="0" presId="urn:microsoft.com/office/officeart/2018/2/layout/IconLabelList"/>
    <dgm:cxn modelId="{A32E4140-C56D-4965-B7C4-192028C0BAD7}" type="presParOf" srcId="{6D6B2068-ACED-4AD2-BDC2-24F6B372D331}" destId="{B554613D-0E3C-4686-9F21-05444DD9867F}" srcOrd="2" destOrd="0" presId="urn:microsoft.com/office/officeart/2018/2/layout/IconLabelList"/>
    <dgm:cxn modelId="{ADBB9B6F-4611-4590-A525-6D6262303244}" type="presParOf" srcId="{4CC51109-369A-493B-8216-494E3CC6220A}" destId="{2DF67C9F-6111-45F1-92CD-AC12F1D533A3}" srcOrd="1" destOrd="0" presId="urn:microsoft.com/office/officeart/2018/2/layout/IconLabelList"/>
    <dgm:cxn modelId="{732D10CE-25B1-4EA1-AA31-1F8D2E11196D}" type="presParOf" srcId="{4CC51109-369A-493B-8216-494E3CC6220A}" destId="{F6CCC22E-6A93-43E4-81C4-E54042A61E0B}" srcOrd="2" destOrd="0" presId="urn:microsoft.com/office/officeart/2018/2/layout/IconLabelList"/>
    <dgm:cxn modelId="{FC02BA09-0A79-42E5-B322-2DAD07CA11D7}" type="presParOf" srcId="{F6CCC22E-6A93-43E4-81C4-E54042A61E0B}" destId="{A1877003-C4EE-4B07-A747-6C1EE1DEBD06}" srcOrd="0" destOrd="0" presId="urn:microsoft.com/office/officeart/2018/2/layout/IconLabelList"/>
    <dgm:cxn modelId="{874F56E5-73D3-4B3F-9DE9-7A32CDCD062D}" type="presParOf" srcId="{F6CCC22E-6A93-43E4-81C4-E54042A61E0B}" destId="{1E84B2FB-7A69-4D7A-85BD-999D3B75D819}" srcOrd="1" destOrd="0" presId="urn:microsoft.com/office/officeart/2018/2/layout/IconLabelList"/>
    <dgm:cxn modelId="{7DD69E4A-BDCE-471B-8D2E-E7128D660AE0}" type="presParOf" srcId="{F6CCC22E-6A93-43E4-81C4-E54042A61E0B}" destId="{D99C860C-8954-465F-9BCA-182F5DC0323B}" srcOrd="2" destOrd="0" presId="urn:microsoft.com/office/officeart/2018/2/layout/IconLabelList"/>
    <dgm:cxn modelId="{0A637F9B-0C03-4689-BF76-08227151BBFB}" type="presParOf" srcId="{4CC51109-369A-493B-8216-494E3CC6220A}" destId="{1B750D1A-8E00-4554-8ED3-6B83F3F4F37E}" srcOrd="3" destOrd="0" presId="urn:microsoft.com/office/officeart/2018/2/layout/IconLabelList"/>
    <dgm:cxn modelId="{FF8436DF-9B97-456C-86D7-9A84171DABC1}" type="presParOf" srcId="{4CC51109-369A-493B-8216-494E3CC6220A}" destId="{AA33B190-4620-43DA-B69B-A674983AED64}" srcOrd="4" destOrd="0" presId="urn:microsoft.com/office/officeart/2018/2/layout/IconLabelList"/>
    <dgm:cxn modelId="{F62A540F-DDB5-4088-9405-25776361B52A}" type="presParOf" srcId="{AA33B190-4620-43DA-B69B-A674983AED64}" destId="{DB0A2D89-C96F-450B-A399-127573CD9251}" srcOrd="0" destOrd="0" presId="urn:microsoft.com/office/officeart/2018/2/layout/IconLabelList"/>
    <dgm:cxn modelId="{599A3818-A7B1-4956-AFED-C6A65D45CB99}" type="presParOf" srcId="{AA33B190-4620-43DA-B69B-A674983AED64}" destId="{DE293E81-38FE-4CCB-B908-8679FC1A1810}" srcOrd="1" destOrd="0" presId="urn:microsoft.com/office/officeart/2018/2/layout/IconLabelList"/>
    <dgm:cxn modelId="{06215CB8-813F-4E56-9A20-FBA56884C421}" type="presParOf" srcId="{AA33B190-4620-43DA-B69B-A674983AED64}" destId="{D0C235FA-CCFA-4606-9247-8B2DF2F00003}" srcOrd="2" destOrd="0" presId="urn:microsoft.com/office/officeart/2018/2/layout/IconLabelList"/>
    <dgm:cxn modelId="{C4D22EDC-48D9-40A3-B39B-0EC796545655}" type="presParOf" srcId="{4CC51109-369A-493B-8216-494E3CC6220A}" destId="{0D0095CA-9684-46BB-9652-30E6BB072DCC}" srcOrd="5" destOrd="0" presId="urn:microsoft.com/office/officeart/2018/2/layout/IconLabelList"/>
    <dgm:cxn modelId="{D19FCF07-7494-48D5-B155-2F3D0B8BB500}" type="presParOf" srcId="{4CC51109-369A-493B-8216-494E3CC6220A}" destId="{112012DC-B53A-4ED1-9FAA-570009A6FFE8}" srcOrd="6" destOrd="0" presId="urn:microsoft.com/office/officeart/2018/2/layout/IconLabelList"/>
    <dgm:cxn modelId="{77F0618F-EB94-415F-875B-C9311253ED5A}" type="presParOf" srcId="{112012DC-B53A-4ED1-9FAA-570009A6FFE8}" destId="{33A4C362-5E59-4AC6-A650-8181563047BA}" srcOrd="0" destOrd="0" presId="urn:microsoft.com/office/officeart/2018/2/layout/IconLabelList"/>
    <dgm:cxn modelId="{09C8A9AB-9FD8-4395-8369-F279B152EB9A}" type="presParOf" srcId="{112012DC-B53A-4ED1-9FAA-570009A6FFE8}" destId="{18B8BD25-05BF-488B-8A1D-F0193F2C707B}" srcOrd="1" destOrd="0" presId="urn:microsoft.com/office/officeart/2018/2/layout/IconLabelList"/>
    <dgm:cxn modelId="{94D24B0E-5578-40BB-8208-AA8B4013EC8C}" type="presParOf" srcId="{112012DC-B53A-4ED1-9FAA-570009A6FFE8}" destId="{AF4C8568-2193-4FB1-BFBA-02D1ED9882C5}" srcOrd="2" destOrd="0" presId="urn:microsoft.com/office/officeart/2018/2/layout/IconLabelList"/>
    <dgm:cxn modelId="{7DBA5CF9-200A-4F17-866A-4E41BEB39E32}" type="presParOf" srcId="{4CC51109-369A-493B-8216-494E3CC6220A}" destId="{C09F998E-74F1-4BC9-87B4-B9F5A8691F98}" srcOrd="7" destOrd="0" presId="urn:microsoft.com/office/officeart/2018/2/layout/IconLabelList"/>
    <dgm:cxn modelId="{D41CAE7D-291F-4F1D-AF53-7A1261A6445F}" type="presParOf" srcId="{4CC51109-369A-493B-8216-494E3CC6220A}" destId="{C1EAD01A-B6F3-492F-959D-C1C71D847C40}" srcOrd="8" destOrd="0" presId="urn:microsoft.com/office/officeart/2018/2/layout/IconLabelList"/>
    <dgm:cxn modelId="{166F7147-52EF-4A79-98E4-4F64B5D705FD}" type="presParOf" srcId="{C1EAD01A-B6F3-492F-959D-C1C71D847C40}" destId="{B82F90DA-B17F-4172-A47D-7D0AC6661C87}" srcOrd="0" destOrd="0" presId="urn:microsoft.com/office/officeart/2018/2/layout/IconLabelList"/>
    <dgm:cxn modelId="{29A28F5E-F3AB-4814-BD90-C28B6AF45BBB}" type="presParOf" srcId="{C1EAD01A-B6F3-492F-959D-C1C71D847C40}" destId="{46F0694E-D35B-4940-AD69-8EA5ABEF8EB5}" srcOrd="1" destOrd="0" presId="urn:microsoft.com/office/officeart/2018/2/layout/IconLabelList"/>
    <dgm:cxn modelId="{C8F0F2A5-2C91-4A94-8A3D-9C3A0E7D7B0F}" type="presParOf" srcId="{C1EAD01A-B6F3-492F-959D-C1C71D847C40}" destId="{6B0FCA4C-DE25-4228-A685-D3BDEED72C03}" srcOrd="2" destOrd="0" presId="urn:microsoft.com/office/officeart/2018/2/layout/IconLabelList"/>
    <dgm:cxn modelId="{FC6B6336-C38E-41BE-9803-EA72343359C2}" type="presParOf" srcId="{4CC51109-369A-493B-8216-494E3CC6220A}" destId="{112FBB5E-ED62-4AEF-89E2-8E7A35230494}" srcOrd="9" destOrd="0" presId="urn:microsoft.com/office/officeart/2018/2/layout/IconLabelList"/>
    <dgm:cxn modelId="{B71D45CE-388E-488C-B97F-EAF6AE5CEE50}" type="presParOf" srcId="{4CC51109-369A-493B-8216-494E3CC6220A}" destId="{3C5904F9-4277-4EF3-AEE0-8476B49969D2}" srcOrd="10" destOrd="0" presId="urn:microsoft.com/office/officeart/2018/2/layout/IconLabelList"/>
    <dgm:cxn modelId="{3E2C0D60-B7D4-4118-8114-F033F3C68B34}" type="presParOf" srcId="{3C5904F9-4277-4EF3-AEE0-8476B49969D2}" destId="{4D520B7F-DDDD-4B3A-929E-CBC16ABD97EB}" srcOrd="0" destOrd="0" presId="urn:microsoft.com/office/officeart/2018/2/layout/IconLabelList"/>
    <dgm:cxn modelId="{0A1711EA-F073-4750-B8AE-3C4901BEBAFA}" type="presParOf" srcId="{3C5904F9-4277-4EF3-AEE0-8476B49969D2}" destId="{24234671-88D7-4493-B4DA-1EF7CEEFDEC1}" srcOrd="1" destOrd="0" presId="urn:microsoft.com/office/officeart/2018/2/layout/IconLabelList"/>
    <dgm:cxn modelId="{FAD6F14D-81B7-4F15-9AAE-F58566CDCC29}" type="presParOf" srcId="{3C5904F9-4277-4EF3-AEE0-8476B49969D2}" destId="{B3398684-8E0B-43FB-B941-501570D0F41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6A196-E319-43F8-892F-BE1373CE6D79}">
      <dsp:nvSpPr>
        <dsp:cNvPr id="0" name=""/>
        <dsp:cNvSpPr/>
      </dsp:nvSpPr>
      <dsp:spPr>
        <a:xfrm>
          <a:off x="345648" y="1222806"/>
          <a:ext cx="562412" cy="5624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4613D-0E3C-4686-9F21-05444DD9867F}">
      <dsp:nvSpPr>
        <dsp:cNvPr id="0" name=""/>
        <dsp:cNvSpPr/>
      </dsp:nvSpPr>
      <dsp:spPr>
        <a:xfrm>
          <a:off x="1952" y="2018105"/>
          <a:ext cx="1249804" cy="64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Company: Future Tech Solutions Ltd. – Birmingham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2" y="2018105"/>
        <a:ext cx="1249804" cy="640524"/>
      </dsp:txXfrm>
    </dsp:sp>
    <dsp:sp modelId="{A1877003-C4EE-4B07-A747-6C1EE1DEBD06}">
      <dsp:nvSpPr>
        <dsp:cNvPr id="0" name=""/>
        <dsp:cNvSpPr/>
      </dsp:nvSpPr>
      <dsp:spPr>
        <a:xfrm>
          <a:off x="1814169" y="1222806"/>
          <a:ext cx="562412" cy="5624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C860C-8954-465F-9BCA-182F5DC0323B}">
      <dsp:nvSpPr>
        <dsp:cNvPr id="0" name=""/>
        <dsp:cNvSpPr/>
      </dsp:nvSpPr>
      <dsp:spPr>
        <a:xfrm>
          <a:off x="1470472" y="2018105"/>
          <a:ext cx="1249804" cy="64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Founded in 2015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70472" y="2018105"/>
        <a:ext cx="1249804" cy="640524"/>
      </dsp:txXfrm>
    </dsp:sp>
    <dsp:sp modelId="{DB0A2D89-C96F-450B-A399-127573CD9251}">
      <dsp:nvSpPr>
        <dsp:cNvPr id="0" name=""/>
        <dsp:cNvSpPr/>
      </dsp:nvSpPr>
      <dsp:spPr>
        <a:xfrm>
          <a:off x="3282689" y="1222806"/>
          <a:ext cx="562412" cy="5624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235FA-CCFA-4606-9247-8B2DF2F00003}">
      <dsp:nvSpPr>
        <dsp:cNvPr id="0" name=""/>
        <dsp:cNvSpPr/>
      </dsp:nvSpPr>
      <dsp:spPr>
        <a:xfrm>
          <a:off x="2938993" y="2018105"/>
          <a:ext cx="1249804" cy="64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Approximately 250 employees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38993" y="2018105"/>
        <a:ext cx="1249804" cy="640524"/>
      </dsp:txXfrm>
    </dsp:sp>
    <dsp:sp modelId="{33A4C362-5E59-4AC6-A650-8181563047BA}">
      <dsp:nvSpPr>
        <dsp:cNvPr id="0" name=""/>
        <dsp:cNvSpPr/>
      </dsp:nvSpPr>
      <dsp:spPr>
        <a:xfrm>
          <a:off x="4751210" y="1222806"/>
          <a:ext cx="562412" cy="5624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C8568-2193-4FB1-BFBA-02D1ED9882C5}">
      <dsp:nvSpPr>
        <dsp:cNvPr id="0" name=""/>
        <dsp:cNvSpPr/>
      </dsp:nvSpPr>
      <dsp:spPr>
        <a:xfrm>
          <a:off x="4407513" y="2018105"/>
          <a:ext cx="1249804" cy="64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Specialises in digital transformation and IT consultancy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07513" y="2018105"/>
        <a:ext cx="1249804" cy="640524"/>
      </dsp:txXfrm>
    </dsp:sp>
    <dsp:sp modelId="{B82F90DA-B17F-4172-A47D-7D0AC6661C87}">
      <dsp:nvSpPr>
        <dsp:cNvPr id="0" name=""/>
        <dsp:cNvSpPr/>
      </dsp:nvSpPr>
      <dsp:spPr>
        <a:xfrm>
          <a:off x="6219730" y="1085886"/>
          <a:ext cx="562412" cy="5624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0FCA4C-DE25-4228-A685-D3BDEED72C03}">
      <dsp:nvSpPr>
        <dsp:cNvPr id="0" name=""/>
        <dsp:cNvSpPr/>
      </dsp:nvSpPr>
      <dsp:spPr>
        <a:xfrm>
          <a:off x="5949035" y="1811819"/>
          <a:ext cx="1249804" cy="1188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Mission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: Helping organisations grow through innovative technology and people empowerment.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49035" y="1811819"/>
        <a:ext cx="1249804" cy="1188205"/>
      </dsp:txXfrm>
    </dsp:sp>
    <dsp:sp modelId="{4D520B7F-DDDD-4B3A-929E-CBC16ABD97EB}">
      <dsp:nvSpPr>
        <dsp:cNvPr id="0" name=""/>
        <dsp:cNvSpPr/>
      </dsp:nvSpPr>
      <dsp:spPr>
        <a:xfrm>
          <a:off x="7688251" y="1222806"/>
          <a:ext cx="562412" cy="5624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98684-8E0B-43FB-B941-501570D0F41D}">
      <dsp:nvSpPr>
        <dsp:cNvPr id="0" name=""/>
        <dsp:cNvSpPr/>
      </dsp:nvSpPr>
      <dsp:spPr>
        <a:xfrm>
          <a:off x="7344554" y="2018105"/>
          <a:ext cx="1249804" cy="64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Current focus: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improving motivation and engagement across all staff levels.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44554" y="2018105"/>
        <a:ext cx="1249804" cy="6405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571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59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95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159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136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142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841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93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56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08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82008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514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7491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8208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910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627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0ECD2-9916-4770-800D-923490A38AD7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054D17-D7F4-4CD2-BE14-F8802CC5F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204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9" name="Group 138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8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9" name="Isosceles Triangle 88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0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1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3" name="Isosceles Triangle 92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4" name="Isosceles Triangle 93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4" name="Picture 43">
            <a:extLst>
              <a:ext uri="{FF2B5EF4-FFF2-40B4-BE49-F238E27FC236}">
                <a16:creationId xmlns:a16="http://schemas.microsoft.com/office/drawing/2014/main" id="{5BD137C8-0B9C-E982-B106-53501213E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01" y="159119"/>
            <a:ext cx="2915973" cy="1297608"/>
          </a:xfrm>
          <a:prstGeom prst="rect">
            <a:avLst/>
          </a:prstGeom>
        </p:spPr>
      </p:pic>
      <p:sp>
        <p:nvSpPr>
          <p:cNvPr id="140" name="TextBox 139">
            <a:extLst>
              <a:ext uri="{FF2B5EF4-FFF2-40B4-BE49-F238E27FC236}">
                <a16:creationId xmlns:a16="http://schemas.microsoft.com/office/drawing/2014/main" id="{9CCD9BB7-C4D3-7CEE-6441-2C6745397749}"/>
              </a:ext>
            </a:extLst>
          </p:cNvPr>
          <p:cNvSpPr txBox="1"/>
          <p:nvPr/>
        </p:nvSpPr>
        <p:spPr>
          <a:xfrm>
            <a:off x="757251" y="2072813"/>
            <a:ext cx="942107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C40AE7-6EE1-E4FA-CFD6-9C8CB161F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sz="2400">
                <a:solidFill>
                  <a:srgbClr val="2C3C43"/>
                </a:solidFill>
                <a:latin typeface="Arial" pitchFamily="34"/>
                <a:cs typeface="Arial" pitchFamily="34"/>
              </a:rPr>
            </a:br>
            <a:br>
              <a:rPr lang="en-GB" sz="2400">
                <a:solidFill>
                  <a:srgbClr val="2C3C43"/>
                </a:solidFill>
                <a:latin typeface="Arial" pitchFamily="34"/>
                <a:cs typeface="Arial" pitchFamily="34"/>
              </a:rPr>
            </a:br>
            <a:endParaRPr lang="en-GB" sz="2400">
              <a:solidFill>
                <a:srgbClr val="2C3C43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6C90C5-D738-1F49-A203-83F090FCAF31}"/>
              </a:ext>
            </a:extLst>
          </p:cNvPr>
          <p:cNvSpPr txBox="1"/>
          <p:nvPr/>
        </p:nvSpPr>
        <p:spPr>
          <a:xfrm>
            <a:off x="881605" y="2130385"/>
            <a:ext cx="980698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Motivating Employees at Different Levels Using Maslow’s Hierarchy of Needs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Daliborka Petrovic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2414750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 and Title: LCLM5002 – Component1-Individual Presentation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Lecturer’s Name: Gregory Cowan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Date: 10/11/2025</a:t>
            </a:r>
          </a:p>
        </p:txBody>
      </p:sp>
    </p:spTree>
    <p:extLst>
      <p:ext uri="{BB962C8B-B14F-4D97-AF65-F5344CB8AC3E}">
        <p14:creationId xmlns:p14="http://schemas.microsoft.com/office/powerpoint/2010/main" val="4230245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Isosceles Triangle 60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Isosceles Triangle 64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9602C6-53E4-78B3-E33B-D6A650744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1128" y="344773"/>
            <a:ext cx="6270977" cy="637081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2 – Contents</a:t>
            </a: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/>
                </a:solidFill>
              </a:rPr>
              <a:t> </a:t>
            </a: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1.Introduction of the Firm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2.Overview of Maslow’s Hierarchy of Needs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3.Motivation for Junior Staff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4.Motivation for Middle Staff / Supervisors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6.Motivation for Managers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7Comparison of Motivation Methods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8.Conclusion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9.References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  5.</a:t>
            </a:r>
          </a:p>
        </p:txBody>
      </p:sp>
      <p:sp>
        <p:nvSpPr>
          <p:cNvPr id="68" name="Isosceles Triangle 67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Drawings on colourful paper">
            <a:extLst>
              <a:ext uri="{FF2B5EF4-FFF2-40B4-BE49-F238E27FC236}">
                <a16:creationId xmlns:a16="http://schemas.microsoft.com/office/drawing/2014/main" id="{0131B9F9-37B6-9616-908C-783DD4D416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88" r="22014" b="9091"/>
          <a:stretch>
            <a:fillRect/>
          </a:stretch>
        </p:blipFill>
        <p:spPr>
          <a:xfrm>
            <a:off x="888604" y="1803062"/>
            <a:ext cx="2754006" cy="3259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60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41AD1C5-A0FC-1A63-4615-4768F9EDEFD6}"/>
              </a:ext>
            </a:extLst>
          </p:cNvPr>
          <p:cNvSpPr txBox="1"/>
          <p:nvPr/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Slide 3 – Introduction of the Firm</a:t>
            </a: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0BECB9-5CA4-D46E-61CD-6D7216B54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F266E9F-5B16-581B-72CD-671F7C0DAC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4010936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7057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273A0C1D-E239-D212-6ADC-0191AEE8E4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99157" y="98854"/>
            <a:ext cx="7673801" cy="233542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 fontScale="9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eaLnBrk="1" fontAlgn="base" hangingPunct="1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kern="1200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Slide 4 – Overview of Maslow’s Hierarchy of Needs</a:t>
            </a:r>
          </a:p>
          <a:p>
            <a:pPr marL="0" marR="0" lvl="0" indent="0" eaLnBrk="1" fontAlgn="base" hangingPunct="1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br>
              <a:rPr kumimoji="0" lang="en-US" altLang="en-US" sz="1200" b="1" i="0" u="none" strike="noStrike" kern="1200" cap="none" normalizeH="0" baseline="0" dirty="0">
                <a:ln>
                  <a:noFill/>
                </a:ln>
                <a:effectLst/>
                <a:latin typeface="+mj-lt"/>
                <a:ea typeface="+mj-ea"/>
                <a:cs typeface="+mj-cs"/>
              </a:rPr>
            </a:br>
            <a:endParaRPr kumimoji="0" lang="en-US" altLang="en-US" sz="1800" b="1" i="0" u="none" strike="noStrike" kern="1200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marR="0" lvl="0" indent="0" eaLnBrk="1" fontAlgn="base" hangingPunct="1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kern="1200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Maslow proposed that people are motivated by five levels of needs, arranged in a hierarchy.</a:t>
            </a:r>
            <a:br>
              <a:rPr kumimoji="0" lang="en-US" altLang="en-US" sz="1800" b="1" i="0" u="none" strike="noStrike" kern="1200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</a:br>
            <a:endParaRPr kumimoji="0" lang="en-US" altLang="en-US" sz="1800" b="1" i="0" u="none" strike="noStrike" kern="1200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marR="0" lvl="0" indent="0" eaLnBrk="1" fontAlgn="base" hangingPunct="1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kern="1200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Motivation improves as employees’ lower needs are met and they move up the hierarchy.</a:t>
            </a:r>
          </a:p>
          <a:p>
            <a:pPr marL="0" marR="0" lvl="0" indent="0" eaLnBrk="1" fontAlgn="base" hangingPunct="1">
              <a:lnSpc>
                <a:spcPct val="90000"/>
              </a:lnSpc>
              <a:spcAft>
                <a:spcPct val="0"/>
              </a:spcAft>
              <a:buClrTx/>
              <a:buSzTx/>
              <a:tabLst/>
            </a:pPr>
            <a:br>
              <a:rPr kumimoji="0" lang="en-US" altLang="en-US" sz="1800" b="1" i="0" u="none" strike="noStrike" kern="1200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</a:br>
            <a:endParaRPr kumimoji="0" lang="en-US" altLang="en-US" sz="1800" b="1" i="0" u="none" strike="noStrike" kern="1200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4FBF04C-58F5-AD5A-83B9-9A046742FD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681120"/>
              </p:ext>
            </p:extLst>
          </p:nvPr>
        </p:nvGraphicFramePr>
        <p:xfrm>
          <a:off x="1091741" y="2434281"/>
          <a:ext cx="9102581" cy="4114802"/>
        </p:xfrm>
        <a:graphic>
          <a:graphicData uri="http://schemas.openxmlformats.org/drawingml/2006/table">
            <a:tbl>
              <a:tblPr/>
              <a:tblGrid>
                <a:gridCol w="1615675">
                  <a:extLst>
                    <a:ext uri="{9D8B030D-6E8A-4147-A177-3AD203B41FA5}">
                      <a16:colId xmlns:a16="http://schemas.microsoft.com/office/drawing/2014/main" val="4085006615"/>
                    </a:ext>
                  </a:extLst>
                </a:gridCol>
                <a:gridCol w="3743453">
                  <a:extLst>
                    <a:ext uri="{9D8B030D-6E8A-4147-A177-3AD203B41FA5}">
                      <a16:colId xmlns:a16="http://schemas.microsoft.com/office/drawing/2014/main" val="2771703121"/>
                    </a:ext>
                  </a:extLst>
                </a:gridCol>
                <a:gridCol w="3743453">
                  <a:extLst>
                    <a:ext uri="{9D8B030D-6E8A-4147-A177-3AD203B41FA5}">
                      <a16:colId xmlns:a16="http://schemas.microsoft.com/office/drawing/2014/main" val="2092344082"/>
                    </a:ext>
                  </a:extLst>
                </a:gridCol>
              </a:tblGrid>
              <a:tr h="4373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Type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Workplace Example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9926758"/>
                  </a:ext>
                </a:extLst>
              </a:tr>
              <a:tr h="7354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1️⃣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Physiological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Salary, breaks, comfortable workspace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056994"/>
                  </a:ext>
                </a:extLst>
              </a:tr>
              <a:tr h="7354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2️⃣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Job security, health benefits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4912051"/>
                  </a:ext>
                </a:extLst>
              </a:tr>
              <a:tr h="7354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3️⃣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(Belongingness)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Teamwork, supportive culture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8402273"/>
                  </a:ext>
                </a:extLst>
              </a:tr>
              <a:tr h="7354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4️⃣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Esteem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Recognition, promotion, responsibility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5331441"/>
                  </a:ext>
                </a:extLst>
              </a:tr>
              <a:tr h="7354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5️⃣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Self-Actualisation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growth, innovation opportunities</a:t>
                      </a:r>
                    </a:p>
                  </a:txBody>
                  <a:tcPr marL="87980" marR="87980" marT="43990" marB="439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6884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898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4F6B6-ABA9-F54D-8D84-683F658B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21" y="539578"/>
            <a:ext cx="8596668" cy="5778843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5 – Ways to Motivate Junior Staff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 Levels Focused: Physiological, Safety, and Belongingness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Strategies: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competitive pay and safe working conditions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training and clear career paths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friendly team environment and mentorship programs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 small achievements (certificates, praise emails)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inclusion in team discussions and decisions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junior staff feel secure, supported, and valued.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4898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EC835-865B-F97A-0E18-C523468DF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77" y="273671"/>
            <a:ext cx="8596668" cy="5947247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6 – Ways to Motivate Middle Staff / Supervisors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 Levels Focused: Social, Esteem, and Early Self-Actualisation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Strategies: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leadership development and training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autonomy in managing teams and decision-making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 performance through bonuses or “Employee of the Month”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participation in strategy meetings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opportunities for mentoring junior employees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Goal: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confidence, leadership, and a sense of purpose.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219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E07CD-4E8F-2F4B-DBB3-E7756C41B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42900"/>
            <a:ext cx="8596668" cy="6515100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Slide 7 – Ways to Motivate Managers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Maslow Levels Focused: Esteem and Self-Actualisation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b="1" dirty="0">
                <a:solidFill>
                  <a:schemeClr val="tx1"/>
                </a:solidFill>
              </a:rPr>
              <a:t>Strategies: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Involve managers in strategic planning and innovation projects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Offer performance-based incentives and profit-sharing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Encourage continuous professional development (e.g., MBA sponsorships)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Recognise achievements publicly and celebrate team success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Provide flexibility and trust in leadership roles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b="1" dirty="0">
                <a:solidFill>
                  <a:schemeClr val="tx1"/>
                </a:solidFill>
              </a:rPr>
              <a:t>Goal:</a:t>
            </a:r>
            <a:r>
              <a:rPr lang="en-GB" sz="1600" dirty="0">
                <a:solidFill>
                  <a:schemeClr val="tx1"/>
                </a:solidFill>
              </a:rPr>
              <a:t> Enable managers to achieve personal growth and contribute strategically.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855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FCB2FC-FBE5-9638-5147-D3C7024BF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547" y="374755"/>
            <a:ext cx="10168865" cy="8170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8 – Comparison of Motivation Across Levels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3721E0B-CD07-D007-A200-1806B17518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548" y="5503291"/>
            <a:ext cx="9023451" cy="9799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spcBef>
                <a:spcPts val="1000"/>
              </a:spcBef>
              <a:buClr>
                <a:schemeClr val="accent1"/>
              </a:buClr>
              <a:buSzPct val="80000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Motivation becomes more intrinsic (internal) as employees move higher in the hierarchy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. </a:t>
            </a:r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A550865-00A5-5BE3-F618-49395926BE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278728"/>
              </p:ext>
            </p:extLst>
          </p:nvPr>
        </p:nvGraphicFramePr>
        <p:xfrm>
          <a:off x="842597" y="2154603"/>
          <a:ext cx="7943057" cy="3000584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1877661">
                  <a:extLst>
                    <a:ext uri="{9D8B030D-6E8A-4147-A177-3AD203B41FA5}">
                      <a16:colId xmlns:a16="http://schemas.microsoft.com/office/drawing/2014/main" val="989555964"/>
                    </a:ext>
                  </a:extLst>
                </a:gridCol>
                <a:gridCol w="1908826">
                  <a:extLst>
                    <a:ext uri="{9D8B030D-6E8A-4147-A177-3AD203B41FA5}">
                      <a16:colId xmlns:a16="http://schemas.microsoft.com/office/drawing/2014/main" val="3271559164"/>
                    </a:ext>
                  </a:extLst>
                </a:gridCol>
                <a:gridCol w="1791960">
                  <a:extLst>
                    <a:ext uri="{9D8B030D-6E8A-4147-A177-3AD203B41FA5}">
                      <a16:colId xmlns:a16="http://schemas.microsoft.com/office/drawing/2014/main" val="625598425"/>
                    </a:ext>
                  </a:extLst>
                </a:gridCol>
                <a:gridCol w="2364610">
                  <a:extLst>
                    <a:ext uri="{9D8B030D-6E8A-4147-A177-3AD203B41FA5}">
                      <a16:colId xmlns:a16="http://schemas.microsoft.com/office/drawing/2014/main" val="2229861774"/>
                    </a:ext>
                  </a:extLst>
                </a:gridCol>
              </a:tblGrid>
              <a:tr h="6453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Staff Level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Focus of Motivation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Example Incentives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Maslow Level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4567952"/>
                  </a:ext>
                </a:extLst>
              </a:tr>
              <a:tr h="7850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Junior Staff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Basic security and belonging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Fair pay, team spirit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Physiological → Social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3189859"/>
                  </a:ext>
                </a:extLst>
              </a:tr>
              <a:tr h="7850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Supervisors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Recognition and autonomy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Leadership roles, training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Social → Esteem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2751165"/>
                  </a:ext>
                </a:extLst>
              </a:tr>
              <a:tr h="7850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Managers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Growth and self-fulfilment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Strategic input, bonuses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Esteem → Self-Actualisation</a:t>
                      </a:r>
                    </a:p>
                  </a:txBody>
                  <a:tcPr marL="110954" marR="85349" marT="85349" marB="8534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57774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79215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816844-1B73-BBAB-07AA-0F536D49D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1784" y="609600"/>
            <a:ext cx="5469881" cy="9044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 9 – 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B53AF0-9F1B-5F20-82BD-4A8827CD6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3803" y="2160589"/>
            <a:ext cx="7916410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lt"/>
            </a:endParaRP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Motivation is not one-size-fits-all.</a:t>
            </a: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Maslow’s theory helps identify different needs at each staff level.</a:t>
            </a: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Future Tech should align rewards and development opportunities with these needs.</a:t>
            </a: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A motivated workforce drives innovation, engagement, and transformation success.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cs typeface="Arial" panose="020B0604020202020204" pitchFamily="34" charset="0"/>
            </a:endParaRP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When employees grow, the organization grows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Arial" panose="020B0604020202020204" pitchFamily="34" charset="0"/>
              </a:rPr>
              <a:t>.</a:t>
            </a:r>
          </a:p>
          <a:p>
            <a:pPr marL="0" marR="0" lvl="0" indent="0" eaLnBrk="1" fontAlgn="base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lt"/>
            </a:endParaRPr>
          </a:p>
        </p:txBody>
      </p:sp>
      <p:pic>
        <p:nvPicPr>
          <p:cNvPr id="8" name="Graphic 7" descr="Projector screen">
            <a:extLst>
              <a:ext uri="{FF2B5EF4-FFF2-40B4-BE49-F238E27FC236}">
                <a16:creationId xmlns:a16="http://schemas.microsoft.com/office/drawing/2014/main" id="{42A4B9C7-55AF-9484-2F1F-CBE07C3A62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9493" y="891687"/>
            <a:ext cx="2261286" cy="269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031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Group 113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7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8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9" name="Isosceles Triangle 118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0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1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2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" name="Isosceles Triangle 122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4" name="Isosceles Triangle 123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38203-4BBD-2BD8-4DA7-A60DCA7E8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51" y="1578133"/>
            <a:ext cx="5770606" cy="36458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1800" b="1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Slide 10 – References</a:t>
            </a: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400" b="1" i="0" kern="1200" dirty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GB" sz="1400" b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Armstrong, M. &amp; Taylor, S. (2023). Armstrong’s Handbook of Human Resource Management Practice. Kogan Page.</a:t>
            </a:r>
            <a:b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Maslow, A. H. (1943). A Theory of Human Motivation. Psychological Review, 50(4), 370–396.</a:t>
            </a:r>
            <a:b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CIPD (2024). Motivation in the Workplace. Retrieved from </a:t>
            </a: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www.cipd.co.uk</a:t>
            </a:r>
            <a:b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Sinek, S. (2009). Start With Why. Penguin Books.</a:t>
            </a:r>
            <a:br>
              <a:rPr lang="en-GB" sz="1400" i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br>
              <a:rPr lang="en-GB" sz="1400" i="1" dirty="0"/>
            </a:br>
            <a:endParaRPr lang="en-US" sz="1400" i="1" kern="1200" dirty="0">
              <a:solidFill>
                <a:schemeClr val="tx1"/>
              </a:solidFill>
            </a:endParaRPr>
          </a:p>
        </p:txBody>
      </p:sp>
      <p:pic>
        <p:nvPicPr>
          <p:cNvPr id="109" name="Graphic 108" descr="Planet">
            <a:extLst>
              <a:ext uri="{FF2B5EF4-FFF2-40B4-BE49-F238E27FC236}">
                <a16:creationId xmlns:a16="http://schemas.microsoft.com/office/drawing/2014/main" id="{61B1B1BB-36B5-65C2-CE1A-8F962E11E6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77173" y="1943320"/>
            <a:ext cx="3280613" cy="328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80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</TotalTime>
  <Words>754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Times New Roman</vt:lpstr>
      <vt:lpstr>Trebuchet MS</vt:lpstr>
      <vt:lpstr>Wingdings 3</vt:lpstr>
      <vt:lpstr>Facet</vt:lpstr>
      <vt:lpstr>  </vt:lpstr>
      <vt:lpstr>Slide 2 – Contents    1.Introduction of the Firm    2.Overview of Maslow’s Hierarchy of Needs    3.Motivation for Junior Staff    4.Motivation for Middle Staff / Supervisors    6.Motivation for Managers    7Comparison of Motivation Methods    8.Conclusion    9.References       5.</vt:lpstr>
      <vt:lpstr>PowerPoint Presentation</vt:lpstr>
      <vt:lpstr>Slide 4 – Overview of Maslow’s Hierarchy of Needs   Maslow proposed that people are motivated by five levels of needs, arranged in a hierarchy.  Motivation improves as employees’ lower needs are met and they move up the hierarchy.  </vt:lpstr>
      <vt:lpstr>Slide 5 – Ways to Motivate Junior Staff   Maslow Levels Focused: Physiological, Safety, and Belongingness    Strategies:   Offer competitive pay and safe working conditions  Provide training and clear career paths  Create a friendly team environment and mentorship programs  Recognise small achievements (certificates, praise emails)  Encourage inclusion in team discussions and decisions    Goal: Make junior staff feel secure, supported, and valued.  </vt:lpstr>
      <vt:lpstr>Slide 6 – Ways to Motivate Middle Staff / Supervisors   Maslow Levels Focused: Social, Esteem, and Early Self-Actualisation    Strategies:   Offer leadership development and training  Provide autonomy in managing teams and decision-making  Recognise performance through bonuses or “Employee of the Month”  Encourage participation in strategy meetings  Create opportunities for mentoring junior employees    Goal: Build confidence, leadership, and a sense of purpose.  </vt:lpstr>
      <vt:lpstr>Slide 7 – Ways to Motivate Managers   Maslow Levels Focused: Esteem and Self-Actualisation    Strategies:   Involve managers in strategic planning and innovation projects  Offer performance-based incentives and profit-sharing  Encourage continuous professional development (e.g., MBA sponsorships)  Recognise achievements publicly and celebrate team success  Provide flexibility and trust in leadership roles    Goal: Enable managers to achieve personal growth and contribute strategically.  </vt:lpstr>
      <vt:lpstr>Slide 8 – Comparison of Motivation Across Levels</vt:lpstr>
      <vt:lpstr>Slide 9 – Conclusion</vt:lpstr>
      <vt:lpstr>Slide 10 – References         Armstrong, M. &amp; Taylor, S. (2023). Armstrong’s Handbook of Human Resource Management Practice. Kogan Page. Maslow, A. H. (1943). A Theory of Human Motivation. Psychological Review, 50(4), 370–396. CIPD (2024). Motivation in the Workplace. Retrieved from www.cipd.co.uk Sinek, S. (2009). Start With Why. Penguin Books.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daliborka petrovic</dc:creator>
  <cp:lastModifiedBy>daliborka petrovic</cp:lastModifiedBy>
  <cp:revision>2</cp:revision>
  <dcterms:created xsi:type="dcterms:W3CDTF">2025-11-08T17:02:06Z</dcterms:created>
  <dcterms:modified xsi:type="dcterms:W3CDTF">2025-11-10T21:10:54Z</dcterms:modified>
</cp:coreProperties>
</file>