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sldIdLst>
    <p:sldId id="259" r:id="rId5"/>
    <p:sldId id="262" r:id="rId6"/>
    <p:sldId id="257" r:id="rId7"/>
    <p:sldId id="329" r:id="rId8"/>
    <p:sldId id="292" r:id="rId9"/>
    <p:sldId id="291" r:id="rId10"/>
    <p:sldId id="369" r:id="rId11"/>
    <p:sldId id="323" r:id="rId12"/>
    <p:sldId id="298" r:id="rId13"/>
    <p:sldId id="308" r:id="rId14"/>
    <p:sldId id="288" r:id="rId15"/>
    <p:sldId id="270" r:id="rId16"/>
    <p:sldId id="307" r:id="rId17"/>
    <p:sldId id="361" r:id="rId18"/>
    <p:sldId id="316" r:id="rId19"/>
    <p:sldId id="331" r:id="rId20"/>
    <p:sldId id="371" r:id="rId21"/>
    <p:sldId id="372" r:id="rId22"/>
    <p:sldId id="367" r:id="rId23"/>
    <p:sldId id="282" r:id="rId24"/>
    <p:sldId id="368" r:id="rId25"/>
    <p:sldId id="321" r:id="rId26"/>
    <p:sldId id="373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D3B9E9-CE4B-4AE5-BDCD-AE4C1E3267C1}" v="101" dt="2025-02-19T10:58:15.2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32" y="3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42E7F528-EE7B-43F3-8DF6-4EBCD42D384B}"/>
    <pc:docChg chg="custSel modSld">
      <pc:chgData name="Alison Evans (Lib)" userId="a038501e-367a-4d45-83b6-fbcb256771ea" providerId="ADAL" clId="{42E7F528-EE7B-43F3-8DF6-4EBCD42D384B}" dt="2024-12-16T13:31:11.112" v="1" actId="478"/>
      <pc:docMkLst>
        <pc:docMk/>
      </pc:docMkLst>
      <pc:sldChg chg="addSp delSp modSp mod">
        <pc:chgData name="Alison Evans (Lib)" userId="a038501e-367a-4d45-83b6-fbcb256771ea" providerId="ADAL" clId="{42E7F528-EE7B-43F3-8DF6-4EBCD42D384B}" dt="2024-12-16T13:31:11.112" v="1" actId="478"/>
        <pc:sldMkLst>
          <pc:docMk/>
          <pc:sldMk cId="3985688253" sldId="259"/>
        </pc:sldMkLst>
      </pc:sldChg>
    </pc:docChg>
  </pc:docChgLst>
  <pc:docChgLst>
    <pc:chgData name="Alison Evans (Lib)" userId="a038501e-367a-4d45-83b6-fbcb256771ea" providerId="ADAL" clId="{9FD3B9E9-CE4B-4AE5-BDCD-AE4C1E3267C1}"/>
    <pc:docChg chg="undo custSel addSld delSld modSld">
      <pc:chgData name="Alison Evans (Lib)" userId="a038501e-367a-4d45-83b6-fbcb256771ea" providerId="ADAL" clId="{9FD3B9E9-CE4B-4AE5-BDCD-AE4C1E3267C1}" dt="2025-02-19T09:27:05.397" v="304" actId="20577"/>
      <pc:docMkLst>
        <pc:docMk/>
      </pc:docMkLst>
      <pc:sldChg chg="del">
        <pc:chgData name="Alison Evans (Lib)" userId="a038501e-367a-4d45-83b6-fbcb256771ea" providerId="ADAL" clId="{9FD3B9E9-CE4B-4AE5-BDCD-AE4C1E3267C1}" dt="2025-02-18T12:55:05.508" v="1" actId="47"/>
        <pc:sldMkLst>
          <pc:docMk/>
          <pc:sldMk cId="1099928234" sldId="260"/>
        </pc:sldMkLst>
      </pc:sldChg>
      <pc:sldChg chg="addSp delSp modSp add del mod">
        <pc:chgData name="Alison Evans (Lib)" userId="a038501e-367a-4d45-83b6-fbcb256771ea" providerId="ADAL" clId="{9FD3B9E9-CE4B-4AE5-BDCD-AE4C1E3267C1}" dt="2025-02-18T16:23:31.838" v="45" actId="1076"/>
        <pc:sldMkLst>
          <pc:docMk/>
          <pc:sldMk cId="2217543022" sldId="270"/>
        </pc:sldMkLst>
        <pc:spChg chg="add del mod">
          <ac:chgData name="Alison Evans (Lib)" userId="a038501e-367a-4d45-83b6-fbcb256771ea" providerId="ADAL" clId="{9FD3B9E9-CE4B-4AE5-BDCD-AE4C1E3267C1}" dt="2025-02-18T16:23:26.194" v="44" actId="478"/>
          <ac:spMkLst>
            <pc:docMk/>
            <pc:sldMk cId="2217543022" sldId="270"/>
            <ac:spMk id="7" creationId="{B274FBE6-7DE7-5392-CDF9-555BB0B237A0}"/>
          </ac:spMkLst>
        </pc:spChg>
        <pc:picChg chg="del">
          <ac:chgData name="Alison Evans (Lib)" userId="a038501e-367a-4d45-83b6-fbcb256771ea" providerId="ADAL" clId="{9FD3B9E9-CE4B-4AE5-BDCD-AE4C1E3267C1}" dt="2025-02-18T16:23:12.509" v="39" actId="478"/>
          <ac:picMkLst>
            <pc:docMk/>
            <pc:sldMk cId="2217543022" sldId="270"/>
            <ac:picMk id="6" creationId="{D8519412-5DCC-4AE5-8C81-8211EAC22369}"/>
          </ac:picMkLst>
        </pc:picChg>
        <pc:picChg chg="add mod">
          <ac:chgData name="Alison Evans (Lib)" userId="a038501e-367a-4d45-83b6-fbcb256771ea" providerId="ADAL" clId="{9FD3B9E9-CE4B-4AE5-BDCD-AE4C1E3267C1}" dt="2025-02-18T16:23:31.838" v="45" actId="1076"/>
          <ac:picMkLst>
            <pc:docMk/>
            <pc:sldMk cId="2217543022" sldId="270"/>
            <ac:picMk id="8" creationId="{BEBBF472-BBDC-2E94-B64F-91D9416F5DB2}"/>
          </ac:picMkLst>
        </pc:picChg>
      </pc:sldChg>
      <pc:sldChg chg="addSp delSp modSp mod">
        <pc:chgData name="Alison Evans (Lib)" userId="a038501e-367a-4d45-83b6-fbcb256771ea" providerId="ADAL" clId="{9FD3B9E9-CE4B-4AE5-BDCD-AE4C1E3267C1}" dt="2025-02-18T17:00:19.884" v="284" actId="1076"/>
        <pc:sldMkLst>
          <pc:docMk/>
          <pc:sldMk cId="1885822486" sldId="282"/>
        </pc:sldMkLst>
        <pc:picChg chg="del">
          <ac:chgData name="Alison Evans (Lib)" userId="a038501e-367a-4d45-83b6-fbcb256771ea" providerId="ADAL" clId="{9FD3B9E9-CE4B-4AE5-BDCD-AE4C1E3267C1}" dt="2025-02-18T17:00:01.471" v="280" actId="478"/>
          <ac:picMkLst>
            <pc:docMk/>
            <pc:sldMk cId="1885822486" sldId="282"/>
            <ac:picMk id="3" creationId="{3385D242-7D0F-E115-1988-1DD510708E3E}"/>
          </ac:picMkLst>
        </pc:picChg>
        <pc:picChg chg="add mod">
          <ac:chgData name="Alison Evans (Lib)" userId="a038501e-367a-4d45-83b6-fbcb256771ea" providerId="ADAL" clId="{9FD3B9E9-CE4B-4AE5-BDCD-AE4C1E3267C1}" dt="2025-02-18T17:00:19.884" v="284" actId="1076"/>
          <ac:picMkLst>
            <pc:docMk/>
            <pc:sldMk cId="1885822486" sldId="282"/>
            <ac:picMk id="5" creationId="{D34F2D42-C5D8-85DB-BA00-AADD6D821044}"/>
          </ac:picMkLst>
        </pc:picChg>
      </pc:sldChg>
      <pc:sldChg chg="addSp delSp modSp mod">
        <pc:chgData name="Alison Evans (Lib)" userId="a038501e-367a-4d45-83b6-fbcb256771ea" providerId="ADAL" clId="{9FD3B9E9-CE4B-4AE5-BDCD-AE4C1E3267C1}" dt="2025-02-18T16:21:51.217" v="36" actId="14100"/>
        <pc:sldMkLst>
          <pc:docMk/>
          <pc:sldMk cId="1392406629" sldId="308"/>
        </pc:sldMkLst>
        <pc:spChg chg="add mod">
          <ac:chgData name="Alison Evans (Lib)" userId="a038501e-367a-4d45-83b6-fbcb256771ea" providerId="ADAL" clId="{9FD3B9E9-CE4B-4AE5-BDCD-AE4C1E3267C1}" dt="2025-02-18T16:21:36.982" v="35" actId="14100"/>
          <ac:spMkLst>
            <pc:docMk/>
            <pc:sldMk cId="1392406629" sldId="308"/>
            <ac:spMk id="6" creationId="{27F9667C-5F24-164E-0A1C-35A66D7E2395}"/>
          </ac:spMkLst>
        </pc:spChg>
        <pc:spChg chg="add del mod">
          <ac:chgData name="Alison Evans (Lib)" userId="a038501e-367a-4d45-83b6-fbcb256771ea" providerId="ADAL" clId="{9FD3B9E9-CE4B-4AE5-BDCD-AE4C1E3267C1}" dt="2025-02-18T16:18:13.272" v="11" actId="478"/>
          <ac:spMkLst>
            <pc:docMk/>
            <pc:sldMk cId="1392406629" sldId="308"/>
            <ac:spMk id="8" creationId="{5DE5EBB5-8608-162D-CAFB-5B827FFFFD88}"/>
          </ac:spMkLst>
        </pc:spChg>
        <pc:spChg chg="add del mod">
          <ac:chgData name="Alison Evans (Lib)" userId="a038501e-367a-4d45-83b6-fbcb256771ea" providerId="ADAL" clId="{9FD3B9E9-CE4B-4AE5-BDCD-AE4C1E3267C1}" dt="2025-02-18T16:18:11.654" v="10" actId="478"/>
          <ac:spMkLst>
            <pc:docMk/>
            <pc:sldMk cId="1392406629" sldId="308"/>
            <ac:spMk id="9" creationId="{4C97C928-501C-445A-8467-CD2E6613FE4D}"/>
          </ac:spMkLst>
        </pc:spChg>
        <pc:spChg chg="add mod">
          <ac:chgData name="Alison Evans (Lib)" userId="a038501e-367a-4d45-83b6-fbcb256771ea" providerId="ADAL" clId="{9FD3B9E9-CE4B-4AE5-BDCD-AE4C1E3267C1}" dt="2025-02-18T16:21:15.731" v="34" actId="14100"/>
          <ac:spMkLst>
            <pc:docMk/>
            <pc:sldMk cId="1392406629" sldId="308"/>
            <ac:spMk id="10" creationId="{4D4EC394-476A-0ABB-C9D7-8E1039B9762F}"/>
          </ac:spMkLst>
        </pc:spChg>
        <pc:spChg chg="add mod">
          <ac:chgData name="Alison Evans (Lib)" userId="a038501e-367a-4d45-83b6-fbcb256771ea" providerId="ADAL" clId="{9FD3B9E9-CE4B-4AE5-BDCD-AE4C1E3267C1}" dt="2025-02-18T16:21:51.217" v="36" actId="14100"/>
          <ac:spMkLst>
            <pc:docMk/>
            <pc:sldMk cId="1392406629" sldId="308"/>
            <ac:spMk id="11" creationId="{4C1BDDA3-1188-770A-7768-73FF4A60E0B3}"/>
          </ac:spMkLst>
        </pc:spChg>
      </pc:sldChg>
      <pc:sldChg chg="modSp mod">
        <pc:chgData name="Alison Evans (Lib)" userId="a038501e-367a-4d45-83b6-fbcb256771ea" providerId="ADAL" clId="{9FD3B9E9-CE4B-4AE5-BDCD-AE4C1E3267C1}" dt="2025-02-18T17:10:23.250" v="296" actId="113"/>
        <pc:sldMkLst>
          <pc:docMk/>
          <pc:sldMk cId="24737670" sldId="323"/>
        </pc:sldMkLst>
        <pc:spChg chg="mod">
          <ac:chgData name="Alison Evans (Lib)" userId="a038501e-367a-4d45-83b6-fbcb256771ea" providerId="ADAL" clId="{9FD3B9E9-CE4B-4AE5-BDCD-AE4C1E3267C1}" dt="2025-02-18T17:10:23.250" v="296" actId="113"/>
          <ac:spMkLst>
            <pc:docMk/>
            <pc:sldMk cId="24737670" sldId="323"/>
            <ac:spMk id="4" creationId="{64D8831A-297F-AE55-920A-59E6CA4C550C}"/>
          </ac:spMkLst>
        </pc:spChg>
      </pc:sldChg>
      <pc:sldChg chg="del">
        <pc:chgData name="Alison Evans (Lib)" userId="a038501e-367a-4d45-83b6-fbcb256771ea" providerId="ADAL" clId="{9FD3B9E9-CE4B-4AE5-BDCD-AE4C1E3267C1}" dt="2025-02-18T12:52:34.747" v="0" actId="47"/>
        <pc:sldMkLst>
          <pc:docMk/>
          <pc:sldMk cId="4015554659" sldId="330"/>
        </pc:sldMkLst>
      </pc:sldChg>
      <pc:sldChg chg="modSp mod">
        <pc:chgData name="Alison Evans (Lib)" userId="a038501e-367a-4d45-83b6-fbcb256771ea" providerId="ADAL" clId="{9FD3B9E9-CE4B-4AE5-BDCD-AE4C1E3267C1}" dt="2025-02-18T16:25:53.398" v="58" actId="1076"/>
        <pc:sldMkLst>
          <pc:docMk/>
          <pc:sldMk cId="3855425370" sldId="361"/>
        </pc:sldMkLst>
        <pc:spChg chg="mod">
          <ac:chgData name="Alison Evans (Lib)" userId="a038501e-367a-4d45-83b6-fbcb256771ea" providerId="ADAL" clId="{9FD3B9E9-CE4B-4AE5-BDCD-AE4C1E3267C1}" dt="2025-02-18T16:25:53.398" v="58" actId="1076"/>
          <ac:spMkLst>
            <pc:docMk/>
            <pc:sldMk cId="3855425370" sldId="361"/>
            <ac:spMk id="4" creationId="{33C7A609-04F9-2C01-6697-543EFF2C99DD}"/>
          </ac:spMkLst>
        </pc:spChg>
      </pc:sldChg>
      <pc:sldChg chg="addSp delSp modSp add del mod modAnim">
        <pc:chgData name="Alison Evans (Lib)" userId="a038501e-367a-4d45-83b6-fbcb256771ea" providerId="ADAL" clId="{9FD3B9E9-CE4B-4AE5-BDCD-AE4C1E3267C1}" dt="2025-02-18T16:58:32.993" v="279" actId="1076"/>
        <pc:sldMkLst>
          <pc:docMk/>
          <pc:sldMk cId="364925950" sldId="367"/>
        </pc:sldMkLst>
        <pc:spChg chg="mod">
          <ac:chgData name="Alison Evans (Lib)" userId="a038501e-367a-4d45-83b6-fbcb256771ea" providerId="ADAL" clId="{9FD3B9E9-CE4B-4AE5-BDCD-AE4C1E3267C1}" dt="2025-02-18T16:39:55.559" v="171" actId="27636"/>
          <ac:spMkLst>
            <pc:docMk/>
            <pc:sldMk cId="364925950" sldId="367"/>
            <ac:spMk id="2" creationId="{A25964A1-CCCF-9204-4C8C-154AF8FB1302}"/>
          </ac:spMkLst>
        </pc:spChg>
        <pc:spChg chg="add">
          <ac:chgData name="Alison Evans (Lib)" userId="a038501e-367a-4d45-83b6-fbcb256771ea" providerId="ADAL" clId="{9FD3B9E9-CE4B-4AE5-BDCD-AE4C1E3267C1}" dt="2025-02-18T16:33:18.059" v="64"/>
          <ac:spMkLst>
            <pc:docMk/>
            <pc:sldMk cId="364925950" sldId="367"/>
            <ac:spMk id="3" creationId="{87B9BCE6-D36A-0DF7-761C-4CDB3B9A4AB5}"/>
          </ac:spMkLst>
        </pc:spChg>
        <pc:spChg chg="mod">
          <ac:chgData name="Alison Evans (Lib)" userId="a038501e-367a-4d45-83b6-fbcb256771ea" providerId="ADAL" clId="{9FD3B9E9-CE4B-4AE5-BDCD-AE4C1E3267C1}" dt="2025-02-18T16:53:04.483" v="244" actId="20577"/>
          <ac:spMkLst>
            <pc:docMk/>
            <pc:sldMk cId="364925950" sldId="367"/>
            <ac:spMk id="4" creationId="{BA68B912-09D7-C675-FC1D-19B012CAF451}"/>
          </ac:spMkLst>
        </pc:spChg>
        <pc:spChg chg="add del mod">
          <ac:chgData name="Alison Evans (Lib)" userId="a038501e-367a-4d45-83b6-fbcb256771ea" providerId="ADAL" clId="{9FD3B9E9-CE4B-4AE5-BDCD-AE4C1E3267C1}" dt="2025-02-18T16:34:04.219" v="72" actId="478"/>
          <ac:spMkLst>
            <pc:docMk/>
            <pc:sldMk cId="364925950" sldId="367"/>
            <ac:spMk id="5" creationId="{035763AA-E13E-65F2-D23E-4CF55B69CE86}"/>
          </ac:spMkLst>
        </pc:spChg>
        <pc:spChg chg="del mod">
          <ac:chgData name="Alison Evans (Lib)" userId="a038501e-367a-4d45-83b6-fbcb256771ea" providerId="ADAL" clId="{9FD3B9E9-CE4B-4AE5-BDCD-AE4C1E3267C1}" dt="2025-02-18T16:51:15.648" v="241" actId="1076"/>
          <ac:spMkLst>
            <pc:docMk/>
            <pc:sldMk cId="364925950" sldId="367"/>
            <ac:spMk id="6" creationId="{E0A9FF70-CEB3-1487-9AC9-88CFFEE0F67C}"/>
          </ac:spMkLst>
        </pc:spChg>
        <pc:spChg chg="mod">
          <ac:chgData name="Alison Evans (Lib)" userId="a038501e-367a-4d45-83b6-fbcb256771ea" providerId="ADAL" clId="{9FD3B9E9-CE4B-4AE5-BDCD-AE4C1E3267C1}" dt="2025-02-18T16:58:32.993" v="279" actId="1076"/>
          <ac:spMkLst>
            <pc:docMk/>
            <pc:sldMk cId="364925950" sldId="367"/>
            <ac:spMk id="7" creationId="{E892082B-AD3E-375C-0AF9-2A2826F9BAE1}"/>
          </ac:spMkLst>
        </pc:spChg>
        <pc:spChg chg="mod">
          <ac:chgData name="Alison Evans (Lib)" userId="a038501e-367a-4d45-83b6-fbcb256771ea" providerId="ADAL" clId="{9FD3B9E9-CE4B-4AE5-BDCD-AE4C1E3267C1}" dt="2025-02-18T16:57:34.024" v="245" actId="113"/>
          <ac:spMkLst>
            <pc:docMk/>
            <pc:sldMk cId="364925950" sldId="367"/>
            <ac:spMk id="10" creationId="{4A16CDCB-0B4D-26A8-CA4F-F2BA0E1A75BE}"/>
          </ac:spMkLst>
        </pc:spChg>
        <pc:picChg chg="mod">
          <ac:chgData name="Alison Evans (Lib)" userId="a038501e-367a-4d45-83b6-fbcb256771ea" providerId="ADAL" clId="{9FD3B9E9-CE4B-4AE5-BDCD-AE4C1E3267C1}" dt="2025-02-18T16:51:26.584" v="242" actId="1076"/>
          <ac:picMkLst>
            <pc:docMk/>
            <pc:sldMk cId="364925950" sldId="367"/>
            <ac:picMk id="5" creationId="{85B4625A-FBD7-C27D-47EB-32AA8EEFDBAD}"/>
          </ac:picMkLst>
        </pc:picChg>
      </pc:sldChg>
      <pc:sldChg chg="del">
        <pc:chgData name="Alison Evans (Lib)" userId="a038501e-367a-4d45-83b6-fbcb256771ea" providerId="ADAL" clId="{9FD3B9E9-CE4B-4AE5-BDCD-AE4C1E3267C1}" dt="2025-02-18T16:26:44.143" v="59" actId="47"/>
        <pc:sldMkLst>
          <pc:docMk/>
          <pc:sldMk cId="1767160368" sldId="368"/>
        </pc:sldMkLst>
      </pc:sldChg>
      <pc:sldChg chg="modSp add mod">
        <pc:chgData name="Alison Evans (Lib)" userId="a038501e-367a-4d45-83b6-fbcb256771ea" providerId="ADAL" clId="{9FD3B9E9-CE4B-4AE5-BDCD-AE4C1E3267C1}" dt="2025-02-18T17:03:44.642" v="294" actId="20577"/>
        <pc:sldMkLst>
          <pc:docMk/>
          <pc:sldMk cId="2968230518" sldId="368"/>
        </pc:sldMkLst>
        <pc:spChg chg="mod">
          <ac:chgData name="Alison Evans (Lib)" userId="a038501e-367a-4d45-83b6-fbcb256771ea" providerId="ADAL" clId="{9FD3B9E9-CE4B-4AE5-BDCD-AE4C1E3267C1}" dt="2025-02-18T17:03:44.642" v="294" actId="20577"/>
          <ac:spMkLst>
            <pc:docMk/>
            <pc:sldMk cId="2968230518" sldId="368"/>
            <ac:spMk id="4" creationId="{99457B9D-B94B-CB53-C8C7-B204CA2B1CAF}"/>
          </ac:spMkLst>
        </pc:spChg>
      </pc:sldChg>
      <pc:sldChg chg="new del">
        <pc:chgData name="Alison Evans (Lib)" userId="a038501e-367a-4d45-83b6-fbcb256771ea" providerId="ADAL" clId="{9FD3B9E9-CE4B-4AE5-BDCD-AE4C1E3267C1}" dt="2025-02-18T13:03:04.191" v="3" actId="47"/>
        <pc:sldMkLst>
          <pc:docMk/>
          <pc:sldMk cId="1091993334" sldId="373"/>
        </pc:sldMkLst>
      </pc:sldChg>
      <pc:sldChg chg="modSp new mod">
        <pc:chgData name="Alison Evans (Lib)" userId="a038501e-367a-4d45-83b6-fbcb256771ea" providerId="ADAL" clId="{9FD3B9E9-CE4B-4AE5-BDCD-AE4C1E3267C1}" dt="2025-02-19T09:27:05.397" v="304" actId="20577"/>
        <pc:sldMkLst>
          <pc:docMk/>
          <pc:sldMk cId="1261992109" sldId="373"/>
        </pc:sldMkLst>
        <pc:spChg chg="mod">
          <ac:chgData name="Alison Evans (Lib)" userId="a038501e-367a-4d45-83b6-fbcb256771ea" providerId="ADAL" clId="{9FD3B9E9-CE4B-4AE5-BDCD-AE4C1E3267C1}" dt="2025-02-19T09:27:05.397" v="304" actId="20577"/>
          <ac:spMkLst>
            <pc:docMk/>
            <pc:sldMk cId="1261992109" sldId="373"/>
            <ac:spMk id="2" creationId="{3D36075B-1301-A4F6-54AA-090946613793}"/>
          </ac:spMkLst>
        </pc:spChg>
        <pc:spChg chg="mod">
          <ac:chgData name="Alison Evans (Lib)" userId="a038501e-367a-4d45-83b6-fbcb256771ea" providerId="ADAL" clId="{9FD3B9E9-CE4B-4AE5-BDCD-AE4C1E3267C1}" dt="2025-02-19T09:27:02.621" v="302" actId="20577"/>
          <ac:spMkLst>
            <pc:docMk/>
            <pc:sldMk cId="1261992109" sldId="373"/>
            <ac:spMk id="3" creationId="{0ECF6CA5-1D84-0C41-2E2D-FB12D09E3956}"/>
          </ac:spMkLst>
        </pc:spChg>
      </pc:sldChg>
      <pc:sldChg chg="new del">
        <pc:chgData name="Alison Evans (Lib)" userId="a038501e-367a-4d45-83b6-fbcb256771ea" providerId="ADAL" clId="{9FD3B9E9-CE4B-4AE5-BDCD-AE4C1E3267C1}" dt="2025-02-18T13:03:22.735" v="5" actId="47"/>
        <pc:sldMkLst>
          <pc:docMk/>
          <pc:sldMk cId="1989466203" sldId="373"/>
        </pc:sldMkLst>
      </pc:sldChg>
    </pc:docChg>
  </pc:docChgLst>
  <pc:docChgLst>
    <pc:chgData name="Alison Evans (Lib)" userId="a038501e-367a-4d45-83b6-fbcb256771ea" providerId="ADAL" clId="{CD5DC163-A27A-4B09-BD12-55E850E44417}"/>
    <pc:docChg chg="undo custSel addSld delSld modSld sldOrd">
      <pc:chgData name="Alison Evans (Lib)" userId="a038501e-367a-4d45-83b6-fbcb256771ea" providerId="ADAL" clId="{CD5DC163-A27A-4B09-BD12-55E850E44417}" dt="2024-09-16T13:43:44.935" v="711" actId="1076"/>
      <pc:docMkLst>
        <pc:docMk/>
      </pc:docMkLst>
      <pc:sldChg chg="modSp mod">
        <pc:chgData name="Alison Evans (Lib)" userId="a038501e-367a-4d45-83b6-fbcb256771ea" providerId="ADAL" clId="{CD5DC163-A27A-4B09-BD12-55E850E44417}" dt="2024-09-10T16:05:23.788" v="585" actId="255"/>
        <pc:sldMkLst>
          <pc:docMk/>
          <pc:sldMk cId="3985688253" sldId="259"/>
        </pc:sldMkLst>
      </pc:sldChg>
      <pc:sldChg chg="delSp modSp del mod">
        <pc:chgData name="Alison Evans (Lib)" userId="a038501e-367a-4d45-83b6-fbcb256771ea" providerId="ADAL" clId="{CD5DC163-A27A-4B09-BD12-55E850E44417}" dt="2024-09-10T15:29:34.763" v="458" actId="47"/>
        <pc:sldMkLst>
          <pc:docMk/>
          <pc:sldMk cId="3424395403" sldId="261"/>
        </pc:sldMkLst>
      </pc:sldChg>
      <pc:sldChg chg="modSp add del mod">
        <pc:chgData name="Alison Evans (Lib)" userId="a038501e-367a-4d45-83b6-fbcb256771ea" providerId="ADAL" clId="{CD5DC163-A27A-4B09-BD12-55E850E44417}" dt="2024-09-16T13:39:01.023" v="708" actId="1076"/>
        <pc:sldMkLst>
          <pc:docMk/>
          <pc:sldMk cId="1498288691" sldId="262"/>
        </pc:sldMkLst>
      </pc:sldChg>
      <pc:sldChg chg="modSp mod">
        <pc:chgData name="Alison Evans (Lib)" userId="a038501e-367a-4d45-83b6-fbcb256771ea" providerId="ADAL" clId="{CD5DC163-A27A-4B09-BD12-55E850E44417}" dt="2024-09-10T16:11:40.871" v="610" actId="1076"/>
        <pc:sldMkLst>
          <pc:docMk/>
          <pc:sldMk cId="2217543022" sldId="270"/>
        </pc:sldMkLst>
      </pc:sldChg>
      <pc:sldChg chg="del ord">
        <pc:chgData name="Alison Evans (Lib)" userId="a038501e-367a-4d45-83b6-fbcb256771ea" providerId="ADAL" clId="{CD5DC163-A27A-4B09-BD12-55E850E44417}" dt="2024-09-10T14:29:14.675" v="34" actId="47"/>
        <pc:sldMkLst>
          <pc:docMk/>
          <pc:sldMk cId="4182828429" sldId="286"/>
        </pc:sldMkLst>
      </pc:sldChg>
      <pc:sldChg chg="modSp mod">
        <pc:chgData name="Alison Evans (Lib)" userId="a038501e-367a-4d45-83b6-fbcb256771ea" providerId="ADAL" clId="{CD5DC163-A27A-4B09-BD12-55E850E44417}" dt="2024-09-10T16:10:48.975" v="604" actId="1076"/>
        <pc:sldMkLst>
          <pc:docMk/>
          <pc:sldMk cId="471090474" sldId="288"/>
        </pc:sldMkLst>
      </pc:sldChg>
      <pc:sldChg chg="modSp mod ord">
        <pc:chgData name="Alison Evans (Lib)" userId="a038501e-367a-4d45-83b6-fbcb256771ea" providerId="ADAL" clId="{CD5DC163-A27A-4B09-BD12-55E850E44417}" dt="2024-09-10T16:14:36.755" v="620" actId="1076"/>
        <pc:sldMkLst>
          <pc:docMk/>
          <pc:sldMk cId="3895372769" sldId="291"/>
        </pc:sldMkLst>
      </pc:sldChg>
      <pc:sldChg chg="ord">
        <pc:chgData name="Alison Evans (Lib)" userId="a038501e-367a-4d45-83b6-fbcb256771ea" providerId="ADAL" clId="{CD5DC163-A27A-4B09-BD12-55E850E44417}" dt="2024-09-10T14:23:06.554" v="5"/>
        <pc:sldMkLst>
          <pc:docMk/>
          <pc:sldMk cId="1552762557" sldId="292"/>
        </pc:sldMkLst>
      </pc:sldChg>
      <pc:sldChg chg="addSp delSp modSp mod modAnim">
        <pc:chgData name="Alison Evans (Lib)" userId="a038501e-367a-4d45-83b6-fbcb256771ea" providerId="ADAL" clId="{CD5DC163-A27A-4B09-BD12-55E850E44417}" dt="2024-09-10T14:56:53.278" v="271" actId="1076"/>
        <pc:sldMkLst>
          <pc:docMk/>
          <pc:sldMk cId="101034434" sldId="298"/>
        </pc:sldMkLst>
      </pc:sldChg>
      <pc:sldChg chg="addSp delSp modSp mod">
        <pc:chgData name="Alison Evans (Lib)" userId="a038501e-367a-4d45-83b6-fbcb256771ea" providerId="ADAL" clId="{CD5DC163-A27A-4B09-BD12-55E850E44417}" dt="2024-09-10T16:28:16.199" v="649" actId="1076"/>
        <pc:sldMkLst>
          <pc:docMk/>
          <pc:sldMk cId="1924309160" sldId="307"/>
        </pc:sldMkLst>
      </pc:sldChg>
      <pc:sldChg chg="addSp delSp modSp mod">
        <pc:chgData name="Alison Evans (Lib)" userId="a038501e-367a-4d45-83b6-fbcb256771ea" providerId="ADAL" clId="{CD5DC163-A27A-4B09-BD12-55E850E44417}" dt="2024-09-16T13:43:44.935" v="711" actId="1076"/>
        <pc:sldMkLst>
          <pc:docMk/>
          <pc:sldMk cId="1392406629" sldId="308"/>
        </pc:sldMkLst>
      </pc:sldChg>
      <pc:sldChg chg="modSp mod">
        <pc:chgData name="Alison Evans (Lib)" userId="a038501e-367a-4d45-83b6-fbcb256771ea" providerId="ADAL" clId="{CD5DC163-A27A-4B09-BD12-55E850E44417}" dt="2024-09-16T13:37:01.916" v="697" actId="1076"/>
        <pc:sldMkLst>
          <pc:docMk/>
          <pc:sldMk cId="3246950719" sldId="316"/>
        </pc:sldMkLst>
      </pc:sldChg>
      <pc:sldChg chg="delSp modSp add del mod">
        <pc:chgData name="Alison Evans (Lib)" userId="a038501e-367a-4d45-83b6-fbcb256771ea" providerId="ADAL" clId="{CD5DC163-A27A-4B09-BD12-55E850E44417}" dt="2024-09-10T15:25:16.647" v="431" actId="47"/>
        <pc:sldMkLst>
          <pc:docMk/>
          <pc:sldMk cId="2108354222" sldId="324"/>
        </pc:sldMkLst>
      </pc:sldChg>
      <pc:sldChg chg="ord">
        <pc:chgData name="Alison Evans (Lib)" userId="a038501e-367a-4d45-83b6-fbcb256771ea" providerId="ADAL" clId="{CD5DC163-A27A-4B09-BD12-55E850E44417}" dt="2024-09-10T14:22:55.185" v="3"/>
        <pc:sldMkLst>
          <pc:docMk/>
          <pc:sldMk cId="1423324432" sldId="329"/>
        </pc:sldMkLst>
      </pc:sldChg>
      <pc:sldChg chg="addSp modSp mod">
        <pc:chgData name="Alison Evans (Lib)" userId="a038501e-367a-4d45-83b6-fbcb256771ea" providerId="ADAL" clId="{CD5DC163-A27A-4B09-BD12-55E850E44417}" dt="2024-09-10T16:09:35.585" v="601" actId="1076"/>
        <pc:sldMkLst>
          <pc:docMk/>
          <pc:sldMk cId="4015554659" sldId="330"/>
        </pc:sldMkLst>
      </pc:sldChg>
      <pc:sldChg chg="delSp modSp mod">
        <pc:chgData name="Alison Evans (Lib)" userId="a038501e-367a-4d45-83b6-fbcb256771ea" providerId="ADAL" clId="{CD5DC163-A27A-4B09-BD12-55E850E44417}" dt="2024-09-16T13:38:07.231" v="702" actId="1076"/>
        <pc:sldMkLst>
          <pc:docMk/>
          <pc:sldMk cId="3381891051" sldId="331"/>
        </pc:sldMkLst>
      </pc:sldChg>
      <pc:sldChg chg="del">
        <pc:chgData name="Alison Evans (Lib)" userId="a038501e-367a-4d45-83b6-fbcb256771ea" providerId="ADAL" clId="{CD5DC163-A27A-4B09-BD12-55E850E44417}" dt="2024-09-10T15:07:17.041" v="309" actId="47"/>
        <pc:sldMkLst>
          <pc:docMk/>
          <pc:sldMk cId="2326198375" sldId="334"/>
        </pc:sldMkLst>
      </pc:sldChg>
      <pc:sldChg chg="modSp add mod ord">
        <pc:chgData name="Alison Evans (Lib)" userId="a038501e-367a-4d45-83b6-fbcb256771ea" providerId="ADAL" clId="{CD5DC163-A27A-4B09-BD12-55E850E44417}" dt="2024-09-10T16:12:38.729" v="617"/>
        <pc:sldMkLst>
          <pc:docMk/>
          <pc:sldMk cId="3855425370" sldId="361"/>
        </pc:sldMkLst>
      </pc:sldChg>
      <pc:sldChg chg="del">
        <pc:chgData name="Alison Evans (Lib)" userId="a038501e-367a-4d45-83b6-fbcb256771ea" providerId="ADAL" clId="{CD5DC163-A27A-4B09-BD12-55E850E44417}" dt="2024-09-10T15:50:09.758" v="557" actId="47"/>
        <pc:sldMkLst>
          <pc:docMk/>
          <pc:sldMk cId="3392472105" sldId="362"/>
        </pc:sldMkLst>
      </pc:sldChg>
      <pc:sldChg chg="modSp mod ord">
        <pc:chgData name="Alison Evans (Lib)" userId="a038501e-367a-4d45-83b6-fbcb256771ea" providerId="ADAL" clId="{CD5DC163-A27A-4B09-BD12-55E850E44417}" dt="2024-09-10T16:13:31.294" v="619"/>
        <pc:sldMkLst>
          <pc:docMk/>
          <pc:sldMk cId="364925950" sldId="367"/>
        </pc:sldMkLst>
      </pc:sldChg>
      <pc:sldChg chg="modSp mod">
        <pc:chgData name="Alison Evans (Lib)" userId="a038501e-367a-4d45-83b6-fbcb256771ea" providerId="ADAL" clId="{CD5DC163-A27A-4B09-BD12-55E850E44417}" dt="2024-09-10T16:17:10.948" v="636" actId="1076"/>
        <pc:sldMkLst>
          <pc:docMk/>
          <pc:sldMk cId="1767160368" sldId="368"/>
        </pc:sldMkLst>
      </pc:sldChg>
      <pc:sldChg chg="addSp modSp add mod modAnim">
        <pc:chgData name="Alison Evans (Lib)" userId="a038501e-367a-4d45-83b6-fbcb256771ea" providerId="ADAL" clId="{CD5DC163-A27A-4B09-BD12-55E850E44417}" dt="2024-09-10T14:36:59.983" v="156" actId="1076"/>
        <pc:sldMkLst>
          <pc:docMk/>
          <pc:sldMk cId="3147315409" sldId="369"/>
        </pc:sldMkLst>
      </pc:sldChg>
      <pc:sldChg chg="modSp add del mod">
        <pc:chgData name="Alison Evans (Lib)" userId="a038501e-367a-4d45-83b6-fbcb256771ea" providerId="ADAL" clId="{CD5DC163-A27A-4B09-BD12-55E850E44417}" dt="2024-09-10T15:28:58.984" v="457" actId="47"/>
        <pc:sldMkLst>
          <pc:docMk/>
          <pc:sldMk cId="1391736838" sldId="370"/>
        </pc:sldMkLst>
      </pc:sldChg>
      <pc:sldChg chg="add del">
        <pc:chgData name="Alison Evans (Lib)" userId="a038501e-367a-4d45-83b6-fbcb256771ea" providerId="ADAL" clId="{CD5DC163-A27A-4B09-BD12-55E850E44417}" dt="2024-09-10T15:03:33.263" v="285" actId="47"/>
        <pc:sldMkLst>
          <pc:docMk/>
          <pc:sldMk cId="1576807795" sldId="370"/>
        </pc:sldMkLst>
      </pc:sldChg>
      <pc:sldChg chg="addSp delSp modSp add mod">
        <pc:chgData name="Alison Evans (Lib)" userId="a038501e-367a-4d45-83b6-fbcb256771ea" providerId="ADAL" clId="{CD5DC163-A27A-4B09-BD12-55E850E44417}" dt="2024-09-10T15:28:21.803" v="456" actId="1076"/>
        <pc:sldMkLst>
          <pc:docMk/>
          <pc:sldMk cId="2596451691" sldId="371"/>
        </pc:sldMkLst>
      </pc:sldChg>
      <pc:sldChg chg="addSp delSp modSp add del mod">
        <pc:chgData name="Alison Evans (Lib)" userId="a038501e-367a-4d45-83b6-fbcb256771ea" providerId="ADAL" clId="{CD5DC163-A27A-4B09-BD12-55E850E44417}" dt="2024-09-10T15:29:42.675" v="459" actId="47"/>
        <pc:sldMkLst>
          <pc:docMk/>
          <pc:sldMk cId="2268731699" sldId="372"/>
        </pc:sldMkLst>
      </pc:sldChg>
      <pc:sldChg chg="addSp delSp modSp new mod">
        <pc:chgData name="Alison Evans (Lib)" userId="a038501e-367a-4d45-83b6-fbcb256771ea" providerId="ADAL" clId="{CD5DC163-A27A-4B09-BD12-55E850E44417}" dt="2024-09-16T13:38:28.982" v="706" actId="478"/>
        <pc:sldMkLst>
          <pc:docMk/>
          <pc:sldMk cId="4138525719" sldId="372"/>
        </pc:sldMkLst>
      </pc:sldChg>
      <pc:sldChg chg="addSp delSp modSp add del mod">
        <pc:chgData name="Alison Evans (Lib)" userId="a038501e-367a-4d45-83b6-fbcb256771ea" providerId="ADAL" clId="{CD5DC163-A27A-4B09-BD12-55E850E44417}" dt="2024-09-10T15:27:14.279" v="448" actId="47"/>
        <pc:sldMkLst>
          <pc:docMk/>
          <pc:sldMk cId="2303918530" sldId="373"/>
        </pc:sldMkLst>
      </pc:sldChg>
      <pc:sldChg chg="modSp add del mod">
        <pc:chgData name="Alison Evans (Lib)" userId="a038501e-367a-4d45-83b6-fbcb256771ea" providerId="ADAL" clId="{CD5DC163-A27A-4B09-BD12-55E850E44417}" dt="2024-09-10T15:27:06.890" v="447" actId="47"/>
        <pc:sldMkLst>
          <pc:docMk/>
          <pc:sldMk cId="2633058959" sldId="3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181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595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186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695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06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5991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78B39-0D7A-1E13-B0DE-54621C237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BE58F4-52C5-A96E-F8F1-CFD113ACD4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138ED8-2FD5-D37C-0710-D4229CA647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A3156F-906F-EF53-9963-F2C358FF5D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24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923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hyperlink" Target="https://moodle.uwtsd.ac.uk/my/courses.php" TargetMode="External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hyperlink" Target="https://intranet.uwtsd.ac.uk/cy/adrannau/llyfrgell-ac-adnoddau-dysg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&amp;lang=cy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hyperlink" Target="https://librarysearch.uwtsd.ac.uk/discovery/dbsearch?vid=44WHELF_UWTSD:44WHELF_UWTSD_VU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hyperlink" Target="https://moodle.uwtsd.ac.uk/?lang=cy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hyperlink" Target="https://intranet.uwtsd.ac.uk/cy/adrannau/llyfrgell-ac-adnoddau-dysgu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cy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cy/adrannau/llyfrgell-ac-adnoddau-dysgu/angen-rhagor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52.jpeg"/><Relationship Id="rId4" Type="http://schemas.openxmlformats.org/officeDocument/2006/relationships/image" Target="../media/image51.jpeg"/><Relationship Id="rId9" Type="http://schemas.openxmlformats.org/officeDocument/2006/relationships/hyperlink" Target="https://intranet.uwtsd.ac.uk/cy/adrannau/llyfrgell-ac-adnoddau-dysgu/sgiliau-academaidd-gwybodaeth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hand holding a tablet&#10;&#10;Description automatically generated">
            <a:extLst>
              <a:ext uri="{FF2B5EF4-FFF2-40B4-BE49-F238E27FC236}">
                <a16:creationId xmlns:a16="http://schemas.microsoft.com/office/drawing/2014/main" id="{AB0A6730-5607-879B-6E54-B6ACCBD871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" b="2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7EC0C81-E4E5-0BA8-31BE-B45E16EF6A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Alison Evans.</a:t>
            </a:r>
          </a:p>
          <a:p>
            <a:r>
              <a:rPr lang="en-GB" sz="2800" dirty="0" err="1">
                <a:latin typeface="Calibri"/>
                <a:ea typeface="Calibri"/>
                <a:cs typeface="Calibri"/>
              </a:rPr>
              <a:t>Llyfrgellydd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ea typeface="Calibri"/>
                <a:cs typeface="Calibri"/>
              </a:rPr>
              <a:t>Cyswllt</a:t>
            </a:r>
            <a:r>
              <a:rPr lang="en-GB" sz="2800" dirty="0"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ea typeface="Calibri"/>
                <a:cs typeface="Calibri"/>
              </a:rPr>
              <a:t>Academaidd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2C66E9F-020C-3F06-809E-706D63630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5241" y="1548246"/>
            <a:ext cx="5446198" cy="2225400"/>
          </a:xfrm>
        </p:spPr>
        <p:txBody>
          <a:bodyPr>
            <a:noAutofit/>
          </a:bodyPr>
          <a:lstStyle/>
          <a:p>
            <a:r>
              <a:rPr lang="en-GB" sz="5400" dirty="0" err="1">
                <a:latin typeface="Calibri"/>
                <a:ea typeface="Calibri"/>
                <a:cs typeface="Calibri"/>
              </a:rPr>
              <a:t>Darganfod</a:t>
            </a:r>
            <a:r>
              <a:rPr lang="en-GB" sz="5400" dirty="0">
                <a:latin typeface="Calibri"/>
                <a:ea typeface="Calibri"/>
                <a:cs typeface="Calibri"/>
              </a:rPr>
              <a:t> a </a:t>
            </a:r>
            <a:r>
              <a:rPr lang="en-GB" sz="5400" dirty="0" err="1">
                <a:latin typeface="Calibri"/>
                <a:ea typeface="Calibri"/>
                <a:cs typeface="Calibri"/>
              </a:rPr>
              <a:t>Defnyddio</a:t>
            </a:r>
            <a:r>
              <a:rPr lang="en-GB" sz="5400" dirty="0">
                <a:latin typeface="Calibri"/>
                <a:ea typeface="Calibri"/>
                <a:cs typeface="Calibri"/>
              </a:rPr>
              <a:t> </a:t>
            </a:r>
            <a:r>
              <a:rPr lang="en-GB" sz="5400" dirty="0" err="1">
                <a:latin typeface="Calibri"/>
                <a:ea typeface="Calibri"/>
                <a:cs typeface="Calibri"/>
              </a:rPr>
              <a:t>Gwybodaeth</a:t>
            </a:r>
            <a:r>
              <a:rPr lang="en-GB" sz="5400" dirty="0"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5688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70" y="10124"/>
            <a:ext cx="9168429" cy="1003916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Nod y </a:t>
            </a:r>
            <a:r>
              <a:rPr lang="en-GB" dirty="0" err="1">
                <a:latin typeface="Calibri"/>
                <a:ea typeface="Calibri"/>
                <a:cs typeface="Calibri"/>
              </a:rPr>
              <a:t>sesiwn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</a:rPr>
              <a:t>heddiw</a:t>
            </a:r>
            <a:r>
              <a:rPr lang="en-GB" dirty="0">
                <a:latin typeface="Calibri"/>
                <a:ea typeface="Calibri"/>
                <a:cs typeface="Calibri"/>
              </a:rPr>
              <a:t>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2770" y="1710253"/>
            <a:ext cx="11277599" cy="13279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cs typeface="Calibri Light"/>
              </a:rPr>
              <a:t>… </a:t>
            </a:r>
            <a:r>
              <a:rPr lang="en-GB" sz="2400" dirty="0" err="1">
                <a:latin typeface="Calibri"/>
                <a:cs typeface="Calibri Light"/>
              </a:rPr>
              <a:t>yw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eich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cyflwyno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i'r</a:t>
            </a:r>
            <a:r>
              <a:rPr lang="en-GB" sz="2400" dirty="0">
                <a:latin typeface="Calibri"/>
                <a:cs typeface="Calibri Light"/>
              </a:rPr>
              <a:t> </a:t>
            </a:r>
            <a:r>
              <a:rPr lang="en-GB" sz="2400" dirty="0" err="1">
                <a:latin typeface="Calibri"/>
                <a:cs typeface="Calibri Light"/>
              </a:rPr>
              <a:t>ystod</a:t>
            </a:r>
            <a:r>
              <a:rPr lang="en-GB" sz="2400" dirty="0">
                <a:latin typeface="Calibri"/>
                <a:cs typeface="Calibri Light"/>
              </a:rPr>
              <a:t> o </a:t>
            </a:r>
            <a:r>
              <a:rPr lang="en-GB" sz="2400" dirty="0" err="1">
                <a:latin typeface="Calibri"/>
                <a:cs typeface="Calibri Light"/>
              </a:rPr>
              <a:t>adnoddau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sydd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ar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gael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yn</a:t>
            </a:r>
            <a:r>
              <a:rPr lang="en-GB" sz="2400" dirty="0">
                <a:latin typeface="Calibri"/>
                <a:cs typeface="Calibri Light"/>
              </a:rPr>
              <a:t> PCYDDS </a:t>
            </a:r>
            <a:r>
              <a:rPr lang="en-GB" sz="2400" dirty="0" err="1">
                <a:latin typeface="Calibri"/>
                <a:cs typeface="Calibri Light"/>
              </a:rPr>
              <a:t>drwy'r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llyfrgell</a:t>
            </a:r>
            <a:r>
              <a:rPr lang="en-GB" sz="2400" dirty="0">
                <a:latin typeface="Calibri"/>
                <a:cs typeface="Calibri Light"/>
              </a:rPr>
              <a:t>; a </a:t>
            </a:r>
            <a:r>
              <a:rPr lang="en-GB" sz="2400" dirty="0" err="1">
                <a:latin typeface="Calibri"/>
                <a:cs typeface="Calibri Light"/>
              </a:rPr>
              <a:t>dechrau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meddwl</a:t>
            </a:r>
            <a:r>
              <a:rPr lang="en-GB" sz="2400" dirty="0">
                <a:latin typeface="Calibri"/>
                <a:cs typeface="Calibri Light"/>
              </a:rPr>
              <a:t> am </a:t>
            </a:r>
            <a:r>
              <a:rPr lang="en-GB" sz="2400" dirty="0" err="1">
                <a:latin typeface="Calibri"/>
                <a:cs typeface="Calibri Light"/>
              </a:rPr>
              <a:t>sut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gallwch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eu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defnyddio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a'u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cynnwys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yn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eich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gwaith</a:t>
            </a:r>
            <a:r>
              <a:rPr lang="en-GB" sz="2400" dirty="0">
                <a:latin typeface="Calibri"/>
                <a:cs typeface="Calibri Light"/>
              </a:rPr>
              <a:t> </a:t>
            </a:r>
            <a:r>
              <a:rPr lang="en-GB" sz="2400" dirty="0" err="1">
                <a:latin typeface="Calibri"/>
                <a:cs typeface="Calibri Light"/>
              </a:rPr>
              <a:t>academaidd</a:t>
            </a:r>
            <a:r>
              <a:rPr lang="en-GB" sz="2400" dirty="0">
                <a:latin typeface="Calibri"/>
                <a:cs typeface="Calibri Light"/>
              </a:rPr>
              <a:t>.</a:t>
            </a:r>
            <a:endParaRPr lang="en-US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56F286-1EAB-A094-6C5D-190CCF8ABC73}"/>
              </a:ext>
            </a:extLst>
          </p:cNvPr>
          <p:cNvSpPr txBox="1"/>
          <p:nvPr/>
        </p:nvSpPr>
        <p:spPr>
          <a:xfrm>
            <a:off x="432770" y="3040719"/>
            <a:ext cx="6380983" cy="295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Byddwn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ystyried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sut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wneud</a:t>
            </a:r>
            <a:r>
              <a:rPr lang="en-GB" sz="2400" dirty="0">
                <a:latin typeface="Calibri"/>
                <a:ea typeface="Calibri"/>
                <a:cs typeface="Calibri"/>
              </a:rPr>
              <a:t> y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canlynol</a:t>
            </a:r>
            <a:r>
              <a:rPr lang="en-GB" sz="2400" dirty="0">
                <a:latin typeface="Calibri"/>
                <a:ea typeface="Calibri"/>
                <a:cs typeface="Calibri"/>
              </a:rPr>
              <a:t>:</a:t>
            </a:r>
          </a:p>
          <a:p>
            <a:pPr marL="457200" indent="-457200">
              <a:buFont typeface="Arial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Dod o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hyd</a:t>
            </a:r>
            <a:r>
              <a:rPr lang="en-GB" sz="2400" dirty="0">
                <a:latin typeface="Calibri"/>
                <a:ea typeface="Calibri"/>
                <a:cs typeface="Calibri"/>
              </a:rPr>
              <a:t> 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dudalennau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gwe'r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llyfrgell</a:t>
            </a:r>
            <a:r>
              <a:rPr lang="en-GB" sz="2400" dirty="0">
                <a:latin typeface="Calibri"/>
                <a:ea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symud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drwyddynt</a:t>
            </a:r>
            <a:r>
              <a:rPr lang="en-GB" sz="2400" dirty="0">
                <a:latin typeface="Calibri"/>
                <a:ea typeface="Calibri"/>
                <a:cs typeface="Calibri"/>
              </a:rPr>
              <a:t>.</a:t>
            </a:r>
          </a:p>
          <a:p>
            <a:pPr marL="457200" indent="-457200">
              <a:buFont typeface="Arial"/>
              <a:buChar char="•"/>
            </a:pPr>
            <a:r>
              <a:rPr lang="en-GB" sz="2400" dirty="0" err="1">
                <a:latin typeface="Calibri"/>
                <a:ea typeface="Calibri"/>
                <a:cs typeface="Calibri"/>
              </a:rPr>
              <a:t>Dechrau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chwilio</a:t>
            </a:r>
            <a:r>
              <a:rPr lang="en-GB" sz="2400" dirty="0">
                <a:latin typeface="Calibri"/>
                <a:ea typeface="Calibri"/>
                <a:cs typeface="Calibri"/>
              </a:rPr>
              <a:t> am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wybodaeth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academaidd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gan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ddefnyddio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adnoddau'r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llyfrgell</a:t>
            </a:r>
            <a:r>
              <a:rPr lang="en-GB" sz="2400" dirty="0">
                <a:latin typeface="Calibri"/>
                <a:ea typeface="Calibri"/>
                <a:cs typeface="Calibri"/>
              </a:rPr>
              <a:t>.</a:t>
            </a:r>
          </a:p>
          <a:p>
            <a:pPr marL="457200" indent="-457200">
              <a:buFont typeface="Arial"/>
              <a:buChar char="•"/>
            </a:pPr>
            <a:r>
              <a:rPr lang="en-GB" sz="2400" dirty="0" err="1">
                <a:latin typeface="Calibri"/>
                <a:ea typeface="Calibri"/>
                <a:cs typeface="Calibri"/>
              </a:rPr>
              <a:t>Cadw</a:t>
            </a:r>
            <a:r>
              <a:rPr lang="en-GB" sz="2400" dirty="0">
                <a:latin typeface="Calibri"/>
                <a:ea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threfnu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gwybodaeth</a:t>
            </a:r>
            <a:r>
              <a:rPr lang="en-GB" sz="2400" dirty="0">
                <a:latin typeface="Calibri"/>
                <a:ea typeface="Calibri"/>
                <a:cs typeface="Calibri"/>
              </a:rPr>
              <a:t>.</a:t>
            </a:r>
          </a:p>
          <a:p>
            <a:pPr marL="457200" indent="-457200">
              <a:buFont typeface="Arial"/>
              <a:buChar char="•"/>
            </a:pPr>
            <a:r>
              <a:rPr lang="en-GB" sz="2400" dirty="0" err="1">
                <a:latin typeface="Calibri"/>
                <a:ea typeface="Calibri"/>
                <a:cs typeface="Calibri"/>
              </a:rPr>
              <a:t>Gofyn</a:t>
            </a:r>
            <a:r>
              <a:rPr lang="en-GB" sz="2400" dirty="0">
                <a:latin typeface="Calibri"/>
                <a:ea typeface="Calibri"/>
                <a:cs typeface="Calibri"/>
              </a:rPr>
              <a:t> am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gymorth</a:t>
            </a:r>
            <a:r>
              <a:rPr lang="en-GB" sz="2400" dirty="0">
                <a:latin typeface="Calibri"/>
                <a:ea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chefnogaeth</a:t>
            </a:r>
            <a:r>
              <a:rPr lang="en-GB" sz="2400" dirty="0">
                <a:latin typeface="Calibri"/>
                <a:ea typeface="Calibri"/>
                <a:cs typeface="Calibri"/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5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C6D4FD69-CC30-2F1A-D655-6642178207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13753" y="2709192"/>
            <a:ext cx="4958024" cy="3315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288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291" y="465674"/>
            <a:ext cx="3670481" cy="544374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cy-GB" sz="3200" dirty="0">
              <a:cs typeface="Calibri Light"/>
            </a:endParaRPr>
          </a:p>
          <a:p>
            <a:endParaRPr lang="cy-GB" sz="3200" dirty="0">
              <a:cs typeface="Calibri Light"/>
            </a:endParaRPr>
          </a:p>
          <a:p>
            <a:r>
              <a:rPr lang="cy-GB" sz="4400" i="0" dirty="0">
                <a:latin typeface="Calibri"/>
                <a:cs typeface="Calibri Light"/>
              </a:rPr>
              <a:t>Mae myfyrwyr sy’n defnyddio adnoddau llyfrgell yn perfformio’n well na’r rhai nad ydynt ...</a:t>
            </a:r>
          </a:p>
        </p:txBody>
      </p:sp>
      <p:pic>
        <p:nvPicPr>
          <p:cNvPr id="6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26E4D3E-8359-49D0-AC34-2060CC5EBD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21" r="11721"/>
          <a:stretch/>
        </p:blipFill>
        <p:spPr/>
      </p:pic>
    </p:spTree>
    <p:extLst>
      <p:ext uri="{BB962C8B-B14F-4D97-AF65-F5344CB8AC3E}">
        <p14:creationId xmlns:p14="http://schemas.microsoft.com/office/powerpoint/2010/main" val="97588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72" y="24302"/>
            <a:ext cx="11939154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 "/>
                <a:cs typeface="Calibri Light"/>
              </a:rPr>
              <a:t>Ble mae lle’r llyfrgell yn y broses ymchwil?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26657" y="5357159"/>
            <a:ext cx="43388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Archwilio syniadau, gwybodaeth ac ymchwil o wahanol ffynonellau.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179337" y="1671162"/>
            <a:ext cx="245888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Gwneud nodiadau, meddwl yn feirniadol, defnyddio uniondeb academaidd.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444352" y="5340319"/>
            <a:ext cx="274764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Datblygu syniadau gwreiddiol yn seiliedig ar ffynonellau a briodolir.  </a:t>
            </a:r>
          </a:p>
        </p:txBody>
      </p:sp>
    </p:spTree>
    <p:extLst>
      <p:ext uri="{BB962C8B-B14F-4D97-AF65-F5344CB8AC3E}">
        <p14:creationId xmlns:p14="http://schemas.microsoft.com/office/powerpoint/2010/main" val="142332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35" y="1497170"/>
            <a:ext cx="7186441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cy-GB" sz="24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cy-GB" sz="2400" b="1" dirty="0">
                <a:latin typeface="Calibri"/>
                <a:cs typeface="Arial"/>
              </a:rPr>
              <a:t>yfredol. </a:t>
            </a:r>
            <a:r>
              <a:rPr lang="cy-GB" sz="2400" dirty="0">
                <a:latin typeface="Calibri"/>
                <a:cs typeface="Arial"/>
              </a:rPr>
              <a:t>                                                                      </a:t>
            </a:r>
            <a:br>
              <a:rPr lang="cy-GB" sz="2400" dirty="0">
                <a:latin typeface="Calibri"/>
                <a:cs typeface="Arial"/>
              </a:rPr>
            </a:br>
            <a:r>
              <a:rPr lang="cy-GB" sz="2400" dirty="0">
                <a:latin typeface="Calibri"/>
                <a:cs typeface="Arial"/>
              </a:rPr>
              <a:t>A yw’n gyfredol? </a:t>
            </a:r>
            <a:endParaRPr lang="cy-GB" sz="2400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cy-GB" sz="24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cy-GB" sz="2400" b="1" dirty="0">
                <a:latin typeface="Calibri"/>
                <a:cs typeface="Arial"/>
              </a:rPr>
              <a:t>ywirdeb.</a:t>
            </a:r>
            <a:r>
              <a:rPr lang="cy-GB" sz="2400" dirty="0">
                <a:latin typeface="Calibri"/>
                <a:cs typeface="Arial"/>
              </a:rPr>
              <a:t>                                                                                A ellir ei dilysu? A yw’n cael ei hategu gan dystiolaeth?</a:t>
            </a:r>
            <a:endParaRPr lang="cy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cy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cy-GB" sz="2400" b="1" dirty="0">
                <a:latin typeface="Calibri"/>
                <a:cs typeface="Arial"/>
              </a:rPr>
              <a:t>wdurdod.</a:t>
            </a:r>
            <a:r>
              <a:rPr lang="cy-GB" sz="2400" dirty="0">
                <a:latin typeface="Calibri"/>
                <a:cs typeface="Arial"/>
              </a:rPr>
              <a:t>                                                                               Beth yw cymwysterau’r awdur?</a:t>
            </a:r>
            <a:endParaRPr lang="cy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cy-GB" sz="24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cy-GB" sz="2400" b="1" dirty="0">
                <a:latin typeface="Calibri"/>
                <a:cs typeface="Arial"/>
              </a:rPr>
              <a:t>erthnasol.</a:t>
            </a:r>
            <a:r>
              <a:rPr lang="cy-GB" sz="2400" dirty="0">
                <a:latin typeface="Calibri"/>
                <a:cs typeface="Arial"/>
              </a:rPr>
              <a:t>                                                                          </a:t>
            </a:r>
            <a:br>
              <a:rPr lang="cy-GB" sz="2400" dirty="0">
                <a:latin typeface="Calibri"/>
                <a:cs typeface="Arial"/>
              </a:rPr>
            </a:br>
            <a:r>
              <a:rPr lang="cy-GB" sz="2400" dirty="0">
                <a:latin typeface="Calibri"/>
                <a:cs typeface="Arial"/>
              </a:rPr>
              <a:t>Pwy yw’r gynulleidfa arfaethedig? A fydd yn helpu i wella eich dadl? </a:t>
            </a:r>
            <a:endParaRPr lang="cy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cy-GB" sz="24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cy-GB" sz="2400" b="1" dirty="0">
                <a:latin typeface="Calibri"/>
                <a:cs typeface="Arial"/>
              </a:rPr>
              <a:t>wrpas.</a:t>
            </a:r>
            <a:r>
              <a:rPr lang="cy-GB" sz="2400" dirty="0">
                <a:latin typeface="Calibri"/>
                <a:cs typeface="Arial"/>
              </a:rPr>
              <a:t>                                                                                   Pam cafodd ei chynhyrchu? A yw’n wrthrychol?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6909" y="0"/>
            <a:ext cx="1073779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Gwerthuswch yr holl wybodaeth yn feirniadol. </a:t>
            </a:r>
          </a:p>
        </p:txBody>
      </p:sp>
      <p:pic>
        <p:nvPicPr>
          <p:cNvPr id="6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9692784-9902-44DC-95EA-5BFAB130DF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877" r="13877"/>
          <a:stretch/>
        </p:blipFill>
        <p:spPr>
          <a:xfrm>
            <a:off x="7582476" y="2096655"/>
            <a:ext cx="4153739" cy="3618923"/>
          </a:xfrm>
        </p:spPr>
      </p:pic>
    </p:spTree>
    <p:extLst>
      <p:ext uri="{BB962C8B-B14F-4D97-AF65-F5344CB8AC3E}">
        <p14:creationId xmlns:p14="http://schemas.microsoft.com/office/powerpoint/2010/main" val="155276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5526492" cy="1003916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latin typeface="Calibri"/>
                <a:ea typeface="Calibri"/>
                <a:cs typeface="Calibri"/>
              </a:rPr>
              <a:t>Oedi</a:t>
            </a:r>
            <a:r>
              <a:rPr lang="en-GB" dirty="0">
                <a:latin typeface="Calibri"/>
                <a:ea typeface="Calibri"/>
                <a:cs typeface="Calibri"/>
              </a:rPr>
              <a:t> ac </a:t>
            </a:r>
            <a:r>
              <a:rPr lang="en-GB" dirty="0" err="1">
                <a:latin typeface="Calibri"/>
                <a:ea typeface="Calibri"/>
                <a:cs typeface="Calibri"/>
              </a:rPr>
              <a:t>Adfyfyrio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cy-GB" dirty="0">
                <a:latin typeface="Calibri"/>
                <a:cs typeface="Calibri"/>
              </a:rPr>
              <a:t>...</a:t>
            </a:r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80" y="1518814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8719428" y="1911726"/>
            <a:ext cx="2743200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 dirty="0">
                <a:latin typeface="Calibri"/>
                <a:cs typeface="Calibri"/>
              </a:rPr>
              <a:t>Rhoddwyd aseiniad i chi. Ble fyddech chi’n dechrau chwilio am wybodaeth academaidd?</a:t>
            </a:r>
            <a:endParaRPr lang="cy-GB" sz="3200" dirty="0">
              <a:ea typeface="+mn-lt"/>
              <a:cs typeface="+mn-lt"/>
            </a:endParaRPr>
          </a:p>
          <a:p>
            <a:pPr algn="l"/>
            <a:endParaRPr lang="cy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895372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455" y="69327"/>
            <a:ext cx="12309988" cy="1003916"/>
          </a:xfrm>
        </p:spPr>
        <p:txBody>
          <a:bodyPr>
            <a:no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B</a:t>
            </a:r>
            <a:r>
              <a:rPr lang="cy-GB">
                <a:latin typeface="Calibri"/>
                <a:cs typeface="Calibri"/>
              </a:rPr>
              <a:t>le </a:t>
            </a:r>
            <a:r>
              <a:rPr lang="cy-GB" dirty="0">
                <a:latin typeface="Calibri"/>
                <a:cs typeface="Calibri"/>
              </a:rPr>
              <a:t>i ddechrau chwilio am wybodaeth academaidd.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18280" y="1297581"/>
            <a:ext cx="5737225" cy="2553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Adnoddau llyfrgell.                                           </a:t>
            </a:r>
            <a:r>
              <a:rPr lang="cy-GB" sz="2300" dirty="0">
                <a:latin typeface="Calibri" panose="020F0502020204030204" pitchFamily="34" charset="0"/>
                <a:cs typeface="Calibri" panose="020F0502020204030204" pitchFamily="34" charset="0"/>
              </a:rPr>
              <a:t>Adnoddau print da, ond mae’r rhan fwyaf o’r wybodaeth bellach ar gael ar-lein, 24/7. Cynnwys cyfredol, academaidd gredadwy, a danysgrifir iddo, yn eich maes pwnc. Archwiliwch a datblygwch yma.</a:t>
            </a:r>
            <a:endParaRPr lang="cy-GB" sz="23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600" dirty="0">
              <a:latin typeface="Calibri 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6068462" y="1281364"/>
            <a:ext cx="6096000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300" b="1" dirty="0">
                <a:latin typeface="Calibri "/>
                <a:cs typeface="Calibri"/>
              </a:rPr>
              <a:t>Rhestrau Adnoddau Ar-lein.</a:t>
            </a:r>
            <a:endParaRPr lang="cy-GB" sz="2300" dirty="0">
              <a:latin typeface="Calibri "/>
              <a:cs typeface="Calibri Light"/>
            </a:endParaRPr>
          </a:p>
          <a:p>
            <a:r>
              <a:rPr lang="cy-GB" sz="2300" dirty="0">
                <a:latin typeface="Calibri "/>
                <a:cs typeface="Calibri"/>
              </a:rPr>
              <a:t>Ar gael ar Moodle neu dudalennau gwe’r llyfrgell. Adnoddau a argymhellir gan eich darlithwyr</a:t>
            </a:r>
            <a:r>
              <a:rPr lang="cy-GB" sz="2300" dirty="0">
                <a:latin typeface="Calibri "/>
                <a:ea typeface="+mn-lt"/>
                <a:cs typeface="Calibri"/>
              </a:rPr>
              <a:t>, y’u gwneir ar gael gan y llyfrgell. Gallwch eu cyrchu drwy ddolen uniongyrchol. Dechreuwch yma.</a:t>
            </a:r>
          </a:p>
          <a:p>
            <a:pPr algn="l"/>
            <a:endParaRPr lang="cy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118280" y="3643051"/>
            <a:ext cx="573722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Moodle / </a:t>
            </a:r>
            <a:r>
              <a:rPr lang="cy-GB" sz="2300" b="1" dirty="0" err="1">
                <a:latin typeface="Calibri" panose="020F0502020204030204" pitchFamily="34" charset="0"/>
                <a:cs typeface="Calibri" panose="020F0502020204030204" pitchFamily="34" charset="0"/>
              </a:rPr>
              <a:t>Teams</a:t>
            </a:r>
            <a:r>
              <a:rPr lang="cy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cy-GB" sz="23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r>
              <a:rPr lang="cy-GB" sz="2300" dirty="0">
                <a:latin typeface="Calibri" panose="020F0502020204030204" pitchFamily="34" charset="0"/>
                <a:cs typeface="Calibri" panose="020F0502020204030204" pitchFamily="34" charset="0"/>
              </a:rPr>
              <a:t>Gallwch ddod o hyd i adnoddau ychwanegol gan ddarlithwyr yma. Cyfathrebu â chymheiriaid. Byddwch yn ymwybodol o’r hyn sy’n digwydd yma.</a:t>
            </a:r>
            <a:endParaRPr lang="cy-GB" sz="23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cy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123539" y="3370156"/>
            <a:ext cx="633649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300" b="1" dirty="0">
                <a:latin typeface="Calibri"/>
                <a:cs typeface="Calibri"/>
              </a:rPr>
              <a:t>Google</a:t>
            </a:r>
            <a:r>
              <a:rPr lang="cy-GB" sz="2300" b="1" dirty="0">
                <a:latin typeface="Calibri"/>
                <a:ea typeface="+mn-lt"/>
                <a:cs typeface="Calibri"/>
              </a:rPr>
              <a:t> a’r rhyngrwyd.</a:t>
            </a:r>
            <a:endParaRPr lang="cy-GB" sz="2300" dirty="0">
              <a:latin typeface="Calibri"/>
              <a:ea typeface="+mn-lt"/>
              <a:cs typeface="+mn-lt"/>
            </a:endParaRPr>
          </a:p>
          <a:p>
            <a:r>
              <a:rPr lang="cy-GB" sz="2300" dirty="0">
                <a:latin typeface="Calibri"/>
                <a:cs typeface="Calibri"/>
              </a:rPr>
              <a:t>Gwerthuswch – ychydig iawn o reolaeth ansawdd. Gallu cyfyngedig i fireinio. Cynnwys cyfyngedig a danysgrifir iddo. Dylech ddeall yr hyn rydych yn edrych arno … a’r hyn nad ydych yn edrych arno! Byddwch yn ofalus yma.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19480E-92CD-1CAB-66F7-5A8E42F7E32E}"/>
              </a:ext>
            </a:extLst>
          </p:cNvPr>
          <p:cNvSpPr txBox="1"/>
          <p:nvPr/>
        </p:nvSpPr>
        <p:spPr>
          <a:xfrm>
            <a:off x="118278" y="5769247"/>
            <a:ext cx="123417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Heddiw,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byddwn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canolbwyntio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ddolenni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i'r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rhestrau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adnoddau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ar-lein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chwilio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adnoddau'r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llyfrgell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315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E445102-382F-456E-4C7D-F72D4503B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2" y="85885"/>
            <a:ext cx="12358998" cy="1003916"/>
          </a:xfrm>
        </p:spPr>
        <p:txBody>
          <a:bodyPr>
            <a:noAutofit/>
          </a:bodyPr>
          <a:lstStyle/>
          <a:p>
            <a:r>
              <a:rPr lang="en-GB" sz="3600">
                <a:latin typeface="Calibri"/>
                <a:ea typeface="Calibri"/>
                <a:cs typeface="Calibri"/>
              </a:rPr>
              <a:t>Mae </a:t>
            </a:r>
            <a:r>
              <a:rPr lang="en-GB" sz="3600" err="1">
                <a:latin typeface="Calibri"/>
                <a:ea typeface="Calibri"/>
                <a:cs typeface="Calibri"/>
              </a:rPr>
              <a:t>adnoddau</a:t>
            </a:r>
            <a:r>
              <a:rPr lang="en-GB" sz="3600">
                <a:latin typeface="Calibri"/>
                <a:ea typeface="Calibri"/>
                <a:cs typeface="Calibri"/>
              </a:rPr>
              <a:t> </a:t>
            </a:r>
            <a:r>
              <a:rPr lang="en-GB" sz="3600" err="1">
                <a:latin typeface="Calibri"/>
                <a:ea typeface="Calibri"/>
                <a:cs typeface="Calibri"/>
              </a:rPr>
              <a:t>llyfrgell</a:t>
            </a:r>
            <a:r>
              <a:rPr lang="en-GB" sz="3600">
                <a:latin typeface="Calibri"/>
                <a:ea typeface="Calibri"/>
                <a:cs typeface="Calibri"/>
              </a:rPr>
              <a:t> </a:t>
            </a:r>
            <a:r>
              <a:rPr lang="en-GB" sz="3600" err="1">
                <a:latin typeface="Calibri"/>
                <a:ea typeface="Calibri"/>
                <a:cs typeface="Calibri"/>
              </a:rPr>
              <a:t>i'w</a:t>
            </a:r>
            <a:r>
              <a:rPr lang="en-GB" sz="3600">
                <a:latin typeface="Calibri"/>
                <a:ea typeface="Calibri"/>
                <a:cs typeface="Calibri"/>
              </a:rPr>
              <a:t> </a:t>
            </a:r>
            <a:r>
              <a:rPr lang="en-GB" sz="3600" err="1">
                <a:latin typeface="Calibri"/>
                <a:ea typeface="Calibri"/>
                <a:cs typeface="Calibri"/>
              </a:rPr>
              <a:t>cael</a:t>
            </a:r>
            <a:r>
              <a:rPr lang="en-GB" sz="3600">
                <a:latin typeface="Calibri"/>
                <a:ea typeface="Calibri"/>
                <a:cs typeface="Calibri"/>
              </a:rPr>
              <a:t> </a:t>
            </a:r>
            <a:r>
              <a:rPr lang="en-GB" sz="3600" err="1">
                <a:latin typeface="Calibri"/>
                <a:ea typeface="Calibri"/>
                <a:cs typeface="Calibri"/>
              </a:rPr>
              <a:t>ar</a:t>
            </a:r>
            <a:r>
              <a:rPr lang="en-GB" sz="3600">
                <a:latin typeface="Calibri"/>
                <a:ea typeface="Calibri"/>
                <a:cs typeface="Calibri"/>
              </a:rPr>
              <a:t> </a:t>
            </a:r>
            <a:r>
              <a:rPr lang="en-GB" sz="3600" err="1">
                <a:latin typeface="Calibri"/>
                <a:ea typeface="Calibri"/>
                <a:cs typeface="Calibri"/>
              </a:rPr>
              <a:t>dudalennau</a:t>
            </a:r>
            <a:r>
              <a:rPr lang="en-GB" sz="3600">
                <a:latin typeface="Calibri"/>
                <a:ea typeface="Calibri"/>
                <a:cs typeface="Calibri"/>
              </a:rPr>
              <a:t> </a:t>
            </a:r>
            <a:r>
              <a:rPr lang="en-GB" sz="3600" b="1" err="1">
                <a:latin typeface="Calibri"/>
                <a:ea typeface="Calibri"/>
                <a:cs typeface="Calibri"/>
              </a:rPr>
              <a:t>mewnrwyd</a:t>
            </a:r>
            <a:r>
              <a:rPr lang="en-GB" sz="3600" b="1">
                <a:latin typeface="Calibri"/>
                <a:ea typeface="Calibri"/>
                <a:cs typeface="Calibri"/>
              </a:rPr>
              <a:t> </a:t>
            </a:r>
            <a:r>
              <a:rPr lang="en-GB" sz="3600">
                <a:latin typeface="Calibri"/>
                <a:ea typeface="Calibri"/>
                <a:cs typeface="Calibri"/>
              </a:rPr>
              <a:t>y </a:t>
            </a:r>
            <a:r>
              <a:rPr lang="en-GB" sz="3600" err="1">
                <a:latin typeface="Calibri"/>
                <a:ea typeface="Calibri"/>
                <a:cs typeface="Calibri"/>
              </a:rPr>
              <a:t>brifysgol</a:t>
            </a:r>
            <a:r>
              <a:rPr lang="en-GB" sz="3600">
                <a:latin typeface="Calibri"/>
                <a:ea typeface="Calibri"/>
                <a:cs typeface="Calibri"/>
              </a:rPr>
              <a:t>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D8831A-297F-AE55-920A-59E6CA4C550C}"/>
              </a:ext>
            </a:extLst>
          </p:cNvPr>
          <p:cNvSpPr txBox="1"/>
          <p:nvPr/>
        </p:nvSpPr>
        <p:spPr>
          <a:xfrm>
            <a:off x="373625" y="1543664"/>
            <a:ext cx="2448233" cy="452431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Mae </a:t>
            </a:r>
            <a:r>
              <a:rPr lang="en-GB" sz="2400" dirty="0">
                <a:latin typeface="Calibri"/>
                <a:ea typeface="Calibri"/>
                <a:cs typeface="Calibri"/>
                <a:hlinkClick r:id="rId3"/>
              </a:rPr>
              <a:t>tudalennau </a:t>
            </a:r>
            <a:r>
              <a:rPr lang="en-GB" sz="2400" dirty="0" err="1">
                <a:latin typeface="Calibri"/>
                <a:ea typeface="Calibri"/>
                <a:cs typeface="Calibri"/>
                <a:hlinkClick r:id="rId3"/>
              </a:rPr>
              <a:t>mewnrwyd</a:t>
            </a:r>
            <a:r>
              <a:rPr lang="en-GB" sz="2400" dirty="0">
                <a:latin typeface="Calibri"/>
                <a:ea typeface="Calibri"/>
                <a:cs typeface="Calibri"/>
                <a:hlinkClick r:id="rId3"/>
              </a:rPr>
              <a:t> y </a:t>
            </a:r>
            <a:r>
              <a:rPr lang="en-GB" sz="2400" dirty="0" err="1">
                <a:latin typeface="Calibri"/>
                <a:ea typeface="Calibri"/>
                <a:cs typeface="Calibri"/>
                <a:hlinkClick r:id="rId3"/>
              </a:rPr>
              <a:t>llyfrgell</a:t>
            </a:r>
            <a:r>
              <a:rPr lang="en-GB" sz="2400" dirty="0">
                <a:latin typeface="Calibri"/>
                <a:ea typeface="Calibri"/>
                <a:cs typeface="Calibri"/>
                <a:hlinkClick r:id="rId3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edrych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fel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hyn</a:t>
            </a:r>
            <a:r>
              <a:rPr lang="en-GB" sz="2400" dirty="0">
                <a:latin typeface="Calibri"/>
                <a:ea typeface="Calibri"/>
                <a:cs typeface="Calibri"/>
              </a:rPr>
              <a:t>...</a:t>
            </a:r>
            <a:endParaRPr lang="en-GB" sz="24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O fan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hyn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cewch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fynediaid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i'r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adnoddau</a:t>
            </a: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llyfrgell</a:t>
            </a:r>
            <a:r>
              <a:rPr lang="en-GB" sz="24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r>
              <a:rPr lang="en-GB" sz="2400" b="1" dirty="0" err="1">
                <a:latin typeface="Calibri"/>
                <a:ea typeface="Calibri"/>
                <a:cs typeface="Calibri"/>
              </a:rPr>
              <a:t>Cofiwch</a:t>
            </a:r>
            <a:r>
              <a:rPr lang="en-GB" sz="2400" b="1" dirty="0">
                <a:latin typeface="Calibri"/>
                <a:ea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ea typeface="Calibri"/>
                <a:cs typeface="Calibri"/>
              </a:rPr>
              <a:t>osod</a:t>
            </a:r>
            <a:r>
              <a:rPr lang="en-GB" sz="2400" b="1" dirty="0">
                <a:latin typeface="Calibri"/>
                <a:ea typeface="Calibri"/>
                <a:cs typeface="Calibri"/>
              </a:rPr>
              <a:t> nod </a:t>
            </a:r>
            <a:r>
              <a:rPr lang="en-GB" sz="2400" b="1" dirty="0" err="1">
                <a:latin typeface="Calibri"/>
                <a:ea typeface="Calibri"/>
                <a:cs typeface="Calibri"/>
              </a:rPr>
              <a:t>tudalen</a:t>
            </a:r>
            <a:r>
              <a:rPr lang="en-GB" sz="2400" b="1" dirty="0">
                <a:latin typeface="Calibri"/>
                <a:ea typeface="Calibri"/>
                <a:cs typeface="Calibri"/>
              </a:rPr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F530EC-84A6-FF0A-921A-1FCD5A4DAD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0956" y="1501124"/>
            <a:ext cx="8970456" cy="4524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7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9BEECA-4841-66AD-3536-9D45C002D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6054" y="1361935"/>
            <a:ext cx="11640493" cy="80183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cy-GB" sz="2600" dirty="0">
                <a:latin typeface="Calibri"/>
                <a:cs typeface="Calibri"/>
              </a:rPr>
              <a:t>Rhestr o eitemau print ac electronig wedi’u blaenoriaethu a argymhellir gan ddarlithwyr ac a wneir ar gael gan y llyfrgell, i gefnogi cwblhau eich modwl yn llwyddiannus.</a:t>
            </a:r>
            <a:endParaRPr lang="cy-GB" dirty="0">
              <a:latin typeface="Calibri"/>
              <a:ea typeface="+mn-lt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1724" y="-8767"/>
            <a:ext cx="8943273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cy-GB" dirty="0">
                <a:latin typeface="Calibri"/>
                <a:cs typeface="Calibri"/>
              </a:rPr>
            </a:br>
            <a:r>
              <a:rPr lang="cy-GB" sz="4900" dirty="0">
                <a:latin typeface="Calibri"/>
                <a:cs typeface="Calibri"/>
              </a:rPr>
              <a:t>Beth yw rhestr adnoddau ar-lein?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6239563" y="2142645"/>
            <a:ext cx="1449264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sz="2600" b="1" dirty="0">
                <a:latin typeface="Calibri"/>
                <a:cs typeface="Calibri Light"/>
                <a:hlinkClick r:id="rId3"/>
              </a:rPr>
              <a:t>Moodle</a:t>
            </a:r>
            <a:r>
              <a:rPr lang="cy-GB" sz="2600" dirty="0">
                <a:latin typeface="Calibri"/>
                <a:cs typeface="Calibri Light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CB99B7-2841-753E-477E-C2AC661DA431}"/>
              </a:ext>
            </a:extLst>
          </p:cNvPr>
          <p:cNvSpPr txBox="1"/>
          <p:nvPr/>
        </p:nvSpPr>
        <p:spPr>
          <a:xfrm>
            <a:off x="306054" y="2173423"/>
            <a:ext cx="27991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b="1" dirty="0">
                <a:latin typeface="Calibri"/>
                <a:cs typeface="Calibri"/>
                <a:hlinkClick r:id="rId4"/>
              </a:rPr>
              <a:t>Catalog y llyfrgell</a:t>
            </a:r>
            <a:r>
              <a:rPr lang="cy-GB" sz="2400" b="1" dirty="0">
                <a:latin typeface="Calibri"/>
                <a:cs typeface="Calibri"/>
              </a:rPr>
              <a:t>.</a:t>
            </a:r>
            <a:endParaRPr lang="cy-GB" sz="2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A87A99-5E9E-9E0A-CA94-24B0A8FF08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054" y="2808659"/>
            <a:ext cx="5378308" cy="207658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763314B-B17D-F3F7-468C-0B70791BFA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054" y="5157430"/>
            <a:ext cx="5378308" cy="105457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3375BCD-4C20-6660-AA81-744B9DE1A7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9563" y="2879177"/>
            <a:ext cx="5378308" cy="65974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BEE2917-D354-D623-BBF0-7FDAA74001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9562" y="3670014"/>
            <a:ext cx="5378308" cy="2541987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0937AED0-7055-98B5-ADE4-63681427CCF5}"/>
              </a:ext>
            </a:extLst>
          </p:cNvPr>
          <p:cNvSpPr/>
          <p:nvPr/>
        </p:nvSpPr>
        <p:spPr>
          <a:xfrm>
            <a:off x="2746097" y="4316768"/>
            <a:ext cx="1369534" cy="69189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1705642" y="5069688"/>
            <a:ext cx="566072" cy="59522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B8FA086-68D7-3226-D7E8-9AF41BD1DAAB}"/>
              </a:ext>
            </a:extLst>
          </p:cNvPr>
          <p:cNvSpPr/>
          <p:nvPr/>
        </p:nvSpPr>
        <p:spPr>
          <a:xfrm>
            <a:off x="10284542" y="5352435"/>
            <a:ext cx="1333328" cy="88291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10284542" y="2635088"/>
            <a:ext cx="1601403" cy="700741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4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4579" y="1165226"/>
            <a:ext cx="4714649" cy="48171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600" dirty="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000" dirty="0">
                <a:latin typeface="Calibri"/>
                <a:ea typeface="+mn-lt"/>
                <a:cs typeface="Arial"/>
              </a:rPr>
              <a:t>Adnoddau Hanfodol a Phellach wedi’u blaenoriaethu a argymhellir gan ddarlithwyr.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cy-GB" sz="20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000" dirty="0">
                <a:latin typeface="Calibri"/>
                <a:cs typeface="Arial"/>
              </a:rPr>
              <a:t>Hawdd ei defnyddio, dolenni uniongyrchol at gynnwys byw neu wybodaeth am fenthyciadau. Nodiadau cyhoeddus.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0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de-DE" sz="20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Creu eich rhestr eich hun o Hoff bethau </a:t>
            </a:r>
            <a:r>
              <a:rPr lang="cy-GB" sz="2000" dirty="0">
                <a:latin typeface="Calibri"/>
                <a:ea typeface="+mn-lt"/>
                <a:cs typeface="Arial"/>
              </a:rPr>
              <a:t>– trefnwch eich gwybodaeth a chadwch fanylion ar gyfer rhestrau cyfeirio.</a:t>
            </a:r>
            <a:endParaRPr lang="cy-GB" sz="2000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/>
                <a:cs typeface="Calibri"/>
              </a:rPr>
              <a:t>Pam defnyddio rhestr adnoddau ar-lein?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9144905" y="5224161"/>
            <a:ext cx="304709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latin typeface="Calibri"/>
                <a:ea typeface="+mn-lt"/>
                <a:cs typeface="+mn-lt"/>
                <a:hlinkClick r:id="rId3"/>
              </a:rPr>
              <a:t>Rhestrau adnoddau ar-lein</a:t>
            </a:r>
            <a:endParaRPr lang="cy-GB" sz="2000" dirty="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164579" y="5808750"/>
            <a:ext cx="82740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b="1" dirty="0">
                <a:latin typeface="Calibri"/>
                <a:cs typeface="Calibri Light"/>
              </a:rPr>
              <a:t>Man cychwyn yw rhestrau adnoddau ar-lein – peidiwch â chyfyngu eich hun!</a:t>
            </a:r>
            <a:endParaRPr lang="cy-GB" sz="2000" b="1" dirty="0">
              <a:cs typeface="Calibri Ligh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08034B-E350-CF0A-B4EC-243DB7C61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9881" y="1672036"/>
            <a:ext cx="6867540" cy="347059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27F9667C-5F24-164E-0A1C-35A66D7E2395}"/>
              </a:ext>
            </a:extLst>
          </p:cNvPr>
          <p:cNvSpPr/>
          <p:nvPr/>
        </p:nvSpPr>
        <p:spPr>
          <a:xfrm>
            <a:off x="6044456" y="2367406"/>
            <a:ext cx="1566745" cy="62158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D4EC394-476A-0ABB-C9D7-8E1039B9762F}"/>
              </a:ext>
            </a:extLst>
          </p:cNvPr>
          <p:cNvSpPr/>
          <p:nvPr/>
        </p:nvSpPr>
        <p:spPr>
          <a:xfrm>
            <a:off x="5159881" y="2367406"/>
            <a:ext cx="603922" cy="62158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C1BDDA3-1188-770A-7768-73FF4A60E0B3}"/>
              </a:ext>
            </a:extLst>
          </p:cNvPr>
          <p:cNvSpPr/>
          <p:nvPr/>
        </p:nvSpPr>
        <p:spPr>
          <a:xfrm>
            <a:off x="6503494" y="3655105"/>
            <a:ext cx="3421341" cy="112237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0290" y="0"/>
            <a:ext cx="9225337" cy="987330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Pam defnyddio catalog y llyfrgell?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539431" y="1334571"/>
            <a:ext cx="6652569" cy="51498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300" dirty="0">
                <a:latin typeface="Calibri"/>
                <a:ea typeface="+mn-lt"/>
                <a:cs typeface="+mn-lt"/>
              </a:rPr>
              <a:t>Mae’r llyfrgell yn darparu mynediad </a:t>
            </a:r>
            <a:r>
              <a:rPr lang="cy-GB" sz="2300" b="1" dirty="0">
                <a:latin typeface="Calibri"/>
                <a:ea typeface="+mn-lt"/>
                <a:cs typeface="+mn-lt"/>
              </a:rPr>
              <a:t>am ddim</a:t>
            </a:r>
            <a:r>
              <a:rPr lang="cy-GB" sz="2300" dirty="0">
                <a:latin typeface="Calibri"/>
                <a:ea typeface="+mn-lt"/>
                <a:cs typeface="+mn-lt"/>
              </a:rPr>
              <a:t> i adnoddau da a chyfredol yn eich maes pwnc, mewn fformatau lluosog.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Llyfrau electronig a phrint.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Cronfeydd data arbenigol.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E-gyfnodolion.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Papurau newydd.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Trafodion cynadleddau.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Adolygiadau.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Deddfwriaeth. 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Data ystadegol.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300" dirty="0">
                <a:latin typeface="Calibri"/>
                <a:ea typeface="+mn-lt"/>
                <a:cs typeface="+mn-lt"/>
              </a:rPr>
              <a:t>Cyfryngau gweledol, e.e. fideos a ffotograffau.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3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300" dirty="0">
                <a:latin typeface="Calibri"/>
                <a:ea typeface="+mn-lt"/>
                <a:cs typeface="+mn-lt"/>
              </a:rPr>
              <a:t>A llawer mwy ...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cy-GB" sz="23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6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cy-GB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4494E35-8B37-48C6-B471-8CB180F5F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44" y="2052354"/>
            <a:ext cx="4949374" cy="371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090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72" y="1536810"/>
            <a:ext cx="6591138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400" dirty="0">
                <a:latin typeface="Calibri"/>
                <a:cs typeface="Calibri"/>
              </a:rPr>
              <a:t>Gwirio gwybodaeth am fenthyciadau, gwneud ceisiadau.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cy-GB" sz="24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400" dirty="0">
                <a:latin typeface="Calibri"/>
                <a:cs typeface="Calibri"/>
              </a:rPr>
              <a:t>Cadw hoff adnoddau.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cy-GB" sz="24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400" dirty="0">
                <a:latin typeface="Calibri"/>
                <a:cs typeface="Calibri"/>
              </a:rPr>
              <a:t>Trefnu gwybodaeth a gadwyd - ychwanegu labeli, gosod rhybuddion.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cy-GB" sz="24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cy-GB" sz="2400" dirty="0">
                <a:latin typeface="Calibri"/>
                <a:cs typeface="Calibri"/>
              </a:rPr>
              <a:t>Cael cymorth â chyfeirnodi, allgludo i </a:t>
            </a:r>
            <a:r>
              <a:rPr lang="cy-GB" sz="2400" dirty="0" err="1">
                <a:latin typeface="Calibri"/>
                <a:cs typeface="Calibri"/>
              </a:rPr>
              <a:t>RefWorks</a:t>
            </a:r>
            <a:r>
              <a:rPr lang="cy-GB" sz="2400" dirty="0">
                <a:latin typeface="Calibri"/>
                <a:cs typeface="Calibri"/>
              </a:rPr>
              <a:t>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cy-GB" sz="26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27350" y="0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Gallwch wneud hyn hefyd 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0D89EF-3A7F-8F9E-AC3A-1D21D1EED200}"/>
              </a:ext>
            </a:extLst>
          </p:cNvPr>
          <p:cNvSpPr txBox="1"/>
          <p:nvPr/>
        </p:nvSpPr>
        <p:spPr>
          <a:xfrm>
            <a:off x="396072" y="5427148"/>
            <a:ext cx="11653499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cy-GB" sz="2400" b="1" dirty="0">
                <a:latin typeface="Calibri"/>
                <a:cs typeface="Calibri"/>
              </a:rPr>
              <a:t>Bydd canfod gwybodaeth o ansawdd da y gallwch ei threfnu a’i hadalw pan fo angen yn helpu i wella eich gwaith a’ch gradd yn y pen draw.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cy-GB" sz="2600" dirty="0">
              <a:latin typeface="Calibri Light"/>
              <a:cs typeface="Calibri Light"/>
            </a:endParaRPr>
          </a:p>
        </p:txBody>
      </p:sp>
      <p:pic>
        <p:nvPicPr>
          <p:cNvPr id="8" name="Picture Placeholder 16" descr="A person using a computer">
            <a:extLst>
              <a:ext uri="{FF2B5EF4-FFF2-40B4-BE49-F238E27FC236}">
                <a16:creationId xmlns:a16="http://schemas.microsoft.com/office/drawing/2014/main" id="{BEBBF472-BBDC-2E94-B64F-91D9416F5DB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7515183" y="1683261"/>
            <a:ext cx="4006415" cy="349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543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8941" y="1454089"/>
            <a:ext cx="5863107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Chwilio am wybodaeth</a:t>
            </a:r>
            <a:endParaRPr lang="cy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Llyfrau – electronig a phrint.</a:t>
            </a:r>
            <a:endParaRPr lang="cy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Erthyglau cyfnodolion a adolygwyd gan gymheiriaid.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 llawer mwy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Rheoli gwybodaeth</a:t>
            </a:r>
            <a:endParaRPr lang="cy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Cadwch hoff eitemau ac ychwanegu labeli.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Cadwch ymholiadau a gosod rhybuddion.</a:t>
            </a: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Hefyd   Rhestrau Adnoddau Ar-lein.           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            Chwilio Cronfeydd Data.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             Angen Rhagor?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cy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2180" y="2436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Catalog y llyfrgell.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9908241" y="5403911"/>
            <a:ext cx="228375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latin typeface="Calibri"/>
                <a:cs typeface="Arial"/>
                <a:hlinkClick r:id="rId3"/>
              </a:rPr>
              <a:t>Catalog y llyfrgell</a:t>
            </a:r>
            <a:endParaRPr lang="cy-GB" sz="2000" b="1" dirty="0">
              <a:latin typeface="Calibri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3D1B46-2DF7-2894-50E6-54C5A16707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048" y="1671589"/>
            <a:ext cx="5791011" cy="351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9936" y="0"/>
            <a:ext cx="5795191" cy="1003916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latin typeface="Calibri"/>
                <a:ea typeface="Calibri"/>
                <a:cs typeface="Calibri"/>
              </a:rPr>
              <a:t>Oedi</a:t>
            </a:r>
            <a:r>
              <a:rPr lang="en-GB" dirty="0">
                <a:latin typeface="Calibri"/>
                <a:ea typeface="Calibri"/>
                <a:cs typeface="Calibri"/>
              </a:rPr>
              <a:t> ac </a:t>
            </a:r>
            <a:r>
              <a:rPr lang="en-GB" dirty="0" err="1">
                <a:latin typeface="Calibri"/>
                <a:ea typeface="Calibri"/>
                <a:cs typeface="Calibri"/>
              </a:rPr>
              <a:t>Adfyfyrio</a:t>
            </a:r>
            <a:r>
              <a:rPr lang="en-GB" dirty="0">
                <a:latin typeface="Calibri"/>
                <a:ea typeface="Calibri"/>
                <a:cs typeface="Calibri"/>
              </a:rPr>
              <a:t> …</a:t>
            </a:r>
            <a:endParaRPr lang="en-GB" dirty="0">
              <a:latin typeface="Calibri"/>
              <a:cs typeface="Calibri"/>
            </a:endParaRPr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156" y="1485863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C7A609-04F9-2C01-6697-543EFF2C99DD}"/>
              </a:ext>
            </a:extLst>
          </p:cNvPr>
          <p:cNvSpPr txBox="1"/>
          <p:nvPr/>
        </p:nvSpPr>
        <p:spPr>
          <a:xfrm>
            <a:off x="8324267" y="1972326"/>
            <a:ext cx="3329577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Calibri"/>
                <a:ea typeface="Calibri"/>
                <a:cs typeface="Calibri"/>
              </a:rPr>
              <a:t>Wrth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gynnal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eich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ymchwil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eich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hun</a:t>
            </a:r>
            <a:r>
              <a:rPr lang="en-GB" sz="3200" dirty="0">
                <a:latin typeface="Calibri"/>
                <a:ea typeface="Calibri"/>
                <a:cs typeface="Calibri"/>
              </a:rPr>
              <a:t>, pa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swyddogaethau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sydd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i'w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cael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drwy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gatalog</a:t>
            </a:r>
            <a:r>
              <a:rPr lang="en-GB" sz="3200" dirty="0">
                <a:latin typeface="Calibri"/>
                <a:ea typeface="Calibri"/>
                <a:cs typeface="Calibri"/>
              </a:rPr>
              <a:t> y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llyfrgell</a:t>
            </a:r>
            <a:r>
              <a:rPr lang="en-GB" sz="3200" dirty="0">
                <a:latin typeface="Calibri"/>
                <a:ea typeface="Calibri"/>
                <a:cs typeface="Calibri"/>
              </a:rPr>
              <a:t> a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fyddai'n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defnyddiol</a:t>
            </a:r>
            <a:r>
              <a:rPr lang="en-GB" sz="3200" dirty="0">
                <a:latin typeface="Calibri"/>
                <a:ea typeface="Calibri"/>
                <a:cs typeface="Calibri"/>
              </a:rPr>
              <a:t> </a:t>
            </a:r>
            <a:r>
              <a:rPr lang="en-GB" sz="32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3200" dirty="0">
                <a:latin typeface="Calibri"/>
                <a:ea typeface="Calibri"/>
                <a:cs typeface="Calibri"/>
              </a:rPr>
              <a:t> chi?  </a:t>
            </a:r>
          </a:p>
          <a:p>
            <a:endParaRPr lang="en-GB" sz="2300" b="1" dirty="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425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949" y="1433985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dirty="0">
                <a:latin typeface="Calibri"/>
                <a:cs typeface="Calibri Light"/>
              </a:rPr>
              <a:t>Mae catalog y llyfrgell yn chwilio drwy fwyafrif ein cronfeydd data testun llawn pan fydd yn cynnal chwiliad, felly pam dewis chwilio drwy gronfa ddata unigol? </a:t>
            </a:r>
            <a:endParaRPr lang="cy-GB" sz="24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141367"/>
            <a:ext cx="11747268" cy="1003916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alibri"/>
                <a:cs typeface="Calibri"/>
              </a:rPr>
              <a:t>Catalog y llyfrgell o’i gymharu â chronfeydd data unigol.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452955" y="2520718"/>
            <a:ext cx="5298918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latin typeface="Calibri"/>
                <a:cs typeface="Calibri Light"/>
              </a:rPr>
              <a:t>Cynnwys mwy arbenigol – llai o ganlyniadau sy’n fwy perthnasol.</a:t>
            </a:r>
          </a:p>
          <a:p>
            <a:endParaRPr lang="cy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23646"/>
            <a:ext cx="5643045" cy="37993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438949" y="3541120"/>
            <a:ext cx="52989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/>
                <a:cs typeface="Calibri"/>
              </a:rPr>
              <a:t>Mwy o reolaeth wrth fynegeio – gallwch hidlo canlyniadau yn fwy manwl.</a:t>
            </a:r>
            <a:endParaRPr lang="cy-GB" sz="2400" dirty="0">
              <a:latin typeface="Calibri"/>
              <a:cs typeface="Calibri Light"/>
            </a:endParaRPr>
          </a:p>
          <a:p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438949" y="4649116"/>
            <a:ext cx="529891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/>
                <a:cs typeface="Calibri"/>
              </a:rPr>
              <a:t>Nid yw pob cronfa ddata’n seiliedig ar destun neu’n gallu cael ei mynegeio yng nghatalog y llyfrgell – e.e. </a:t>
            </a:r>
            <a:r>
              <a:rPr lang="cy-GB" sz="2400" dirty="0" err="1">
                <a:latin typeface="Calibri"/>
                <a:cs typeface="Calibri"/>
              </a:rPr>
              <a:t>Cite</a:t>
            </a:r>
            <a:r>
              <a:rPr lang="cy-GB" sz="2400" dirty="0">
                <a:latin typeface="Calibri"/>
                <a:cs typeface="Calibri"/>
              </a:rPr>
              <a:t> </a:t>
            </a:r>
            <a:r>
              <a:rPr lang="cy-GB" sz="2400" dirty="0" err="1">
                <a:latin typeface="Calibri"/>
                <a:cs typeface="Calibri"/>
              </a:rPr>
              <a:t>them</a:t>
            </a:r>
            <a:r>
              <a:rPr lang="cy-GB" sz="2400" dirty="0">
                <a:latin typeface="Calibri"/>
                <a:cs typeface="Calibri"/>
              </a:rPr>
              <a:t> </a:t>
            </a:r>
            <a:r>
              <a:rPr lang="cy-GB" sz="2400" dirty="0" err="1">
                <a:latin typeface="Calibri"/>
                <a:cs typeface="Calibri"/>
              </a:rPr>
              <a:t>Right</a:t>
            </a:r>
            <a:r>
              <a:rPr lang="cy-GB" sz="2400" dirty="0">
                <a:latin typeface="Calibri"/>
                <a:cs typeface="Calibri"/>
              </a:rPr>
              <a:t> ar-lein, </a:t>
            </a:r>
            <a:r>
              <a:rPr lang="cy-GB" sz="2400" dirty="0" err="1">
                <a:latin typeface="Calibri"/>
                <a:cs typeface="Calibri"/>
              </a:rPr>
              <a:t>Newsbank</a:t>
            </a:r>
            <a:r>
              <a:rPr lang="cy-GB" sz="2400" dirty="0">
                <a:latin typeface="Calibri"/>
                <a:cs typeface="Calibri"/>
              </a:rPr>
              <a:t>, </a:t>
            </a:r>
            <a:r>
              <a:rPr lang="cy-GB" sz="2400" dirty="0" err="1">
                <a:latin typeface="Calibri"/>
                <a:cs typeface="Calibri"/>
              </a:rPr>
              <a:t>BoB</a:t>
            </a:r>
            <a:r>
              <a:rPr lang="cy-GB" sz="2400" dirty="0">
                <a:latin typeface="Calibri"/>
                <a:cs typeface="Calibri"/>
              </a:rPr>
              <a:t>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8235" y="1410715"/>
            <a:ext cx="620239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y-GB" sz="2400" b="1" dirty="0">
                <a:latin typeface="Calibri"/>
                <a:ea typeface="+mn-lt"/>
                <a:cs typeface="Calibri"/>
              </a:rPr>
              <a:t>Chwilio’r Llyfrgell – tab Chwilio Cronfeydd Data</a:t>
            </a:r>
            <a:endParaRPr lang="cy-GB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ea typeface="+mn-lt"/>
                <a:cs typeface="Calibri"/>
              </a:rPr>
              <a:t>Cyffredinol: 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Academic</a:t>
            </a:r>
            <a:r>
              <a:rPr lang="cy-GB" sz="2400" dirty="0">
                <a:latin typeface="Calibri"/>
                <a:ea typeface="+mn-lt"/>
                <a:cs typeface="Calibri"/>
              </a:rPr>
              <a:t> 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Search</a:t>
            </a:r>
            <a:r>
              <a:rPr lang="cy-GB" sz="2400" dirty="0">
                <a:latin typeface="Calibri"/>
                <a:ea typeface="+mn-lt"/>
                <a:cs typeface="Calibri"/>
              </a:rPr>
              <a:t> Premier.</a:t>
            </a:r>
            <a:endParaRPr lang="cy-GB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ea typeface="+mn-lt"/>
                <a:cs typeface="Calibri"/>
              </a:rPr>
              <a:t>Arbenigol: 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Cite</a:t>
            </a:r>
            <a:r>
              <a:rPr lang="cy-GB" sz="2400" dirty="0">
                <a:latin typeface="Calibri"/>
                <a:ea typeface="+mn-lt"/>
                <a:cs typeface="Calibri"/>
              </a:rPr>
              <a:t> 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them</a:t>
            </a:r>
            <a:r>
              <a:rPr lang="cy-GB" sz="2400" dirty="0">
                <a:latin typeface="Calibri"/>
                <a:ea typeface="+mn-lt"/>
                <a:cs typeface="Calibri"/>
              </a:rPr>
              <a:t> 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Right</a:t>
            </a:r>
            <a:r>
              <a:rPr lang="cy-GB" sz="2400" dirty="0">
                <a:latin typeface="Calibri"/>
                <a:ea typeface="+mn-lt"/>
                <a:cs typeface="Calibri"/>
              </a:rPr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ea typeface="+mn-lt"/>
                <a:cs typeface="Calibri"/>
              </a:rPr>
              <a:t>Pwnc: 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Education</a:t>
            </a:r>
            <a:r>
              <a:rPr lang="cy-GB" sz="2400" dirty="0">
                <a:latin typeface="Calibri"/>
                <a:ea typeface="+mn-lt"/>
                <a:cs typeface="Calibri"/>
              </a:rPr>
              <a:t> 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Source</a:t>
            </a:r>
            <a:r>
              <a:rPr lang="cy-GB" sz="2400" dirty="0">
                <a:latin typeface="Calibri"/>
                <a:ea typeface="+mn-lt"/>
                <a:cs typeface="Calibri"/>
              </a:rPr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ea typeface="+mn-lt"/>
                <a:cs typeface="Calibri"/>
              </a:rPr>
              <a:t>Cynradd: 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Newsbank</a:t>
            </a:r>
            <a:r>
              <a:rPr lang="cy-GB" sz="2400" dirty="0">
                <a:latin typeface="Calibri"/>
                <a:ea typeface="+mn-lt"/>
                <a:cs typeface="Calibri"/>
              </a:rPr>
              <a:t>, </a:t>
            </a:r>
            <a:r>
              <a:rPr lang="cy-GB" sz="2400" dirty="0" err="1">
                <a:latin typeface="Calibri"/>
                <a:ea typeface="+mn-lt"/>
                <a:cs typeface="Calibri"/>
              </a:rPr>
              <a:t>BoB</a:t>
            </a:r>
            <a:r>
              <a:rPr lang="cy-GB" sz="2600" dirty="0">
                <a:latin typeface="Calibri"/>
                <a:ea typeface="+mn-lt"/>
                <a:cs typeface="Calibri"/>
              </a:rPr>
              <a:t>.</a:t>
            </a:r>
            <a:endParaRPr lang="cy-GB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cy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cy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cy-GB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cy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cy-GB" sz="2600" dirty="0">
              <a:latin typeface="Calibri"/>
              <a:cs typeface="Arial"/>
            </a:endParaRPr>
          </a:p>
          <a:p>
            <a:endParaRPr lang="cy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424" y="2470"/>
            <a:ext cx="10795518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Canfod a defnyddio cronfeydd data perthnasol.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142396" y="5756963"/>
            <a:ext cx="18413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sz="2000" dirty="0">
                <a:latin typeface="Calibri"/>
                <a:cs typeface="Arial"/>
                <a:hlinkClick r:id="rId3"/>
              </a:rPr>
              <a:t>Cronfeydd Data</a:t>
            </a:r>
            <a:endParaRPr lang="cy-GB" sz="2000" dirty="0">
              <a:latin typeface="Calibri"/>
              <a:hlinkClick r:id="rId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208235" y="4056713"/>
            <a:ext cx="5407043" cy="2028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cy-GB" sz="2600" b="1" dirty="0">
              <a:latin typeface="Calibri"/>
              <a:ea typeface="+mn-lt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2400" b="1" dirty="0">
                <a:latin typeface="Calibri"/>
                <a:ea typeface="+mn-lt"/>
                <a:cs typeface="Calibri"/>
              </a:rPr>
              <a:t>Gallwch chwilio Cronfeydd Data yn ôl: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ea typeface="+mn-lt"/>
                <a:cs typeface="Calibri"/>
              </a:rPr>
              <a:t>Enw’r gronfa ddata.</a:t>
            </a:r>
            <a:endParaRPr lang="cy-GB" sz="24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ea typeface="+mn-lt"/>
                <a:cs typeface="Calibri"/>
              </a:rPr>
              <a:t>Categori</a:t>
            </a:r>
            <a:endParaRPr lang="cy-GB" sz="2400" dirty="0">
              <a:latin typeface="Calibri"/>
              <a:ea typeface="+mn-lt"/>
              <a:cs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70EF2F-ED33-2181-6F69-0E9A59EBFF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278" y="2369861"/>
            <a:ext cx="6368487" cy="3100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91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435" y="0"/>
            <a:ext cx="9551390" cy="1003916"/>
          </a:xfrm>
        </p:spPr>
        <p:txBody>
          <a:bodyPr>
            <a:normAutofit/>
          </a:bodyPr>
          <a:lstStyle/>
          <a:p>
            <a:r>
              <a:rPr lang="en-GB" err="1">
                <a:latin typeface="Calibri"/>
                <a:ea typeface="Calibri"/>
                <a:cs typeface="Calibri"/>
              </a:rPr>
              <a:t>Sgiliau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Academaidd</a:t>
            </a:r>
            <a:r>
              <a:rPr lang="en-GB">
                <a:latin typeface="Calibri"/>
                <a:ea typeface="Calibri"/>
                <a:cs typeface="Calibri"/>
              </a:rPr>
              <a:t> a </a:t>
            </a:r>
            <a:r>
              <a:rPr lang="en-GB" err="1">
                <a:latin typeface="Calibri"/>
                <a:ea typeface="Calibri"/>
                <a:cs typeface="Calibri"/>
              </a:rPr>
              <a:t>Gwybodaeth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21344" y="1317054"/>
            <a:ext cx="12070656" cy="17113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/>
                <a:ea typeface="Calibri"/>
                <a:cs typeface="Calibri"/>
              </a:rPr>
              <a:t>Mae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ein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rhaglen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b="1" dirty="0" err="1">
                <a:latin typeface="Calibri"/>
                <a:ea typeface="Calibri"/>
                <a:cs typeface="Calibri"/>
              </a:rPr>
              <a:t>Academaidd</a:t>
            </a:r>
            <a:r>
              <a:rPr lang="en-GB" sz="2200" b="1" dirty="0">
                <a:latin typeface="Calibri"/>
                <a:ea typeface="Calibri"/>
                <a:cs typeface="Calibri"/>
              </a:rPr>
              <a:t> a </a:t>
            </a:r>
            <a:r>
              <a:rPr lang="en-GB" sz="2200" b="1" dirty="0" err="1">
                <a:latin typeface="Calibri"/>
                <a:ea typeface="Calibri"/>
                <a:cs typeface="Calibri"/>
              </a:rPr>
              <a:t>Gwybodaeth</a:t>
            </a:r>
            <a:r>
              <a:rPr lang="en-GB" sz="2200" b="1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wedi'i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llunio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i'ch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helpu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200" dirty="0">
                <a:latin typeface="Calibri"/>
                <a:ea typeface="Calibri"/>
                <a:cs typeface="Calibri"/>
              </a:rPr>
              <a:t> 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ddatblygu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eich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sgiliau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academaidd</a:t>
            </a:r>
            <a:r>
              <a:rPr lang="en-GB" sz="2200" dirty="0">
                <a:latin typeface="Calibri"/>
                <a:ea typeface="Calibri"/>
                <a:cs typeface="Calibri"/>
              </a:rPr>
              <a:t> a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gwybodaeth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Mae'r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cwricwlwm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ar-lein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cwmpasu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ystod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eang</a:t>
            </a:r>
            <a:r>
              <a:rPr lang="en-GB" sz="2200" dirty="0">
                <a:latin typeface="Calibri"/>
                <a:ea typeface="Calibri"/>
                <a:cs typeface="Calibri"/>
              </a:rPr>
              <a:t> o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bynciau</a:t>
            </a:r>
            <a:r>
              <a:rPr lang="en-GB" sz="2200" dirty="0">
                <a:latin typeface="Calibri"/>
                <a:ea typeface="Calibri"/>
                <a:cs typeface="Calibri"/>
              </a:rPr>
              <a:t>, o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ddod</a:t>
            </a:r>
            <a:r>
              <a:rPr lang="en-GB" sz="2200" dirty="0">
                <a:latin typeface="Calibri"/>
                <a:ea typeface="Calibri"/>
                <a:cs typeface="Calibri"/>
              </a:rPr>
              <a:t> o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hyd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200" dirty="0">
                <a:latin typeface="Calibri"/>
                <a:ea typeface="Calibri"/>
                <a:cs typeface="Calibri"/>
              </a:rPr>
              <a:t> 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adnoddau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llyfrgell</a:t>
            </a:r>
            <a:r>
              <a:rPr lang="en-GB" sz="2200" dirty="0">
                <a:latin typeface="Calibri"/>
                <a:ea typeface="Calibri"/>
                <a:cs typeface="Calibri"/>
              </a:rPr>
              <a:t> a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chfeirnodi</a:t>
            </a:r>
            <a:r>
              <a:rPr lang="en-GB" sz="2200" dirty="0">
                <a:latin typeface="Calibri"/>
                <a:ea typeface="Calibri"/>
                <a:cs typeface="Calibri"/>
              </a:rPr>
              <a:t>,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werthuso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beirniadol</a:t>
            </a:r>
            <a:r>
              <a:rPr lang="en-GB" sz="2200" dirty="0">
                <a:latin typeface="Calibri"/>
                <a:ea typeface="Calibri"/>
                <a:cs typeface="Calibri"/>
              </a:rPr>
              <a:t> a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chamwybodaeth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Cewch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fynediad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iddi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naill</a:t>
            </a:r>
            <a:r>
              <a:rPr lang="en-GB" sz="2200" dirty="0">
                <a:latin typeface="Calibri"/>
                <a:ea typeface="Calibri"/>
                <a:cs typeface="Calibri"/>
              </a:rPr>
              <a:t> ai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drwy</a:t>
            </a:r>
            <a:r>
              <a:rPr lang="en-GB" sz="2200" dirty="0">
                <a:latin typeface="Calibri"/>
                <a:ea typeface="Calibri"/>
                <a:cs typeface="Calibri"/>
              </a:rPr>
              <a:t> Moodle neu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dudalennau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gwe'r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llyfrgell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Cofiwch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efallai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bydd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angen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200" dirty="0">
                <a:latin typeface="Calibri"/>
                <a:ea typeface="Calibri"/>
                <a:cs typeface="Calibri"/>
              </a:rPr>
              <a:t> chi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fewngofnodi'n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gyntaf</a:t>
            </a:r>
            <a:r>
              <a:rPr lang="en-GB" sz="2200" dirty="0">
                <a:latin typeface="Calibri"/>
                <a:ea typeface="Calibri"/>
                <a:cs typeface="Calibri"/>
              </a:rPr>
              <a:t>!</a:t>
            </a:r>
          </a:p>
          <a:p>
            <a:pPr marL="0" indent="0">
              <a:buNone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E4FD5C-A92D-B2B6-CF5B-E2C325115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206" y="3544540"/>
            <a:ext cx="3086420" cy="255001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124400" y="5160956"/>
            <a:ext cx="2758337" cy="100391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6E2492E-4D1D-07AC-81E1-C14D3369B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1383" y="2807307"/>
            <a:ext cx="2414617" cy="3351322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3681383" y="4363657"/>
            <a:ext cx="2331000" cy="116384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FA0951-9EDF-0ADC-34EC-1477885D74CD}"/>
              </a:ext>
            </a:extLst>
          </p:cNvPr>
          <p:cNvSpPr txBox="1"/>
          <p:nvPr/>
        </p:nvSpPr>
        <p:spPr>
          <a:xfrm>
            <a:off x="306206" y="2987612"/>
            <a:ext cx="32520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 "/>
                <a:hlinkClick r:id="rId4"/>
              </a:rPr>
              <a:t>Tudalennau </a:t>
            </a:r>
            <a:r>
              <a:rPr lang="en-GB" sz="2200" dirty="0" err="1">
                <a:latin typeface="Calibri "/>
                <a:hlinkClick r:id="rId4"/>
              </a:rPr>
              <a:t>gwe'r</a:t>
            </a:r>
            <a:r>
              <a:rPr lang="en-GB" sz="2200" dirty="0">
                <a:latin typeface="Calibri "/>
                <a:hlinkClick r:id="rId4"/>
              </a:rPr>
              <a:t> </a:t>
            </a:r>
            <a:r>
              <a:rPr lang="en-GB" sz="2200" dirty="0" err="1">
                <a:latin typeface="Calibri "/>
                <a:hlinkClick r:id="rId4"/>
              </a:rPr>
              <a:t>llyfrgell</a:t>
            </a:r>
            <a:r>
              <a:rPr lang="en-GB" sz="2200" dirty="0">
                <a:latin typeface="Calibri "/>
                <a:hlinkClick r:id="rId4"/>
              </a:rPr>
              <a:t>: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40BD70-A0EF-BE53-F864-281421943C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8029" y="3742803"/>
            <a:ext cx="2773331" cy="243141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0B83160-1D22-1719-7C35-2026CE66CF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6005" y="3742804"/>
            <a:ext cx="2752483" cy="2415826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>
            <a:off x="6807918" y="4701210"/>
            <a:ext cx="1918639" cy="83973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8989769" y="5452697"/>
            <a:ext cx="1332540" cy="83973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39F7BF8-E1BA-9C5F-2234-D77E570582AF}"/>
              </a:ext>
            </a:extLst>
          </p:cNvPr>
          <p:cNvSpPr txBox="1"/>
          <p:nvPr/>
        </p:nvSpPr>
        <p:spPr>
          <a:xfrm>
            <a:off x="6314797" y="3028417"/>
            <a:ext cx="15906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/>
                <a:ea typeface="Calibri"/>
                <a:cs typeface="Calibri"/>
                <a:hlinkClick r:id="rId7"/>
              </a:rPr>
              <a:t>Moodle:</a:t>
            </a:r>
            <a:endParaRPr lang="en-GB" sz="2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64516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1D6B-F159-9087-5BD2-DF16E4A70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75" y="73380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Uned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ryngweithiol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Chwilio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wybodaeth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9D1531F-45CE-25E3-3982-D9AB1480CAF6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98175" y="1306966"/>
            <a:ext cx="6179379" cy="92889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37468E4-7B88-3623-9762-2D8FBF742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175" y="4296538"/>
            <a:ext cx="3220279" cy="19623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976CFF-935C-F1AF-C3E9-7900CF44B8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7504" y="1344000"/>
            <a:ext cx="7606321" cy="39337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5117CB0-B39F-EA2B-5DC0-ADF24257E5DF}"/>
              </a:ext>
            </a:extLst>
          </p:cNvPr>
          <p:cNvSpPr txBox="1"/>
          <p:nvPr/>
        </p:nvSpPr>
        <p:spPr>
          <a:xfrm>
            <a:off x="4184372" y="5474576"/>
            <a:ext cx="75268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Gweithiwch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ffordd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drwy’r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unedau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cyflymder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i="0" dirty="0" err="1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hun</a:t>
            </a:r>
            <a:r>
              <a:rPr lang="en-GB" sz="2200" i="0" dirty="0">
                <a:solidFill>
                  <a:srgbClr val="111111"/>
                </a:solidFill>
                <a:effectLst/>
                <a:highlight>
                  <a:srgbClr val="F7F7F7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…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D016424-E823-9C8A-8590-05659D1F9A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174" y="2312571"/>
            <a:ext cx="3220280" cy="199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525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213" y="135082"/>
            <a:ext cx="8110038" cy="8480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Rydym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argymell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….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159768" y="2333303"/>
            <a:ext cx="558578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Ewch i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gatalog y llyfrgell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Chwilio am bwnc o'ch dewis.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Mireinio eich chwiliad i erthyglau cyfnodolion a adolygwyd gan gymheiriaid a ysgrifennwyd ers 2019.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Arbed a threfnu 3 eitem i'w hadfer yn ddiweddarach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16CDCB-0B4D-26A8-CA4F-F2BA0E1A75BE}"/>
              </a:ext>
            </a:extLst>
          </p:cNvPr>
          <p:cNvSpPr txBox="1"/>
          <p:nvPr/>
        </p:nvSpPr>
        <p:spPr>
          <a:xfrm>
            <a:off x="5895460" y="5628062"/>
            <a:ext cx="59534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Cofiwch fewngofnodi i fewnrwyd y Brifysgol!</a:t>
            </a:r>
            <a:endParaRPr lang="en-GB" sz="2400" b="1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b="1" dirty="0">
              <a:latin typeface="Calibri 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8B912-09D7-C675-FC1D-19B012CAF451}"/>
              </a:ext>
            </a:extLst>
          </p:cNvPr>
          <p:cNvSpPr txBox="1"/>
          <p:nvPr/>
        </p:nvSpPr>
        <p:spPr>
          <a:xfrm>
            <a:off x="159768" y="1393795"/>
            <a:ext cx="59180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 "/>
              </a:rPr>
              <a:t>1. Edrych ar eich rhestrau adnoddau ar-lein</a:t>
            </a:r>
          </a:p>
          <a:p>
            <a:r>
              <a:rPr lang="cy-GB" sz="2400" dirty="0">
                <a:latin typeface="Calibri "/>
              </a:rPr>
              <a:t>    a'r rhaglen Sgiliau Gwybodaeth.</a:t>
            </a:r>
            <a:endParaRPr lang="en-GB" sz="2400" dirty="0">
              <a:latin typeface="Calibri 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B4625A-FBD7-C27D-47EB-32AA8EEFDB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093" y="1538820"/>
            <a:ext cx="5953418" cy="37953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92082B-AD3E-375C-0AF9-2A2826F9BAE1}"/>
              </a:ext>
            </a:extLst>
          </p:cNvPr>
          <p:cNvSpPr txBox="1"/>
          <p:nvPr/>
        </p:nvSpPr>
        <p:spPr>
          <a:xfrm>
            <a:off x="159768" y="5027897"/>
            <a:ext cx="53943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3.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Gwnewch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yr un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chwiliad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ddefnyddio'r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Cynorthwyydd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Ymchwil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 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Pa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wahaniaethau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sydd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492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9919095" cy="1003916"/>
          </a:xfrm>
        </p:spPr>
        <p:txBody>
          <a:bodyPr>
            <a:normAutofit fontScale="90000"/>
          </a:bodyPr>
          <a:lstStyle/>
          <a:p>
            <a:r>
              <a:rPr lang="cy-GB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Rydym yn darparu cymorth digidol hefyd.</a:t>
            </a:r>
            <a:br>
              <a:rPr lang="cy-GB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cy-GB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142519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Mae’r </a:t>
            </a:r>
            <a:r>
              <a:rPr lang="cy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GanolfanDigidol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siop un stop ar gyfer holl anghenion sgiliau digidol staff a myfyrwyr. Archwiliwch i ganfod:  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cy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Casgliad o offer ac adnoddau i’ch helpu i ddatblygu eich sgiliau digidol. </a:t>
            </a:r>
          </a:p>
          <a:p>
            <a:pPr>
              <a:buFont typeface="Arial" panose="020B0604020202020204" pitchFamily="34" charset="0"/>
              <a:buChar char="•"/>
            </a:pPr>
            <a:endParaRPr lang="cy-GB" sz="16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gan bob athrofa </a:t>
            </a:r>
            <a:r>
              <a:rPr lang="cy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Gynghorydd Sgiliau Digidol.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Cynghorydd AAD yw Gwennan </a:t>
            </a:r>
            <a:r>
              <a:rPr lang="cy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Couch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4F2D42-C5D8-85DB-BA00-AADD6D8210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6609" y="1828800"/>
            <a:ext cx="7026086" cy="3833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5F9A2-CB87-3D43-6B8E-44AD581FF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9338B-AA7A-392B-F090-0F6645F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795191" cy="1003916"/>
          </a:xfrm>
        </p:spPr>
        <p:txBody>
          <a:bodyPr>
            <a:noAutofit/>
          </a:bodyPr>
          <a:lstStyle/>
          <a:p>
            <a:pPr algn="ctr"/>
            <a:endParaRPr lang="en-GB" dirty="0">
              <a:latin typeface="Calibri"/>
              <a:cs typeface="Calibri"/>
            </a:endParaRPr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58372288-45F6-D018-E6A9-7AB96116D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839" y="1116173"/>
            <a:ext cx="6990978" cy="482692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457B9D-B94B-CB53-C8C7-B204CA2B1CAF}"/>
              </a:ext>
            </a:extLst>
          </p:cNvPr>
          <p:cNvSpPr txBox="1"/>
          <p:nvPr/>
        </p:nvSpPr>
        <p:spPr>
          <a:xfrm>
            <a:off x="9035514" y="1698025"/>
            <a:ext cx="279852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Unrhyw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gwestiynau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neu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sylwadau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?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Rydym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bob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amser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yn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hapus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i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dderbyn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adborth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ar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ein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 </a:t>
            </a:r>
            <a:r>
              <a:rPr lang="en-GB" sz="3000" i="0" dirty="0" err="1">
                <a:solidFill>
                  <a:srgbClr val="242424"/>
                </a:solidFill>
                <a:effectLst/>
                <a:latin typeface="Calibri "/>
              </a:rPr>
              <a:t>gwasanaethau</a:t>
            </a:r>
            <a:r>
              <a:rPr lang="en-GB" sz="3000" i="0" dirty="0">
                <a:solidFill>
                  <a:srgbClr val="242424"/>
                </a:solidFill>
                <a:effectLst/>
                <a:latin typeface="Calibri "/>
              </a:rPr>
              <a:t>.</a:t>
            </a:r>
            <a:endParaRPr lang="en-GB" sz="3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9682305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84" y="-2982"/>
            <a:ext cx="7624902" cy="965334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Mae </a:t>
            </a:r>
            <a:r>
              <a:rPr lang="en-GB" err="1">
                <a:latin typeface="Calibri"/>
                <a:ea typeface="Calibri"/>
                <a:cs typeface="Calibri"/>
              </a:rPr>
              <a:t>cymorth</a:t>
            </a:r>
            <a:r>
              <a:rPr lang="en-GB">
                <a:latin typeface="Calibri"/>
                <a:ea typeface="Calibri"/>
                <a:cs typeface="Calibri"/>
              </a:rPr>
              <a:t> bob </a:t>
            </a:r>
            <a:r>
              <a:rPr lang="en-GB" err="1">
                <a:latin typeface="Calibri"/>
                <a:ea typeface="Calibri"/>
                <a:cs typeface="Calibri"/>
              </a:rPr>
              <a:t>amser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wrth</a:t>
            </a:r>
            <a:r>
              <a:rPr lang="en-GB">
                <a:latin typeface="Calibri"/>
                <a:ea typeface="Calibri"/>
                <a:cs typeface="Calibri"/>
              </a:rPr>
              <a:t> law.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616995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err="1">
                <a:latin typeface="Calibri"/>
                <a:cs typeface="Calibri"/>
              </a:rPr>
              <a:t>Cymorth</a:t>
            </a:r>
            <a:r>
              <a:rPr lang="en-GB" sz="2000">
                <a:latin typeface="Calibri"/>
                <a:cs typeface="Calibri"/>
              </a:rPr>
              <a:t> </a:t>
            </a:r>
            <a:r>
              <a:rPr lang="en-GB" sz="2000" err="1">
                <a:latin typeface="Calibri"/>
                <a:cs typeface="Calibri"/>
              </a:rPr>
              <a:t>chwilio</a:t>
            </a:r>
            <a:r>
              <a:rPr lang="en-GB" sz="2000">
                <a:latin typeface="Calibri"/>
                <a:cs typeface="Calibri"/>
              </a:rPr>
              <a:t> ac </a:t>
            </a:r>
            <a:r>
              <a:rPr lang="en-GB" sz="2000" err="1">
                <a:latin typeface="Calibri"/>
                <a:cs typeface="Calibri"/>
              </a:rPr>
              <a:t>yn</a:t>
            </a:r>
            <a:r>
              <a:rPr lang="en-GB" sz="2000">
                <a:latin typeface="Calibri"/>
                <a:cs typeface="Calibri"/>
              </a:rPr>
              <a:t> </a:t>
            </a:r>
            <a:r>
              <a:rPr lang="en-GB" sz="2000" err="1">
                <a:latin typeface="Calibri"/>
                <a:cs typeface="Calibri"/>
              </a:rPr>
              <a:t>gysylltiedig</a:t>
            </a:r>
            <a:r>
              <a:rPr lang="en-GB" sz="2000">
                <a:latin typeface="Calibri"/>
                <a:cs typeface="Calibri"/>
              </a:rPr>
              <a:t> </a:t>
            </a:r>
            <a:r>
              <a:rPr lang="en-GB" sz="2000">
                <a:latin typeface="Calibri"/>
                <a:ea typeface="Calibri"/>
                <a:cs typeface="Arial"/>
              </a:rPr>
              <a:t>â</a:t>
            </a:r>
            <a:r>
              <a:rPr lang="en-GB" sz="2000">
                <a:latin typeface="Calibri"/>
                <a:cs typeface="Arial"/>
              </a:rPr>
              <a:t> </a:t>
            </a:r>
            <a:r>
              <a:rPr lang="en-GB" sz="2000" err="1">
                <a:latin typeface="Calibri"/>
                <a:cs typeface="Arial"/>
              </a:rPr>
              <a:t>phwnc</a:t>
            </a:r>
            <a:r>
              <a:rPr lang="en-GB" sz="2000">
                <a:latin typeface="Calibri"/>
                <a:cs typeface="Calibri"/>
              </a:rPr>
              <a:t>: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latin typeface="Calibri"/>
                <a:cs typeface="Calibri"/>
              </a:rPr>
              <a:t>Alison Evans, </a:t>
            </a:r>
            <a:r>
              <a:rPr lang="en-GB" sz="2000" err="1">
                <a:latin typeface="Calibri"/>
                <a:cs typeface="Calibri"/>
              </a:rPr>
              <a:t>Llyfrgellydd</a:t>
            </a:r>
            <a:r>
              <a:rPr lang="en-GB" sz="2000">
                <a:latin typeface="Calibri"/>
                <a:cs typeface="Calibri"/>
              </a:rPr>
              <a:t> </a:t>
            </a:r>
            <a:r>
              <a:rPr lang="en-GB" sz="2000" err="1">
                <a:latin typeface="Calibri"/>
                <a:cs typeface="Calibri"/>
              </a:rPr>
              <a:t>Cyswllt</a:t>
            </a:r>
            <a:r>
              <a:rPr lang="en-GB" sz="2000">
                <a:latin typeface="Calibri"/>
                <a:cs typeface="Calibri"/>
              </a:rPr>
              <a:t> </a:t>
            </a:r>
            <a:r>
              <a:rPr lang="en-GB" sz="2000" err="1">
                <a:latin typeface="Calibri"/>
                <a:cs typeface="Calibri"/>
              </a:rPr>
              <a:t>Academaidd</a:t>
            </a:r>
            <a:r>
              <a:rPr lang="en-GB" sz="2000">
                <a:latin typeface="Calibri"/>
                <a:cs typeface="Calibri"/>
              </a:rPr>
              <a:t>.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latin typeface="Calibri"/>
                <a:cs typeface="Calibri"/>
              </a:rPr>
              <a:t>     </a:t>
            </a:r>
            <a:r>
              <a:rPr lang="en-GB" sz="20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000">
                <a:latin typeface="Calibri"/>
                <a:cs typeface="Calibri"/>
              </a:rPr>
              <a:t> </a:t>
            </a:r>
            <a:endParaRPr lang="en-US" sz="20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97494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err="1">
                <a:latin typeface="Calibri"/>
                <a:ea typeface="Calibri"/>
                <a:cs typeface="Calibri"/>
              </a:rPr>
              <a:t>Ymholiadau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Sgiliau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Digidol</a:t>
            </a:r>
            <a:r>
              <a:rPr lang="en-GB" sz="2000">
                <a:latin typeface="Calibri"/>
                <a:ea typeface="Calibri"/>
                <a:cs typeface="Calibri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latin typeface="Calibri"/>
                <a:ea typeface="+mn-lt"/>
                <a:cs typeface="Calibri"/>
              </a:rPr>
              <a:t>Gwen Couch,</a:t>
            </a:r>
            <a:r>
              <a:rPr lang="en-GB" sz="2000">
                <a:latin typeface="Calibri"/>
                <a:ea typeface="+mn-lt"/>
                <a:cs typeface="Calibri"/>
              </a:rPr>
              <a:t> </a:t>
            </a:r>
            <a:r>
              <a:rPr lang="en-GB" sz="2000" err="1">
                <a:latin typeface="Calibri"/>
                <a:ea typeface="+mn-lt"/>
                <a:cs typeface="Calibri"/>
              </a:rPr>
              <a:t>Cynghorydd</a:t>
            </a:r>
            <a:r>
              <a:rPr lang="en-GB" sz="2000">
                <a:latin typeface="Calibri"/>
                <a:ea typeface="+mn-lt"/>
                <a:cs typeface="Calibri"/>
              </a:rPr>
              <a:t> </a:t>
            </a:r>
            <a:r>
              <a:rPr lang="en-GB" sz="2000" err="1">
                <a:latin typeface="Calibri"/>
                <a:ea typeface="+mn-lt"/>
                <a:cs typeface="Calibri"/>
              </a:rPr>
              <a:t>Sgiliau</a:t>
            </a:r>
            <a:r>
              <a:rPr lang="en-GB" sz="2000">
                <a:latin typeface="Calibri"/>
                <a:ea typeface="+mn-lt"/>
                <a:cs typeface="Calibri"/>
              </a:rPr>
              <a:t> </a:t>
            </a:r>
            <a:r>
              <a:rPr lang="en-GB" sz="2000" err="1">
                <a:latin typeface="Calibri"/>
                <a:ea typeface="+mn-lt"/>
                <a:cs typeface="Calibri"/>
              </a:rPr>
              <a:t>Digidol</a:t>
            </a:r>
            <a:r>
              <a:rPr lang="en-GB" sz="2000">
                <a:latin typeface="Calibri"/>
                <a:ea typeface="+mn-lt"/>
                <a:cs typeface="Calibri"/>
              </a:rPr>
              <a:t>.</a:t>
            </a:r>
          </a:p>
          <a:p>
            <a:r>
              <a:rPr lang="en-GB" sz="2000">
                <a:latin typeface="Calibri"/>
                <a:ea typeface="+mn-lt"/>
                <a:cs typeface="Calibri"/>
              </a:rPr>
              <a:t>     </a:t>
            </a:r>
            <a:r>
              <a:rPr lang="en-GB" sz="20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0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117869"/>
            <a:ext cx="4559145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Help neu </a:t>
            </a:r>
            <a:r>
              <a:rPr lang="en-GB" sz="2000" err="1">
                <a:latin typeface="Calibri"/>
                <a:ea typeface="Calibri"/>
                <a:cs typeface="Calibri"/>
              </a:rPr>
              <a:t>sgwrs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gyffredinol</a:t>
            </a:r>
            <a:r>
              <a:rPr lang="en-GB" sz="2000">
                <a:latin typeface="Calibri"/>
                <a:ea typeface="Calibri"/>
                <a:cs typeface="Calibri"/>
              </a:rPr>
              <a:t> am y </a:t>
            </a:r>
            <a:r>
              <a:rPr lang="en-GB" sz="2000" err="1">
                <a:latin typeface="Calibri"/>
                <a:ea typeface="Calibri"/>
                <a:cs typeface="Calibri"/>
              </a:rPr>
              <a:t>llyfrgell</a:t>
            </a:r>
            <a:r>
              <a:rPr lang="en-GB" sz="2000">
                <a:latin typeface="Calibri"/>
                <a:ea typeface="Calibri"/>
                <a:cs typeface="Calibri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alibri"/>
                <a:ea typeface="Calibri"/>
                <a:cs typeface="Calibri"/>
                <a:hlinkClick r:id="rId7"/>
              </a:rPr>
              <a:t>Infoskills@uwtsd.ac.uk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err="1">
                <a:latin typeface="Calibri"/>
                <a:ea typeface="Calibri"/>
                <a:cs typeface="Calibri"/>
              </a:rPr>
              <a:t>Os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nad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oes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mynediad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gennym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i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eitem</a:t>
            </a:r>
            <a:r>
              <a:rPr lang="en-GB" sz="2000">
                <a:latin typeface="Calibri"/>
                <a:ea typeface="Calibri"/>
                <a:cs typeface="Calibri"/>
              </a:rPr>
              <a:t>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alibri "/>
                <a:hlinkClick r:id="rId8"/>
              </a:rPr>
              <a:t>Angen Rhagor?</a:t>
            </a:r>
            <a:endParaRPr lang="en-GB" sz="20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9848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err="1">
                <a:latin typeface="Calibri"/>
                <a:ea typeface="Calibri"/>
                <a:cs typeface="Calibri"/>
              </a:rPr>
              <a:t>Rhaglen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Sgiliau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Gwybodaeth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Ar-lein</a:t>
            </a:r>
            <a:r>
              <a:rPr lang="en-GB" sz="2000">
                <a:latin typeface="Calibri"/>
                <a:ea typeface="Calibri"/>
                <a:cs typeface="Calibri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alibri"/>
                <a:ea typeface="Calibri"/>
                <a:cs typeface="Calibri"/>
                <a:hlinkClick r:id="rId9"/>
              </a:rPr>
              <a:t>Sgiliau Academaidd a Gwybodaeth</a:t>
            </a:r>
            <a:r>
              <a:rPr lang="en-GB" sz="2000">
                <a:latin typeface="Calibri"/>
                <a:ea typeface="Calibri"/>
                <a:cs typeface="Calibri"/>
              </a:rPr>
              <a:t>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D36075B-1301-A4F6-54AA-0909466137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Calibri "/>
              </a:rPr>
              <a:t>Os</a:t>
            </a:r>
            <a:r>
              <a:rPr lang="en-GB" dirty="0">
                <a:latin typeface="Calibri "/>
              </a:rPr>
              <a:t> </a:t>
            </a:r>
            <a:r>
              <a:rPr lang="en-GB" dirty="0" err="1">
                <a:latin typeface="Calibri "/>
              </a:rPr>
              <a:t>oes</a:t>
            </a:r>
            <a:r>
              <a:rPr lang="en-GB" dirty="0">
                <a:latin typeface="Calibri "/>
              </a:rPr>
              <a:t> </a:t>
            </a:r>
            <a:r>
              <a:rPr lang="en-GB" dirty="0" err="1">
                <a:latin typeface="Calibri "/>
              </a:rPr>
              <a:t>gennych</a:t>
            </a:r>
            <a:r>
              <a:rPr lang="en-GB" dirty="0">
                <a:latin typeface="Calibri "/>
              </a:rPr>
              <a:t> 5 </a:t>
            </a:r>
            <a:r>
              <a:rPr lang="en-GB" dirty="0" err="1">
                <a:latin typeface="Calibri "/>
              </a:rPr>
              <a:t>munud</a:t>
            </a:r>
            <a:r>
              <a:rPr lang="en-GB" dirty="0">
                <a:latin typeface="Calibri "/>
              </a:rPr>
              <a:t>, </a:t>
            </a:r>
            <a:r>
              <a:rPr lang="en-GB" dirty="0" err="1">
                <a:latin typeface="Calibri "/>
              </a:rPr>
              <a:t>sganiwch</a:t>
            </a:r>
            <a:r>
              <a:rPr lang="en-GB" dirty="0">
                <a:latin typeface="Calibri "/>
              </a:rPr>
              <a:t> y cod QR </a:t>
            </a:r>
            <a:r>
              <a:rPr lang="en-GB" dirty="0" err="1">
                <a:latin typeface="Calibri "/>
              </a:rPr>
              <a:t>i</a:t>
            </a:r>
            <a:r>
              <a:rPr lang="en-GB" dirty="0">
                <a:latin typeface="Calibri "/>
              </a:rPr>
              <a:t> </a:t>
            </a:r>
            <a:r>
              <a:rPr lang="en-GB" dirty="0" err="1">
                <a:latin typeface="Calibri "/>
              </a:rPr>
              <a:t>lenwi</a:t>
            </a:r>
            <a:r>
              <a:rPr lang="en-GB" dirty="0">
                <a:latin typeface="Calibri "/>
              </a:rPr>
              <a:t> </a:t>
            </a:r>
            <a:r>
              <a:rPr lang="en-GB" dirty="0" err="1">
                <a:latin typeface="Calibri "/>
              </a:rPr>
              <a:t>ein</a:t>
            </a:r>
            <a:r>
              <a:rPr lang="en-GB" dirty="0">
                <a:latin typeface="Calibri "/>
              </a:rPr>
              <a:t> </a:t>
            </a:r>
            <a:r>
              <a:rPr lang="en-GB" dirty="0" err="1">
                <a:latin typeface="Calibri "/>
              </a:rPr>
              <a:t>ffurflen</a:t>
            </a:r>
            <a:r>
              <a:rPr lang="en-GB" dirty="0">
                <a:latin typeface="Calibri "/>
              </a:rPr>
              <a:t> </a:t>
            </a:r>
            <a:r>
              <a:rPr lang="en-GB" dirty="0" err="1">
                <a:latin typeface="Calibri "/>
              </a:rPr>
              <a:t>adborth</a:t>
            </a:r>
            <a:r>
              <a:rPr lang="en-GB" dirty="0">
                <a:latin typeface="Calibri "/>
              </a:rPr>
              <a:t>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CF6CA5-1D84-0C41-2E2D-FB12D09E3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>
                <a:latin typeface="Calibri "/>
              </a:rPr>
              <a:t>Rhowch wybod i ni sut wnaethom ni</a:t>
            </a:r>
            <a:r>
              <a:rPr lang="en-GB" dirty="0">
                <a:latin typeface="Calibri 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61992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775386-F393-4C47-AFE5-F8DFDDEF6863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http://purl.org/dc/terms/"/>
    <ds:schemaRef ds:uri="http://purl.org/dc/elements/1.1/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61b8a593-e33f-405c-9ec9-a885dee7658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469</TotalTime>
  <Words>1292</Words>
  <Application>Microsoft Office PowerPoint</Application>
  <PresentationFormat>Widescreen</PresentationFormat>
  <Paragraphs>171</Paragraphs>
  <Slides>23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Darganfod a Defnyddio Gwybodaeth.</vt:lpstr>
      <vt:lpstr>Nod y sesiwn heddiw …</vt:lpstr>
      <vt:lpstr>PowerPoint Presentation</vt:lpstr>
      <vt:lpstr>Ble mae lle’r llyfrgell yn y broses ymchwil?</vt:lpstr>
      <vt:lpstr>Gwerthuswch yr holl wybodaeth yn feirniadol. </vt:lpstr>
      <vt:lpstr>Oedi ac Adfyfyrio ...</vt:lpstr>
      <vt:lpstr>Ble i ddechrau chwilio am wybodaeth academaidd.</vt:lpstr>
      <vt:lpstr>Mae adnoddau llyfrgell i'w cael ar dudalennau mewnrwyd y brifysgol.</vt:lpstr>
      <vt:lpstr> Beth yw rhestr adnoddau ar-lein?</vt:lpstr>
      <vt:lpstr>Pam defnyddio rhestr adnoddau ar-lein?</vt:lpstr>
      <vt:lpstr>Pam defnyddio catalog y llyfrgell?</vt:lpstr>
      <vt:lpstr>Gallwch wneud hyn hefyd ...</vt:lpstr>
      <vt:lpstr>Catalog y llyfrgell.</vt:lpstr>
      <vt:lpstr>Oedi ac Adfyfyrio …</vt:lpstr>
      <vt:lpstr>Catalog y llyfrgell o’i gymharu â chronfeydd data unigol.</vt:lpstr>
      <vt:lpstr>Canfod a defnyddio cronfeydd data perthnasol.</vt:lpstr>
      <vt:lpstr>Sgiliau Academaidd a Gwybodaeth.</vt:lpstr>
      <vt:lpstr>Uned ryngweithiol: Chwilio am wybodaeth</vt:lpstr>
      <vt:lpstr>Rydym yn argymell eich bod yn ….</vt:lpstr>
      <vt:lpstr>Rydym yn darparu cymorth digidol hefyd. </vt:lpstr>
      <vt:lpstr>PowerPoint Presentation</vt:lpstr>
      <vt:lpstr>Mae cymorth bob amser wrth law.</vt:lpstr>
      <vt:lpstr>Rhowch wybod i ni sut wnaethom ni.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2</cp:revision>
  <dcterms:created xsi:type="dcterms:W3CDTF">2024-01-22T14:34:05Z</dcterms:created>
  <dcterms:modified xsi:type="dcterms:W3CDTF">2025-02-19T10:58:15Z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