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media/image13.jpg" ContentType="image/jpg"/>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726" r:id="rId2"/>
    <p:sldMasterId id="2147483763" r:id="rId3"/>
  </p:sldMasterIdLst>
  <p:sldIdLst>
    <p:sldId id="259" r:id="rId4"/>
    <p:sldId id="290" r:id="rId5"/>
    <p:sldId id="278" r:id="rId6"/>
    <p:sldId id="257" r:id="rId7"/>
    <p:sldId id="261" r:id="rId8"/>
    <p:sldId id="286" r:id="rId9"/>
    <p:sldId id="291" r:id="rId10"/>
    <p:sldId id="293" r:id="rId11"/>
    <p:sldId id="294" r:id="rId12"/>
    <p:sldId id="297" r:id="rId13"/>
    <p:sldId id="292" r:id="rId14"/>
    <p:sldId id="295" r:id="rId15"/>
    <p:sldId id="275" r:id="rId16"/>
    <p:sldId id="260" r:id="rId17"/>
    <p:sldId id="27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EE1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CD61C9-DA0F-4ADE-AC18-1F57564CD431}" v="126" dt="2024-03-29T08:04:13.449"/>
  </p1510:revLst>
</p1510:revInfo>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579" autoAdjust="0"/>
    <p:restoredTop sz="94660"/>
  </p:normalViewPr>
  <p:slideViewPr>
    <p:cSldViewPr snapToGrid="0">
      <p:cViewPr varScale="1">
        <p:scale>
          <a:sx n="78" d="100"/>
          <a:sy n="78" d="100"/>
        </p:scale>
        <p:origin x="2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iyana Eftimova" userId="46c540045a752648" providerId="LiveId" clId="{5FEC8D91-95D6-4422-8F60-AD09B9B449A8}"/>
    <pc:docChg chg="undo redo custSel addSld delSld modSld sldOrd">
      <pc:chgData name="Andriyana Eftimova" userId="46c540045a752648" providerId="LiveId" clId="{5FEC8D91-95D6-4422-8F60-AD09B9B449A8}" dt="2024-02-26T09:57:45.959" v="2731" actId="20577"/>
      <pc:docMkLst>
        <pc:docMk/>
      </pc:docMkLst>
      <pc:sldChg chg="new del">
        <pc:chgData name="Andriyana Eftimova" userId="46c540045a752648" providerId="LiveId" clId="{5FEC8D91-95D6-4422-8F60-AD09B9B449A8}" dt="2024-02-19T09:06:09.160" v="3" actId="47"/>
        <pc:sldMkLst>
          <pc:docMk/>
          <pc:sldMk cId="3824303806" sldId="256"/>
        </pc:sldMkLst>
      </pc:sldChg>
      <pc:sldChg chg="addSp delSp modSp add mod ord modTransition">
        <pc:chgData name="Andriyana Eftimova" userId="46c540045a752648" providerId="LiveId" clId="{5FEC8D91-95D6-4422-8F60-AD09B9B449A8}" dt="2024-02-26T09:44:59.922" v="2235" actId="5793"/>
        <pc:sldMkLst>
          <pc:docMk/>
          <pc:sldMk cId="0" sldId="257"/>
        </pc:sldMkLst>
        <pc:spChg chg="add del mod">
          <ac:chgData name="Andriyana Eftimova" userId="46c540045a752648" providerId="LiveId" clId="{5FEC8D91-95D6-4422-8F60-AD09B9B449A8}" dt="2024-02-19T09:32:10.943" v="118"/>
          <ac:spMkLst>
            <pc:docMk/>
            <pc:sldMk cId="0" sldId="257"/>
            <ac:spMk id="3" creationId="{8461ACED-C0C5-8E4D-FE3A-3D7723332940}"/>
          </ac:spMkLst>
        </pc:spChg>
        <pc:spChg chg="add mod">
          <ac:chgData name="Andriyana Eftimova" userId="46c540045a752648" providerId="LiveId" clId="{5FEC8D91-95D6-4422-8F60-AD09B9B449A8}" dt="2024-02-26T09:44:55.312" v="2234" actId="14100"/>
          <ac:spMkLst>
            <pc:docMk/>
            <pc:sldMk cId="0" sldId="257"/>
            <ac:spMk id="4" creationId="{07500C65-30AA-F9D6-51A0-AB2B2941A747}"/>
          </ac:spMkLst>
        </pc:spChg>
        <pc:spChg chg="mod">
          <ac:chgData name="Andriyana Eftimova" userId="46c540045a752648" providerId="LiveId" clId="{5FEC8D91-95D6-4422-8F60-AD09B9B449A8}" dt="2024-02-26T09:44:59.922" v="2235" actId="5793"/>
          <ac:spMkLst>
            <pc:docMk/>
            <pc:sldMk cId="0" sldId="257"/>
            <ac:spMk id="11" creationId="{00000000-0000-0000-0000-000000000000}"/>
          </ac:spMkLst>
        </pc:spChg>
        <pc:spChg chg="del mod">
          <ac:chgData name="Andriyana Eftimova" userId="46c540045a752648" providerId="LiveId" clId="{5FEC8D91-95D6-4422-8F60-AD09B9B449A8}" dt="2024-02-26T09:41:17.961" v="2096" actId="478"/>
          <ac:spMkLst>
            <pc:docMk/>
            <pc:sldMk cId="0" sldId="257"/>
            <ac:spMk id="12" creationId="{00000000-0000-0000-0000-000000000000}"/>
          </ac:spMkLst>
        </pc:spChg>
        <pc:picChg chg="del mod">
          <ac:chgData name="Andriyana Eftimova" userId="46c540045a752648" providerId="LiveId" clId="{5FEC8D91-95D6-4422-8F60-AD09B9B449A8}" dt="2024-02-19T09:19:58.209" v="77" actId="478"/>
          <ac:picMkLst>
            <pc:docMk/>
            <pc:sldMk cId="0" sldId="257"/>
            <ac:picMk id="8" creationId="{00000000-0000-0000-0000-000000000000}"/>
          </ac:picMkLst>
        </pc:picChg>
        <pc:picChg chg="del">
          <ac:chgData name="Andriyana Eftimova" userId="46c540045a752648" providerId="LiveId" clId="{5FEC8D91-95D6-4422-8F60-AD09B9B449A8}" dt="2024-02-19T09:20:03.721" v="79" actId="478"/>
          <ac:picMkLst>
            <pc:docMk/>
            <pc:sldMk cId="0" sldId="257"/>
            <ac:picMk id="9" creationId="{00000000-0000-0000-0000-000000000000}"/>
          </ac:picMkLst>
        </pc:picChg>
        <pc:picChg chg="del">
          <ac:chgData name="Andriyana Eftimova" userId="46c540045a752648" providerId="LiveId" clId="{5FEC8D91-95D6-4422-8F60-AD09B9B449A8}" dt="2024-02-19T09:20:01.261" v="78" actId="478"/>
          <ac:picMkLst>
            <pc:docMk/>
            <pc:sldMk cId="0" sldId="257"/>
            <ac:picMk id="10" creationId="{00000000-0000-0000-0000-000000000000}"/>
          </ac:picMkLst>
        </pc:picChg>
      </pc:sldChg>
      <pc:sldChg chg="addSp delSp modSp add mod setBg addAnim delAnim delDesignElem chgLayout">
        <pc:chgData name="Andriyana Eftimova" userId="46c540045a752648" providerId="LiveId" clId="{5FEC8D91-95D6-4422-8F60-AD09B9B449A8}" dt="2024-02-23T11:04:27.517" v="1803" actId="9405"/>
        <pc:sldMkLst>
          <pc:docMk/>
          <pc:sldMk cId="571446178" sldId="259"/>
        </pc:sldMkLst>
        <pc:spChg chg="mod ord">
          <ac:chgData name="Andriyana Eftimova" userId="46c540045a752648" providerId="LiveId" clId="{5FEC8D91-95D6-4422-8F60-AD09B9B449A8}" dt="2024-02-23T11:04:22.746" v="1801" actId="6264"/>
          <ac:spMkLst>
            <pc:docMk/>
            <pc:sldMk cId="571446178" sldId="259"/>
            <ac:spMk id="2" creationId="{8CBC8AEB-6EED-A670-CDCF-BED77E3AFD40}"/>
          </ac:spMkLst>
        </pc:spChg>
        <pc:spChg chg="add del mod">
          <ac:chgData name="Andriyana Eftimova" userId="46c540045a752648" providerId="LiveId" clId="{5FEC8D91-95D6-4422-8F60-AD09B9B449A8}" dt="2024-02-23T11:04:22.746" v="1801" actId="6264"/>
          <ac:spMkLst>
            <pc:docMk/>
            <pc:sldMk cId="571446178" sldId="259"/>
            <ac:spMk id="4" creationId="{72737190-4627-12B7-A9BC-2B281246E87F}"/>
          </ac:spMkLst>
        </pc:spChg>
        <pc:spChg chg="mod">
          <ac:chgData name="Andriyana Eftimova" userId="46c540045a752648" providerId="LiveId" clId="{5FEC8D91-95D6-4422-8F60-AD09B9B449A8}" dt="2024-02-19T09:07:56.528" v="59" actId="20577"/>
          <ac:spMkLst>
            <pc:docMk/>
            <pc:sldMk cId="571446178" sldId="259"/>
            <ac:spMk id="5" creationId="{5D4A2B5F-DE61-CE86-1802-5BB338561C51}"/>
          </ac:spMkLst>
        </pc:spChg>
        <pc:spChg chg="mod">
          <ac:chgData name="Andriyana Eftimova" userId="46c540045a752648" providerId="LiveId" clId="{5FEC8D91-95D6-4422-8F60-AD09B9B449A8}" dt="2024-02-19T09:08:22.913" v="65" actId="255"/>
          <ac:spMkLst>
            <pc:docMk/>
            <pc:sldMk cId="571446178" sldId="259"/>
            <ac:spMk id="8" creationId="{2228F21C-A7F8-BE03-834C-6C560ED39D4A}"/>
          </ac:spMkLst>
        </pc:spChg>
        <pc:spChg chg="del">
          <ac:chgData name="Andriyana Eftimova" userId="46c540045a752648" providerId="LiveId" clId="{5FEC8D91-95D6-4422-8F60-AD09B9B449A8}" dt="2024-02-19T09:06:06.256" v="2"/>
          <ac:spMkLst>
            <pc:docMk/>
            <pc:sldMk cId="571446178" sldId="259"/>
            <ac:spMk id="34" creationId="{7E0162AD-C6E5-4BF8-A453-76ADB36877D3}"/>
          </ac:spMkLst>
        </pc:spChg>
        <pc:spChg chg="del">
          <ac:chgData name="Andriyana Eftimova" userId="46c540045a752648" providerId="LiveId" clId="{5FEC8D91-95D6-4422-8F60-AD09B9B449A8}" dt="2024-02-19T09:06:06.256" v="2"/>
          <ac:spMkLst>
            <pc:docMk/>
            <pc:sldMk cId="571446178" sldId="259"/>
            <ac:spMk id="35" creationId="{2596F992-698C-48C0-9D89-70DA4CE927EF}"/>
          </ac:spMkLst>
        </pc:spChg>
        <pc:spChg chg="del">
          <ac:chgData name="Andriyana Eftimova" userId="46c540045a752648" providerId="LiveId" clId="{5FEC8D91-95D6-4422-8F60-AD09B9B449A8}" dt="2024-02-19T09:06:06.256" v="2"/>
          <ac:spMkLst>
            <pc:docMk/>
            <pc:sldMk cId="571446178" sldId="259"/>
            <ac:spMk id="36" creationId="{E7BFF8DC-0AE7-4AD2-9B28-2E5F26D62C30}"/>
          </ac:spMkLst>
        </pc:spChg>
        <pc:picChg chg="mod">
          <ac:chgData name="Andriyana Eftimova" userId="46c540045a752648" providerId="LiveId" clId="{5FEC8D91-95D6-4422-8F60-AD09B9B449A8}" dt="2024-02-19T09:08:48.466" v="70" actId="14100"/>
          <ac:picMkLst>
            <pc:docMk/>
            <pc:sldMk cId="571446178" sldId="259"/>
            <ac:picMk id="7" creationId="{3845893E-54F9-9302-CE8F-5AAAAAEB9393}"/>
          </ac:picMkLst>
        </pc:picChg>
        <pc:inkChg chg="add del">
          <ac:chgData name="Andriyana Eftimova" userId="46c540045a752648" providerId="LiveId" clId="{5FEC8D91-95D6-4422-8F60-AD09B9B449A8}" dt="2024-02-23T11:04:11.059" v="1798" actId="9405"/>
          <ac:inkMkLst>
            <pc:docMk/>
            <pc:sldMk cId="571446178" sldId="259"/>
            <ac:inkMk id="3" creationId="{8A588720-2E22-9691-5245-686616A2D3FB}"/>
          </ac:inkMkLst>
        </pc:inkChg>
        <pc:inkChg chg="add del">
          <ac:chgData name="Andriyana Eftimova" userId="46c540045a752648" providerId="LiveId" clId="{5FEC8D91-95D6-4422-8F60-AD09B9B449A8}" dt="2024-02-23T11:04:27.517" v="1803" actId="9405"/>
          <ac:inkMkLst>
            <pc:docMk/>
            <pc:sldMk cId="571446178" sldId="259"/>
            <ac:inkMk id="6" creationId="{4BD4AC25-78FD-6717-BF1A-BE17025C2D6A}"/>
          </ac:inkMkLst>
        </pc:inkChg>
      </pc:sldChg>
      <pc:sldChg chg="addSp modSp new mod">
        <pc:chgData name="Andriyana Eftimova" userId="46c540045a752648" providerId="LiveId" clId="{5FEC8D91-95D6-4422-8F60-AD09B9B449A8}" dt="2024-02-26T09:43:15.400" v="2161"/>
        <pc:sldMkLst>
          <pc:docMk/>
          <pc:sldMk cId="1199734681" sldId="260"/>
        </pc:sldMkLst>
        <pc:spChg chg="mod">
          <ac:chgData name="Andriyana Eftimova" userId="46c540045a752648" providerId="LiveId" clId="{5FEC8D91-95D6-4422-8F60-AD09B9B449A8}" dt="2024-02-26T09:43:15.400" v="2161"/>
          <ac:spMkLst>
            <pc:docMk/>
            <pc:sldMk cId="1199734681" sldId="260"/>
            <ac:spMk id="2" creationId="{40E90F6C-A7F8-BEF3-1992-307CBE0CA3C6}"/>
          </ac:spMkLst>
        </pc:spChg>
        <pc:spChg chg="mod">
          <ac:chgData name="Andriyana Eftimova" userId="46c540045a752648" providerId="LiveId" clId="{5FEC8D91-95D6-4422-8F60-AD09B9B449A8}" dt="2024-02-19T13:00:42.866" v="1564" actId="20577"/>
          <ac:spMkLst>
            <pc:docMk/>
            <pc:sldMk cId="1199734681" sldId="260"/>
            <ac:spMk id="3" creationId="{C0601237-2643-6DFC-019B-5A70A0035E9F}"/>
          </ac:spMkLst>
        </pc:spChg>
        <pc:picChg chg="add">
          <ac:chgData name="Andriyana Eftimova" userId="46c540045a752648" providerId="LiveId" clId="{5FEC8D91-95D6-4422-8F60-AD09B9B449A8}" dt="2024-02-19T11:56:22.915" v="1051"/>
          <ac:picMkLst>
            <pc:docMk/>
            <pc:sldMk cId="1199734681" sldId="260"/>
            <ac:picMk id="4098" creationId="{C85125A8-D6DD-4BAF-8C87-2F4EE39B0C98}"/>
          </ac:picMkLst>
        </pc:picChg>
      </pc:sldChg>
      <pc:sldChg chg="new del">
        <pc:chgData name="Andriyana Eftimova" userId="46c540045a752648" providerId="LiveId" clId="{5FEC8D91-95D6-4422-8F60-AD09B9B449A8}" dt="2024-02-19T09:19:43.959" v="73" actId="47"/>
        <pc:sldMkLst>
          <pc:docMk/>
          <pc:sldMk cId="3152114979" sldId="260"/>
        </pc:sldMkLst>
      </pc:sldChg>
      <pc:sldChg chg="addSp delSp modSp new mod modTransition setBg">
        <pc:chgData name="Andriyana Eftimova" userId="46c540045a752648" providerId="LiveId" clId="{5FEC8D91-95D6-4422-8F60-AD09B9B449A8}" dt="2024-02-26T09:43:15.400" v="2161"/>
        <pc:sldMkLst>
          <pc:docMk/>
          <pc:sldMk cId="2472188584" sldId="261"/>
        </pc:sldMkLst>
        <pc:spChg chg="mod">
          <ac:chgData name="Andriyana Eftimova" userId="46c540045a752648" providerId="LiveId" clId="{5FEC8D91-95D6-4422-8F60-AD09B9B449A8}" dt="2024-02-26T09:43:15.400" v="2161"/>
          <ac:spMkLst>
            <pc:docMk/>
            <pc:sldMk cId="2472188584" sldId="261"/>
            <ac:spMk id="2" creationId="{A7CE9873-278E-7C35-1AF2-B4B4D7FD53D4}"/>
          </ac:spMkLst>
        </pc:spChg>
        <pc:spChg chg="mod ord">
          <ac:chgData name="Andriyana Eftimova" userId="46c540045a752648" providerId="LiveId" clId="{5FEC8D91-95D6-4422-8F60-AD09B9B449A8}" dt="2024-02-19T11:35:31.499" v="922" actId="26606"/>
          <ac:spMkLst>
            <pc:docMk/>
            <pc:sldMk cId="2472188584" sldId="261"/>
            <ac:spMk id="3" creationId="{2BCA7FE9-D92F-C5B9-944E-756ADEDC44E4}"/>
          </ac:spMkLst>
        </pc:spChg>
        <pc:spChg chg="add del">
          <ac:chgData name="Andriyana Eftimova" userId="46c540045a752648" providerId="LiveId" clId="{5FEC8D91-95D6-4422-8F60-AD09B9B449A8}" dt="2024-02-19T11:35:31.499" v="921" actId="26606"/>
          <ac:spMkLst>
            <pc:docMk/>
            <pc:sldMk cId="2472188584" sldId="261"/>
            <ac:spMk id="10" creationId="{687AFE0E-B37D-4531-AFE8-231C8348EAF1}"/>
          </ac:spMkLst>
        </pc:spChg>
        <pc:picChg chg="add mod">
          <ac:chgData name="Andriyana Eftimova" userId="46c540045a752648" providerId="LiveId" clId="{5FEC8D91-95D6-4422-8F60-AD09B9B449A8}" dt="2024-02-19T11:35:31.499" v="922" actId="26606"/>
          <ac:picMkLst>
            <pc:docMk/>
            <pc:sldMk cId="2472188584" sldId="261"/>
            <ac:picMk id="5" creationId="{5489BA76-399F-B8F3-6EFA-541DACAF745D}"/>
          </ac:picMkLst>
        </pc:picChg>
      </pc:sldChg>
      <pc:sldChg chg="addSp delSp modSp new mod setBg">
        <pc:chgData name="Andriyana Eftimova" userId="46c540045a752648" providerId="LiveId" clId="{5FEC8D91-95D6-4422-8F60-AD09B9B449A8}" dt="2024-02-26T09:43:15.400" v="2161"/>
        <pc:sldMkLst>
          <pc:docMk/>
          <pc:sldMk cId="3124130263" sldId="262"/>
        </pc:sldMkLst>
        <pc:spChg chg="mod ord">
          <ac:chgData name="Andriyana Eftimova" userId="46c540045a752648" providerId="LiveId" clId="{5FEC8D91-95D6-4422-8F60-AD09B9B449A8}" dt="2024-02-26T09:43:15.400" v="2161"/>
          <ac:spMkLst>
            <pc:docMk/>
            <pc:sldMk cId="3124130263" sldId="262"/>
            <ac:spMk id="2" creationId="{62FB4712-DDBE-B5D5-48E0-8242A2A3EEF5}"/>
          </ac:spMkLst>
        </pc:spChg>
        <pc:spChg chg="del mod">
          <ac:chgData name="Andriyana Eftimova" userId="46c540045a752648" providerId="LiveId" clId="{5FEC8D91-95D6-4422-8F60-AD09B9B449A8}" dt="2024-02-19T09:51:43.823" v="186" actId="22"/>
          <ac:spMkLst>
            <pc:docMk/>
            <pc:sldMk cId="3124130263" sldId="262"/>
            <ac:spMk id="3" creationId="{83F52E49-7D96-3717-4C76-C7EA176EE732}"/>
          </ac:spMkLst>
        </pc:spChg>
        <pc:spChg chg="add del mod">
          <ac:chgData name="Andriyana Eftimova" userId="46c540045a752648" providerId="LiveId" clId="{5FEC8D91-95D6-4422-8F60-AD09B9B449A8}" dt="2024-02-19T09:58:37.205" v="230"/>
          <ac:spMkLst>
            <pc:docMk/>
            <pc:sldMk cId="3124130263" sldId="262"/>
            <ac:spMk id="6" creationId="{DFA28425-7567-75B8-B528-CFEBA325932A}"/>
          </ac:spMkLst>
        </pc:spChg>
        <pc:spChg chg="add mod">
          <ac:chgData name="Andriyana Eftimova" userId="46c540045a752648" providerId="LiveId" clId="{5FEC8D91-95D6-4422-8F60-AD09B9B449A8}" dt="2024-02-19T11:35:18.073" v="919" actId="26606"/>
          <ac:spMkLst>
            <pc:docMk/>
            <pc:sldMk cId="3124130263" sldId="262"/>
            <ac:spMk id="7" creationId="{82A7A9AB-2647-C7FB-B0C3-49E2C5544574}"/>
          </ac:spMkLst>
        </pc:spChg>
        <pc:picChg chg="add mod ord">
          <ac:chgData name="Andriyana Eftimova" userId="46c540045a752648" providerId="LiveId" clId="{5FEC8D91-95D6-4422-8F60-AD09B9B449A8}" dt="2024-02-19T11:35:18.073" v="919" actId="26606"/>
          <ac:picMkLst>
            <pc:docMk/>
            <pc:sldMk cId="3124130263" sldId="262"/>
            <ac:picMk id="5" creationId="{4A0774EE-50EA-E7F8-0987-87AE57FBA9BC}"/>
          </ac:picMkLst>
        </pc:picChg>
      </pc:sldChg>
      <pc:sldChg chg="addSp delSp modSp new mod">
        <pc:chgData name="Andriyana Eftimova" userId="46c540045a752648" providerId="LiveId" clId="{5FEC8D91-95D6-4422-8F60-AD09B9B449A8}" dt="2024-02-26T09:37:42.943" v="2092" actId="20577"/>
        <pc:sldMkLst>
          <pc:docMk/>
          <pc:sldMk cId="3658304902" sldId="263"/>
        </pc:sldMkLst>
        <pc:spChg chg="mod">
          <ac:chgData name="Andriyana Eftimova" userId="46c540045a752648" providerId="LiveId" clId="{5FEC8D91-95D6-4422-8F60-AD09B9B449A8}" dt="2024-02-25T15:35:07.419" v="2004" actId="27636"/>
          <ac:spMkLst>
            <pc:docMk/>
            <pc:sldMk cId="3658304902" sldId="263"/>
            <ac:spMk id="2" creationId="{508FFA10-48E5-FAE4-552E-B647C358B0AD}"/>
          </ac:spMkLst>
        </pc:spChg>
        <pc:spChg chg="mod">
          <ac:chgData name="Andriyana Eftimova" userId="46c540045a752648" providerId="LiveId" clId="{5FEC8D91-95D6-4422-8F60-AD09B9B449A8}" dt="2024-02-26T09:37:42.943" v="2092" actId="20577"/>
          <ac:spMkLst>
            <pc:docMk/>
            <pc:sldMk cId="3658304902" sldId="263"/>
            <ac:spMk id="3" creationId="{B306C4FB-6D4D-7230-F47A-0465F18DF927}"/>
          </ac:spMkLst>
        </pc:spChg>
        <pc:spChg chg="add mod">
          <ac:chgData name="Andriyana Eftimova" userId="46c540045a752648" providerId="LiveId" clId="{5FEC8D91-95D6-4422-8F60-AD09B9B449A8}" dt="2024-02-25T15:36:53.460" v="2033" actId="14100"/>
          <ac:spMkLst>
            <pc:docMk/>
            <pc:sldMk cId="3658304902" sldId="263"/>
            <ac:spMk id="6" creationId="{FBF79BB5-E3AC-CB44-A9C5-3B7738714796}"/>
          </ac:spMkLst>
        </pc:spChg>
        <pc:picChg chg="add del mod">
          <ac:chgData name="Andriyana Eftimova" userId="46c540045a752648" providerId="LiveId" clId="{5FEC8D91-95D6-4422-8F60-AD09B9B449A8}" dt="2024-02-19T13:32:08.563" v="1610" actId="478"/>
          <ac:picMkLst>
            <pc:docMk/>
            <pc:sldMk cId="3658304902" sldId="263"/>
            <ac:picMk id="5" creationId="{70D08FD9-7F0C-12BD-D5E3-454105FCDE11}"/>
          </ac:picMkLst>
        </pc:picChg>
        <pc:picChg chg="add mod">
          <ac:chgData name="Andriyana Eftimova" userId="46c540045a752648" providerId="LiveId" clId="{5FEC8D91-95D6-4422-8F60-AD09B9B449A8}" dt="2024-02-25T15:55:15.114" v="2051" actId="1076"/>
          <ac:picMkLst>
            <pc:docMk/>
            <pc:sldMk cId="3658304902" sldId="263"/>
            <ac:picMk id="1026" creationId="{C4072D6F-027C-586E-8DF0-2D49EF63F427}"/>
          </ac:picMkLst>
        </pc:picChg>
        <pc:picChg chg="add mod">
          <ac:chgData name="Andriyana Eftimova" userId="46c540045a752648" providerId="LiveId" clId="{5FEC8D91-95D6-4422-8F60-AD09B9B449A8}" dt="2024-02-25T15:55:22.476" v="2052" actId="14100"/>
          <ac:picMkLst>
            <pc:docMk/>
            <pc:sldMk cId="3658304902" sldId="263"/>
            <ac:picMk id="2050" creationId="{78FC4914-3DCA-6693-68DD-2D2A4E4AB189}"/>
          </ac:picMkLst>
        </pc:picChg>
      </pc:sldChg>
      <pc:sldChg chg="addSp delSp modSp new add del mod setBg delDesignElem">
        <pc:chgData name="Andriyana Eftimova" userId="46c540045a752648" providerId="LiveId" clId="{5FEC8D91-95D6-4422-8F60-AD09B9B449A8}" dt="2024-02-26T09:43:15.400" v="2161"/>
        <pc:sldMkLst>
          <pc:docMk/>
          <pc:sldMk cId="2651371354" sldId="264"/>
        </pc:sldMkLst>
        <pc:spChg chg="mod">
          <ac:chgData name="Andriyana Eftimova" userId="46c540045a752648" providerId="LiveId" clId="{5FEC8D91-95D6-4422-8F60-AD09B9B449A8}" dt="2024-02-26T09:43:15.400" v="2161"/>
          <ac:spMkLst>
            <pc:docMk/>
            <pc:sldMk cId="2651371354" sldId="264"/>
            <ac:spMk id="2" creationId="{67E64120-3AD9-751E-32C6-D5DF9443491D}"/>
          </ac:spMkLst>
        </pc:spChg>
        <pc:spChg chg="mod ord">
          <ac:chgData name="Andriyana Eftimova" userId="46c540045a752648" providerId="LiveId" clId="{5FEC8D91-95D6-4422-8F60-AD09B9B449A8}" dt="2024-02-26T09:37:26.176" v="2086" actId="21"/>
          <ac:spMkLst>
            <pc:docMk/>
            <pc:sldMk cId="2651371354" sldId="264"/>
            <ac:spMk id="3" creationId="{6B0EEBF8-0235-7D26-8F71-C95DC9EE2DBF}"/>
          </ac:spMkLst>
        </pc:spChg>
        <pc:spChg chg="mod">
          <ac:chgData name="Andriyana Eftimova" userId="46c540045a752648" providerId="LiveId" clId="{5FEC8D91-95D6-4422-8F60-AD09B9B449A8}" dt="2024-02-19T10:32:47.525" v="427"/>
          <ac:spMkLst>
            <pc:docMk/>
            <pc:sldMk cId="2651371354" sldId="264"/>
            <ac:spMk id="5" creationId="{5DBBB7EF-8FF0-F726-0B24-50E6EF5DEAA8}"/>
          </ac:spMkLst>
        </pc:spChg>
        <pc:spChg chg="mod">
          <ac:chgData name="Andriyana Eftimova" userId="46c540045a752648" providerId="LiveId" clId="{5FEC8D91-95D6-4422-8F60-AD09B9B449A8}" dt="2024-02-19T10:32:47.525" v="427"/>
          <ac:spMkLst>
            <pc:docMk/>
            <pc:sldMk cId="2651371354" sldId="264"/>
            <ac:spMk id="6" creationId="{7DC0C5B2-17EF-D6A9-51C9-411441043E3C}"/>
          </ac:spMkLst>
        </pc:spChg>
        <pc:spChg chg="add del">
          <ac:chgData name="Andriyana Eftimova" userId="46c540045a752648" providerId="LiveId" clId="{5FEC8D91-95D6-4422-8F60-AD09B9B449A8}" dt="2024-02-25T15:58:12.648" v="2073" actId="26606"/>
          <ac:spMkLst>
            <pc:docMk/>
            <pc:sldMk cId="2651371354" sldId="264"/>
            <ac:spMk id="9" creationId="{C4285719-470E-454C-AF62-8323075F1F5B}"/>
          </ac:spMkLst>
        </pc:spChg>
        <pc:spChg chg="add del">
          <ac:chgData name="Andriyana Eftimova" userId="46c540045a752648" providerId="LiveId" clId="{5FEC8D91-95D6-4422-8F60-AD09B9B449A8}" dt="2024-02-25T15:58:12.648" v="2073" actId="26606"/>
          <ac:spMkLst>
            <pc:docMk/>
            <pc:sldMk cId="2651371354" sldId="264"/>
            <ac:spMk id="10" creationId="{CD9FE4EF-C4D8-49A0-B2FF-81D8DB7D8A24}"/>
          </ac:spMkLst>
        </pc:spChg>
        <pc:spChg chg="add del">
          <ac:chgData name="Andriyana Eftimova" userId="46c540045a752648" providerId="LiveId" clId="{5FEC8D91-95D6-4422-8F60-AD09B9B449A8}" dt="2024-02-25T15:58:12.648" v="2073" actId="26606"/>
          <ac:spMkLst>
            <pc:docMk/>
            <pc:sldMk cId="2651371354" sldId="264"/>
            <ac:spMk id="11" creationId="{4300840D-0A0B-4512-BACA-B439D5B9C57C}"/>
          </ac:spMkLst>
        </pc:spChg>
        <pc:spChg chg="add del">
          <ac:chgData name="Andriyana Eftimova" userId="46c540045a752648" providerId="LiveId" clId="{5FEC8D91-95D6-4422-8F60-AD09B9B449A8}" dt="2024-02-19T11:35:02.423" v="916" actId="26606"/>
          <ac:spMkLst>
            <pc:docMk/>
            <pc:sldMk cId="2651371354" sldId="264"/>
            <ac:spMk id="12" creationId="{058A14AF-9FB5-4CC7-BA35-E8E85D3EDF0E}"/>
          </ac:spMkLst>
        </pc:spChg>
        <pc:spChg chg="add del">
          <ac:chgData name="Andriyana Eftimova" userId="46c540045a752648" providerId="LiveId" clId="{5FEC8D91-95D6-4422-8F60-AD09B9B449A8}" dt="2024-02-25T15:58:12.648" v="2073" actId="26606"/>
          <ac:spMkLst>
            <pc:docMk/>
            <pc:sldMk cId="2651371354" sldId="264"/>
            <ac:spMk id="13" creationId="{D2B78728-A580-49A7-84F9-6EF6F583ADE0}"/>
          </ac:spMkLst>
        </pc:spChg>
        <pc:spChg chg="add del">
          <ac:chgData name="Andriyana Eftimova" userId="46c540045a752648" providerId="LiveId" clId="{5FEC8D91-95D6-4422-8F60-AD09B9B449A8}" dt="2024-02-19T11:35:02.423" v="916" actId="26606"/>
          <ac:spMkLst>
            <pc:docMk/>
            <pc:sldMk cId="2651371354" sldId="264"/>
            <ac:spMk id="14" creationId="{3A9A4357-BD1D-4622-A4FE-766E6AB8DE84}"/>
          </ac:spMkLst>
        </pc:spChg>
        <pc:spChg chg="add del">
          <ac:chgData name="Andriyana Eftimova" userId="46c540045a752648" providerId="LiveId" clId="{5FEC8D91-95D6-4422-8F60-AD09B9B449A8}" dt="2024-02-25T15:58:12.648" v="2073" actId="26606"/>
          <ac:spMkLst>
            <pc:docMk/>
            <pc:sldMk cId="2651371354" sldId="264"/>
            <ac:spMk id="15" creationId="{38FAA1A1-D861-433F-88FA-1E9D6FD31D11}"/>
          </ac:spMkLst>
        </pc:spChg>
        <pc:spChg chg="add del">
          <ac:chgData name="Andriyana Eftimova" userId="46c540045a752648" providerId="LiveId" clId="{5FEC8D91-95D6-4422-8F60-AD09B9B449A8}" dt="2024-02-19T11:35:02.423" v="916" actId="26606"/>
          <ac:spMkLst>
            <pc:docMk/>
            <pc:sldMk cId="2651371354" sldId="264"/>
            <ac:spMk id="16" creationId="{E659831F-0D9A-4C63-9EBB-8435B85A440F}"/>
          </ac:spMkLst>
        </pc:spChg>
        <pc:spChg chg="add del">
          <ac:chgData name="Andriyana Eftimova" userId="46c540045a752648" providerId="LiveId" clId="{5FEC8D91-95D6-4422-8F60-AD09B9B449A8}" dt="2024-02-19T11:35:02.423" v="916" actId="26606"/>
          <ac:spMkLst>
            <pc:docMk/>
            <pc:sldMk cId="2651371354" sldId="264"/>
            <ac:spMk id="18" creationId="{E6995CE5-F890-4ABA-82A2-26507CE8D2A3}"/>
          </ac:spMkLst>
        </pc:spChg>
        <pc:spChg chg="add del">
          <ac:chgData name="Andriyana Eftimova" userId="46c540045a752648" providerId="LiveId" clId="{5FEC8D91-95D6-4422-8F60-AD09B9B449A8}" dt="2024-02-23T11:03:45.233" v="1793"/>
          <ac:spMkLst>
            <pc:docMk/>
            <pc:sldMk cId="2651371354" sldId="264"/>
            <ac:spMk id="20" creationId="{0E3596DD-156A-473E-9BB3-C6A29F7574E9}"/>
          </ac:spMkLst>
        </pc:spChg>
        <pc:spChg chg="add del">
          <ac:chgData name="Andriyana Eftimova" userId="46c540045a752648" providerId="LiveId" clId="{5FEC8D91-95D6-4422-8F60-AD09B9B449A8}" dt="2024-02-23T11:03:45.233" v="1793"/>
          <ac:spMkLst>
            <pc:docMk/>
            <pc:sldMk cId="2651371354" sldId="264"/>
            <ac:spMk id="21" creationId="{2C46C4D6-C474-4E92-B52E-944C1118F7B6}"/>
          </ac:spMkLst>
        </pc:spChg>
        <pc:spChg chg="add del">
          <ac:chgData name="Andriyana Eftimova" userId="46c540045a752648" providerId="LiveId" clId="{5FEC8D91-95D6-4422-8F60-AD09B9B449A8}" dt="2024-02-25T15:58:12.648" v="2073" actId="26606"/>
          <ac:spMkLst>
            <pc:docMk/>
            <pc:sldMk cId="2651371354" sldId="264"/>
            <ac:spMk id="22" creationId="{8D71EDA1-87BF-4D5D-AB79-F346FD19278A}"/>
          </ac:spMkLst>
        </pc:spChg>
        <pc:spChg chg="add del">
          <ac:chgData name="Andriyana Eftimova" userId="46c540045a752648" providerId="LiveId" clId="{5FEC8D91-95D6-4422-8F60-AD09B9B449A8}" dt="2024-02-25T15:58:12.635" v="2072" actId="26606"/>
          <ac:spMkLst>
            <pc:docMk/>
            <pc:sldMk cId="2651371354" sldId="264"/>
            <ac:spMk id="1031" creationId="{04812C46-200A-4DEB-A05E-3ED6C68C2387}"/>
          </ac:spMkLst>
        </pc:spChg>
        <pc:spChg chg="add del">
          <ac:chgData name="Andriyana Eftimova" userId="46c540045a752648" providerId="LiveId" clId="{5FEC8D91-95D6-4422-8F60-AD09B9B449A8}" dt="2024-02-25T15:58:12.635" v="2072" actId="26606"/>
          <ac:spMkLst>
            <pc:docMk/>
            <pc:sldMk cId="2651371354" sldId="264"/>
            <ac:spMk id="1033" creationId="{D1EA859B-E555-4109-94F3-6700E046E008}"/>
          </ac:spMkLst>
        </pc:spChg>
        <pc:spChg chg="add del">
          <ac:chgData name="Andriyana Eftimova" userId="46c540045a752648" providerId="LiveId" clId="{5FEC8D91-95D6-4422-8F60-AD09B9B449A8}" dt="2024-02-26T09:43:15.400" v="2161"/>
          <ac:spMkLst>
            <pc:docMk/>
            <pc:sldMk cId="2651371354" sldId="264"/>
            <ac:spMk id="1035" creationId="{23E547B5-89CF-4EC0-96DE-25771AED0799}"/>
          </ac:spMkLst>
        </pc:spChg>
        <pc:spChg chg="add del">
          <ac:chgData name="Andriyana Eftimova" userId="46c540045a752648" providerId="LiveId" clId="{5FEC8D91-95D6-4422-8F60-AD09B9B449A8}" dt="2024-02-26T09:43:15.400" v="2161"/>
          <ac:spMkLst>
            <pc:docMk/>
            <pc:sldMk cId="2651371354" sldId="264"/>
            <ac:spMk id="1036" creationId="{3F0B8CEB-8279-4E5E-A0CE-1FC9F71736F2}"/>
          </ac:spMkLst>
        </pc:spChg>
        <pc:grpChg chg="add del mod">
          <ac:chgData name="Andriyana Eftimova" userId="46c540045a752648" providerId="LiveId" clId="{5FEC8D91-95D6-4422-8F60-AD09B9B449A8}" dt="2024-02-25T15:57:46.160" v="2065" actId="478"/>
          <ac:grpSpMkLst>
            <pc:docMk/>
            <pc:sldMk cId="2651371354" sldId="264"/>
            <ac:grpSpMk id="4" creationId="{D3B48DD8-E41B-EAD5-3481-E0624A915C5E}"/>
          </ac:grpSpMkLst>
        </pc:grpChg>
        <pc:picChg chg="mod">
          <ac:chgData name="Andriyana Eftimova" userId="46c540045a752648" providerId="LiveId" clId="{5FEC8D91-95D6-4422-8F60-AD09B9B449A8}" dt="2024-02-19T10:32:47.525" v="427"/>
          <ac:picMkLst>
            <pc:docMk/>
            <pc:sldMk cId="2651371354" sldId="264"/>
            <ac:picMk id="7" creationId="{37F7118C-317B-5EB8-4D56-66BEE4121275}"/>
          </ac:picMkLst>
        </pc:picChg>
        <pc:picChg chg="add mod ord">
          <ac:chgData name="Andriyana Eftimova" userId="46c540045a752648" providerId="LiveId" clId="{5FEC8D91-95D6-4422-8F60-AD09B9B449A8}" dt="2024-02-25T15:58:12.648" v="2073" actId="26606"/>
          <ac:picMkLst>
            <pc:docMk/>
            <pc:sldMk cId="2651371354" sldId="264"/>
            <ac:picMk id="1026" creationId="{CCFAED84-6E26-FE66-0E5A-BC88ED9AB5E5}"/>
          </ac:picMkLst>
        </pc:picChg>
      </pc:sldChg>
      <pc:sldChg chg="addSp modSp new mod">
        <pc:chgData name="Andriyana Eftimova" userId="46c540045a752648" providerId="LiveId" clId="{5FEC8D91-95D6-4422-8F60-AD09B9B449A8}" dt="2024-02-26T09:51:03.685" v="2440" actId="1076"/>
        <pc:sldMkLst>
          <pc:docMk/>
          <pc:sldMk cId="1121144134" sldId="265"/>
        </pc:sldMkLst>
        <pc:spChg chg="mod">
          <ac:chgData name="Andriyana Eftimova" userId="46c540045a752648" providerId="LiveId" clId="{5FEC8D91-95D6-4422-8F60-AD09B9B449A8}" dt="2024-02-19T10:59:08.365" v="833" actId="14100"/>
          <ac:spMkLst>
            <pc:docMk/>
            <pc:sldMk cId="1121144134" sldId="265"/>
            <ac:spMk id="2" creationId="{BD7880A4-69F3-7E79-10CE-BC1954E10641}"/>
          </ac:spMkLst>
        </pc:spChg>
        <pc:spChg chg="mod">
          <ac:chgData name="Andriyana Eftimova" userId="46c540045a752648" providerId="LiveId" clId="{5FEC8D91-95D6-4422-8F60-AD09B9B449A8}" dt="2024-02-26T09:48:00.023" v="2304" actId="1076"/>
          <ac:spMkLst>
            <pc:docMk/>
            <pc:sldMk cId="1121144134" sldId="265"/>
            <ac:spMk id="3" creationId="{CE112274-2868-4AE0-56D4-EB4F30A92381}"/>
          </ac:spMkLst>
        </pc:spChg>
        <pc:spChg chg="add mod">
          <ac:chgData name="Andriyana Eftimova" userId="46c540045a752648" providerId="LiveId" clId="{5FEC8D91-95D6-4422-8F60-AD09B9B449A8}" dt="2024-02-26T09:47:58.347" v="2303" actId="20577"/>
          <ac:spMkLst>
            <pc:docMk/>
            <pc:sldMk cId="1121144134" sldId="265"/>
            <ac:spMk id="6" creationId="{AA0B4C82-129A-4D36-4ADB-E46BAB06CF91}"/>
          </ac:spMkLst>
        </pc:spChg>
        <pc:picChg chg="add mod">
          <ac:chgData name="Andriyana Eftimova" userId="46c540045a752648" providerId="LiveId" clId="{5FEC8D91-95D6-4422-8F60-AD09B9B449A8}" dt="2024-02-19T10:59:46.621" v="845" actId="1076"/>
          <ac:picMkLst>
            <pc:docMk/>
            <pc:sldMk cId="1121144134" sldId="265"/>
            <ac:picMk id="5" creationId="{1627D6A2-CD27-DA1B-F19D-BAD15FA87DD6}"/>
          </ac:picMkLst>
        </pc:picChg>
        <pc:picChg chg="add mod">
          <ac:chgData name="Andriyana Eftimova" userId="46c540045a752648" providerId="LiveId" clId="{5FEC8D91-95D6-4422-8F60-AD09B9B449A8}" dt="2024-02-26T09:51:03.685" v="2440" actId="1076"/>
          <ac:picMkLst>
            <pc:docMk/>
            <pc:sldMk cId="1121144134" sldId="265"/>
            <ac:picMk id="7" creationId="{04009BFA-ABE1-B38A-295F-EA62FC01A5A9}"/>
          </ac:picMkLst>
        </pc:picChg>
      </pc:sldChg>
      <pc:sldChg chg="addSp delSp modSp new del mod setBg">
        <pc:chgData name="Andriyana Eftimova" userId="46c540045a752648" providerId="LiveId" clId="{5FEC8D91-95D6-4422-8F60-AD09B9B449A8}" dt="2024-02-20T13:25:21.357" v="1721" actId="47"/>
        <pc:sldMkLst>
          <pc:docMk/>
          <pc:sldMk cId="1177377367" sldId="266"/>
        </pc:sldMkLst>
        <pc:spChg chg="mod">
          <ac:chgData name="Andriyana Eftimova" userId="46c540045a752648" providerId="LiveId" clId="{5FEC8D91-95D6-4422-8F60-AD09B9B449A8}" dt="2024-02-19T11:49:38.605" v="1017" actId="27636"/>
          <ac:spMkLst>
            <pc:docMk/>
            <pc:sldMk cId="1177377367" sldId="266"/>
            <ac:spMk id="2" creationId="{5017B5B3-CF8B-D869-48F0-EEEB017C42D8}"/>
          </ac:spMkLst>
        </pc:spChg>
        <pc:spChg chg="del mod ord">
          <ac:chgData name="Andriyana Eftimova" userId="46c540045a752648" providerId="LiveId" clId="{5FEC8D91-95D6-4422-8F60-AD09B9B449A8}" dt="2024-02-19T11:43:56.509" v="930"/>
          <ac:spMkLst>
            <pc:docMk/>
            <pc:sldMk cId="1177377367" sldId="266"/>
            <ac:spMk id="3" creationId="{9C841DDE-D9AE-04FA-E006-4DC1E7AEB483}"/>
          </ac:spMkLst>
        </pc:spChg>
        <pc:spChg chg="add del mod">
          <ac:chgData name="Andriyana Eftimova" userId="46c540045a752648" providerId="LiveId" clId="{5FEC8D91-95D6-4422-8F60-AD09B9B449A8}" dt="2024-02-19T11:39:08.824" v="928"/>
          <ac:spMkLst>
            <pc:docMk/>
            <pc:sldMk cId="1177377367" sldId="266"/>
            <ac:spMk id="4" creationId="{01080BEA-F167-A25E-0A66-76BC0BDBD24E}"/>
          </ac:spMkLst>
        </pc:spChg>
        <pc:spChg chg="add mod">
          <ac:chgData name="Andriyana Eftimova" userId="46c540045a752648" providerId="LiveId" clId="{5FEC8D91-95D6-4422-8F60-AD09B9B449A8}" dt="2024-02-19T11:46:16.620" v="982" actId="1076"/>
          <ac:spMkLst>
            <pc:docMk/>
            <pc:sldMk cId="1177377367" sldId="266"/>
            <ac:spMk id="5" creationId="{06D49B0F-85D2-A206-4A02-B7A66F4DCC13}"/>
          </ac:spMkLst>
        </pc:spChg>
        <pc:spChg chg="add mod">
          <ac:chgData name="Andriyana Eftimova" userId="46c540045a752648" providerId="LiveId" clId="{5FEC8D91-95D6-4422-8F60-AD09B9B449A8}" dt="2024-02-19T11:47:32.108" v="1015" actId="20577"/>
          <ac:spMkLst>
            <pc:docMk/>
            <pc:sldMk cId="1177377367" sldId="266"/>
            <ac:spMk id="8" creationId="{B8A4A76E-0F5C-69FF-8BCB-996212A60AA1}"/>
          </ac:spMkLst>
        </pc:spChg>
        <pc:spChg chg="add del">
          <ac:chgData name="Andriyana Eftimova" userId="46c540045a752648" providerId="LiveId" clId="{5FEC8D91-95D6-4422-8F60-AD09B9B449A8}" dt="2024-02-19T11:35:46.233" v="924" actId="26606"/>
          <ac:spMkLst>
            <pc:docMk/>
            <pc:sldMk cId="1177377367" sldId="266"/>
            <ac:spMk id="2055" creationId="{A8908DB7-C3A6-4FCB-9820-CEE02B398C4A}"/>
          </ac:spMkLst>
        </pc:spChg>
        <pc:spChg chg="add del">
          <ac:chgData name="Andriyana Eftimova" userId="46c540045a752648" providerId="LiveId" clId="{5FEC8D91-95D6-4422-8F60-AD09B9B449A8}" dt="2024-02-19T11:35:46.233" v="924" actId="26606"/>
          <ac:spMkLst>
            <pc:docMk/>
            <pc:sldMk cId="1177377367" sldId="266"/>
            <ac:spMk id="2057" creationId="{535742DD-1B16-4E9D-B715-0D74B4574A68}"/>
          </ac:spMkLst>
        </pc:spChg>
        <pc:graphicFrameChg chg="add mod modGraphic">
          <ac:chgData name="Andriyana Eftimova" userId="46c540045a752648" providerId="LiveId" clId="{5FEC8D91-95D6-4422-8F60-AD09B9B449A8}" dt="2024-02-19T11:47:15.012" v="1000" actId="14100"/>
          <ac:graphicFrameMkLst>
            <pc:docMk/>
            <pc:sldMk cId="1177377367" sldId="266"/>
            <ac:graphicFrameMk id="9" creationId="{C3EE83CA-DAB3-E73C-73D3-D0F1518829E2}"/>
          </ac:graphicFrameMkLst>
        </pc:graphicFrameChg>
        <pc:picChg chg="add mod">
          <ac:chgData name="Andriyana Eftimova" userId="46c540045a752648" providerId="LiveId" clId="{5FEC8D91-95D6-4422-8F60-AD09B9B449A8}" dt="2024-02-19T11:46:11.669" v="981" actId="1076"/>
          <ac:picMkLst>
            <pc:docMk/>
            <pc:sldMk cId="1177377367" sldId="266"/>
            <ac:picMk id="7" creationId="{1D095C90-23C1-3774-45B7-2B4C8BBDCA66}"/>
          </ac:picMkLst>
        </pc:picChg>
        <pc:picChg chg="add del mod">
          <ac:chgData name="Andriyana Eftimova" userId="46c540045a752648" providerId="LiveId" clId="{5FEC8D91-95D6-4422-8F60-AD09B9B449A8}" dt="2024-02-19T11:39:08.802" v="926" actId="478"/>
          <ac:picMkLst>
            <pc:docMk/>
            <pc:sldMk cId="1177377367" sldId="266"/>
            <ac:picMk id="2050" creationId="{936CF616-6A5A-14DC-6E74-355F98DF187F}"/>
          </ac:picMkLst>
        </pc:picChg>
        <pc:picChg chg="add mod">
          <ac:chgData name="Andriyana Eftimova" userId="46c540045a752648" providerId="LiveId" clId="{5FEC8D91-95D6-4422-8F60-AD09B9B449A8}" dt="2024-02-19T11:44:09.964" v="937" actId="14100"/>
          <ac:picMkLst>
            <pc:docMk/>
            <pc:sldMk cId="1177377367" sldId="266"/>
            <ac:picMk id="2052" creationId="{042E257B-3E57-FADC-9E4C-00AC937E880D}"/>
          </ac:picMkLst>
        </pc:picChg>
      </pc:sldChg>
      <pc:sldChg chg="addSp delSp modSp new mod setBg delDesignElem">
        <pc:chgData name="Andriyana Eftimova" userId="46c540045a752648" providerId="LiveId" clId="{5FEC8D91-95D6-4422-8F60-AD09B9B449A8}" dt="2024-02-26T09:43:15.400" v="2161"/>
        <pc:sldMkLst>
          <pc:docMk/>
          <pc:sldMk cId="1690567188" sldId="267"/>
        </pc:sldMkLst>
        <pc:spChg chg="mod">
          <ac:chgData name="Andriyana Eftimova" userId="46c540045a752648" providerId="LiveId" clId="{5FEC8D91-95D6-4422-8F60-AD09B9B449A8}" dt="2024-02-26T09:43:15.400" v="2161"/>
          <ac:spMkLst>
            <pc:docMk/>
            <pc:sldMk cId="1690567188" sldId="267"/>
            <ac:spMk id="2" creationId="{902E030A-C78A-13F8-CC85-DAA11A636E48}"/>
          </ac:spMkLst>
        </pc:spChg>
        <pc:spChg chg="mod ord">
          <ac:chgData name="Andriyana Eftimova" userId="46c540045a752648" providerId="LiveId" clId="{5FEC8D91-95D6-4422-8F60-AD09B9B449A8}" dt="2024-02-25T15:56:29.564" v="2062" actId="26606"/>
          <ac:spMkLst>
            <pc:docMk/>
            <pc:sldMk cId="1690567188" sldId="267"/>
            <ac:spMk id="3" creationId="{98330367-7703-5196-CD9F-C8D339E10B07}"/>
          </ac:spMkLst>
        </pc:spChg>
        <pc:spChg chg="add del">
          <ac:chgData name="Andriyana Eftimova" userId="46c540045a752648" providerId="LiveId" clId="{5FEC8D91-95D6-4422-8F60-AD09B9B449A8}" dt="2024-02-19T12:17:42.481" v="1506" actId="26606"/>
          <ac:spMkLst>
            <pc:docMk/>
            <pc:sldMk cId="1690567188" sldId="267"/>
            <ac:spMk id="1028" creationId="{7FF47CB7-972F-479F-A36D-9E72D26EC8DA}"/>
          </ac:spMkLst>
        </pc:spChg>
        <pc:spChg chg="add del">
          <ac:chgData name="Andriyana Eftimova" userId="46c540045a752648" providerId="LiveId" clId="{5FEC8D91-95D6-4422-8F60-AD09B9B449A8}" dt="2024-02-19T12:17:42.481" v="1506" actId="26606"/>
          <ac:spMkLst>
            <pc:docMk/>
            <pc:sldMk cId="1690567188" sldId="267"/>
            <ac:spMk id="1029" creationId="{0D153B68-5844-490D-8E67-F616D6D721CA}"/>
          </ac:spMkLst>
        </pc:spChg>
        <pc:spChg chg="add del">
          <ac:chgData name="Andriyana Eftimova" userId="46c540045a752648" providerId="LiveId" clId="{5FEC8D91-95D6-4422-8F60-AD09B9B449A8}" dt="2024-02-19T12:17:42.481" v="1506" actId="26606"/>
          <ac:spMkLst>
            <pc:docMk/>
            <pc:sldMk cId="1690567188" sldId="267"/>
            <ac:spMk id="1030" creationId="{9A0D773F-7A7D-4DBB-9DEA-86BB8B8F4BC8}"/>
          </ac:spMkLst>
        </pc:spChg>
        <pc:spChg chg="add del">
          <ac:chgData name="Andriyana Eftimova" userId="46c540045a752648" providerId="LiveId" clId="{5FEC8D91-95D6-4422-8F60-AD09B9B449A8}" dt="2024-02-19T12:17:39.178" v="1502" actId="26606"/>
          <ac:spMkLst>
            <pc:docMk/>
            <pc:sldMk cId="1690567188" sldId="267"/>
            <ac:spMk id="1031" creationId="{A440A548-C0D4-4418-940E-EDC2F1D9A599}"/>
          </ac:spMkLst>
        </pc:spChg>
        <pc:spChg chg="add del">
          <ac:chgData name="Andriyana Eftimova" userId="46c540045a752648" providerId="LiveId" clId="{5FEC8D91-95D6-4422-8F60-AD09B9B449A8}" dt="2024-02-23T11:03:45.233" v="1793"/>
          <ac:spMkLst>
            <pc:docMk/>
            <pc:sldMk cId="1690567188" sldId="267"/>
            <ac:spMk id="1032" creationId="{AF6CB648-9554-488A-B457-99CAAD1DA528}"/>
          </ac:spMkLst>
        </pc:spChg>
        <pc:spChg chg="add del">
          <ac:chgData name="Andriyana Eftimova" userId="46c540045a752648" providerId="LiveId" clId="{5FEC8D91-95D6-4422-8F60-AD09B9B449A8}" dt="2024-02-19T12:17:39.178" v="1502" actId="26606"/>
          <ac:spMkLst>
            <pc:docMk/>
            <pc:sldMk cId="1690567188" sldId="267"/>
            <ac:spMk id="1033" creationId="{E708B267-8CD2-4684-A57B-9F1070769203}"/>
          </ac:spMkLst>
        </pc:spChg>
        <pc:spChg chg="add del">
          <ac:chgData name="Andriyana Eftimova" userId="46c540045a752648" providerId="LiveId" clId="{5FEC8D91-95D6-4422-8F60-AD09B9B449A8}" dt="2024-02-23T11:03:45.233" v="1793"/>
          <ac:spMkLst>
            <pc:docMk/>
            <pc:sldMk cId="1690567188" sldId="267"/>
            <ac:spMk id="1034" creationId="{E3ADCBE7-9330-1CDA-00EB-CDD12DB722FF}"/>
          </ac:spMkLst>
        </pc:spChg>
        <pc:spChg chg="add del">
          <ac:chgData name="Andriyana Eftimova" userId="46c540045a752648" providerId="LiveId" clId="{5FEC8D91-95D6-4422-8F60-AD09B9B449A8}" dt="2024-02-25T15:56:27.011" v="2059" actId="26606"/>
          <ac:spMkLst>
            <pc:docMk/>
            <pc:sldMk cId="1690567188" sldId="267"/>
            <ac:spMk id="1036" creationId="{2596F992-698C-48C0-9D89-70DA4CE927EF}"/>
          </ac:spMkLst>
        </pc:spChg>
        <pc:spChg chg="add del">
          <ac:chgData name="Andriyana Eftimova" userId="46c540045a752648" providerId="LiveId" clId="{5FEC8D91-95D6-4422-8F60-AD09B9B449A8}" dt="2024-02-25T15:56:27.011" v="2059" actId="26606"/>
          <ac:spMkLst>
            <pc:docMk/>
            <pc:sldMk cId="1690567188" sldId="267"/>
            <ac:spMk id="1037" creationId="{E7BFF8DC-0AE7-4AD2-9B28-2E5F26D62C30}"/>
          </ac:spMkLst>
        </pc:spChg>
        <pc:spChg chg="add del">
          <ac:chgData name="Andriyana Eftimova" userId="46c540045a752648" providerId="LiveId" clId="{5FEC8D91-95D6-4422-8F60-AD09B9B449A8}" dt="2024-02-25T15:56:27.011" v="2059" actId="26606"/>
          <ac:spMkLst>
            <pc:docMk/>
            <pc:sldMk cId="1690567188" sldId="267"/>
            <ac:spMk id="1038" creationId="{7E0162AD-C6E5-4BF8-A453-76ADB36877D3}"/>
          </ac:spMkLst>
        </pc:spChg>
        <pc:spChg chg="add del">
          <ac:chgData name="Andriyana Eftimova" userId="46c540045a752648" providerId="LiveId" clId="{5FEC8D91-95D6-4422-8F60-AD09B9B449A8}" dt="2024-02-26T09:43:15.400" v="2161"/>
          <ac:spMkLst>
            <pc:docMk/>
            <pc:sldMk cId="1690567188" sldId="267"/>
            <ac:spMk id="1039" creationId="{8B3A2D1A-45FC-4F95-B150-1C13EF2F6D09}"/>
          </ac:spMkLst>
        </pc:spChg>
        <pc:spChg chg="add del">
          <ac:chgData name="Andriyana Eftimova" userId="46c540045a752648" providerId="LiveId" clId="{5FEC8D91-95D6-4422-8F60-AD09B9B449A8}" dt="2024-02-26T09:43:15.400" v="2161"/>
          <ac:spMkLst>
            <pc:docMk/>
            <pc:sldMk cId="1690567188" sldId="267"/>
            <ac:spMk id="1040" creationId="{39C3C864-C625-4883-B868-9A4C470F4DD5}"/>
          </ac:spMkLst>
        </pc:spChg>
        <pc:grpChg chg="add del">
          <ac:chgData name="Andriyana Eftimova" userId="46c540045a752648" providerId="LiveId" clId="{5FEC8D91-95D6-4422-8F60-AD09B9B449A8}" dt="2024-02-19T12:17:39.178" v="1502" actId="26606"/>
          <ac:grpSpMkLst>
            <pc:docMk/>
            <pc:sldMk cId="1690567188" sldId="267"/>
            <ac:grpSpMk id="1035" creationId="{41E5AB36-9328-47E9-95AD-E38AC1C0E18D}"/>
          </ac:grpSpMkLst>
        </pc:grpChg>
        <pc:picChg chg="add mod">
          <ac:chgData name="Andriyana Eftimova" userId="46c540045a752648" providerId="LiveId" clId="{5FEC8D91-95D6-4422-8F60-AD09B9B449A8}" dt="2024-02-25T15:56:29.564" v="2062" actId="26606"/>
          <ac:picMkLst>
            <pc:docMk/>
            <pc:sldMk cId="1690567188" sldId="267"/>
            <ac:picMk id="1026" creationId="{B89EC487-6C98-0D8E-7F40-374685A04326}"/>
          </ac:picMkLst>
        </pc:picChg>
      </pc:sldChg>
      <pc:sldChg chg="new del">
        <pc:chgData name="Andriyana Eftimova" userId="46c540045a752648" providerId="LiveId" clId="{5FEC8D91-95D6-4422-8F60-AD09B9B449A8}" dt="2024-02-19T13:01:34.136" v="1565" actId="47"/>
        <pc:sldMkLst>
          <pc:docMk/>
          <pc:sldMk cId="1939110312" sldId="268"/>
        </pc:sldMkLst>
      </pc:sldChg>
      <pc:sldChg chg="addSp delSp modSp new mod setBg delDesignElem">
        <pc:chgData name="Andriyana Eftimova" userId="46c540045a752648" providerId="LiveId" clId="{5FEC8D91-95D6-4422-8F60-AD09B9B449A8}" dt="2024-02-26T09:43:15.400" v="2161"/>
        <pc:sldMkLst>
          <pc:docMk/>
          <pc:sldMk cId="545948710" sldId="269"/>
        </pc:sldMkLst>
        <pc:spChg chg="mod">
          <ac:chgData name="Andriyana Eftimova" userId="46c540045a752648" providerId="LiveId" clId="{5FEC8D91-95D6-4422-8F60-AD09B9B449A8}" dt="2024-02-26T09:43:15.400" v="2161"/>
          <ac:spMkLst>
            <pc:docMk/>
            <pc:sldMk cId="545948710" sldId="269"/>
            <ac:spMk id="2" creationId="{EFF03CCB-97C2-AA18-DFBC-1C0639F570B6}"/>
          </ac:spMkLst>
        </pc:spChg>
        <pc:spChg chg="del">
          <ac:chgData name="Andriyana Eftimova" userId="46c540045a752648" providerId="LiveId" clId="{5FEC8D91-95D6-4422-8F60-AD09B9B449A8}" dt="2024-02-19T12:50:47.213" v="1522"/>
          <ac:spMkLst>
            <pc:docMk/>
            <pc:sldMk cId="545948710" sldId="269"/>
            <ac:spMk id="3" creationId="{5AE591EA-68CF-0791-4212-3BAF37B5FB63}"/>
          </ac:spMkLst>
        </pc:spChg>
        <pc:spChg chg="add mod">
          <ac:chgData name="Andriyana Eftimova" userId="46c540045a752648" providerId="LiveId" clId="{5FEC8D91-95D6-4422-8F60-AD09B9B449A8}" dt="2024-02-25T15:35:43.526" v="2029"/>
          <ac:spMkLst>
            <pc:docMk/>
            <pc:sldMk cId="545948710" sldId="269"/>
            <ac:spMk id="4" creationId="{FCEEC56F-E157-D13C-FEA9-2A51444E8C6F}"/>
          </ac:spMkLst>
        </pc:spChg>
        <pc:spChg chg="add del">
          <ac:chgData name="Andriyana Eftimova" userId="46c540045a752648" providerId="LiveId" clId="{5FEC8D91-95D6-4422-8F60-AD09B9B449A8}" dt="2024-02-19T13:00:17.949" v="1560" actId="26606"/>
          <ac:spMkLst>
            <pc:docMk/>
            <pc:sldMk cId="545948710" sldId="269"/>
            <ac:spMk id="1031" creationId="{AF6CB648-9554-488A-B457-99CAAD1DA528}"/>
          </ac:spMkLst>
        </pc:spChg>
        <pc:spChg chg="add del">
          <ac:chgData name="Andriyana Eftimova" userId="46c540045a752648" providerId="LiveId" clId="{5FEC8D91-95D6-4422-8F60-AD09B9B449A8}" dt="2024-02-19T13:00:17.949" v="1560" actId="26606"/>
          <ac:spMkLst>
            <pc:docMk/>
            <pc:sldMk cId="545948710" sldId="269"/>
            <ac:spMk id="1033" creationId="{E3ADCBE7-9330-1CDA-00EB-CDD12DB722FF}"/>
          </ac:spMkLst>
        </pc:spChg>
        <pc:spChg chg="add del">
          <ac:chgData name="Andriyana Eftimova" userId="46c540045a752648" providerId="LiveId" clId="{5FEC8D91-95D6-4422-8F60-AD09B9B449A8}" dt="2024-02-23T11:03:45.233" v="1793"/>
          <ac:spMkLst>
            <pc:docMk/>
            <pc:sldMk cId="545948710" sldId="269"/>
            <ac:spMk id="1035" creationId="{B210AC1D-4063-4C6E-9528-FA9C4C0C18E6}"/>
          </ac:spMkLst>
        </pc:spChg>
        <pc:spChg chg="add del">
          <ac:chgData name="Andriyana Eftimova" userId="46c540045a752648" providerId="LiveId" clId="{5FEC8D91-95D6-4422-8F60-AD09B9B449A8}" dt="2024-02-23T11:03:45.233" v="1793"/>
          <ac:spMkLst>
            <pc:docMk/>
            <pc:sldMk cId="545948710" sldId="269"/>
            <ac:spMk id="1036" creationId="{02F8C595-E68C-4306-AED8-DC7826A0A506}"/>
          </ac:spMkLst>
        </pc:spChg>
        <pc:picChg chg="add mod ord">
          <ac:chgData name="Andriyana Eftimova" userId="46c540045a752648" providerId="LiveId" clId="{5FEC8D91-95D6-4422-8F60-AD09B9B449A8}" dt="2024-02-19T13:00:17.960" v="1561" actId="26606"/>
          <ac:picMkLst>
            <pc:docMk/>
            <pc:sldMk cId="545948710" sldId="269"/>
            <ac:picMk id="1026" creationId="{9E1DA580-EF1C-E1EE-0DB2-68FA4D7B6982}"/>
          </ac:picMkLst>
        </pc:picChg>
      </pc:sldChg>
      <pc:sldChg chg="addSp modSp new mod">
        <pc:chgData name="Andriyana Eftimova" userId="46c540045a752648" providerId="LiveId" clId="{5FEC8D91-95D6-4422-8F60-AD09B9B449A8}" dt="2024-02-26T09:43:15.400" v="2161"/>
        <pc:sldMkLst>
          <pc:docMk/>
          <pc:sldMk cId="2509193025" sldId="270"/>
        </pc:sldMkLst>
        <pc:spChg chg="mod">
          <ac:chgData name="Andriyana Eftimova" userId="46c540045a752648" providerId="LiveId" clId="{5FEC8D91-95D6-4422-8F60-AD09B9B449A8}" dt="2024-02-26T09:43:15.400" v="2161"/>
          <ac:spMkLst>
            <pc:docMk/>
            <pc:sldMk cId="2509193025" sldId="270"/>
            <ac:spMk id="2" creationId="{57C3F6EC-265D-6FB9-CE3F-1EB5C26EDE14}"/>
          </ac:spMkLst>
        </pc:spChg>
        <pc:spChg chg="mod">
          <ac:chgData name="Andriyana Eftimova" userId="46c540045a752648" providerId="LiveId" clId="{5FEC8D91-95D6-4422-8F60-AD09B9B449A8}" dt="2024-02-26T09:43:15.400" v="2161"/>
          <ac:spMkLst>
            <pc:docMk/>
            <pc:sldMk cId="2509193025" sldId="270"/>
            <ac:spMk id="3" creationId="{062DBC9F-3C03-887A-602A-89ECB96996F0}"/>
          </ac:spMkLst>
        </pc:spChg>
        <pc:spChg chg="add mod">
          <ac:chgData name="Andriyana Eftimova" userId="46c540045a752648" providerId="LiveId" clId="{5FEC8D91-95D6-4422-8F60-AD09B9B449A8}" dt="2024-02-19T10:35:11.136" v="461" actId="20577"/>
          <ac:spMkLst>
            <pc:docMk/>
            <pc:sldMk cId="2509193025" sldId="270"/>
            <ac:spMk id="4" creationId="{CE60D6E9-3E98-7677-ABF3-7EE18EED057B}"/>
          </ac:spMkLst>
        </pc:spChg>
      </pc:sldChg>
      <pc:sldChg chg="addSp delSp modSp add mod">
        <pc:chgData name="Andriyana Eftimova" userId="46c540045a752648" providerId="LiveId" clId="{5FEC8D91-95D6-4422-8F60-AD09B9B449A8}" dt="2024-02-19T10:50:12.907" v="824" actId="20577"/>
        <pc:sldMkLst>
          <pc:docMk/>
          <pc:sldMk cId="0" sldId="271"/>
        </pc:sldMkLst>
        <pc:spChg chg="del mod">
          <ac:chgData name="Andriyana Eftimova" userId="46c540045a752648" providerId="LiveId" clId="{5FEC8D91-95D6-4422-8F60-AD09B9B449A8}" dt="2024-02-19T10:39:04.232" v="499"/>
          <ac:spMkLst>
            <pc:docMk/>
            <pc:sldMk cId="0" sldId="271"/>
            <ac:spMk id="10" creationId="{00000000-0000-0000-0000-000000000000}"/>
          </ac:spMkLst>
        </pc:spChg>
        <pc:spChg chg="add mod">
          <ac:chgData name="Andriyana Eftimova" userId="46c540045a752648" providerId="LiveId" clId="{5FEC8D91-95D6-4422-8F60-AD09B9B449A8}" dt="2024-02-19T10:50:12.907" v="824" actId="20577"/>
          <ac:spMkLst>
            <pc:docMk/>
            <pc:sldMk cId="0" sldId="271"/>
            <ac:spMk id="12" creationId="{6D0B7F5A-C789-4ADE-D3FD-1C8BC40B349F}"/>
          </ac:spMkLst>
        </pc:spChg>
        <pc:grpChg chg="add del mod">
          <ac:chgData name="Andriyana Eftimova" userId="46c540045a752648" providerId="LiveId" clId="{5FEC8D91-95D6-4422-8F60-AD09B9B449A8}" dt="2024-02-19T10:39:19.890" v="508" actId="478"/>
          <ac:grpSpMkLst>
            <pc:docMk/>
            <pc:sldMk cId="0" sldId="271"/>
            <ac:grpSpMk id="3" creationId="{00000000-0000-0000-0000-000000000000}"/>
          </ac:grpSpMkLst>
        </pc:grpChg>
        <pc:picChg chg="del">
          <ac:chgData name="Andriyana Eftimova" userId="46c540045a752648" providerId="LiveId" clId="{5FEC8D91-95D6-4422-8F60-AD09B9B449A8}" dt="2024-02-19T10:39:15.446" v="505" actId="478"/>
          <ac:picMkLst>
            <pc:docMk/>
            <pc:sldMk cId="0" sldId="271"/>
            <ac:picMk id="6" creationId="{00000000-0000-0000-0000-000000000000}"/>
          </ac:picMkLst>
        </pc:picChg>
        <pc:picChg chg="del">
          <ac:chgData name="Andriyana Eftimova" userId="46c540045a752648" providerId="LiveId" clId="{5FEC8D91-95D6-4422-8F60-AD09B9B449A8}" dt="2024-02-19T10:39:16.842" v="506" actId="478"/>
          <ac:picMkLst>
            <pc:docMk/>
            <pc:sldMk cId="0" sldId="271"/>
            <ac:picMk id="7" creationId="{00000000-0000-0000-0000-000000000000}"/>
          </ac:picMkLst>
        </pc:picChg>
        <pc:picChg chg="del">
          <ac:chgData name="Andriyana Eftimova" userId="46c540045a752648" providerId="LiveId" clId="{5FEC8D91-95D6-4422-8F60-AD09B9B449A8}" dt="2024-02-19T10:39:22.794" v="509" actId="478"/>
          <ac:picMkLst>
            <pc:docMk/>
            <pc:sldMk cId="0" sldId="271"/>
            <ac:picMk id="8" creationId="{00000000-0000-0000-0000-000000000000}"/>
          </ac:picMkLst>
        </pc:picChg>
        <pc:picChg chg="del">
          <ac:chgData name="Andriyana Eftimova" userId="46c540045a752648" providerId="LiveId" clId="{5FEC8D91-95D6-4422-8F60-AD09B9B449A8}" dt="2024-02-19T10:39:13.905" v="503" actId="478"/>
          <ac:picMkLst>
            <pc:docMk/>
            <pc:sldMk cId="0" sldId="271"/>
            <ac:picMk id="9" creationId="{00000000-0000-0000-0000-000000000000}"/>
          </ac:picMkLst>
        </pc:picChg>
      </pc:sldChg>
      <pc:sldChg chg="modSp new del mod">
        <pc:chgData name="Andriyana Eftimova" userId="46c540045a752648" providerId="LiveId" clId="{5FEC8D91-95D6-4422-8F60-AD09B9B449A8}" dt="2024-02-19T10:38:42.752" v="492" actId="47"/>
        <pc:sldMkLst>
          <pc:docMk/>
          <pc:sldMk cId="2365482431" sldId="271"/>
        </pc:sldMkLst>
        <pc:spChg chg="mod">
          <ac:chgData name="Andriyana Eftimova" userId="46c540045a752648" providerId="LiveId" clId="{5FEC8D91-95D6-4422-8F60-AD09B9B449A8}" dt="2024-02-19T10:37:23.832" v="489" actId="20577"/>
          <ac:spMkLst>
            <pc:docMk/>
            <pc:sldMk cId="2365482431" sldId="271"/>
            <ac:spMk id="2" creationId="{4D3D5FC6-512F-5BB6-5224-E6B74A1836AA}"/>
          </ac:spMkLst>
        </pc:spChg>
        <pc:spChg chg="mod">
          <ac:chgData name="Andriyana Eftimova" userId="46c540045a752648" providerId="LiveId" clId="{5FEC8D91-95D6-4422-8F60-AD09B9B449A8}" dt="2024-02-19T10:37:28.473" v="491" actId="20577"/>
          <ac:spMkLst>
            <pc:docMk/>
            <pc:sldMk cId="2365482431" sldId="271"/>
            <ac:spMk id="3" creationId="{7A503297-6167-F686-40A3-1ABBEBA05FA8}"/>
          </ac:spMkLst>
        </pc:spChg>
      </pc:sldChg>
      <pc:sldChg chg="addSp delSp modSp new mod ord modTransition setBg modClrScheme delDesignElem chgLayout">
        <pc:chgData name="Andriyana Eftimova" userId="46c540045a752648" providerId="LiveId" clId="{5FEC8D91-95D6-4422-8F60-AD09B9B449A8}" dt="2024-02-26T09:43:15.400" v="2161"/>
        <pc:sldMkLst>
          <pc:docMk/>
          <pc:sldMk cId="317386719" sldId="272"/>
        </pc:sldMkLst>
        <pc:spChg chg="mod ord">
          <ac:chgData name="Andriyana Eftimova" userId="46c540045a752648" providerId="LiveId" clId="{5FEC8D91-95D6-4422-8F60-AD09B9B449A8}" dt="2024-02-25T10:58:07.435" v="1850" actId="700"/>
          <ac:spMkLst>
            <pc:docMk/>
            <pc:sldMk cId="317386719" sldId="272"/>
            <ac:spMk id="2" creationId="{FFDF2C93-4F86-EF9A-8CED-A74788DA1A61}"/>
          </ac:spMkLst>
        </pc:spChg>
        <pc:spChg chg="mod ord">
          <ac:chgData name="Andriyana Eftimova" userId="46c540045a752648" providerId="LiveId" clId="{5FEC8D91-95D6-4422-8F60-AD09B9B449A8}" dt="2024-02-26T09:43:15.400" v="2161"/>
          <ac:spMkLst>
            <pc:docMk/>
            <pc:sldMk cId="317386719" sldId="272"/>
            <ac:spMk id="3" creationId="{ED95E521-B08B-F347-DE72-CA0E0679A4D5}"/>
          </ac:spMkLst>
        </pc:spChg>
        <pc:spChg chg="add del">
          <ac:chgData name="Andriyana Eftimova" userId="46c540045a752648" providerId="LiveId" clId="{5FEC8D91-95D6-4422-8F60-AD09B9B449A8}" dt="2024-02-19T11:56:08.342" v="1049" actId="26606"/>
          <ac:spMkLst>
            <pc:docMk/>
            <pc:sldMk cId="317386719" sldId="272"/>
            <ac:spMk id="3079" creationId="{687AFE0E-B37D-4531-AFE8-231C8348EAF1}"/>
          </ac:spMkLst>
        </pc:spChg>
        <pc:picChg chg="add mod">
          <ac:chgData name="Andriyana Eftimova" userId="46c540045a752648" providerId="LiveId" clId="{5FEC8D91-95D6-4422-8F60-AD09B9B449A8}" dt="2024-02-19T11:56:08.350" v="1050" actId="26606"/>
          <ac:picMkLst>
            <pc:docMk/>
            <pc:sldMk cId="317386719" sldId="272"/>
            <ac:picMk id="3074" creationId="{37ADDB96-3E9B-54A3-EC51-72FD9393796E}"/>
          </ac:picMkLst>
        </pc:picChg>
        <pc:cxnChg chg="add del">
          <ac:chgData name="Andriyana Eftimova" userId="46c540045a752648" providerId="LiveId" clId="{5FEC8D91-95D6-4422-8F60-AD09B9B449A8}" dt="2024-02-23T11:03:45.233" v="1793"/>
          <ac:cxnSpMkLst>
            <pc:docMk/>
            <pc:sldMk cId="317386719" sldId="272"/>
            <ac:cxnSpMk id="3081" creationId="{FC23E3B9-5ABF-58B3-E2B0-E9A5DAA90037}"/>
          </ac:cxnSpMkLst>
        </pc:cxnChg>
      </pc:sldChg>
      <pc:sldChg chg="addSp delSp modSp new mod setBg delDesignElem">
        <pc:chgData name="Andriyana Eftimova" userId="46c540045a752648" providerId="LiveId" clId="{5FEC8D91-95D6-4422-8F60-AD09B9B449A8}" dt="2024-02-26T09:43:15.400" v="2161"/>
        <pc:sldMkLst>
          <pc:docMk/>
          <pc:sldMk cId="350156901" sldId="273"/>
        </pc:sldMkLst>
        <pc:spChg chg="mod">
          <ac:chgData name="Andriyana Eftimova" userId="46c540045a752648" providerId="LiveId" clId="{5FEC8D91-95D6-4422-8F60-AD09B9B449A8}" dt="2024-02-19T16:57:08.384" v="1720" actId="339"/>
          <ac:spMkLst>
            <pc:docMk/>
            <pc:sldMk cId="350156901" sldId="273"/>
            <ac:spMk id="2" creationId="{28726825-E6C1-1237-B439-232B2CC9751F}"/>
          </ac:spMkLst>
        </pc:spChg>
        <pc:spChg chg="del mod">
          <ac:chgData name="Andriyana Eftimova" userId="46c540045a752648" providerId="LiveId" clId="{5FEC8D91-95D6-4422-8F60-AD09B9B449A8}" dt="2024-02-19T16:23:56.631" v="1684"/>
          <ac:spMkLst>
            <pc:docMk/>
            <pc:sldMk cId="350156901" sldId="273"/>
            <ac:spMk id="3" creationId="{8E1A0C30-A4F7-094F-2091-E8F668CC2DA6}"/>
          </ac:spMkLst>
        </pc:spChg>
        <pc:spChg chg="add mod ord">
          <ac:chgData name="Andriyana Eftimova" userId="46c540045a752648" providerId="LiveId" clId="{5FEC8D91-95D6-4422-8F60-AD09B9B449A8}" dt="2024-02-26T09:43:15.400" v="2161"/>
          <ac:spMkLst>
            <pc:docMk/>
            <pc:sldMk cId="350156901" sldId="273"/>
            <ac:spMk id="4" creationId="{F881A88D-8975-8FB3-4C37-61A02249FF07}"/>
          </ac:spMkLst>
        </pc:spChg>
        <pc:spChg chg="add del">
          <ac:chgData name="Andriyana Eftimova" userId="46c540045a752648" providerId="LiveId" clId="{5FEC8D91-95D6-4422-8F60-AD09B9B449A8}" dt="2024-02-19T16:31:15.357" v="1714" actId="26606"/>
          <ac:spMkLst>
            <pc:docMk/>
            <pc:sldMk cId="350156901" sldId="273"/>
            <ac:spMk id="1033" creationId="{99F1FFA9-D672-408C-9220-ADEEC6ABDD09}"/>
          </ac:spMkLst>
        </pc:spChg>
        <pc:spChg chg="add del">
          <ac:chgData name="Andriyana Eftimova" userId="46c540045a752648" providerId="LiveId" clId="{5FEC8D91-95D6-4422-8F60-AD09B9B449A8}" dt="2024-02-19T16:31:15.341" v="1713" actId="26606"/>
          <ac:spMkLst>
            <pc:docMk/>
            <pc:sldMk cId="350156901" sldId="273"/>
            <ac:spMk id="1038" creationId="{D2B783EE-0239-4717-BBEA-8C9EAC61C824}"/>
          </ac:spMkLst>
        </pc:spChg>
        <pc:spChg chg="add del">
          <ac:chgData name="Andriyana Eftimova" userId="46c540045a752648" providerId="LiveId" clId="{5FEC8D91-95D6-4422-8F60-AD09B9B449A8}" dt="2024-02-19T16:31:15.341" v="1713" actId="26606"/>
          <ac:spMkLst>
            <pc:docMk/>
            <pc:sldMk cId="350156901" sldId="273"/>
            <ac:spMk id="1040" creationId="{A7B99495-F43F-4D80-A44F-2CB4764EB90B}"/>
          </ac:spMkLst>
        </pc:spChg>
        <pc:spChg chg="add del">
          <ac:chgData name="Andriyana Eftimova" userId="46c540045a752648" providerId="LiveId" clId="{5FEC8D91-95D6-4422-8F60-AD09B9B449A8}" dt="2024-02-19T16:31:15.341" v="1713" actId="26606"/>
          <ac:spMkLst>
            <pc:docMk/>
            <pc:sldMk cId="350156901" sldId="273"/>
            <ac:spMk id="1042" creationId="{70BEB1E7-2F88-40BC-B73D-42E5B6F80BFC}"/>
          </ac:spMkLst>
        </pc:spChg>
        <pc:spChg chg="add del mod">
          <ac:chgData name="Andriyana Eftimova" userId="46c540045a752648" providerId="LiveId" clId="{5FEC8D91-95D6-4422-8F60-AD09B9B449A8}" dt="2024-02-23T11:03:45.233" v="1793"/>
          <ac:spMkLst>
            <pc:docMk/>
            <pc:sldMk cId="350156901" sldId="273"/>
            <ac:spMk id="1044" creationId="{129F4FEF-3F4E-4042-8E6D-C24E201FB31A}"/>
          </ac:spMkLst>
        </pc:spChg>
        <pc:picChg chg="add mod">
          <ac:chgData name="Andriyana Eftimova" userId="46c540045a752648" providerId="LiveId" clId="{5FEC8D91-95D6-4422-8F60-AD09B9B449A8}" dt="2024-02-19T16:57:08.384" v="1720" actId="339"/>
          <ac:picMkLst>
            <pc:docMk/>
            <pc:sldMk cId="350156901" sldId="273"/>
            <ac:picMk id="1026" creationId="{E93874C9-1EF8-41E0-3DF0-E174797994AC}"/>
          </ac:picMkLst>
        </pc:picChg>
        <pc:picChg chg="add mod">
          <ac:chgData name="Andriyana Eftimova" userId="46c540045a752648" providerId="LiveId" clId="{5FEC8D91-95D6-4422-8F60-AD09B9B449A8}" dt="2024-02-19T16:57:08.384" v="1720" actId="339"/>
          <ac:picMkLst>
            <pc:docMk/>
            <pc:sldMk cId="350156901" sldId="273"/>
            <ac:picMk id="1028" creationId="{7400AB73-A5E2-8549-94EB-C385BB5159FF}"/>
          </ac:picMkLst>
        </pc:picChg>
      </pc:sldChg>
      <pc:sldChg chg="modSp new del mod">
        <pc:chgData name="Andriyana Eftimova" userId="46c540045a752648" providerId="LiveId" clId="{5FEC8D91-95D6-4422-8F60-AD09B9B449A8}" dt="2024-02-19T11:54:41.962" v="1033" actId="47"/>
        <pc:sldMkLst>
          <pc:docMk/>
          <pc:sldMk cId="4146132447" sldId="273"/>
        </pc:sldMkLst>
        <pc:spChg chg="mod">
          <ac:chgData name="Andriyana Eftimova" userId="46c540045a752648" providerId="LiveId" clId="{5FEC8D91-95D6-4422-8F60-AD09B9B449A8}" dt="2024-02-19T11:54:36.503" v="1032" actId="27636"/>
          <ac:spMkLst>
            <pc:docMk/>
            <pc:sldMk cId="4146132447" sldId="273"/>
            <ac:spMk id="3" creationId="{9EDF1D43-D0A1-8820-2932-A8F52F5DB590}"/>
          </ac:spMkLst>
        </pc:spChg>
      </pc:sldChg>
      <pc:sldChg chg="modSp new mod">
        <pc:chgData name="Andriyana Eftimova" userId="46c540045a752648" providerId="LiveId" clId="{5FEC8D91-95D6-4422-8F60-AD09B9B449A8}" dt="2024-02-26T09:43:15.400" v="2161"/>
        <pc:sldMkLst>
          <pc:docMk/>
          <pc:sldMk cId="2338277397" sldId="274"/>
        </pc:sldMkLst>
        <pc:spChg chg="mod">
          <ac:chgData name="Andriyana Eftimova" userId="46c540045a752648" providerId="LiveId" clId="{5FEC8D91-95D6-4422-8F60-AD09B9B449A8}" dt="2024-02-26T09:43:15.400" v="2161"/>
          <ac:spMkLst>
            <pc:docMk/>
            <pc:sldMk cId="2338277397" sldId="274"/>
            <ac:spMk id="2" creationId="{00DFEBB5-DE03-F7C7-B079-218EF7FC0EBB}"/>
          </ac:spMkLst>
        </pc:spChg>
        <pc:spChg chg="mod">
          <ac:chgData name="Andriyana Eftimova" userId="46c540045a752648" providerId="LiveId" clId="{5FEC8D91-95D6-4422-8F60-AD09B9B449A8}" dt="2024-02-26T09:43:15.400" v="2161"/>
          <ac:spMkLst>
            <pc:docMk/>
            <pc:sldMk cId="2338277397" sldId="274"/>
            <ac:spMk id="3" creationId="{A31B4963-D3A3-B809-03ED-2A919CD60620}"/>
          </ac:spMkLst>
        </pc:spChg>
      </pc:sldChg>
      <pc:sldChg chg="addSp delSp modSp new mod setBg delDesignElem">
        <pc:chgData name="Andriyana Eftimova" userId="46c540045a752648" providerId="LiveId" clId="{5FEC8D91-95D6-4422-8F60-AD09B9B449A8}" dt="2024-02-23T11:03:45.233" v="1793"/>
        <pc:sldMkLst>
          <pc:docMk/>
          <pc:sldMk cId="3890285658" sldId="275"/>
        </pc:sldMkLst>
        <pc:spChg chg="mod">
          <ac:chgData name="Andriyana Eftimova" userId="46c540045a752648" providerId="LiveId" clId="{5FEC8D91-95D6-4422-8F60-AD09B9B449A8}" dt="2024-02-20T13:27:26.351" v="1769" actId="14100"/>
          <ac:spMkLst>
            <pc:docMk/>
            <pc:sldMk cId="3890285658" sldId="275"/>
            <ac:spMk id="2" creationId="{8CB78AD0-C002-48E6-DDAF-2F2E5DF0626F}"/>
          </ac:spMkLst>
        </pc:spChg>
        <pc:spChg chg="del mod">
          <ac:chgData name="Andriyana Eftimova" userId="46c540045a752648" providerId="LiveId" clId="{5FEC8D91-95D6-4422-8F60-AD09B9B449A8}" dt="2024-02-20T13:26:34.696" v="1762" actId="26606"/>
          <ac:spMkLst>
            <pc:docMk/>
            <pc:sldMk cId="3890285658" sldId="275"/>
            <ac:spMk id="3" creationId="{753670C7-E6C4-4150-9925-6E4890135CFE}"/>
          </ac:spMkLst>
        </pc:spChg>
        <pc:spChg chg="add del">
          <ac:chgData name="Andriyana Eftimova" userId="46c540045a752648" providerId="LiveId" clId="{5FEC8D91-95D6-4422-8F60-AD09B9B449A8}" dt="2024-02-23T11:03:45.233" v="1793"/>
          <ac:spMkLst>
            <pc:docMk/>
            <pc:sldMk cId="3890285658" sldId="275"/>
            <ac:spMk id="9" creationId="{C1DD1A8A-57D5-4A81-AD04-532B043C5611}"/>
          </ac:spMkLst>
        </pc:spChg>
        <pc:spChg chg="add del">
          <ac:chgData name="Andriyana Eftimova" userId="46c540045a752648" providerId="LiveId" clId="{5FEC8D91-95D6-4422-8F60-AD09B9B449A8}" dt="2024-02-23T11:03:45.233" v="1793"/>
          <ac:spMkLst>
            <pc:docMk/>
            <pc:sldMk cId="3890285658" sldId="275"/>
            <ac:spMk id="11" creationId="{007891EC-4501-44ED-A8C8-B11B6DB767AB}"/>
          </ac:spMkLst>
        </pc:spChg>
        <pc:picChg chg="add del">
          <ac:chgData name="Andriyana Eftimova" userId="46c540045a752648" providerId="LiveId" clId="{5FEC8D91-95D6-4422-8F60-AD09B9B449A8}" dt="2024-02-20T13:26:08.069" v="1748" actId="478"/>
          <ac:picMkLst>
            <pc:docMk/>
            <pc:sldMk cId="3890285658" sldId="275"/>
            <ac:picMk id="5" creationId="{A5AF1548-2FC7-40DF-1847-CE0F3FC91687}"/>
          </ac:picMkLst>
        </pc:picChg>
        <pc:picChg chg="add mod">
          <ac:chgData name="Andriyana Eftimova" userId="46c540045a752648" providerId="LiveId" clId="{5FEC8D91-95D6-4422-8F60-AD09B9B449A8}" dt="2024-02-20T13:27:36.771" v="1774" actId="14100"/>
          <ac:picMkLst>
            <pc:docMk/>
            <pc:sldMk cId="3890285658" sldId="275"/>
            <ac:picMk id="6" creationId="{B4D0C9EB-6F2D-2B5D-F01B-F10EA49D96B8}"/>
          </ac:picMkLst>
        </pc:picChg>
      </pc:sldChg>
      <pc:sldChg chg="modSp new mod">
        <pc:chgData name="Andriyana Eftimova" userId="46c540045a752648" providerId="LiveId" clId="{5FEC8D91-95D6-4422-8F60-AD09B9B449A8}" dt="2024-02-26T09:43:15.400" v="2161"/>
        <pc:sldMkLst>
          <pc:docMk/>
          <pc:sldMk cId="1090963268" sldId="276"/>
        </pc:sldMkLst>
        <pc:spChg chg="mod">
          <ac:chgData name="Andriyana Eftimova" userId="46c540045a752648" providerId="LiveId" clId="{5FEC8D91-95D6-4422-8F60-AD09B9B449A8}" dt="2024-02-26T09:43:15.400" v="2161"/>
          <ac:spMkLst>
            <pc:docMk/>
            <pc:sldMk cId="1090963268" sldId="276"/>
            <ac:spMk id="2" creationId="{51858485-C7ED-957F-9EE9-81D6806E5CEF}"/>
          </ac:spMkLst>
        </pc:spChg>
        <pc:spChg chg="mod">
          <ac:chgData name="Andriyana Eftimova" userId="46c540045a752648" providerId="LiveId" clId="{5FEC8D91-95D6-4422-8F60-AD09B9B449A8}" dt="2024-02-26T09:43:15.400" v="2161"/>
          <ac:spMkLst>
            <pc:docMk/>
            <pc:sldMk cId="1090963268" sldId="276"/>
            <ac:spMk id="3" creationId="{0B879277-0968-BA37-FCD7-43B69F3180FC}"/>
          </ac:spMkLst>
        </pc:spChg>
      </pc:sldChg>
      <pc:sldChg chg="new del setBg">
        <pc:chgData name="Andriyana Eftimova" userId="46c540045a752648" providerId="LiveId" clId="{5FEC8D91-95D6-4422-8F60-AD09B9B449A8}" dt="2024-02-25T11:03:21.805" v="1862" actId="47"/>
        <pc:sldMkLst>
          <pc:docMk/>
          <pc:sldMk cId="3659195375" sldId="276"/>
        </pc:sldMkLst>
      </pc:sldChg>
      <pc:sldChg chg="addSp delSp new del mod modClrScheme chgLayout">
        <pc:chgData name="Andriyana Eftimova" userId="46c540045a752648" providerId="LiveId" clId="{5FEC8D91-95D6-4422-8F60-AD09B9B449A8}" dt="2024-02-23T11:04:14.234" v="1799" actId="47"/>
        <pc:sldMkLst>
          <pc:docMk/>
          <pc:sldMk cId="3833760367" sldId="276"/>
        </pc:sldMkLst>
        <pc:spChg chg="del">
          <ac:chgData name="Andriyana Eftimova" userId="46c540045a752648" providerId="LiveId" clId="{5FEC8D91-95D6-4422-8F60-AD09B9B449A8}" dt="2024-02-23T11:02:19.152" v="1776" actId="700"/>
          <ac:spMkLst>
            <pc:docMk/>
            <pc:sldMk cId="3833760367" sldId="276"/>
            <ac:spMk id="2" creationId="{2CB296FB-6275-04DA-FFD8-DADD82D280EB}"/>
          </ac:spMkLst>
        </pc:spChg>
        <pc:inkChg chg="add del">
          <ac:chgData name="Andriyana Eftimova" userId="46c540045a752648" providerId="LiveId" clId="{5FEC8D91-95D6-4422-8F60-AD09B9B449A8}" dt="2024-02-23T11:03:38.348" v="1786" actId="9405"/>
          <ac:inkMkLst>
            <pc:docMk/>
            <pc:sldMk cId="3833760367" sldId="276"/>
            <ac:inkMk id="3" creationId="{384C6F65-16CB-47C6-A1F7-4ABD97A6AE49}"/>
          </ac:inkMkLst>
        </pc:inkChg>
      </pc:sldChg>
      <pc:sldChg chg="modSp new mod">
        <pc:chgData name="Andriyana Eftimova" userId="46c540045a752648" providerId="LiveId" clId="{5FEC8D91-95D6-4422-8F60-AD09B9B449A8}" dt="2024-02-26T09:43:15.400" v="2161"/>
        <pc:sldMkLst>
          <pc:docMk/>
          <pc:sldMk cId="3459969704" sldId="277"/>
        </pc:sldMkLst>
        <pc:spChg chg="mod">
          <ac:chgData name="Andriyana Eftimova" userId="46c540045a752648" providerId="LiveId" clId="{5FEC8D91-95D6-4422-8F60-AD09B9B449A8}" dt="2024-02-26T09:43:15.400" v="2161"/>
          <ac:spMkLst>
            <pc:docMk/>
            <pc:sldMk cId="3459969704" sldId="277"/>
            <ac:spMk id="2" creationId="{4B8D82D3-DEEC-0757-B3C6-3898D8661E31}"/>
          </ac:spMkLst>
        </pc:spChg>
        <pc:spChg chg="mod">
          <ac:chgData name="Andriyana Eftimova" userId="46c540045a752648" providerId="LiveId" clId="{5FEC8D91-95D6-4422-8F60-AD09B9B449A8}" dt="2024-02-26T09:43:15.400" v="2161"/>
          <ac:spMkLst>
            <pc:docMk/>
            <pc:sldMk cId="3459969704" sldId="277"/>
            <ac:spMk id="3" creationId="{0C292D06-05FF-7F15-EAA0-166EDFE5F720}"/>
          </ac:spMkLst>
        </pc:spChg>
      </pc:sldChg>
      <pc:sldChg chg="addSp delSp modSp new mod setBg addAnim delAnim">
        <pc:chgData name="Andriyana Eftimova" userId="46c540045a752648" providerId="LiveId" clId="{5FEC8D91-95D6-4422-8F60-AD09B9B449A8}" dt="2024-02-26T09:46:01.889" v="2243" actId="26606"/>
        <pc:sldMkLst>
          <pc:docMk/>
          <pc:sldMk cId="416950133" sldId="278"/>
        </pc:sldMkLst>
        <pc:spChg chg="mod">
          <ac:chgData name="Andriyana Eftimova" userId="46c540045a752648" providerId="LiveId" clId="{5FEC8D91-95D6-4422-8F60-AD09B9B449A8}" dt="2024-02-26T09:46:01.889" v="2243" actId="26606"/>
          <ac:spMkLst>
            <pc:docMk/>
            <pc:sldMk cId="416950133" sldId="278"/>
            <ac:spMk id="2" creationId="{59739938-5764-1505-69C1-5EAC167DD50E}"/>
          </ac:spMkLst>
        </pc:spChg>
        <pc:spChg chg="mod">
          <ac:chgData name="Andriyana Eftimova" userId="46c540045a752648" providerId="LiveId" clId="{5FEC8D91-95D6-4422-8F60-AD09B9B449A8}" dt="2024-02-26T09:46:01.889" v="2243" actId="26606"/>
          <ac:spMkLst>
            <pc:docMk/>
            <pc:sldMk cId="416950133" sldId="278"/>
            <ac:spMk id="3" creationId="{B097149B-51F7-0CD4-878A-CDDB2DDA5B02}"/>
          </ac:spMkLst>
        </pc:spChg>
        <pc:spChg chg="add del">
          <ac:chgData name="Andriyana Eftimova" userId="46c540045a752648" providerId="LiveId" clId="{5FEC8D91-95D6-4422-8F60-AD09B9B449A8}" dt="2024-02-26T09:43:52.293" v="2169" actId="26606"/>
          <ac:spMkLst>
            <pc:docMk/>
            <pc:sldMk cId="416950133" sldId="278"/>
            <ac:spMk id="19" creationId="{7A675F33-98AF-4B83-A3BB-0780A23145E6}"/>
          </ac:spMkLst>
        </pc:spChg>
        <pc:spChg chg="add del">
          <ac:chgData name="Andriyana Eftimova" userId="46c540045a752648" providerId="LiveId" clId="{5FEC8D91-95D6-4422-8F60-AD09B9B449A8}" dt="2024-02-26T09:43:50.599" v="2166" actId="26606"/>
          <ac:spMkLst>
            <pc:docMk/>
            <pc:sldMk cId="416950133" sldId="278"/>
            <ac:spMk id="20" creationId="{762362DE-7747-4D8B-99FA-8E36F0B15FF7}"/>
          </ac:spMkLst>
        </pc:spChg>
        <pc:spChg chg="add del">
          <ac:chgData name="Andriyana Eftimova" userId="46c540045a752648" providerId="LiveId" clId="{5FEC8D91-95D6-4422-8F60-AD09B9B449A8}" dt="2024-02-26T09:45:48.859" v="2239" actId="26606"/>
          <ac:spMkLst>
            <pc:docMk/>
            <pc:sldMk cId="416950133" sldId="278"/>
            <ac:spMk id="21" creationId="{B9403C7F-76AE-4587-92A2-D4E41EBE68BD}"/>
          </ac:spMkLst>
        </pc:spChg>
        <pc:spChg chg="add del">
          <ac:chgData name="Andriyana Eftimova" userId="46c540045a752648" providerId="LiveId" clId="{5FEC8D91-95D6-4422-8F60-AD09B9B449A8}" dt="2024-02-26T09:46:01.889" v="2243" actId="26606"/>
          <ac:spMkLst>
            <pc:docMk/>
            <pc:sldMk cId="416950133" sldId="278"/>
            <ac:spMk id="1041" creationId="{74AF5031-D100-43C2-A5E6-E680A0F96DD3}"/>
          </ac:spMkLst>
        </pc:spChg>
        <pc:spChg chg="add">
          <ac:chgData name="Andriyana Eftimova" userId="46c540045a752648" providerId="LiveId" clId="{5FEC8D91-95D6-4422-8F60-AD09B9B449A8}" dt="2024-02-26T09:46:01.889" v="2243" actId="26606"/>
          <ac:spMkLst>
            <pc:docMk/>
            <pc:sldMk cId="416950133" sldId="278"/>
            <ac:spMk id="1063" creationId="{D067A139-86EB-480F-AE6B-AF8092F215E4}"/>
          </ac:spMkLst>
        </pc:spChg>
        <pc:spChg chg="add">
          <ac:chgData name="Andriyana Eftimova" userId="46c540045a752648" providerId="LiveId" clId="{5FEC8D91-95D6-4422-8F60-AD09B9B449A8}" dt="2024-02-26T09:46:01.889" v="2243" actId="26606"/>
          <ac:spMkLst>
            <pc:docMk/>
            <pc:sldMk cId="416950133" sldId="278"/>
            <ac:spMk id="1065" creationId="{4E252378-AA68-427C-BF69-E4434E447DB5}"/>
          </ac:spMkLst>
        </pc:spChg>
        <pc:grpChg chg="add del">
          <ac:chgData name="Andriyana Eftimova" userId="46c540045a752648" providerId="LiveId" clId="{5FEC8D91-95D6-4422-8F60-AD09B9B449A8}" dt="2024-02-26T09:43:50.599" v="2166" actId="26606"/>
          <ac:grpSpMkLst>
            <pc:docMk/>
            <pc:sldMk cId="416950133" sldId="278"/>
            <ac:grpSpMk id="22" creationId="{25123E6E-F713-4254-A6BF-358CC8EC6C95}"/>
          </ac:grpSpMkLst>
        </pc:grpChg>
        <pc:grpChg chg="add del">
          <ac:chgData name="Andriyana Eftimova" userId="46c540045a752648" providerId="LiveId" clId="{5FEC8D91-95D6-4422-8F60-AD09B9B449A8}" dt="2024-02-26T09:45:48.859" v="2239" actId="26606"/>
          <ac:grpSpMkLst>
            <pc:docMk/>
            <pc:sldMk cId="416950133" sldId="278"/>
            <ac:grpSpMk id="24" creationId="{D6C71778-3DDA-4748-AEBB-2A4B75016325}"/>
          </ac:grpSpMkLst>
        </pc:grpChg>
        <pc:grpChg chg="add del">
          <ac:chgData name="Andriyana Eftimova" userId="46c540045a752648" providerId="LiveId" clId="{5FEC8D91-95D6-4422-8F60-AD09B9B449A8}" dt="2024-02-26T09:46:01.889" v="2243" actId="26606"/>
          <ac:grpSpMkLst>
            <pc:docMk/>
            <pc:sldMk cId="416950133" sldId="278"/>
            <ac:grpSpMk id="1043" creationId="{B096D047-D6C9-4CA7-A109-46B33A488F2F}"/>
          </ac:grpSpMkLst>
        </pc:grpChg>
        <pc:grpChg chg="add">
          <ac:chgData name="Andriyana Eftimova" userId="46c540045a752648" providerId="LiveId" clId="{5FEC8D91-95D6-4422-8F60-AD09B9B449A8}" dt="2024-02-26T09:46:01.889" v="2243" actId="26606"/>
          <ac:grpSpMkLst>
            <pc:docMk/>
            <pc:sldMk cId="416950133" sldId="278"/>
            <ac:grpSpMk id="1067" creationId="{65E8C853-59EA-4FCB-BB4E-1B0AEEA408EB}"/>
          </ac:grpSpMkLst>
        </pc:grpChg>
        <pc:picChg chg="add del">
          <ac:chgData name="Andriyana Eftimova" userId="46c540045a752648" providerId="LiveId" clId="{5FEC8D91-95D6-4422-8F60-AD09B9B449A8}" dt="2024-02-26T09:43:52.293" v="2169" actId="26606"/>
          <ac:picMkLst>
            <pc:docMk/>
            <pc:sldMk cId="416950133" sldId="278"/>
            <ac:picMk id="5" creationId="{D24847F9-A1E4-2045-4FB2-1099DB940939}"/>
          </ac:picMkLst>
        </pc:picChg>
        <pc:picChg chg="add del">
          <ac:chgData name="Andriyana Eftimova" userId="46c540045a752648" providerId="LiveId" clId="{5FEC8D91-95D6-4422-8F60-AD09B9B449A8}" dt="2024-02-26T09:43:50.599" v="2166" actId="26606"/>
          <ac:picMkLst>
            <pc:docMk/>
            <pc:sldMk cId="416950133" sldId="278"/>
            <ac:picMk id="7" creationId="{8CE9B6DF-FAE9-AE47-64AF-BA337F5BCC53}"/>
          </ac:picMkLst>
        </pc:picChg>
        <pc:picChg chg="add del mod ord">
          <ac:chgData name="Andriyana Eftimova" userId="46c540045a752648" providerId="LiveId" clId="{5FEC8D91-95D6-4422-8F60-AD09B9B449A8}" dt="2024-02-26T09:45:54.984" v="2241" actId="478"/>
          <ac:picMkLst>
            <pc:docMk/>
            <pc:sldMk cId="416950133" sldId="278"/>
            <ac:picMk id="23" creationId="{F16CB18D-4B66-F952-199C-45667855F689}"/>
          </ac:picMkLst>
        </pc:picChg>
        <pc:picChg chg="add del mod">
          <ac:chgData name="Andriyana Eftimova" userId="46c540045a752648" providerId="LiveId" clId="{5FEC8D91-95D6-4422-8F60-AD09B9B449A8}" dt="2024-02-26T09:45:54.984" v="2241" actId="478"/>
          <ac:picMkLst>
            <pc:docMk/>
            <pc:sldMk cId="416950133" sldId="278"/>
            <ac:picMk id="1026" creationId="{60344FCC-0096-1233-3AE1-844625A43F37}"/>
          </ac:picMkLst>
        </pc:picChg>
        <pc:picChg chg="add mod">
          <ac:chgData name="Andriyana Eftimova" userId="46c540045a752648" providerId="LiveId" clId="{5FEC8D91-95D6-4422-8F60-AD09B9B449A8}" dt="2024-02-26T09:46:01.889" v="2243" actId="26606"/>
          <ac:picMkLst>
            <pc:docMk/>
            <pc:sldMk cId="416950133" sldId="278"/>
            <ac:picMk id="1028" creationId="{E42C08AF-1CDE-BDE2-862A-C3E5A1E897EA}"/>
          </ac:picMkLst>
        </pc:picChg>
        <pc:cxnChg chg="add del">
          <ac:chgData name="Andriyana Eftimova" userId="46c540045a752648" providerId="LiveId" clId="{5FEC8D91-95D6-4422-8F60-AD09B9B449A8}" dt="2024-02-26T09:43:52.293" v="2169" actId="26606"/>
          <ac:cxnSpMkLst>
            <pc:docMk/>
            <pc:sldMk cId="416950133" sldId="278"/>
            <ac:cxnSpMk id="9" creationId="{8FD48FB1-66D8-4676-B0AA-C139A1DB78D1}"/>
          </ac:cxnSpMkLst>
        </pc:cxnChg>
        <pc:cxnChg chg="add del">
          <ac:chgData name="Andriyana Eftimova" userId="46c540045a752648" providerId="LiveId" clId="{5FEC8D91-95D6-4422-8F60-AD09B9B449A8}" dt="2024-02-26T09:43:50.599" v="2166" actId="26606"/>
          <ac:cxnSpMkLst>
            <pc:docMk/>
            <pc:sldMk cId="416950133" sldId="278"/>
            <ac:cxnSpMk id="10" creationId="{0512F9CB-A1A0-4043-A103-F6A4B94B695A}"/>
          </ac:cxnSpMkLst>
        </pc:cxnChg>
        <pc:cxnChg chg="add del">
          <ac:chgData name="Andriyana Eftimova" userId="46c540045a752648" providerId="LiveId" clId="{5FEC8D91-95D6-4422-8F60-AD09B9B449A8}" dt="2024-02-26T09:43:52.293" v="2169" actId="26606"/>
          <ac:cxnSpMkLst>
            <pc:docMk/>
            <pc:sldMk cId="416950133" sldId="278"/>
            <ac:cxnSpMk id="11" creationId="{F033F5AE-6728-4F19-8DED-658E674B31B9}"/>
          </ac:cxnSpMkLst>
        </pc:cxnChg>
        <pc:cxnChg chg="add del">
          <ac:chgData name="Andriyana Eftimova" userId="46c540045a752648" providerId="LiveId" clId="{5FEC8D91-95D6-4422-8F60-AD09B9B449A8}" dt="2024-02-26T09:43:50.599" v="2166" actId="26606"/>
          <ac:cxnSpMkLst>
            <pc:docMk/>
            <pc:sldMk cId="416950133" sldId="278"/>
            <ac:cxnSpMk id="12" creationId="{ADBE6588-EE16-4389-857C-86A156D49E5D}"/>
          </ac:cxnSpMkLst>
        </pc:cxnChg>
        <pc:cxnChg chg="add del">
          <ac:chgData name="Andriyana Eftimova" userId="46c540045a752648" providerId="LiveId" clId="{5FEC8D91-95D6-4422-8F60-AD09B9B449A8}" dt="2024-02-26T09:43:52.293" v="2169" actId="26606"/>
          <ac:cxnSpMkLst>
            <pc:docMk/>
            <pc:sldMk cId="416950133" sldId="278"/>
            <ac:cxnSpMk id="13" creationId="{82C7D74A-18BA-4709-A808-44E8815C4430}"/>
          </ac:cxnSpMkLst>
        </pc:cxnChg>
        <pc:cxnChg chg="add del">
          <ac:chgData name="Andriyana Eftimova" userId="46c540045a752648" providerId="LiveId" clId="{5FEC8D91-95D6-4422-8F60-AD09B9B449A8}" dt="2024-02-26T09:43:50.599" v="2166" actId="26606"/>
          <ac:cxnSpMkLst>
            <pc:docMk/>
            <pc:sldMk cId="416950133" sldId="278"/>
            <ac:cxnSpMk id="14" creationId="{17FD48D2-B0A7-413D-B947-AA55AC1296D5}"/>
          </ac:cxnSpMkLst>
        </pc:cxnChg>
        <pc:cxnChg chg="add del">
          <ac:chgData name="Andriyana Eftimova" userId="46c540045a752648" providerId="LiveId" clId="{5FEC8D91-95D6-4422-8F60-AD09B9B449A8}" dt="2024-02-26T09:43:52.293" v="2169" actId="26606"/>
          <ac:cxnSpMkLst>
            <pc:docMk/>
            <pc:sldMk cId="416950133" sldId="278"/>
            <ac:cxnSpMk id="15" creationId="{B5164A3F-1561-4039-8185-AB0EEB713EA7}"/>
          </ac:cxnSpMkLst>
        </pc:cxnChg>
        <pc:cxnChg chg="add del">
          <ac:chgData name="Andriyana Eftimova" userId="46c540045a752648" providerId="LiveId" clId="{5FEC8D91-95D6-4422-8F60-AD09B9B449A8}" dt="2024-02-26T09:43:50.599" v="2166" actId="26606"/>
          <ac:cxnSpMkLst>
            <pc:docMk/>
            <pc:sldMk cId="416950133" sldId="278"/>
            <ac:cxnSpMk id="16" creationId="{2BE668D0-D906-4EEE-B32F-8C028624B837}"/>
          </ac:cxnSpMkLst>
        </pc:cxnChg>
        <pc:cxnChg chg="add del">
          <ac:chgData name="Andriyana Eftimova" userId="46c540045a752648" providerId="LiveId" clId="{5FEC8D91-95D6-4422-8F60-AD09B9B449A8}" dt="2024-02-26T09:43:52.293" v="2169" actId="26606"/>
          <ac:cxnSpMkLst>
            <pc:docMk/>
            <pc:sldMk cId="416950133" sldId="278"/>
            <ac:cxnSpMk id="17" creationId="{2A35DB53-42BE-460E-9CA1-1294C98463CB}"/>
          </ac:cxnSpMkLst>
        </pc:cxnChg>
        <pc:cxnChg chg="add del">
          <ac:chgData name="Andriyana Eftimova" userId="46c540045a752648" providerId="LiveId" clId="{5FEC8D91-95D6-4422-8F60-AD09B9B449A8}" dt="2024-02-26T09:43:50.599" v="2166" actId="26606"/>
          <ac:cxnSpMkLst>
            <pc:docMk/>
            <pc:sldMk cId="416950133" sldId="278"/>
            <ac:cxnSpMk id="18" creationId="{D1DE67A3-B8F6-4CFD-A8E0-D15200F23152}"/>
          </ac:cxnSpMkLst>
        </pc:cxnChg>
        <pc:cxnChg chg="add del">
          <ac:chgData name="Andriyana Eftimova" userId="46c540045a752648" providerId="LiveId" clId="{5FEC8D91-95D6-4422-8F60-AD09B9B449A8}" dt="2024-02-26T09:46:01.889" v="2243" actId="26606"/>
          <ac:cxnSpMkLst>
            <pc:docMk/>
            <pc:sldMk cId="416950133" sldId="278"/>
            <ac:cxnSpMk id="1031" creationId="{8C152077-984A-4612-B0E1-251C62EB1528}"/>
          </ac:cxnSpMkLst>
        </pc:cxnChg>
        <pc:cxnChg chg="add del">
          <ac:chgData name="Andriyana Eftimova" userId="46c540045a752648" providerId="LiveId" clId="{5FEC8D91-95D6-4422-8F60-AD09B9B449A8}" dt="2024-02-26T09:46:01.889" v="2243" actId="26606"/>
          <ac:cxnSpMkLst>
            <pc:docMk/>
            <pc:sldMk cId="416950133" sldId="278"/>
            <ac:cxnSpMk id="1033" creationId="{C05450BA-2A87-4847-A5A0-E7D960557220}"/>
          </ac:cxnSpMkLst>
        </pc:cxnChg>
        <pc:cxnChg chg="add del">
          <ac:chgData name="Andriyana Eftimova" userId="46c540045a752648" providerId="LiveId" clId="{5FEC8D91-95D6-4422-8F60-AD09B9B449A8}" dt="2024-02-26T09:46:01.889" v="2243" actId="26606"/>
          <ac:cxnSpMkLst>
            <pc:docMk/>
            <pc:sldMk cId="416950133" sldId="278"/>
            <ac:cxnSpMk id="1035" creationId="{A16F9ADA-A824-456A-9728-D5BFFE04D3A2}"/>
          </ac:cxnSpMkLst>
        </pc:cxnChg>
        <pc:cxnChg chg="add del">
          <ac:chgData name="Andriyana Eftimova" userId="46c540045a752648" providerId="LiveId" clId="{5FEC8D91-95D6-4422-8F60-AD09B9B449A8}" dt="2024-02-26T09:46:01.889" v="2243" actId="26606"/>
          <ac:cxnSpMkLst>
            <pc:docMk/>
            <pc:sldMk cId="416950133" sldId="278"/>
            <ac:cxnSpMk id="1037" creationId="{63034157-938C-45F5-8DCA-208D22E5BBE4}"/>
          </ac:cxnSpMkLst>
        </pc:cxnChg>
        <pc:cxnChg chg="add del">
          <ac:chgData name="Andriyana Eftimova" userId="46c540045a752648" providerId="LiveId" clId="{5FEC8D91-95D6-4422-8F60-AD09B9B449A8}" dt="2024-02-26T09:46:01.889" v="2243" actId="26606"/>
          <ac:cxnSpMkLst>
            <pc:docMk/>
            <pc:sldMk cId="416950133" sldId="278"/>
            <ac:cxnSpMk id="1039" creationId="{2369327A-A6C5-4293-80D1-DECEBA3F5FF0}"/>
          </ac:cxnSpMkLst>
        </pc:cxnChg>
        <pc:cxnChg chg="add">
          <ac:chgData name="Andriyana Eftimova" userId="46c540045a752648" providerId="LiveId" clId="{5FEC8D91-95D6-4422-8F60-AD09B9B449A8}" dt="2024-02-26T09:46:01.889" v="2243" actId="26606"/>
          <ac:cxnSpMkLst>
            <pc:docMk/>
            <pc:sldMk cId="416950133" sldId="278"/>
            <ac:cxnSpMk id="1053" creationId="{8FD48FB1-66D8-4676-B0AA-C139A1DB78D1}"/>
          </ac:cxnSpMkLst>
        </pc:cxnChg>
        <pc:cxnChg chg="add">
          <ac:chgData name="Andriyana Eftimova" userId="46c540045a752648" providerId="LiveId" clId="{5FEC8D91-95D6-4422-8F60-AD09B9B449A8}" dt="2024-02-26T09:46:01.889" v="2243" actId="26606"/>
          <ac:cxnSpMkLst>
            <pc:docMk/>
            <pc:sldMk cId="416950133" sldId="278"/>
            <ac:cxnSpMk id="1055" creationId="{F033F5AE-6728-4F19-8DED-658E674B31B9}"/>
          </ac:cxnSpMkLst>
        </pc:cxnChg>
        <pc:cxnChg chg="add">
          <ac:chgData name="Andriyana Eftimova" userId="46c540045a752648" providerId="LiveId" clId="{5FEC8D91-95D6-4422-8F60-AD09B9B449A8}" dt="2024-02-26T09:46:01.889" v="2243" actId="26606"/>
          <ac:cxnSpMkLst>
            <pc:docMk/>
            <pc:sldMk cId="416950133" sldId="278"/>
            <ac:cxnSpMk id="1057" creationId="{82C7D74A-18BA-4709-A808-44E8815C4430}"/>
          </ac:cxnSpMkLst>
        </pc:cxnChg>
        <pc:cxnChg chg="add">
          <ac:chgData name="Andriyana Eftimova" userId="46c540045a752648" providerId="LiveId" clId="{5FEC8D91-95D6-4422-8F60-AD09B9B449A8}" dt="2024-02-26T09:46:01.889" v="2243" actId="26606"/>
          <ac:cxnSpMkLst>
            <pc:docMk/>
            <pc:sldMk cId="416950133" sldId="278"/>
            <ac:cxnSpMk id="1059" creationId="{B5164A3F-1561-4039-8185-AB0EEB713EA7}"/>
          </ac:cxnSpMkLst>
        </pc:cxnChg>
        <pc:cxnChg chg="add">
          <ac:chgData name="Andriyana Eftimova" userId="46c540045a752648" providerId="LiveId" clId="{5FEC8D91-95D6-4422-8F60-AD09B9B449A8}" dt="2024-02-26T09:46:01.889" v="2243" actId="26606"/>
          <ac:cxnSpMkLst>
            <pc:docMk/>
            <pc:sldMk cId="416950133" sldId="278"/>
            <ac:cxnSpMk id="1061" creationId="{2A35DB53-42BE-460E-9CA1-1294C98463CB}"/>
          </ac:cxnSpMkLst>
        </pc:cxnChg>
      </pc:sldChg>
      <pc:sldChg chg="modSp new mod">
        <pc:chgData name="Andriyana Eftimova" userId="46c540045a752648" providerId="LiveId" clId="{5FEC8D91-95D6-4422-8F60-AD09B9B449A8}" dt="2024-02-26T09:57:45.959" v="2731" actId="20577"/>
        <pc:sldMkLst>
          <pc:docMk/>
          <pc:sldMk cId="3982853765" sldId="279"/>
        </pc:sldMkLst>
        <pc:spChg chg="mod">
          <ac:chgData name="Andriyana Eftimova" userId="46c540045a752648" providerId="LiveId" clId="{5FEC8D91-95D6-4422-8F60-AD09B9B449A8}" dt="2024-02-26T09:57:45.959" v="2731" actId="20577"/>
          <ac:spMkLst>
            <pc:docMk/>
            <pc:sldMk cId="3982853765" sldId="279"/>
            <ac:spMk id="3" creationId="{13D667C8-C68E-38A9-B61B-C1289823A46C}"/>
          </ac:spMkLst>
        </pc:spChg>
      </pc:sldChg>
    </pc:docChg>
  </pc:docChgLst>
  <pc:docChgLst>
    <pc:chgData name="Andriyana Eftimova" userId="46c540045a752648" providerId="LiveId" clId="{3CCD61C9-DA0F-4ADE-AC18-1F57564CD431}"/>
    <pc:docChg chg="undo redo custSel addSld delSld modSld sldOrd delMainMaster">
      <pc:chgData name="Andriyana Eftimova" userId="46c540045a752648" providerId="LiveId" clId="{3CCD61C9-DA0F-4ADE-AC18-1F57564CD431}" dt="2024-03-29T08:14:56.501" v="3482" actId="47"/>
      <pc:docMkLst>
        <pc:docMk/>
      </pc:docMkLst>
      <pc:sldChg chg="modSp mod ord">
        <pc:chgData name="Andriyana Eftimova" userId="46c540045a752648" providerId="LiveId" clId="{3CCD61C9-DA0F-4ADE-AC18-1F57564CD431}" dt="2024-03-22T08:48:32.627" v="950" actId="20577"/>
        <pc:sldMkLst>
          <pc:docMk/>
          <pc:sldMk cId="0" sldId="257"/>
        </pc:sldMkLst>
        <pc:spChg chg="mod">
          <ac:chgData name="Andriyana Eftimova" userId="46c540045a752648" providerId="LiveId" clId="{3CCD61C9-DA0F-4ADE-AC18-1F57564CD431}" dt="2024-03-22T08:48:32.627" v="950" actId="20577"/>
          <ac:spMkLst>
            <pc:docMk/>
            <pc:sldMk cId="0" sldId="257"/>
            <ac:spMk id="11" creationId="{00000000-0000-0000-0000-000000000000}"/>
          </ac:spMkLst>
        </pc:spChg>
      </pc:sldChg>
      <pc:sldChg chg="modSp mod">
        <pc:chgData name="Andriyana Eftimova" userId="46c540045a752648" providerId="LiveId" clId="{3CCD61C9-DA0F-4ADE-AC18-1F57564CD431}" dt="2024-03-22T10:48:44.264" v="1072" actId="27636"/>
        <pc:sldMkLst>
          <pc:docMk/>
          <pc:sldMk cId="571446178" sldId="259"/>
        </pc:sldMkLst>
        <pc:spChg chg="mod">
          <ac:chgData name="Andriyana Eftimova" userId="46c540045a752648" providerId="LiveId" clId="{3CCD61C9-DA0F-4ADE-AC18-1F57564CD431}" dt="2024-03-22T10:48:35.105" v="1070" actId="255"/>
          <ac:spMkLst>
            <pc:docMk/>
            <pc:sldMk cId="571446178" sldId="259"/>
            <ac:spMk id="2" creationId="{8CBC8AEB-6EED-A670-CDCF-BED77E3AFD40}"/>
          </ac:spMkLst>
        </pc:spChg>
        <pc:spChg chg="mod">
          <ac:chgData name="Andriyana Eftimova" userId="46c540045a752648" providerId="LiveId" clId="{3CCD61C9-DA0F-4ADE-AC18-1F57564CD431}" dt="2024-03-22T10:48:44.264" v="1072" actId="27636"/>
          <ac:spMkLst>
            <pc:docMk/>
            <pc:sldMk cId="571446178" sldId="259"/>
            <ac:spMk id="5" creationId="{5D4A2B5F-DE61-CE86-1802-5BB338561C51}"/>
          </ac:spMkLst>
        </pc:spChg>
      </pc:sldChg>
      <pc:sldChg chg="modSp mod">
        <pc:chgData name="Andriyana Eftimova" userId="46c540045a752648" providerId="LiveId" clId="{3CCD61C9-DA0F-4ADE-AC18-1F57564CD431}" dt="2024-03-25T10:06:41.857" v="1403" actId="20577"/>
        <pc:sldMkLst>
          <pc:docMk/>
          <pc:sldMk cId="1199734681" sldId="260"/>
        </pc:sldMkLst>
        <pc:spChg chg="mod">
          <ac:chgData name="Andriyana Eftimova" userId="46c540045a752648" providerId="LiveId" clId="{3CCD61C9-DA0F-4ADE-AC18-1F57564CD431}" dt="2024-03-25T10:05:06.371" v="1373" actId="14100"/>
          <ac:spMkLst>
            <pc:docMk/>
            <pc:sldMk cId="1199734681" sldId="260"/>
            <ac:spMk id="2" creationId="{40E90F6C-A7F8-BEF3-1992-307CBE0CA3C6}"/>
          </ac:spMkLst>
        </pc:spChg>
        <pc:spChg chg="mod">
          <ac:chgData name="Andriyana Eftimova" userId="46c540045a752648" providerId="LiveId" clId="{3CCD61C9-DA0F-4ADE-AC18-1F57564CD431}" dt="2024-03-25T10:06:41.857" v="1403" actId="20577"/>
          <ac:spMkLst>
            <pc:docMk/>
            <pc:sldMk cId="1199734681" sldId="260"/>
            <ac:spMk id="3" creationId="{C0601237-2643-6DFC-019B-5A70A0035E9F}"/>
          </ac:spMkLst>
        </pc:spChg>
      </pc:sldChg>
      <pc:sldChg chg="addSp delSp modSp add del mod">
        <pc:chgData name="Andriyana Eftimova" userId="46c540045a752648" providerId="LiveId" clId="{3CCD61C9-DA0F-4ADE-AC18-1F57564CD431}" dt="2024-03-29T08:14:48.270" v="3481" actId="255"/>
        <pc:sldMkLst>
          <pc:docMk/>
          <pc:sldMk cId="2472188584" sldId="261"/>
        </pc:sldMkLst>
        <pc:spChg chg="del mod">
          <ac:chgData name="Andriyana Eftimova" userId="46c540045a752648" providerId="LiveId" clId="{3CCD61C9-DA0F-4ADE-AC18-1F57564CD431}" dt="2024-03-29T08:12:55.912" v="3466" actId="478"/>
          <ac:spMkLst>
            <pc:docMk/>
            <pc:sldMk cId="2472188584" sldId="261"/>
            <ac:spMk id="2" creationId="{A7CE9873-278E-7C35-1AF2-B4B4D7FD53D4}"/>
          </ac:spMkLst>
        </pc:spChg>
        <pc:spChg chg="add del mod">
          <ac:chgData name="Andriyana Eftimova" userId="46c540045a752648" providerId="LiveId" clId="{3CCD61C9-DA0F-4ADE-AC18-1F57564CD431}" dt="2024-03-29T08:14:48.270" v="3481" actId="255"/>
          <ac:spMkLst>
            <pc:docMk/>
            <pc:sldMk cId="2472188584" sldId="261"/>
            <ac:spMk id="3" creationId="{2BCA7FE9-D92F-C5B9-944E-756ADEDC44E4}"/>
          </ac:spMkLst>
        </pc:spChg>
        <pc:spChg chg="add mod">
          <ac:chgData name="Andriyana Eftimova" userId="46c540045a752648" providerId="LiveId" clId="{3CCD61C9-DA0F-4ADE-AC18-1F57564CD431}" dt="2024-03-29T08:12:46.703" v="3465" actId="1076"/>
          <ac:spMkLst>
            <pc:docMk/>
            <pc:sldMk cId="2472188584" sldId="261"/>
            <ac:spMk id="8" creationId="{781A17FD-A45E-EC4D-8A4E-D8E10A762631}"/>
          </ac:spMkLst>
        </pc:spChg>
        <pc:spChg chg="add mod">
          <ac:chgData name="Andriyana Eftimova" userId="46c540045a752648" providerId="LiveId" clId="{3CCD61C9-DA0F-4ADE-AC18-1F57564CD431}" dt="2024-03-29T08:13:32.069" v="3473" actId="14100"/>
          <ac:spMkLst>
            <pc:docMk/>
            <pc:sldMk cId="2472188584" sldId="261"/>
            <ac:spMk id="10" creationId="{EDFB42B3-C072-B033-288E-197DFBDD01E7}"/>
          </ac:spMkLst>
        </pc:spChg>
        <pc:graphicFrameChg chg="add del">
          <ac:chgData name="Andriyana Eftimova" userId="46c540045a752648" providerId="LiveId" clId="{3CCD61C9-DA0F-4ADE-AC18-1F57564CD431}" dt="2024-03-29T08:13:07.485" v="3468" actId="26606"/>
          <ac:graphicFrameMkLst>
            <pc:docMk/>
            <pc:sldMk cId="2472188584" sldId="261"/>
            <ac:graphicFrameMk id="12" creationId="{75FB6198-134C-777D-891E-326D665D95BD}"/>
          </ac:graphicFrameMkLst>
        </pc:graphicFrameChg>
        <pc:picChg chg="add mod">
          <ac:chgData name="Andriyana Eftimova" userId="46c540045a752648" providerId="LiveId" clId="{3CCD61C9-DA0F-4ADE-AC18-1F57564CD431}" dt="2024-03-29T08:13:21.597" v="3471" actId="1076"/>
          <ac:picMkLst>
            <pc:docMk/>
            <pc:sldMk cId="2472188584" sldId="261"/>
            <ac:picMk id="4" creationId="{4A0774EE-50EA-E7F8-0987-87AE57FBA9BC}"/>
          </ac:picMkLst>
        </pc:picChg>
        <pc:picChg chg="del mod modCrop">
          <ac:chgData name="Andriyana Eftimova" userId="46c540045a752648" providerId="LiveId" clId="{3CCD61C9-DA0F-4ADE-AC18-1F57564CD431}" dt="2024-03-29T08:08:30.566" v="3460" actId="478"/>
          <ac:picMkLst>
            <pc:docMk/>
            <pc:sldMk cId="2472188584" sldId="261"/>
            <ac:picMk id="5" creationId="{5489BA76-399F-B8F3-6EFA-541DACAF745D}"/>
          </ac:picMkLst>
        </pc:picChg>
        <pc:picChg chg="add mod">
          <ac:chgData name="Andriyana Eftimova" userId="46c540045a752648" providerId="LiveId" clId="{3CCD61C9-DA0F-4ADE-AC18-1F57564CD431}" dt="2024-03-29T08:08:35.751" v="3461" actId="1076"/>
          <ac:picMkLst>
            <pc:docMk/>
            <pc:sldMk cId="2472188584" sldId="261"/>
            <ac:picMk id="6" creationId="{A9F20C11-F858-090D-B3A3-263E5EB59328}"/>
          </ac:picMkLst>
        </pc:picChg>
      </pc:sldChg>
      <pc:sldChg chg="addSp delSp modSp del mod">
        <pc:chgData name="Andriyana Eftimova" userId="46c540045a752648" providerId="LiveId" clId="{3CCD61C9-DA0F-4ADE-AC18-1F57564CD431}" dt="2024-03-28T16:34:04.097" v="2091" actId="47"/>
        <pc:sldMkLst>
          <pc:docMk/>
          <pc:sldMk cId="3124130263" sldId="262"/>
        </pc:sldMkLst>
        <pc:spChg chg="mod">
          <ac:chgData name="Andriyana Eftimova" userId="46c540045a752648" providerId="LiveId" clId="{3CCD61C9-DA0F-4ADE-AC18-1F57564CD431}" dt="2024-03-28T16:32:24.566" v="2080" actId="21"/>
          <ac:spMkLst>
            <pc:docMk/>
            <pc:sldMk cId="3124130263" sldId="262"/>
            <ac:spMk id="2" creationId="{62FB4712-DDBE-B5D5-48E0-8242A2A3EEF5}"/>
          </ac:spMkLst>
        </pc:spChg>
        <pc:spChg chg="add mod">
          <ac:chgData name="Andriyana Eftimova" userId="46c540045a752648" providerId="LiveId" clId="{3CCD61C9-DA0F-4ADE-AC18-1F57564CD431}" dt="2024-03-28T16:14:33.684" v="1755" actId="21"/>
          <ac:spMkLst>
            <pc:docMk/>
            <pc:sldMk cId="3124130263" sldId="262"/>
            <ac:spMk id="4" creationId="{DBE5A408-7D69-C752-3334-62FE30D2F762}"/>
          </ac:spMkLst>
        </pc:spChg>
        <pc:spChg chg="mod">
          <ac:chgData name="Andriyana Eftimova" userId="46c540045a752648" providerId="LiveId" clId="{3CCD61C9-DA0F-4ADE-AC18-1F57564CD431}" dt="2024-03-28T16:32:55.150" v="2083" actId="21"/>
          <ac:spMkLst>
            <pc:docMk/>
            <pc:sldMk cId="3124130263" sldId="262"/>
            <ac:spMk id="7" creationId="{82A7A9AB-2647-C7FB-B0C3-49E2C5544574}"/>
          </ac:spMkLst>
        </pc:spChg>
        <pc:picChg chg="del mod">
          <ac:chgData name="Andriyana Eftimova" userId="46c540045a752648" providerId="LiveId" clId="{3CCD61C9-DA0F-4ADE-AC18-1F57564CD431}" dt="2024-03-28T16:14:33.684" v="1755" actId="21"/>
          <ac:picMkLst>
            <pc:docMk/>
            <pc:sldMk cId="3124130263" sldId="262"/>
            <ac:picMk id="5" creationId="{4A0774EE-50EA-E7F8-0987-87AE57FBA9BC}"/>
          </ac:picMkLst>
        </pc:picChg>
      </pc:sldChg>
      <pc:sldChg chg="addSp delSp modSp del mod">
        <pc:chgData name="Andriyana Eftimova" userId="46c540045a752648" providerId="LiveId" clId="{3CCD61C9-DA0F-4ADE-AC18-1F57564CD431}" dt="2024-03-29T07:16:17.367" v="2968" actId="47"/>
        <pc:sldMkLst>
          <pc:docMk/>
          <pc:sldMk cId="3658304902" sldId="263"/>
        </pc:sldMkLst>
        <pc:spChg chg="mod">
          <ac:chgData name="Andriyana Eftimova" userId="46c540045a752648" providerId="LiveId" clId="{3CCD61C9-DA0F-4ADE-AC18-1F57564CD431}" dt="2024-03-11T10:17:44.884" v="141" actId="6549"/>
          <ac:spMkLst>
            <pc:docMk/>
            <pc:sldMk cId="3658304902" sldId="263"/>
            <ac:spMk id="3" creationId="{B306C4FB-6D4D-7230-F47A-0465F18DF927}"/>
          </ac:spMkLst>
        </pc:spChg>
        <pc:spChg chg="add del mod">
          <ac:chgData name="Andriyana Eftimova" userId="46c540045a752648" providerId="LiveId" clId="{3CCD61C9-DA0F-4ADE-AC18-1F57564CD431}" dt="2024-03-22T09:06:27.091" v="956"/>
          <ac:spMkLst>
            <pc:docMk/>
            <pc:sldMk cId="3658304902" sldId="263"/>
            <ac:spMk id="5" creationId="{3C771667-4007-9B6F-D940-875EADECA563}"/>
          </ac:spMkLst>
        </pc:spChg>
        <pc:picChg chg="add mod">
          <ac:chgData name="Andriyana Eftimova" userId="46c540045a752648" providerId="LiveId" clId="{3CCD61C9-DA0F-4ADE-AC18-1F57564CD431}" dt="2024-03-22T09:45:17.423" v="984" actId="1076"/>
          <ac:picMkLst>
            <pc:docMk/>
            <pc:sldMk cId="3658304902" sldId="263"/>
            <ac:picMk id="7" creationId="{861BCD3C-3585-CFA3-C66C-1F71F86022F3}"/>
          </ac:picMkLst>
        </pc:picChg>
        <pc:picChg chg="del mod">
          <ac:chgData name="Andriyana Eftimova" userId="46c540045a752648" providerId="LiveId" clId="{3CCD61C9-DA0F-4ADE-AC18-1F57564CD431}" dt="2024-03-28T17:47:55.247" v="2280" actId="21"/>
          <ac:picMkLst>
            <pc:docMk/>
            <pc:sldMk cId="3658304902" sldId="263"/>
            <ac:picMk id="1026" creationId="{C4072D6F-027C-586E-8DF0-2D49EF63F427}"/>
          </ac:picMkLst>
        </pc:picChg>
        <pc:picChg chg="mod">
          <ac:chgData name="Andriyana Eftimova" userId="46c540045a752648" providerId="LiveId" clId="{3CCD61C9-DA0F-4ADE-AC18-1F57564CD431}" dt="2024-03-22T09:45:16.008" v="983" actId="14100"/>
          <ac:picMkLst>
            <pc:docMk/>
            <pc:sldMk cId="3658304902" sldId="263"/>
            <ac:picMk id="2050" creationId="{78FC4914-3DCA-6693-68DD-2D2A4E4AB189}"/>
          </ac:picMkLst>
        </pc:picChg>
      </pc:sldChg>
      <pc:sldChg chg="delSp modSp del mod ord">
        <pc:chgData name="Andriyana Eftimova" userId="46c540045a752648" providerId="LiveId" clId="{3CCD61C9-DA0F-4ADE-AC18-1F57564CD431}" dt="2024-03-21T12:19:50.553" v="902" actId="47"/>
        <pc:sldMkLst>
          <pc:docMk/>
          <pc:sldMk cId="2651371354" sldId="264"/>
        </pc:sldMkLst>
        <pc:spChg chg="mod">
          <ac:chgData name="Andriyana Eftimova" userId="46c540045a752648" providerId="LiveId" clId="{3CCD61C9-DA0F-4ADE-AC18-1F57564CD431}" dt="2024-03-11T11:03:50.416" v="170" actId="21"/>
          <ac:spMkLst>
            <pc:docMk/>
            <pc:sldMk cId="2651371354" sldId="264"/>
            <ac:spMk id="2" creationId="{67E64120-3AD9-751E-32C6-D5DF9443491D}"/>
          </ac:spMkLst>
        </pc:spChg>
        <pc:spChg chg="mod">
          <ac:chgData name="Andriyana Eftimova" userId="46c540045a752648" providerId="LiveId" clId="{3CCD61C9-DA0F-4ADE-AC18-1F57564CD431}" dt="2024-03-21T12:19:47.077" v="901" actId="6549"/>
          <ac:spMkLst>
            <pc:docMk/>
            <pc:sldMk cId="2651371354" sldId="264"/>
            <ac:spMk id="3" creationId="{6B0EEBF8-0235-7D26-8F71-C95DC9EE2DBF}"/>
          </ac:spMkLst>
        </pc:spChg>
        <pc:picChg chg="del mod">
          <ac:chgData name="Andriyana Eftimova" userId="46c540045a752648" providerId="LiveId" clId="{3CCD61C9-DA0F-4ADE-AC18-1F57564CD431}" dt="2024-03-11T11:06:52.172" v="235" actId="478"/>
          <ac:picMkLst>
            <pc:docMk/>
            <pc:sldMk cId="2651371354" sldId="264"/>
            <ac:picMk id="1026" creationId="{CCFAED84-6E26-FE66-0E5A-BC88ED9AB5E5}"/>
          </ac:picMkLst>
        </pc:picChg>
      </pc:sldChg>
      <pc:sldChg chg="modSp del mod">
        <pc:chgData name="Andriyana Eftimova" userId="46c540045a752648" providerId="LiveId" clId="{3CCD61C9-DA0F-4ADE-AC18-1F57564CD431}" dt="2024-03-29T07:31:41.812" v="3094" actId="47"/>
        <pc:sldMkLst>
          <pc:docMk/>
          <pc:sldMk cId="1121144134" sldId="265"/>
        </pc:sldMkLst>
        <pc:spChg chg="mod">
          <ac:chgData name="Andriyana Eftimova" userId="46c540045a752648" providerId="LiveId" clId="{3CCD61C9-DA0F-4ADE-AC18-1F57564CD431}" dt="2024-03-28T19:00:54.788" v="2438" actId="21"/>
          <ac:spMkLst>
            <pc:docMk/>
            <pc:sldMk cId="1121144134" sldId="265"/>
            <ac:spMk id="2" creationId="{BD7880A4-69F3-7E79-10CE-BC1954E10641}"/>
          </ac:spMkLst>
        </pc:spChg>
        <pc:spChg chg="mod">
          <ac:chgData name="Andriyana Eftimova" userId="46c540045a752648" providerId="LiveId" clId="{3CCD61C9-DA0F-4ADE-AC18-1F57564CD431}" dt="2024-03-22T09:35:23.142" v="977" actId="20577"/>
          <ac:spMkLst>
            <pc:docMk/>
            <pc:sldMk cId="1121144134" sldId="265"/>
            <ac:spMk id="6" creationId="{AA0B4C82-129A-4D36-4ADB-E46BAB06CF91}"/>
          </ac:spMkLst>
        </pc:spChg>
      </pc:sldChg>
      <pc:sldChg chg="addSp delSp modSp del mod">
        <pc:chgData name="Andriyana Eftimova" userId="46c540045a752648" providerId="LiveId" clId="{3CCD61C9-DA0F-4ADE-AC18-1F57564CD431}" dt="2024-03-29T07:31:44.312" v="3095" actId="47"/>
        <pc:sldMkLst>
          <pc:docMk/>
          <pc:sldMk cId="1690567188" sldId="267"/>
        </pc:sldMkLst>
        <pc:spChg chg="mod ord">
          <ac:chgData name="Andriyana Eftimova" userId="46c540045a752648" providerId="LiveId" clId="{3CCD61C9-DA0F-4ADE-AC18-1F57564CD431}" dt="2024-03-25T09:36:23.631" v="1149" actId="20577"/>
          <ac:spMkLst>
            <pc:docMk/>
            <pc:sldMk cId="1690567188" sldId="267"/>
            <ac:spMk id="2" creationId="{902E030A-C78A-13F8-CC85-DAA11A636E48}"/>
          </ac:spMkLst>
        </pc:spChg>
        <pc:spChg chg="mod">
          <ac:chgData name="Andriyana Eftimova" userId="46c540045a752648" providerId="LiveId" clId="{3CCD61C9-DA0F-4ADE-AC18-1F57564CD431}" dt="2024-03-28T19:48:49.798" v="2639" actId="27636"/>
          <ac:spMkLst>
            <pc:docMk/>
            <pc:sldMk cId="1690567188" sldId="267"/>
            <ac:spMk id="3" creationId="{98330367-7703-5196-CD9F-C8D339E10B07}"/>
          </ac:spMkLst>
        </pc:spChg>
        <pc:spChg chg="del">
          <ac:chgData name="Andriyana Eftimova" userId="46c540045a752648" providerId="LiveId" clId="{3CCD61C9-DA0F-4ADE-AC18-1F57564CD431}" dt="2024-03-11T10:06:35.553" v="74" actId="26606"/>
          <ac:spMkLst>
            <pc:docMk/>
            <pc:sldMk cId="1690567188" sldId="267"/>
            <ac:spMk id="1039" creationId="{8B3A2D1A-45FC-4F95-B150-1C13EF2F6D09}"/>
          </ac:spMkLst>
        </pc:spChg>
        <pc:spChg chg="del">
          <ac:chgData name="Andriyana Eftimova" userId="46c540045a752648" providerId="LiveId" clId="{3CCD61C9-DA0F-4ADE-AC18-1F57564CD431}" dt="2024-03-11T10:06:35.553" v="74" actId="26606"/>
          <ac:spMkLst>
            <pc:docMk/>
            <pc:sldMk cId="1690567188" sldId="267"/>
            <ac:spMk id="1040" creationId="{39C3C864-C625-4883-B868-9A4C470F4DD5}"/>
          </ac:spMkLst>
        </pc:spChg>
        <pc:spChg chg="add">
          <ac:chgData name="Andriyana Eftimova" userId="46c540045a752648" providerId="LiveId" clId="{3CCD61C9-DA0F-4ADE-AC18-1F57564CD431}" dt="2024-03-11T10:06:35.553" v="74" actId="26606"/>
          <ac:spMkLst>
            <pc:docMk/>
            <pc:sldMk cId="1690567188" sldId="267"/>
            <ac:spMk id="1045" creationId="{D7A453D2-15D8-4403-815F-291FA16340D9}"/>
          </ac:spMkLst>
        </pc:spChg>
        <pc:spChg chg="add">
          <ac:chgData name="Andriyana Eftimova" userId="46c540045a752648" providerId="LiveId" clId="{3CCD61C9-DA0F-4ADE-AC18-1F57564CD431}" dt="2024-03-11T10:06:35.553" v="74" actId="26606"/>
          <ac:spMkLst>
            <pc:docMk/>
            <pc:sldMk cId="1690567188" sldId="267"/>
            <ac:spMk id="1047" creationId="{8161EA6B-09CA-445B-AB0D-8DF76FA92DEF}"/>
          </ac:spMkLst>
        </pc:spChg>
        <pc:spChg chg="add">
          <ac:chgData name="Andriyana Eftimova" userId="46c540045a752648" providerId="LiveId" clId="{3CCD61C9-DA0F-4ADE-AC18-1F57564CD431}" dt="2024-03-11T10:06:35.553" v="74" actId="26606"/>
          <ac:spMkLst>
            <pc:docMk/>
            <pc:sldMk cId="1690567188" sldId="267"/>
            <ac:spMk id="1057" creationId="{B8114C98-A349-4111-A123-E8EAB86ABE30}"/>
          </ac:spMkLst>
        </pc:spChg>
        <pc:spChg chg="add">
          <ac:chgData name="Andriyana Eftimova" userId="46c540045a752648" providerId="LiveId" clId="{3CCD61C9-DA0F-4ADE-AC18-1F57564CD431}" dt="2024-03-11T10:06:35.553" v="74" actId="26606"/>
          <ac:spMkLst>
            <pc:docMk/>
            <pc:sldMk cId="1690567188" sldId="267"/>
            <ac:spMk id="1071" creationId="{E2D3D3F2-ABBB-4453-B1C5-1BEBF7E4DD56}"/>
          </ac:spMkLst>
        </pc:spChg>
        <pc:grpChg chg="add">
          <ac:chgData name="Andriyana Eftimova" userId="46c540045a752648" providerId="LiveId" clId="{3CCD61C9-DA0F-4ADE-AC18-1F57564CD431}" dt="2024-03-11T10:06:35.553" v="74" actId="26606"/>
          <ac:grpSpMkLst>
            <pc:docMk/>
            <pc:sldMk cId="1690567188" sldId="267"/>
            <ac:grpSpMk id="1049" creationId="{1EA1DAFF-CECA-492F-BFA1-22C64956B8D9}"/>
          </ac:grpSpMkLst>
        </pc:grpChg>
        <pc:grpChg chg="add">
          <ac:chgData name="Andriyana Eftimova" userId="46c540045a752648" providerId="LiveId" clId="{3CCD61C9-DA0F-4ADE-AC18-1F57564CD431}" dt="2024-03-11T10:06:35.553" v="74" actId="26606"/>
          <ac:grpSpMkLst>
            <pc:docMk/>
            <pc:sldMk cId="1690567188" sldId="267"/>
            <ac:grpSpMk id="1059" creationId="{670FB431-AE18-414D-92F4-1D12D1991152}"/>
          </ac:grpSpMkLst>
        </pc:grpChg>
        <pc:grpChg chg="add">
          <ac:chgData name="Andriyana Eftimova" userId="46c540045a752648" providerId="LiveId" clId="{3CCD61C9-DA0F-4ADE-AC18-1F57564CD431}" dt="2024-03-11T10:06:35.553" v="74" actId="26606"/>
          <ac:grpSpMkLst>
            <pc:docMk/>
            <pc:sldMk cId="1690567188" sldId="267"/>
            <ac:grpSpMk id="1065" creationId="{AF19A774-30A5-488B-9BAF-629C6440294E}"/>
          </ac:grpSpMkLst>
        </pc:grpChg>
        <pc:grpChg chg="add">
          <ac:chgData name="Andriyana Eftimova" userId="46c540045a752648" providerId="LiveId" clId="{3CCD61C9-DA0F-4ADE-AC18-1F57564CD431}" dt="2024-03-11T10:06:35.553" v="74" actId="26606"/>
          <ac:grpSpMkLst>
            <pc:docMk/>
            <pc:sldMk cId="1690567188" sldId="267"/>
            <ac:grpSpMk id="1073" creationId="{8214E4A5-A0D2-42C4-8D14-D2A7E495F041}"/>
          </ac:grpSpMkLst>
        </pc:grpChg>
        <pc:picChg chg="del mod">
          <ac:chgData name="Andriyana Eftimova" userId="46c540045a752648" providerId="LiveId" clId="{3CCD61C9-DA0F-4ADE-AC18-1F57564CD431}" dt="2024-03-28T18:58:16.899" v="2432" actId="21"/>
          <ac:picMkLst>
            <pc:docMk/>
            <pc:sldMk cId="1690567188" sldId="267"/>
            <ac:picMk id="1026" creationId="{B89EC487-6C98-0D8E-7F40-374685A04326}"/>
          </ac:picMkLst>
        </pc:picChg>
      </pc:sldChg>
      <pc:sldChg chg="addSp modSp del mod ord">
        <pc:chgData name="Andriyana Eftimova" userId="46c540045a752648" providerId="LiveId" clId="{3CCD61C9-DA0F-4ADE-AC18-1F57564CD431}" dt="2024-03-29T07:15:36.620" v="2960" actId="47"/>
        <pc:sldMkLst>
          <pc:docMk/>
          <pc:sldMk cId="545948710" sldId="269"/>
        </pc:sldMkLst>
        <pc:spChg chg="mod">
          <ac:chgData name="Andriyana Eftimova" userId="46c540045a752648" providerId="LiveId" clId="{3CCD61C9-DA0F-4ADE-AC18-1F57564CD431}" dt="2024-03-05T11:01:32.571" v="61" actId="6549"/>
          <ac:spMkLst>
            <pc:docMk/>
            <pc:sldMk cId="545948710" sldId="269"/>
            <ac:spMk id="2" creationId="{EFF03CCB-97C2-AA18-DFBC-1C0639F570B6}"/>
          </ac:spMkLst>
        </pc:spChg>
        <pc:spChg chg="add mod">
          <ac:chgData name="Andriyana Eftimova" userId="46c540045a752648" providerId="LiveId" clId="{3CCD61C9-DA0F-4ADE-AC18-1F57564CD431}" dt="2024-03-28T16:26:15.229" v="2062" actId="20577"/>
          <ac:spMkLst>
            <pc:docMk/>
            <pc:sldMk cId="545948710" sldId="269"/>
            <ac:spMk id="3" creationId="{CD6A1DCA-2293-18BB-5596-A21E104A8ED3}"/>
          </ac:spMkLst>
        </pc:spChg>
        <pc:spChg chg="mod">
          <ac:chgData name="Andriyana Eftimova" userId="46c540045a752648" providerId="LiveId" clId="{3CCD61C9-DA0F-4ADE-AC18-1F57564CD431}" dt="2024-03-22T09:36:36.289" v="980" actId="6549"/>
          <ac:spMkLst>
            <pc:docMk/>
            <pc:sldMk cId="545948710" sldId="269"/>
            <ac:spMk id="4" creationId="{FCEEC56F-E157-D13C-FEA9-2A51444E8C6F}"/>
          </ac:spMkLst>
        </pc:spChg>
        <pc:picChg chg="add mod">
          <ac:chgData name="Andriyana Eftimova" userId="46c540045a752648" providerId="LiveId" clId="{3CCD61C9-DA0F-4ADE-AC18-1F57564CD431}" dt="2024-03-28T17:27:05.394" v="2275" actId="1076"/>
          <ac:picMkLst>
            <pc:docMk/>
            <pc:sldMk cId="545948710" sldId="269"/>
            <ac:picMk id="5" creationId="{471D48DD-5110-D517-B6AA-4FEABEDDB237}"/>
          </ac:picMkLst>
        </pc:picChg>
      </pc:sldChg>
      <pc:sldChg chg="del">
        <pc:chgData name="Andriyana Eftimova" userId="46c540045a752648" providerId="LiveId" clId="{3CCD61C9-DA0F-4ADE-AC18-1F57564CD431}" dt="2024-02-26T10:01:50.727" v="4" actId="47"/>
        <pc:sldMkLst>
          <pc:docMk/>
          <pc:sldMk cId="2509193025" sldId="270"/>
        </pc:sldMkLst>
      </pc:sldChg>
      <pc:sldChg chg="addSp delSp modSp del mod">
        <pc:chgData name="Andriyana Eftimova" userId="46c540045a752648" providerId="LiveId" clId="{3CCD61C9-DA0F-4ADE-AC18-1F57564CD431}" dt="2024-03-29T07:54:10.762" v="3341" actId="47"/>
        <pc:sldMkLst>
          <pc:docMk/>
          <pc:sldMk cId="0" sldId="271"/>
        </pc:sldMkLst>
        <pc:spChg chg="add del mod">
          <ac:chgData name="Andriyana Eftimova" userId="46c540045a752648" providerId="LiveId" clId="{3CCD61C9-DA0F-4ADE-AC18-1F57564CD431}" dt="2024-03-29T07:53:10.740" v="3327"/>
          <ac:spMkLst>
            <pc:docMk/>
            <pc:sldMk cId="0" sldId="271"/>
            <ac:spMk id="6" creationId="{2525AC2F-106A-C579-778D-C361891B1830}"/>
          </ac:spMkLst>
        </pc:spChg>
        <pc:spChg chg="mod">
          <ac:chgData name="Andriyana Eftimova" userId="46c540045a752648" providerId="LiveId" clId="{3CCD61C9-DA0F-4ADE-AC18-1F57564CD431}" dt="2024-03-29T07:52:19.574" v="3312" actId="21"/>
          <ac:spMkLst>
            <pc:docMk/>
            <pc:sldMk cId="0" sldId="271"/>
            <ac:spMk id="11" creationId="{00000000-0000-0000-0000-000000000000}"/>
          </ac:spMkLst>
        </pc:spChg>
        <pc:spChg chg="del mod">
          <ac:chgData name="Andriyana Eftimova" userId="46c540045a752648" providerId="LiveId" clId="{3CCD61C9-DA0F-4ADE-AC18-1F57564CD431}" dt="2024-03-29T07:52:51.579" v="3321"/>
          <ac:spMkLst>
            <pc:docMk/>
            <pc:sldMk cId="0" sldId="271"/>
            <ac:spMk id="12" creationId="{6D0B7F5A-C789-4ADE-D3FD-1C8BC40B349F}"/>
          </ac:spMkLst>
        </pc:spChg>
        <pc:grpChg chg="del">
          <ac:chgData name="Andriyana Eftimova" userId="46c540045a752648" providerId="LiveId" clId="{3CCD61C9-DA0F-4ADE-AC18-1F57564CD431}" dt="2024-03-29T07:52:06.484" v="3309" actId="21"/>
          <ac:grpSpMkLst>
            <pc:docMk/>
            <pc:sldMk cId="0" sldId="271"/>
            <ac:grpSpMk id="3" creationId="{00000000-0000-0000-0000-000000000000}"/>
          </ac:grpSpMkLst>
        </pc:grpChg>
      </pc:sldChg>
      <pc:sldChg chg="addSp modSp del mod">
        <pc:chgData name="Andriyana Eftimova" userId="46c540045a752648" providerId="LiveId" clId="{3CCD61C9-DA0F-4ADE-AC18-1F57564CD431}" dt="2024-03-21T11:46:47.410" v="897" actId="47"/>
        <pc:sldMkLst>
          <pc:docMk/>
          <pc:sldMk cId="317386719" sldId="272"/>
        </pc:sldMkLst>
        <pc:spChg chg="mod">
          <ac:chgData name="Andriyana Eftimova" userId="46c540045a752648" providerId="LiveId" clId="{3CCD61C9-DA0F-4ADE-AC18-1F57564CD431}" dt="2024-03-05T10:59:44.891" v="50" actId="6549"/>
          <ac:spMkLst>
            <pc:docMk/>
            <pc:sldMk cId="317386719" sldId="272"/>
            <ac:spMk id="2" creationId="{FFDF2C93-4F86-EF9A-8CED-A74788DA1A61}"/>
          </ac:spMkLst>
        </pc:spChg>
        <pc:spChg chg="mod">
          <ac:chgData name="Andriyana Eftimova" userId="46c540045a752648" providerId="LiveId" clId="{3CCD61C9-DA0F-4ADE-AC18-1F57564CD431}" dt="2024-03-05T10:59:52.210" v="53" actId="27636"/>
          <ac:spMkLst>
            <pc:docMk/>
            <pc:sldMk cId="317386719" sldId="272"/>
            <ac:spMk id="3" creationId="{ED95E521-B08B-F347-DE72-CA0E0679A4D5}"/>
          </ac:spMkLst>
        </pc:spChg>
        <pc:picChg chg="add mod">
          <ac:chgData name="Andriyana Eftimova" userId="46c540045a752648" providerId="LiveId" clId="{3CCD61C9-DA0F-4ADE-AC18-1F57564CD431}" dt="2024-03-05T10:59:55.428" v="54" actId="1076"/>
          <ac:picMkLst>
            <pc:docMk/>
            <pc:sldMk cId="317386719" sldId="272"/>
            <ac:picMk id="5" creationId="{30107248-780B-54DB-2AC7-C4CB594E5894}"/>
          </ac:picMkLst>
        </pc:picChg>
      </pc:sldChg>
      <pc:sldChg chg="addSp delSp modSp del mod">
        <pc:chgData name="Andriyana Eftimova" userId="46c540045a752648" providerId="LiveId" clId="{3CCD61C9-DA0F-4ADE-AC18-1F57564CD431}" dt="2024-03-29T07:13:14.220" v="2937" actId="47"/>
        <pc:sldMkLst>
          <pc:docMk/>
          <pc:sldMk cId="350156901" sldId="273"/>
        </pc:sldMkLst>
        <pc:spChg chg="del mod">
          <ac:chgData name="Andriyana Eftimova" userId="46c540045a752648" providerId="LiveId" clId="{3CCD61C9-DA0F-4ADE-AC18-1F57564CD431}" dt="2024-03-21T11:38:30.636" v="673" actId="478"/>
          <ac:spMkLst>
            <pc:docMk/>
            <pc:sldMk cId="350156901" sldId="273"/>
            <ac:spMk id="2" creationId="{28726825-E6C1-1237-B439-232B2CC9751F}"/>
          </ac:spMkLst>
        </pc:spChg>
        <pc:spChg chg="add mod">
          <ac:chgData name="Andriyana Eftimova" userId="46c540045a752648" providerId="LiveId" clId="{3CCD61C9-DA0F-4ADE-AC18-1F57564CD431}" dt="2024-03-28T20:05:10.467" v="2708" actId="14100"/>
          <ac:spMkLst>
            <pc:docMk/>
            <pc:sldMk cId="350156901" sldId="273"/>
            <ac:spMk id="2" creationId="{84F28D1C-886F-0C94-6FE6-765DF6D72303}"/>
          </ac:spMkLst>
        </pc:spChg>
        <pc:spChg chg="add del">
          <ac:chgData name="Andriyana Eftimova" userId="46c540045a752648" providerId="LiveId" clId="{3CCD61C9-DA0F-4ADE-AC18-1F57564CD431}" dt="2024-03-21T11:34:03.227" v="599" actId="11529"/>
          <ac:spMkLst>
            <pc:docMk/>
            <pc:sldMk cId="350156901" sldId="273"/>
            <ac:spMk id="3" creationId="{DA01A449-9311-D3DE-7F86-67C806CAF55A}"/>
          </ac:spMkLst>
        </pc:spChg>
        <pc:spChg chg="mod">
          <ac:chgData name="Andriyana Eftimova" userId="46c540045a752648" providerId="LiveId" clId="{3CCD61C9-DA0F-4ADE-AC18-1F57564CD431}" dt="2024-03-28T20:05:27.918" v="2710" actId="27636"/>
          <ac:spMkLst>
            <pc:docMk/>
            <pc:sldMk cId="350156901" sldId="273"/>
            <ac:spMk id="4" creationId="{F881A88D-8975-8FB3-4C37-61A02249FF07}"/>
          </ac:spMkLst>
        </pc:spChg>
        <pc:spChg chg="add mod">
          <ac:chgData name="Andriyana Eftimova" userId="46c540045a752648" providerId="LiveId" clId="{3CCD61C9-DA0F-4ADE-AC18-1F57564CD431}" dt="2024-03-21T11:39:07.098" v="710" actId="2711"/>
          <ac:spMkLst>
            <pc:docMk/>
            <pc:sldMk cId="350156901" sldId="273"/>
            <ac:spMk id="7" creationId="{E993DD1F-ED54-55EC-BC5E-C8CF4C5539D9}"/>
          </ac:spMkLst>
        </pc:spChg>
        <pc:graphicFrameChg chg="add mod modGraphic">
          <ac:chgData name="Andriyana Eftimova" userId="46c540045a752648" providerId="LiveId" clId="{3CCD61C9-DA0F-4ADE-AC18-1F57564CD431}" dt="2024-03-28T17:50:24.179" v="2378" actId="6549"/>
          <ac:graphicFrameMkLst>
            <pc:docMk/>
            <pc:sldMk cId="350156901" sldId="273"/>
            <ac:graphicFrameMk id="5" creationId="{3A537499-F755-A419-0EEB-89D9E4826945}"/>
          </ac:graphicFrameMkLst>
        </pc:graphicFrameChg>
        <pc:picChg chg="add del">
          <ac:chgData name="Andriyana Eftimova" userId="46c540045a752648" providerId="LiveId" clId="{3CCD61C9-DA0F-4ADE-AC18-1F57564CD431}" dt="2024-03-21T11:35:14.601" v="605" actId="478"/>
          <ac:picMkLst>
            <pc:docMk/>
            <pc:sldMk cId="350156901" sldId="273"/>
            <ac:picMk id="1026" creationId="{E93874C9-1EF8-41E0-3DF0-E174797994AC}"/>
          </ac:picMkLst>
        </pc:picChg>
        <pc:picChg chg="del mod">
          <ac:chgData name="Andriyana Eftimova" userId="46c540045a752648" providerId="LiveId" clId="{3CCD61C9-DA0F-4ADE-AC18-1F57564CD431}" dt="2024-03-28T18:44:00.867" v="2407" actId="21"/>
          <ac:picMkLst>
            <pc:docMk/>
            <pc:sldMk cId="350156901" sldId="273"/>
            <ac:picMk id="1028" creationId="{7400AB73-A5E2-8549-94EB-C385BB5159FF}"/>
          </ac:picMkLst>
        </pc:picChg>
      </pc:sldChg>
      <pc:sldChg chg="del">
        <pc:chgData name="Andriyana Eftimova" userId="46c540045a752648" providerId="LiveId" clId="{3CCD61C9-DA0F-4ADE-AC18-1F57564CD431}" dt="2024-02-26T10:01:41.397" v="2" actId="47"/>
        <pc:sldMkLst>
          <pc:docMk/>
          <pc:sldMk cId="2338277397" sldId="274"/>
        </pc:sldMkLst>
      </pc:sldChg>
      <pc:sldChg chg="addSp delSp modSp mod modClrScheme delDesignElem chgLayout">
        <pc:chgData name="Andriyana Eftimova" userId="46c540045a752648" providerId="LiveId" clId="{3CCD61C9-DA0F-4ADE-AC18-1F57564CD431}" dt="2024-03-22T10:46:56.412" v="1068" actId="26606"/>
        <pc:sldMkLst>
          <pc:docMk/>
          <pc:sldMk cId="3890285658" sldId="275"/>
        </pc:sldMkLst>
        <pc:spChg chg="del mod ord">
          <ac:chgData name="Andriyana Eftimova" userId="46c540045a752648" providerId="LiveId" clId="{3CCD61C9-DA0F-4ADE-AC18-1F57564CD431}" dt="2024-03-22T10:46:26.846" v="1060" actId="700"/>
          <ac:spMkLst>
            <pc:docMk/>
            <pc:sldMk cId="3890285658" sldId="275"/>
            <ac:spMk id="2" creationId="{8CB78AD0-C002-48E6-DDAF-2F2E5DF0626F}"/>
          </ac:spMkLst>
        </pc:spChg>
        <pc:spChg chg="add del mod">
          <ac:chgData name="Andriyana Eftimova" userId="46c540045a752648" providerId="LiveId" clId="{3CCD61C9-DA0F-4ADE-AC18-1F57564CD431}" dt="2024-03-22T10:46:05.094" v="1056"/>
          <ac:spMkLst>
            <pc:docMk/>
            <pc:sldMk cId="3890285658" sldId="275"/>
            <ac:spMk id="5" creationId="{852FA3FC-8210-B1D5-C234-677F237388C8}"/>
          </ac:spMkLst>
        </pc:spChg>
        <pc:spChg chg="add del">
          <ac:chgData name="Andriyana Eftimova" userId="46c540045a752648" providerId="LiveId" clId="{3CCD61C9-DA0F-4ADE-AC18-1F57564CD431}" dt="2024-03-22T10:46:26.846" v="1060" actId="700"/>
          <ac:spMkLst>
            <pc:docMk/>
            <pc:sldMk cId="3890285658" sldId="275"/>
            <ac:spMk id="7" creationId="{C1DD1A8A-57D5-4A81-AD04-532B043C5611}"/>
          </ac:spMkLst>
        </pc:spChg>
        <pc:spChg chg="add del mod">
          <ac:chgData name="Andriyana Eftimova" userId="46c540045a752648" providerId="LiveId" clId="{3CCD61C9-DA0F-4ADE-AC18-1F57564CD431}" dt="2024-03-22T10:45:38.352" v="1047"/>
          <ac:spMkLst>
            <pc:docMk/>
            <pc:sldMk cId="3890285658" sldId="275"/>
            <ac:spMk id="9" creationId="{4EBD3B77-1DDD-2859-E742-B988E0FEB91A}"/>
          </ac:spMkLst>
        </pc:spChg>
        <pc:spChg chg="add del">
          <ac:chgData name="Andriyana Eftimova" userId="46c540045a752648" providerId="LiveId" clId="{3CCD61C9-DA0F-4ADE-AC18-1F57564CD431}" dt="2024-03-22T10:46:26.846" v="1060" actId="700"/>
          <ac:spMkLst>
            <pc:docMk/>
            <pc:sldMk cId="3890285658" sldId="275"/>
            <ac:spMk id="10" creationId="{007891EC-4501-44ED-A8C8-B11B6DB767AB}"/>
          </ac:spMkLst>
        </pc:spChg>
        <pc:spChg chg="add del">
          <ac:chgData name="Andriyana Eftimova" userId="46c540045a752648" providerId="LiveId" clId="{3CCD61C9-DA0F-4ADE-AC18-1F57564CD431}" dt="2024-03-22T10:46:32.830" v="1062" actId="26606"/>
          <ac:spMkLst>
            <pc:docMk/>
            <pc:sldMk cId="3890285658" sldId="275"/>
            <ac:spMk id="12" creationId="{AB8C311F-7253-4AED-9701-7FC0708C41C7}"/>
          </ac:spMkLst>
        </pc:spChg>
        <pc:spChg chg="add del">
          <ac:chgData name="Andriyana Eftimova" userId="46c540045a752648" providerId="LiveId" clId="{3CCD61C9-DA0F-4ADE-AC18-1F57564CD431}" dt="2024-03-22T10:46:32.830" v="1062" actId="26606"/>
          <ac:spMkLst>
            <pc:docMk/>
            <pc:sldMk cId="3890285658" sldId="275"/>
            <ac:spMk id="13" creationId="{2633B3B5-CC90-43F0-8714-D31D1F3F0209}"/>
          </ac:spMkLst>
        </pc:spChg>
        <pc:spChg chg="add del">
          <ac:chgData name="Andriyana Eftimova" userId="46c540045a752648" providerId="LiveId" clId="{3CCD61C9-DA0F-4ADE-AC18-1F57564CD431}" dt="2024-03-22T10:46:32.830" v="1062" actId="26606"/>
          <ac:spMkLst>
            <pc:docMk/>
            <pc:sldMk cId="3890285658" sldId="275"/>
            <ac:spMk id="14" creationId="{E2384209-CB15-4CDF-9D31-C44FD9A3F20D}"/>
          </ac:spMkLst>
        </pc:spChg>
        <pc:spChg chg="add del">
          <ac:chgData name="Andriyana Eftimova" userId="46c540045a752648" providerId="LiveId" clId="{3CCD61C9-DA0F-4ADE-AC18-1F57564CD431}" dt="2024-03-22T10:46:32.830" v="1062" actId="26606"/>
          <ac:spMkLst>
            <pc:docMk/>
            <pc:sldMk cId="3890285658" sldId="275"/>
            <ac:spMk id="15" creationId="{A8D57A06-A426-446D-B02C-A2DC6B62E45E}"/>
          </ac:spMkLst>
        </pc:spChg>
        <pc:spChg chg="add del">
          <ac:chgData name="Andriyana Eftimova" userId="46c540045a752648" providerId="LiveId" clId="{3CCD61C9-DA0F-4ADE-AC18-1F57564CD431}" dt="2024-03-22T10:46:56.412" v="1068" actId="26606"/>
          <ac:spMkLst>
            <pc:docMk/>
            <pc:sldMk cId="3890285658" sldId="275"/>
            <ac:spMk id="16" creationId="{3B432D73-5C38-474F-AF96-A3228731BF36}"/>
          </ac:spMkLst>
        </pc:spChg>
        <pc:spChg chg="add del">
          <ac:chgData name="Andriyana Eftimova" userId="46c540045a752648" providerId="LiveId" clId="{3CCD61C9-DA0F-4ADE-AC18-1F57564CD431}" dt="2024-03-22T10:46:56.409" v="1067" actId="26606"/>
          <ac:spMkLst>
            <pc:docMk/>
            <pc:sldMk cId="3890285658" sldId="275"/>
            <ac:spMk id="21" creationId="{ED55A19D-297C-4231-AD1F-08EF9B4AA8F4}"/>
          </ac:spMkLst>
        </pc:spChg>
        <pc:spChg chg="add del">
          <ac:chgData name="Andriyana Eftimova" userId="46c540045a752648" providerId="LiveId" clId="{3CCD61C9-DA0F-4ADE-AC18-1F57564CD431}" dt="2024-03-22T10:46:56.409" v="1067" actId="26606"/>
          <ac:spMkLst>
            <pc:docMk/>
            <pc:sldMk cId="3890285658" sldId="275"/>
            <ac:spMk id="23" creationId="{EBAB6C56-3D38-4923-996E-BD474BBB91E9}"/>
          </ac:spMkLst>
        </pc:spChg>
        <pc:spChg chg="add del">
          <ac:chgData name="Andriyana Eftimova" userId="46c540045a752648" providerId="LiveId" clId="{3CCD61C9-DA0F-4ADE-AC18-1F57564CD431}" dt="2024-03-22T10:46:56.409" v="1067" actId="26606"/>
          <ac:spMkLst>
            <pc:docMk/>
            <pc:sldMk cId="3890285658" sldId="275"/>
            <ac:spMk id="25" creationId="{20CD21DB-082D-417D-A5AB-FC838AF9D944}"/>
          </ac:spMkLst>
        </pc:spChg>
        <pc:spChg chg="add">
          <ac:chgData name="Andriyana Eftimova" userId="46c540045a752648" providerId="LiveId" clId="{3CCD61C9-DA0F-4ADE-AC18-1F57564CD431}" dt="2024-03-22T10:46:56.412" v="1068" actId="26606"/>
          <ac:spMkLst>
            <pc:docMk/>
            <pc:sldMk cId="3890285658" sldId="275"/>
            <ac:spMk id="27" creationId="{3B432D73-5C38-474F-AF96-A3228731BF36}"/>
          </ac:spMkLst>
        </pc:spChg>
        <pc:picChg chg="add mod">
          <ac:chgData name="Andriyana Eftimova" userId="46c540045a752648" providerId="LiveId" clId="{3CCD61C9-DA0F-4ADE-AC18-1F57564CD431}" dt="2024-03-22T10:46:56.409" v="1067" actId="26606"/>
          <ac:picMkLst>
            <pc:docMk/>
            <pc:sldMk cId="3890285658" sldId="275"/>
            <ac:picMk id="4" creationId="{3F8C23AB-5A0A-066B-729E-BC677BC23A2D}"/>
          </ac:picMkLst>
        </pc:picChg>
        <pc:picChg chg="del mod">
          <ac:chgData name="Andriyana Eftimova" userId="46c540045a752648" providerId="LiveId" clId="{3CCD61C9-DA0F-4ADE-AC18-1F57564CD431}" dt="2024-03-22T10:46:05.073" v="1054" actId="21"/>
          <ac:picMkLst>
            <pc:docMk/>
            <pc:sldMk cId="3890285658" sldId="275"/>
            <ac:picMk id="6" creationId="{B4D0C9EB-6F2D-2B5D-F01B-F10EA49D96B8}"/>
          </ac:picMkLst>
        </pc:picChg>
        <pc:picChg chg="add del mod">
          <ac:chgData name="Andriyana Eftimova" userId="46c540045a752648" providerId="LiveId" clId="{3CCD61C9-DA0F-4ADE-AC18-1F57564CD431}" dt="2024-03-22T10:45:46.814" v="1049" actId="478"/>
          <ac:picMkLst>
            <pc:docMk/>
            <pc:sldMk cId="3890285658" sldId="275"/>
            <ac:picMk id="8" creationId="{D7899F90-35F7-BD07-2F56-E5EB7E6410A7}"/>
          </ac:picMkLst>
        </pc:picChg>
      </pc:sldChg>
      <pc:sldChg chg="del">
        <pc:chgData name="Andriyana Eftimova" userId="46c540045a752648" providerId="LiveId" clId="{3CCD61C9-DA0F-4ADE-AC18-1F57564CD431}" dt="2024-02-26T10:01:36.754" v="0" actId="47"/>
        <pc:sldMkLst>
          <pc:docMk/>
          <pc:sldMk cId="1090963268" sldId="276"/>
        </pc:sldMkLst>
      </pc:sldChg>
      <pc:sldChg chg="del">
        <pc:chgData name="Andriyana Eftimova" userId="46c540045a752648" providerId="LiveId" clId="{3CCD61C9-DA0F-4ADE-AC18-1F57564CD431}" dt="2024-02-26T10:01:38.758" v="1" actId="47"/>
        <pc:sldMkLst>
          <pc:docMk/>
          <pc:sldMk cId="3459969704" sldId="277"/>
        </pc:sldMkLst>
      </pc:sldChg>
      <pc:sldChg chg="addSp delSp ord delDesignElem">
        <pc:chgData name="Andriyana Eftimova" userId="46c540045a752648" providerId="LiveId" clId="{3CCD61C9-DA0F-4ADE-AC18-1F57564CD431}" dt="2024-03-28T16:37:05.673" v="2180"/>
        <pc:sldMkLst>
          <pc:docMk/>
          <pc:sldMk cId="416950133" sldId="278"/>
        </pc:sldMkLst>
        <pc:spChg chg="add del">
          <ac:chgData name="Andriyana Eftimova" userId="46c540045a752648" providerId="LiveId" clId="{3CCD61C9-DA0F-4ADE-AC18-1F57564CD431}" dt="2024-03-28T16:35:35.939" v="2114"/>
          <ac:spMkLst>
            <pc:docMk/>
            <pc:sldMk cId="416950133" sldId="278"/>
            <ac:spMk id="1063" creationId="{D067A139-86EB-480F-AE6B-AF8092F215E4}"/>
          </ac:spMkLst>
        </pc:spChg>
        <pc:spChg chg="add del">
          <ac:chgData name="Andriyana Eftimova" userId="46c540045a752648" providerId="LiveId" clId="{3CCD61C9-DA0F-4ADE-AC18-1F57564CD431}" dt="2024-03-28T16:35:35.939" v="2114"/>
          <ac:spMkLst>
            <pc:docMk/>
            <pc:sldMk cId="416950133" sldId="278"/>
            <ac:spMk id="1065" creationId="{4E252378-AA68-427C-BF69-E4434E447DB5}"/>
          </ac:spMkLst>
        </pc:spChg>
        <pc:grpChg chg="add del">
          <ac:chgData name="Andriyana Eftimova" userId="46c540045a752648" providerId="LiveId" clId="{3CCD61C9-DA0F-4ADE-AC18-1F57564CD431}" dt="2024-03-28T16:35:35.939" v="2114"/>
          <ac:grpSpMkLst>
            <pc:docMk/>
            <pc:sldMk cId="416950133" sldId="278"/>
            <ac:grpSpMk id="1067" creationId="{65E8C853-59EA-4FCB-BB4E-1B0AEEA408EB}"/>
          </ac:grpSpMkLst>
        </pc:grpChg>
        <pc:cxnChg chg="add del">
          <ac:chgData name="Andriyana Eftimova" userId="46c540045a752648" providerId="LiveId" clId="{3CCD61C9-DA0F-4ADE-AC18-1F57564CD431}" dt="2024-03-28T16:35:35.939" v="2114"/>
          <ac:cxnSpMkLst>
            <pc:docMk/>
            <pc:sldMk cId="416950133" sldId="278"/>
            <ac:cxnSpMk id="1053" creationId="{8FD48FB1-66D8-4676-B0AA-C139A1DB78D1}"/>
          </ac:cxnSpMkLst>
        </pc:cxnChg>
        <pc:cxnChg chg="add del">
          <ac:chgData name="Andriyana Eftimova" userId="46c540045a752648" providerId="LiveId" clId="{3CCD61C9-DA0F-4ADE-AC18-1F57564CD431}" dt="2024-03-28T16:35:35.939" v="2114"/>
          <ac:cxnSpMkLst>
            <pc:docMk/>
            <pc:sldMk cId="416950133" sldId="278"/>
            <ac:cxnSpMk id="1055" creationId="{F033F5AE-6728-4F19-8DED-658E674B31B9}"/>
          </ac:cxnSpMkLst>
        </pc:cxnChg>
        <pc:cxnChg chg="add del">
          <ac:chgData name="Andriyana Eftimova" userId="46c540045a752648" providerId="LiveId" clId="{3CCD61C9-DA0F-4ADE-AC18-1F57564CD431}" dt="2024-03-28T16:35:35.939" v="2114"/>
          <ac:cxnSpMkLst>
            <pc:docMk/>
            <pc:sldMk cId="416950133" sldId="278"/>
            <ac:cxnSpMk id="1057" creationId="{82C7D74A-18BA-4709-A808-44E8815C4430}"/>
          </ac:cxnSpMkLst>
        </pc:cxnChg>
        <pc:cxnChg chg="add del">
          <ac:chgData name="Andriyana Eftimova" userId="46c540045a752648" providerId="LiveId" clId="{3CCD61C9-DA0F-4ADE-AC18-1F57564CD431}" dt="2024-03-28T16:35:35.939" v="2114"/>
          <ac:cxnSpMkLst>
            <pc:docMk/>
            <pc:sldMk cId="416950133" sldId="278"/>
            <ac:cxnSpMk id="1059" creationId="{B5164A3F-1561-4039-8185-AB0EEB713EA7}"/>
          </ac:cxnSpMkLst>
        </pc:cxnChg>
        <pc:cxnChg chg="add del">
          <ac:chgData name="Andriyana Eftimova" userId="46c540045a752648" providerId="LiveId" clId="{3CCD61C9-DA0F-4ADE-AC18-1F57564CD431}" dt="2024-03-28T16:35:35.939" v="2114"/>
          <ac:cxnSpMkLst>
            <pc:docMk/>
            <pc:sldMk cId="416950133" sldId="278"/>
            <ac:cxnSpMk id="1061" creationId="{2A35DB53-42BE-460E-9CA1-1294C98463CB}"/>
          </ac:cxnSpMkLst>
        </pc:cxnChg>
      </pc:sldChg>
      <pc:sldChg chg="addSp delSp modSp new mod ord setBg">
        <pc:chgData name="Andriyana Eftimova" userId="46c540045a752648" providerId="LiveId" clId="{3CCD61C9-DA0F-4ADE-AC18-1F57564CD431}" dt="2024-03-01T08:59:03.194" v="48"/>
        <pc:sldMkLst>
          <pc:docMk/>
          <pc:sldMk cId="3909338733" sldId="279"/>
        </pc:sldMkLst>
        <pc:spChg chg="mod">
          <ac:chgData name="Andriyana Eftimova" userId="46c540045a752648" providerId="LiveId" clId="{3CCD61C9-DA0F-4ADE-AC18-1F57564CD431}" dt="2024-03-01T08:58:54.002" v="46" actId="26606"/>
          <ac:spMkLst>
            <pc:docMk/>
            <pc:sldMk cId="3909338733" sldId="279"/>
            <ac:spMk id="2" creationId="{AA1CAA3B-4B68-855B-1A12-431CF21FF0D2}"/>
          </ac:spMkLst>
        </pc:spChg>
        <pc:spChg chg="del">
          <ac:chgData name="Andriyana Eftimova" userId="46c540045a752648" providerId="LiveId" clId="{3CCD61C9-DA0F-4ADE-AC18-1F57564CD431}" dt="2024-03-01T08:58:54.002" v="46" actId="26606"/>
          <ac:spMkLst>
            <pc:docMk/>
            <pc:sldMk cId="3909338733" sldId="279"/>
            <ac:spMk id="3" creationId="{BA58C4BC-0BAB-61D1-059F-C23B54D0F45E}"/>
          </ac:spMkLst>
        </pc:spChg>
        <pc:spChg chg="add">
          <ac:chgData name="Andriyana Eftimova" userId="46c540045a752648" providerId="LiveId" clId="{3CCD61C9-DA0F-4ADE-AC18-1F57564CD431}" dt="2024-03-01T08:58:54.002" v="46" actId="26606"/>
          <ac:spMkLst>
            <pc:docMk/>
            <pc:sldMk cId="3909338733" sldId="279"/>
            <ac:spMk id="9" creationId="{C1DD1A8A-57D5-4A81-AD04-532B043C5611}"/>
          </ac:spMkLst>
        </pc:spChg>
        <pc:spChg chg="add">
          <ac:chgData name="Andriyana Eftimova" userId="46c540045a752648" providerId="LiveId" clId="{3CCD61C9-DA0F-4ADE-AC18-1F57564CD431}" dt="2024-03-01T08:58:54.002" v="46" actId="26606"/>
          <ac:spMkLst>
            <pc:docMk/>
            <pc:sldMk cId="3909338733" sldId="279"/>
            <ac:spMk id="11" creationId="{007891EC-4501-44ED-A8C8-B11B6DB767AB}"/>
          </ac:spMkLst>
        </pc:spChg>
        <pc:picChg chg="add">
          <ac:chgData name="Andriyana Eftimova" userId="46c540045a752648" providerId="LiveId" clId="{3CCD61C9-DA0F-4ADE-AC18-1F57564CD431}" dt="2024-03-01T08:58:54.002" v="46" actId="26606"/>
          <ac:picMkLst>
            <pc:docMk/>
            <pc:sldMk cId="3909338733" sldId="279"/>
            <ac:picMk id="5" creationId="{854610A8-402C-0930-3ACA-8248BD6E5107}"/>
          </ac:picMkLst>
        </pc:picChg>
      </pc:sldChg>
      <pc:sldChg chg="del">
        <pc:chgData name="Andriyana Eftimova" userId="46c540045a752648" providerId="LiveId" clId="{3CCD61C9-DA0F-4ADE-AC18-1F57564CD431}" dt="2024-02-26T10:01:45.785" v="3" actId="47"/>
        <pc:sldMkLst>
          <pc:docMk/>
          <pc:sldMk cId="3982853765" sldId="279"/>
        </pc:sldMkLst>
      </pc:sldChg>
      <pc:sldChg chg="new del">
        <pc:chgData name="Andriyana Eftimova" userId="46c540045a752648" providerId="LiveId" clId="{3CCD61C9-DA0F-4ADE-AC18-1F57564CD431}" dt="2024-03-10T13:29:47.320" v="73" actId="47"/>
        <pc:sldMkLst>
          <pc:docMk/>
          <pc:sldMk cId="1873121945" sldId="280"/>
        </pc:sldMkLst>
      </pc:sldChg>
      <pc:sldChg chg="addSp delSp modSp add del mod ord setBg delDesignElem">
        <pc:chgData name="Andriyana Eftimova" userId="46c540045a752648" providerId="LiveId" clId="{3CCD61C9-DA0F-4ADE-AC18-1F57564CD431}" dt="2024-03-29T07:31:37.330" v="3092" actId="47"/>
        <pc:sldMkLst>
          <pc:docMk/>
          <pc:sldMk cId="1729510304" sldId="285"/>
        </pc:sldMkLst>
        <pc:spChg chg="add mod">
          <ac:chgData name="Andriyana Eftimova" userId="46c540045a752648" providerId="LiveId" clId="{3CCD61C9-DA0F-4ADE-AC18-1F57564CD431}" dt="2024-03-25T09:33:58.430" v="1101" actId="20577"/>
          <ac:spMkLst>
            <pc:docMk/>
            <pc:sldMk cId="1729510304" sldId="285"/>
            <ac:spMk id="2" creationId="{CF8774FF-0F30-CFF6-8407-D6E20582AF2F}"/>
          </ac:spMkLst>
        </pc:spChg>
        <pc:spChg chg="del">
          <ac:chgData name="Andriyana Eftimova" userId="46c540045a752648" providerId="LiveId" clId="{3CCD61C9-DA0F-4ADE-AC18-1F57564CD431}" dt="2024-03-10T13:29:45.306" v="72"/>
          <ac:spMkLst>
            <pc:docMk/>
            <pc:sldMk cId="1729510304" sldId="285"/>
            <ac:spMk id="5" creationId="{42A4FC2C-047E-45A5-965D-8E1E3BF09BC6}"/>
          </ac:spMkLst>
        </pc:spChg>
        <pc:spChg chg="add del mod">
          <ac:chgData name="Andriyana Eftimova" userId="46c540045a752648" providerId="LiveId" clId="{3CCD61C9-DA0F-4ADE-AC18-1F57564CD431}" dt="2024-03-29T06:59:59.873" v="2837"/>
          <ac:spMkLst>
            <pc:docMk/>
            <pc:sldMk cId="1729510304" sldId="285"/>
            <ac:spMk id="5" creationId="{8299573A-01C2-5A91-F78A-36926A63B09F}"/>
          </ac:spMkLst>
        </pc:spChg>
        <pc:spChg chg="add mod">
          <ac:chgData name="Andriyana Eftimova" userId="46c540045a752648" providerId="LiveId" clId="{3CCD61C9-DA0F-4ADE-AC18-1F57564CD431}" dt="2024-03-18T12:31:11.649" v="326" actId="2711"/>
          <ac:spMkLst>
            <pc:docMk/>
            <pc:sldMk cId="1729510304" sldId="285"/>
            <ac:spMk id="7" creationId="{1087B126-2311-F441-71FD-6B36556D73E8}"/>
          </ac:spMkLst>
        </pc:spChg>
        <pc:spChg chg="add del mod">
          <ac:chgData name="Andriyana Eftimova" userId="46c540045a752648" providerId="LiveId" clId="{3CCD61C9-DA0F-4ADE-AC18-1F57564CD431}" dt="2024-03-28T17:50:50.902" v="2381"/>
          <ac:spMkLst>
            <pc:docMk/>
            <pc:sldMk cId="1729510304" sldId="285"/>
            <ac:spMk id="8" creationId="{DBD8D78E-775E-3495-71B9-A92B52E34239}"/>
          </ac:spMkLst>
        </pc:spChg>
        <pc:picChg chg="add mod">
          <ac:chgData name="Andriyana Eftimova" userId="46c540045a752648" providerId="LiveId" clId="{3CCD61C9-DA0F-4ADE-AC18-1F57564CD431}" dt="2024-03-11T10:11:24.953" v="112"/>
          <ac:picMkLst>
            <pc:docMk/>
            <pc:sldMk cId="1729510304" sldId="285"/>
            <ac:picMk id="2" creationId="{9DC21AAB-E477-94DC-CA17-5C7DEA5591B6}"/>
          </ac:picMkLst>
        </pc:picChg>
        <pc:picChg chg="add mod">
          <ac:chgData name="Andriyana Eftimova" userId="46c540045a752648" providerId="LiveId" clId="{3CCD61C9-DA0F-4ADE-AC18-1F57564CD431}" dt="2024-03-25T09:25:04.665" v="1073" actId="1076"/>
          <ac:picMkLst>
            <pc:docMk/>
            <pc:sldMk cId="1729510304" sldId="285"/>
            <ac:picMk id="3" creationId="{801B50E3-524E-7ABA-22FB-E374D16BABA9}"/>
          </ac:picMkLst>
        </pc:picChg>
        <pc:picChg chg="mod">
          <ac:chgData name="Andriyana Eftimova" userId="46c540045a752648" providerId="LiveId" clId="{3CCD61C9-DA0F-4ADE-AC18-1F57564CD431}" dt="2024-03-25T09:33:44.675" v="1074" actId="1076"/>
          <ac:picMkLst>
            <pc:docMk/>
            <pc:sldMk cId="1729510304" sldId="285"/>
            <ac:picMk id="9" creationId="{76203264-2125-2C9B-00FA-95C49261FF2E}"/>
          </ac:picMkLst>
        </pc:picChg>
      </pc:sldChg>
      <pc:sldChg chg="addSp delSp modSp new mod ord modClrScheme chgLayout">
        <pc:chgData name="Andriyana Eftimova" userId="46c540045a752648" providerId="LiveId" clId="{3CCD61C9-DA0F-4ADE-AC18-1F57564CD431}" dt="2024-03-29T07:58:48.104" v="3403" actId="20577"/>
        <pc:sldMkLst>
          <pc:docMk/>
          <pc:sldMk cId="1655152278" sldId="286"/>
        </pc:sldMkLst>
        <pc:spChg chg="del">
          <ac:chgData name="Andriyana Eftimova" userId="46c540045a752648" providerId="LiveId" clId="{3CCD61C9-DA0F-4ADE-AC18-1F57564CD431}" dt="2024-03-21T11:30:58.994" v="588" actId="700"/>
          <ac:spMkLst>
            <pc:docMk/>
            <pc:sldMk cId="1655152278" sldId="286"/>
            <ac:spMk id="2" creationId="{6268FD39-8036-2540-869C-2155C85316BD}"/>
          </ac:spMkLst>
        </pc:spChg>
        <pc:spChg chg="add mod">
          <ac:chgData name="Andriyana Eftimova" userId="46c540045a752648" providerId="LiveId" clId="{3CCD61C9-DA0F-4ADE-AC18-1F57564CD431}" dt="2024-03-29T07:38:06.019" v="3115" actId="14100"/>
          <ac:spMkLst>
            <pc:docMk/>
            <pc:sldMk cId="1655152278" sldId="286"/>
            <ac:spMk id="2" creationId="{B071E815-B270-EB80-9F03-3CA7804EDD79}"/>
          </ac:spMkLst>
        </pc:spChg>
        <pc:spChg chg="add del mod">
          <ac:chgData name="Andriyana Eftimova" userId="46c540045a752648" providerId="LiveId" clId="{3CCD61C9-DA0F-4ADE-AC18-1F57564CD431}" dt="2024-03-28T17:47:31.116" v="2279"/>
          <ac:spMkLst>
            <pc:docMk/>
            <pc:sldMk cId="1655152278" sldId="286"/>
            <ac:spMk id="3" creationId="{3A7636D7-50FC-1E73-AF1E-F60658223244}"/>
          </ac:spMkLst>
        </pc:spChg>
        <pc:spChg chg="add del">
          <ac:chgData name="Andriyana Eftimova" userId="46c540045a752648" providerId="LiveId" clId="{3CCD61C9-DA0F-4ADE-AC18-1F57564CD431}" dt="2024-03-21T11:30:58.994" v="588" actId="700"/>
          <ac:spMkLst>
            <pc:docMk/>
            <pc:sldMk cId="1655152278" sldId="286"/>
            <ac:spMk id="3" creationId="{FC51FA02-237C-9CA2-5D3D-DA59D5B8318D}"/>
          </ac:spMkLst>
        </pc:spChg>
        <pc:spChg chg="add mod">
          <ac:chgData name="Andriyana Eftimova" userId="46c540045a752648" providerId="LiveId" clId="{3CCD61C9-DA0F-4ADE-AC18-1F57564CD431}" dt="2024-03-29T07:58:48.104" v="3403" actId="20577"/>
          <ac:spMkLst>
            <pc:docMk/>
            <pc:sldMk cId="1655152278" sldId="286"/>
            <ac:spMk id="5" creationId="{910AEC01-A930-FAEA-DCE8-F5ED40A86446}"/>
          </ac:spMkLst>
        </pc:spChg>
        <pc:spChg chg="add del mod">
          <ac:chgData name="Andriyana Eftimova" userId="46c540045a752648" providerId="LiveId" clId="{3CCD61C9-DA0F-4ADE-AC18-1F57564CD431}" dt="2024-03-29T07:05:01.396" v="2878"/>
          <ac:spMkLst>
            <pc:docMk/>
            <pc:sldMk cId="1655152278" sldId="286"/>
            <ac:spMk id="9" creationId="{F0AF78B3-E946-B15E-7B77-BB8420E1B415}"/>
          </ac:spMkLst>
        </pc:spChg>
        <pc:spChg chg="add mod">
          <ac:chgData name="Andriyana Eftimova" userId="46c540045a752648" providerId="LiveId" clId="{3CCD61C9-DA0F-4ADE-AC18-1F57564CD431}" dt="2024-03-29T07:02:06.212" v="2845" actId="1076"/>
          <ac:spMkLst>
            <pc:docMk/>
            <pc:sldMk cId="1655152278" sldId="286"/>
            <ac:spMk id="10" creationId="{9B14176D-A9ED-63DB-35CF-E7DE6ED5856A}"/>
          </ac:spMkLst>
        </pc:spChg>
        <pc:spChg chg="add del mod">
          <ac:chgData name="Andriyana Eftimova" userId="46c540045a752648" providerId="LiveId" clId="{3CCD61C9-DA0F-4ADE-AC18-1F57564CD431}" dt="2024-03-29T07:05:01.396" v="2876"/>
          <ac:spMkLst>
            <pc:docMk/>
            <pc:sldMk cId="1655152278" sldId="286"/>
            <ac:spMk id="11" creationId="{24AB213E-A384-9485-4AA6-90ED78C3803B}"/>
          </ac:spMkLst>
        </pc:spChg>
        <pc:spChg chg="add mod">
          <ac:chgData name="Andriyana Eftimova" userId="46c540045a752648" providerId="LiveId" clId="{3CCD61C9-DA0F-4ADE-AC18-1F57564CD431}" dt="2024-03-29T07:40:06.658" v="3133" actId="20577"/>
          <ac:spMkLst>
            <pc:docMk/>
            <pc:sldMk cId="1655152278" sldId="286"/>
            <ac:spMk id="12" creationId="{BA81254A-7287-12CC-EF57-8086AD85C950}"/>
          </ac:spMkLst>
        </pc:spChg>
        <pc:picChg chg="add del mod ord">
          <ac:chgData name="Andriyana Eftimova" userId="46c540045a752648" providerId="LiveId" clId="{3CCD61C9-DA0F-4ADE-AC18-1F57564CD431}" dt="2024-03-21T11:30:55.465" v="587" actId="22"/>
          <ac:picMkLst>
            <pc:docMk/>
            <pc:sldMk cId="1655152278" sldId="286"/>
            <ac:picMk id="5" creationId="{6724EF52-529C-2681-2F43-31A8893149CA}"/>
          </ac:picMkLst>
        </pc:picChg>
        <pc:picChg chg="add mod">
          <ac:chgData name="Andriyana Eftimova" userId="46c540045a752648" providerId="LiveId" clId="{3CCD61C9-DA0F-4ADE-AC18-1F57564CD431}" dt="2024-03-28T18:44:18.863" v="2411" actId="14100"/>
          <ac:picMkLst>
            <pc:docMk/>
            <pc:sldMk cId="1655152278" sldId="286"/>
            <ac:picMk id="6" creationId="{8349B7F5-8AB3-A191-C1DE-FBD7CE7C0BDE}"/>
          </ac:picMkLst>
        </pc:picChg>
        <pc:picChg chg="add del mod">
          <ac:chgData name="Andriyana Eftimova" userId="46c540045a752648" providerId="LiveId" clId="{3CCD61C9-DA0F-4ADE-AC18-1F57564CD431}" dt="2024-03-28T16:17:51.903" v="1847" actId="478"/>
          <ac:picMkLst>
            <pc:docMk/>
            <pc:sldMk cId="1655152278" sldId="286"/>
            <ac:picMk id="8" creationId="{6FAC09AF-C252-0761-4E79-B8A70A557E7A}"/>
          </ac:picMkLst>
        </pc:picChg>
        <pc:picChg chg="add mod">
          <ac:chgData name="Andriyana Eftimova" userId="46c540045a752648" providerId="LiveId" clId="{3CCD61C9-DA0F-4ADE-AC18-1F57564CD431}" dt="2024-03-28T17:48:04.444" v="2282" actId="1076"/>
          <ac:picMkLst>
            <pc:docMk/>
            <pc:sldMk cId="1655152278" sldId="286"/>
            <ac:picMk id="1026" creationId="{C4072D6F-027C-586E-8DF0-2D49EF63F427}"/>
          </ac:picMkLst>
        </pc:picChg>
        <pc:picChg chg="add mod">
          <ac:chgData name="Andriyana Eftimova" userId="46c540045a752648" providerId="LiveId" clId="{3CCD61C9-DA0F-4ADE-AC18-1F57564CD431}" dt="2024-03-21T11:30:53.009" v="585" actId="14100"/>
          <ac:picMkLst>
            <pc:docMk/>
            <pc:sldMk cId="1655152278" sldId="286"/>
            <ac:picMk id="1026" creationId="{E93874C9-1EF8-41E0-3DF0-E174797994AC}"/>
          </ac:picMkLst>
        </pc:picChg>
        <pc:picChg chg="add mod">
          <ac:chgData name="Andriyana Eftimova" userId="46c540045a752648" providerId="LiveId" clId="{3CCD61C9-DA0F-4ADE-AC18-1F57564CD431}" dt="2024-03-28T18:44:22.742" v="2412" actId="1076"/>
          <ac:picMkLst>
            <pc:docMk/>
            <pc:sldMk cId="1655152278" sldId="286"/>
            <ac:picMk id="1028" creationId="{7400AB73-A5E2-8549-94EB-C385BB5159FF}"/>
          </ac:picMkLst>
        </pc:picChg>
      </pc:sldChg>
      <pc:sldChg chg="new del">
        <pc:chgData name="Andriyana Eftimova" userId="46c540045a752648" providerId="LiveId" clId="{3CCD61C9-DA0F-4ADE-AC18-1F57564CD431}" dt="2024-03-12T13:18:02.559" v="269" actId="47"/>
        <pc:sldMkLst>
          <pc:docMk/>
          <pc:sldMk cId="3459760910" sldId="286"/>
        </pc:sldMkLst>
      </pc:sldChg>
      <pc:sldChg chg="addSp delSp modSp new del mod ord setBg">
        <pc:chgData name="Andriyana Eftimova" userId="46c540045a752648" providerId="LiveId" clId="{3CCD61C9-DA0F-4ADE-AC18-1F57564CD431}" dt="2024-03-29T07:31:38.987" v="3093" actId="47"/>
        <pc:sldMkLst>
          <pc:docMk/>
          <pc:sldMk cId="306403721" sldId="287"/>
        </pc:sldMkLst>
        <pc:spChg chg="mod ord">
          <ac:chgData name="Andriyana Eftimova" userId="46c540045a752648" providerId="LiveId" clId="{3CCD61C9-DA0F-4ADE-AC18-1F57564CD431}" dt="2024-03-22T09:32:43.070" v="973" actId="27636"/>
          <ac:spMkLst>
            <pc:docMk/>
            <pc:sldMk cId="306403721" sldId="287"/>
            <ac:spMk id="2" creationId="{A59FFA45-0130-A639-509E-0F36F84193F2}"/>
          </ac:spMkLst>
        </pc:spChg>
        <pc:spChg chg="del">
          <ac:chgData name="Andriyana Eftimova" userId="46c540045a752648" providerId="LiveId" clId="{3CCD61C9-DA0F-4ADE-AC18-1F57564CD431}" dt="2024-03-21T12:21:03.031" v="906" actId="931"/>
          <ac:spMkLst>
            <pc:docMk/>
            <pc:sldMk cId="306403721" sldId="287"/>
            <ac:spMk id="3" creationId="{468D259C-8536-6A51-487F-9E20A02648AA}"/>
          </ac:spMkLst>
        </pc:spChg>
        <pc:spChg chg="add mod">
          <ac:chgData name="Andriyana Eftimova" userId="46c540045a752648" providerId="LiveId" clId="{3CCD61C9-DA0F-4ADE-AC18-1F57564CD431}" dt="2024-03-28T18:57:39.079" v="2423" actId="21"/>
          <ac:spMkLst>
            <pc:docMk/>
            <pc:sldMk cId="306403721" sldId="287"/>
            <ac:spMk id="4" creationId="{645A10F1-9D40-CE3D-2FF7-C14CAB7438A2}"/>
          </ac:spMkLst>
        </pc:spChg>
        <pc:spChg chg="add del mod">
          <ac:chgData name="Andriyana Eftimova" userId="46c540045a752648" providerId="LiveId" clId="{3CCD61C9-DA0F-4ADE-AC18-1F57564CD431}" dt="2024-03-21T12:21:18.864" v="915"/>
          <ac:spMkLst>
            <pc:docMk/>
            <pc:sldMk cId="306403721" sldId="287"/>
            <ac:spMk id="6" creationId="{50B90171-7CC8-81D4-CD7C-1BD4B775DCD1}"/>
          </ac:spMkLst>
        </pc:spChg>
        <pc:spChg chg="add del">
          <ac:chgData name="Andriyana Eftimova" userId="46c540045a752648" providerId="LiveId" clId="{3CCD61C9-DA0F-4ADE-AC18-1F57564CD431}" dt="2024-03-21T12:36:37.473" v="943" actId="26606"/>
          <ac:spMkLst>
            <pc:docMk/>
            <pc:sldMk cId="306403721" sldId="287"/>
            <ac:spMk id="10" creationId="{16C5FA50-8D52-4617-AF91-5C7B1C8352F1}"/>
          </ac:spMkLst>
        </pc:spChg>
        <pc:spChg chg="add del">
          <ac:chgData name="Andriyana Eftimova" userId="46c540045a752648" providerId="LiveId" clId="{3CCD61C9-DA0F-4ADE-AC18-1F57564CD431}" dt="2024-03-21T12:36:37.473" v="943" actId="26606"/>
          <ac:spMkLst>
            <pc:docMk/>
            <pc:sldMk cId="306403721" sldId="287"/>
            <ac:spMk id="12" creationId="{E223798C-12AD-4B0C-A50C-D676347D67CF}"/>
          </ac:spMkLst>
        </pc:spChg>
        <pc:spChg chg="add del">
          <ac:chgData name="Andriyana Eftimova" userId="46c540045a752648" providerId="LiveId" clId="{3CCD61C9-DA0F-4ADE-AC18-1F57564CD431}" dt="2024-03-21T12:36:37.468" v="942" actId="26606"/>
          <ac:spMkLst>
            <pc:docMk/>
            <pc:sldMk cId="306403721" sldId="287"/>
            <ac:spMk id="16" creationId="{21D59FCE-03B7-DC21-B208-B7019CD5D5DB}"/>
          </ac:spMkLst>
        </pc:spChg>
        <pc:spChg chg="add del">
          <ac:chgData name="Andriyana Eftimova" userId="46c540045a752648" providerId="LiveId" clId="{3CCD61C9-DA0F-4ADE-AC18-1F57564CD431}" dt="2024-03-21T12:36:27.747" v="938" actId="26606"/>
          <ac:spMkLst>
            <pc:docMk/>
            <pc:sldMk cId="306403721" sldId="287"/>
            <ac:spMk id="17" creationId="{5DCB5928-DC7D-4612-9922-441966E15627}"/>
          </ac:spMkLst>
        </pc:spChg>
        <pc:spChg chg="add del">
          <ac:chgData name="Andriyana Eftimova" userId="46c540045a752648" providerId="LiveId" clId="{3CCD61C9-DA0F-4ADE-AC18-1F57564CD431}" dt="2024-03-21T12:36:27.747" v="938" actId="26606"/>
          <ac:spMkLst>
            <pc:docMk/>
            <pc:sldMk cId="306403721" sldId="287"/>
            <ac:spMk id="19" creationId="{682C1161-1736-45EC-99B7-33F3CAE9D517}"/>
          </ac:spMkLst>
        </pc:spChg>
        <pc:spChg chg="add del">
          <ac:chgData name="Andriyana Eftimova" userId="46c540045a752648" providerId="LiveId" clId="{3CCD61C9-DA0F-4ADE-AC18-1F57564CD431}" dt="2024-03-21T12:36:27.747" v="938" actId="26606"/>
          <ac:spMkLst>
            <pc:docMk/>
            <pc:sldMk cId="306403721" sldId="287"/>
            <ac:spMk id="21" creationId="{84D4DDB8-B68F-45B0-9F62-C4279996F672}"/>
          </ac:spMkLst>
        </pc:spChg>
        <pc:spChg chg="add del">
          <ac:chgData name="Andriyana Eftimova" userId="46c540045a752648" providerId="LiveId" clId="{3CCD61C9-DA0F-4ADE-AC18-1F57564CD431}" dt="2024-03-21T12:36:27.747" v="938" actId="26606"/>
          <ac:spMkLst>
            <pc:docMk/>
            <pc:sldMk cId="306403721" sldId="287"/>
            <ac:spMk id="23" creationId="{AF2F604E-43BE-4DC3-B983-E071523364F8}"/>
          </ac:spMkLst>
        </pc:spChg>
        <pc:spChg chg="add del">
          <ac:chgData name="Andriyana Eftimova" userId="46c540045a752648" providerId="LiveId" clId="{3CCD61C9-DA0F-4ADE-AC18-1F57564CD431}" dt="2024-03-21T12:36:27.747" v="938" actId="26606"/>
          <ac:spMkLst>
            <pc:docMk/>
            <pc:sldMk cId="306403721" sldId="287"/>
            <ac:spMk id="25" creationId="{08C9B587-E65E-4B52-B37C-ABEBB6E87928}"/>
          </ac:spMkLst>
        </pc:spChg>
        <pc:spChg chg="add del">
          <ac:chgData name="Andriyana Eftimova" userId="46c540045a752648" providerId="LiveId" clId="{3CCD61C9-DA0F-4ADE-AC18-1F57564CD431}" dt="2024-03-21T12:36:33.590" v="940" actId="26606"/>
          <ac:spMkLst>
            <pc:docMk/>
            <pc:sldMk cId="306403721" sldId="287"/>
            <ac:spMk id="27" creationId="{16C5FA50-8D52-4617-AF91-5C7B1C8352F1}"/>
          </ac:spMkLst>
        </pc:spChg>
        <pc:spChg chg="add del">
          <ac:chgData name="Andriyana Eftimova" userId="46c540045a752648" providerId="LiveId" clId="{3CCD61C9-DA0F-4ADE-AC18-1F57564CD431}" dt="2024-03-21T12:36:33.590" v="940" actId="26606"/>
          <ac:spMkLst>
            <pc:docMk/>
            <pc:sldMk cId="306403721" sldId="287"/>
            <ac:spMk id="28" creationId="{E223798C-12AD-4B0C-A50C-D676347D67CF}"/>
          </ac:spMkLst>
        </pc:spChg>
        <pc:spChg chg="add del">
          <ac:chgData name="Andriyana Eftimova" userId="46c540045a752648" providerId="LiveId" clId="{3CCD61C9-DA0F-4ADE-AC18-1F57564CD431}" dt="2024-03-21T12:36:37.468" v="942" actId="26606"/>
          <ac:spMkLst>
            <pc:docMk/>
            <pc:sldMk cId="306403721" sldId="287"/>
            <ac:spMk id="30" creationId="{C0A1ED06-4733-4020-9C60-81D4D801408D}"/>
          </ac:spMkLst>
        </pc:spChg>
        <pc:spChg chg="add del">
          <ac:chgData name="Andriyana Eftimova" userId="46c540045a752648" providerId="LiveId" clId="{3CCD61C9-DA0F-4ADE-AC18-1F57564CD431}" dt="2024-03-21T12:36:37.468" v="942" actId="26606"/>
          <ac:spMkLst>
            <pc:docMk/>
            <pc:sldMk cId="306403721" sldId="287"/>
            <ac:spMk id="31" creationId="{B0CA3509-3AF9-45FE-93ED-57BB5D5E8E07}"/>
          </ac:spMkLst>
        </pc:spChg>
        <pc:spChg chg="add">
          <ac:chgData name="Andriyana Eftimova" userId="46c540045a752648" providerId="LiveId" clId="{3CCD61C9-DA0F-4ADE-AC18-1F57564CD431}" dt="2024-03-21T12:36:37.473" v="943" actId="26606"/>
          <ac:spMkLst>
            <pc:docMk/>
            <pc:sldMk cId="306403721" sldId="287"/>
            <ac:spMk id="33" creationId="{16C5FA50-8D52-4617-AF91-5C7B1C8352F1}"/>
          </ac:spMkLst>
        </pc:spChg>
        <pc:spChg chg="add">
          <ac:chgData name="Andriyana Eftimova" userId="46c540045a752648" providerId="LiveId" clId="{3CCD61C9-DA0F-4ADE-AC18-1F57564CD431}" dt="2024-03-21T12:36:37.473" v="943" actId="26606"/>
          <ac:spMkLst>
            <pc:docMk/>
            <pc:sldMk cId="306403721" sldId="287"/>
            <ac:spMk id="34" creationId="{E223798C-12AD-4B0C-A50C-D676347D67CF}"/>
          </ac:spMkLst>
        </pc:spChg>
        <pc:picChg chg="add del mod">
          <ac:chgData name="Andriyana Eftimova" userId="46c540045a752648" providerId="LiveId" clId="{3CCD61C9-DA0F-4ADE-AC18-1F57564CD431}" dt="2024-03-28T18:57:39.079" v="2423" actId="21"/>
          <ac:picMkLst>
            <pc:docMk/>
            <pc:sldMk cId="306403721" sldId="287"/>
            <ac:picMk id="5" creationId="{9F1285BD-8C83-98B6-5809-5509B9103DD9}"/>
          </ac:picMkLst>
        </pc:picChg>
      </pc:sldChg>
      <pc:sldChg chg="addSp delSp modSp new del modAnim">
        <pc:chgData name="Andriyana Eftimova" userId="46c540045a752648" providerId="LiveId" clId="{3CCD61C9-DA0F-4ADE-AC18-1F57564CD431}" dt="2024-03-12T13:11:46.384" v="268" actId="47"/>
        <pc:sldMkLst>
          <pc:docMk/>
          <pc:sldMk cId="3557147088" sldId="287"/>
        </pc:sldMkLst>
        <pc:spChg chg="del">
          <ac:chgData name="Andriyana Eftimova" userId="46c540045a752648" providerId="LiveId" clId="{3CCD61C9-DA0F-4ADE-AC18-1F57564CD431}" dt="2024-03-12T13:11:23.798" v="267"/>
          <ac:spMkLst>
            <pc:docMk/>
            <pc:sldMk cId="3557147088" sldId="287"/>
            <ac:spMk id="3" creationId="{7C1FCDB1-FCAC-CE3A-560C-173757D4206F}"/>
          </ac:spMkLst>
        </pc:spChg>
        <pc:picChg chg="add mod">
          <ac:chgData name="Andriyana Eftimova" userId="46c540045a752648" providerId="LiveId" clId="{3CCD61C9-DA0F-4ADE-AC18-1F57564CD431}" dt="2024-03-12T13:11:23.798" v="267"/>
          <ac:picMkLst>
            <pc:docMk/>
            <pc:sldMk cId="3557147088" sldId="287"/>
            <ac:picMk id="4" creationId="{FEF8C2FC-89A1-A4D8-EBC9-F891321220B4}"/>
          </ac:picMkLst>
        </pc:picChg>
      </pc:sldChg>
      <pc:sldChg chg="modSp new del mod">
        <pc:chgData name="Andriyana Eftimova" userId="46c540045a752648" providerId="LiveId" clId="{3CCD61C9-DA0F-4ADE-AC18-1F57564CD431}" dt="2024-03-28T19:45:10.233" v="2585" actId="47"/>
        <pc:sldMkLst>
          <pc:docMk/>
          <pc:sldMk cId="1713244821" sldId="288"/>
        </pc:sldMkLst>
        <pc:spChg chg="mod">
          <ac:chgData name="Andriyana Eftimova" userId="46c540045a752648" providerId="LiveId" clId="{3CCD61C9-DA0F-4ADE-AC18-1F57564CD431}" dt="2024-03-28T16:35:35.939" v="2114"/>
          <ac:spMkLst>
            <pc:docMk/>
            <pc:sldMk cId="1713244821" sldId="288"/>
            <ac:spMk id="2" creationId="{752D6FE1-F2F9-42E8-30BC-F843BA092136}"/>
          </ac:spMkLst>
        </pc:spChg>
        <pc:spChg chg="mod">
          <ac:chgData name="Andriyana Eftimova" userId="46c540045a752648" providerId="LiveId" clId="{3CCD61C9-DA0F-4ADE-AC18-1F57564CD431}" dt="2024-03-28T16:35:35.939" v="2114"/>
          <ac:spMkLst>
            <pc:docMk/>
            <pc:sldMk cId="1713244821" sldId="288"/>
            <ac:spMk id="3" creationId="{52CC4A91-2BD4-ECB5-C294-5D9A65C4CF2E}"/>
          </ac:spMkLst>
        </pc:spChg>
      </pc:sldChg>
      <pc:sldChg chg="addSp delSp modSp new del mod">
        <pc:chgData name="Andriyana Eftimova" userId="46c540045a752648" providerId="LiveId" clId="{3CCD61C9-DA0F-4ADE-AC18-1F57564CD431}" dt="2024-03-29T08:04:21.721" v="3448" actId="47"/>
        <pc:sldMkLst>
          <pc:docMk/>
          <pc:sldMk cId="617622056" sldId="289"/>
        </pc:sldMkLst>
        <pc:spChg chg="add del mod">
          <ac:chgData name="Andriyana Eftimova" userId="46c540045a752648" providerId="LiveId" clId="{3CCD61C9-DA0F-4ADE-AC18-1F57564CD431}" dt="2024-03-28T19:51:01.406" v="2648"/>
          <ac:spMkLst>
            <pc:docMk/>
            <pc:sldMk cId="617622056" sldId="289"/>
            <ac:spMk id="3" creationId="{AA464532-342C-02E3-C3AB-29BC796BD66A}"/>
          </ac:spMkLst>
        </pc:spChg>
        <pc:spChg chg="add mod">
          <ac:chgData name="Andriyana Eftimova" userId="46c540045a752648" providerId="LiveId" clId="{3CCD61C9-DA0F-4ADE-AC18-1F57564CD431}" dt="2024-03-28T19:53:40.278" v="2700" actId="255"/>
          <ac:spMkLst>
            <pc:docMk/>
            <pc:sldMk cId="617622056" sldId="289"/>
            <ac:spMk id="4" creationId="{A83DE8AA-A0B4-8FC4-3ECB-108587907BA0}"/>
          </ac:spMkLst>
        </pc:spChg>
        <pc:spChg chg="add del mod">
          <ac:chgData name="Andriyana Eftimova" userId="46c540045a752648" providerId="LiveId" clId="{3CCD61C9-DA0F-4ADE-AC18-1F57564CD431}" dt="2024-03-29T08:01:11.499" v="3405" actId="26606"/>
          <ac:spMkLst>
            <pc:docMk/>
            <pc:sldMk cId="617622056" sldId="289"/>
            <ac:spMk id="6" creationId="{7A89F332-A243-7205-0913-11194FCDCB76}"/>
          </ac:spMkLst>
        </pc:spChg>
        <pc:graphicFrameChg chg="add mod">
          <ac:chgData name="Andriyana Eftimova" userId="46c540045a752648" providerId="LiveId" clId="{3CCD61C9-DA0F-4ADE-AC18-1F57564CD431}" dt="2024-03-29T08:04:13.446" v="3446"/>
          <ac:graphicFrameMkLst>
            <pc:docMk/>
            <pc:sldMk cId="617622056" sldId="289"/>
            <ac:graphicFrameMk id="8" creationId="{228EE5AC-A165-5E1A-1C78-939115008091}"/>
          </ac:graphicFrameMkLst>
        </pc:graphicFrameChg>
      </pc:sldChg>
      <pc:sldChg chg="addSp delSp modSp new mod ord setBg modClrScheme chgLayout">
        <pc:chgData name="Andriyana Eftimova" userId="46c540045a752648" providerId="LiveId" clId="{3CCD61C9-DA0F-4ADE-AC18-1F57564CD431}" dt="2024-03-28T19:55:05.640" v="2706" actId="2711"/>
        <pc:sldMkLst>
          <pc:docMk/>
          <pc:sldMk cId="1773439538" sldId="290"/>
        </pc:sldMkLst>
        <pc:spChg chg="del">
          <ac:chgData name="Andriyana Eftimova" userId="46c540045a752648" providerId="LiveId" clId="{3CCD61C9-DA0F-4ADE-AC18-1F57564CD431}" dt="2024-03-28T16:35:25.187" v="2111" actId="700"/>
          <ac:spMkLst>
            <pc:docMk/>
            <pc:sldMk cId="1773439538" sldId="290"/>
            <ac:spMk id="2" creationId="{C495EAF4-E373-D6CA-45C5-0D1DD84AA350}"/>
          </ac:spMkLst>
        </pc:spChg>
        <pc:spChg chg="del">
          <ac:chgData name="Andriyana Eftimova" userId="46c540045a752648" providerId="LiveId" clId="{3CCD61C9-DA0F-4ADE-AC18-1F57564CD431}" dt="2024-03-28T16:35:25.187" v="2111" actId="700"/>
          <ac:spMkLst>
            <pc:docMk/>
            <pc:sldMk cId="1773439538" sldId="290"/>
            <ac:spMk id="3" creationId="{B0375E43-B905-A6F0-A7B2-827CB14A9C68}"/>
          </ac:spMkLst>
        </pc:spChg>
        <pc:spChg chg="add mod">
          <ac:chgData name="Andriyana Eftimova" userId="46c540045a752648" providerId="LiveId" clId="{3CCD61C9-DA0F-4ADE-AC18-1F57564CD431}" dt="2024-03-28T19:44:17.451" v="2584" actId="26606"/>
          <ac:spMkLst>
            <pc:docMk/>
            <pc:sldMk cId="1773439538" sldId="290"/>
            <ac:spMk id="4" creationId="{7A69718E-D683-2F45-12EC-010A820A545E}"/>
          </ac:spMkLst>
        </pc:spChg>
        <pc:spChg chg="add mod">
          <ac:chgData name="Andriyana Eftimova" userId="46c540045a752648" providerId="LiveId" clId="{3CCD61C9-DA0F-4ADE-AC18-1F57564CD431}" dt="2024-03-28T19:55:05.640" v="2706" actId="2711"/>
          <ac:spMkLst>
            <pc:docMk/>
            <pc:sldMk cId="1773439538" sldId="290"/>
            <ac:spMk id="5" creationId="{4E80779C-4076-0256-C8C5-1C12EB8070F6}"/>
          </ac:spMkLst>
        </pc:spChg>
        <pc:spChg chg="add">
          <ac:chgData name="Andriyana Eftimova" userId="46c540045a752648" providerId="LiveId" clId="{3CCD61C9-DA0F-4ADE-AC18-1F57564CD431}" dt="2024-03-28T19:44:17.451" v="2584" actId="26606"/>
          <ac:spMkLst>
            <pc:docMk/>
            <pc:sldMk cId="1773439538" sldId="290"/>
            <ac:spMk id="11" creationId="{9F7D5CDA-D291-4307-BF55-1381FED29634}"/>
          </ac:spMkLst>
        </pc:spChg>
        <pc:spChg chg="add">
          <ac:chgData name="Andriyana Eftimova" userId="46c540045a752648" providerId="LiveId" clId="{3CCD61C9-DA0F-4ADE-AC18-1F57564CD431}" dt="2024-03-28T19:44:17.451" v="2584" actId="26606"/>
          <ac:spMkLst>
            <pc:docMk/>
            <pc:sldMk cId="1773439538" sldId="290"/>
            <ac:spMk id="13" creationId="{59B296B9-C5A5-4E4F-9B60-C907B5F1466C}"/>
          </ac:spMkLst>
        </pc:spChg>
        <pc:spChg chg="add">
          <ac:chgData name="Andriyana Eftimova" userId="46c540045a752648" providerId="LiveId" clId="{3CCD61C9-DA0F-4ADE-AC18-1F57564CD431}" dt="2024-03-28T19:44:17.451" v="2584" actId="26606"/>
          <ac:spMkLst>
            <pc:docMk/>
            <pc:sldMk cId="1773439538" sldId="290"/>
            <ac:spMk id="15" creationId="{D0300FD3-5AF1-6305-15FA-9078072672E2}"/>
          </ac:spMkLst>
        </pc:spChg>
        <pc:picChg chg="add">
          <ac:chgData name="Andriyana Eftimova" userId="46c540045a752648" providerId="LiveId" clId="{3CCD61C9-DA0F-4ADE-AC18-1F57564CD431}" dt="2024-03-28T19:44:17.451" v="2584" actId="26606"/>
          <ac:picMkLst>
            <pc:docMk/>
            <pc:sldMk cId="1773439538" sldId="290"/>
            <ac:picMk id="7" creationId="{326F4A09-35D1-CB28-B6DC-EEBFB1407817}"/>
          </ac:picMkLst>
        </pc:picChg>
      </pc:sldChg>
      <pc:sldChg chg="addSp delSp modSp new mod ord">
        <pc:chgData name="Andriyana Eftimova" userId="46c540045a752648" providerId="LiveId" clId="{3CCD61C9-DA0F-4ADE-AC18-1F57564CD431}" dt="2024-03-29T07:58:11.219" v="3361" actId="20577"/>
        <pc:sldMkLst>
          <pc:docMk/>
          <pc:sldMk cId="4110270150" sldId="291"/>
        </pc:sldMkLst>
        <pc:spChg chg="add mod">
          <ac:chgData name="Andriyana Eftimova" userId="46c540045a752648" providerId="LiveId" clId="{3CCD61C9-DA0F-4ADE-AC18-1F57564CD431}" dt="2024-03-28T18:57:27.724" v="2422" actId="14100"/>
          <ac:spMkLst>
            <pc:docMk/>
            <pc:sldMk cId="4110270150" sldId="291"/>
            <ac:spMk id="3" creationId="{657F052A-0F5D-F0B3-DC63-236F9ADC45B6}"/>
          </ac:spMkLst>
        </pc:spChg>
        <pc:spChg chg="add mod">
          <ac:chgData name="Andriyana Eftimova" userId="46c540045a752648" providerId="LiveId" clId="{3CCD61C9-DA0F-4ADE-AC18-1F57564CD431}" dt="2024-03-29T07:46:04.175" v="3235" actId="14100"/>
          <ac:spMkLst>
            <pc:docMk/>
            <pc:sldMk cId="4110270150" sldId="291"/>
            <ac:spMk id="4" creationId="{D6B7CE39-4B6B-E75A-9533-5883B0485150}"/>
          </ac:spMkLst>
        </pc:spChg>
        <pc:spChg chg="add del mod">
          <ac:chgData name="Andriyana Eftimova" userId="46c540045a752648" providerId="LiveId" clId="{3CCD61C9-DA0F-4ADE-AC18-1F57564CD431}" dt="2024-03-28T19:01:25.786" v="2444"/>
          <ac:spMkLst>
            <pc:docMk/>
            <pc:sldMk cId="4110270150" sldId="291"/>
            <ac:spMk id="6" creationId="{E51DA360-4CA9-7A65-2853-143B7858187B}"/>
          </ac:spMkLst>
        </pc:spChg>
        <pc:spChg chg="add del">
          <ac:chgData name="Andriyana Eftimova" userId="46c540045a752648" providerId="LiveId" clId="{3CCD61C9-DA0F-4ADE-AC18-1F57564CD431}" dt="2024-03-28T19:47:26.691" v="2587" actId="22"/>
          <ac:spMkLst>
            <pc:docMk/>
            <pc:sldMk cId="4110270150" sldId="291"/>
            <ac:spMk id="8" creationId="{4B34C2F0-3C2C-569C-3843-E87A15BE7ECA}"/>
          </ac:spMkLst>
        </pc:spChg>
        <pc:spChg chg="add mod">
          <ac:chgData name="Andriyana Eftimova" userId="46c540045a752648" providerId="LiveId" clId="{3CCD61C9-DA0F-4ADE-AC18-1F57564CD431}" dt="2024-03-29T07:58:11.219" v="3361" actId="20577"/>
          <ac:spMkLst>
            <pc:docMk/>
            <pc:sldMk cId="4110270150" sldId="291"/>
            <ac:spMk id="9" creationId="{C531C956-682E-D698-9DC3-F64200B8E783}"/>
          </ac:spMkLst>
        </pc:spChg>
        <pc:picChg chg="add mod">
          <ac:chgData name="Andriyana Eftimova" userId="46c540045a752648" providerId="LiveId" clId="{3CCD61C9-DA0F-4ADE-AC18-1F57564CD431}" dt="2024-03-28T18:58:00.590" v="2431" actId="1076"/>
          <ac:picMkLst>
            <pc:docMk/>
            <pc:sldMk cId="4110270150" sldId="291"/>
            <ac:picMk id="5" creationId="{9F1285BD-8C83-98B6-5809-5509B9103DD9}"/>
          </ac:picMkLst>
        </pc:picChg>
        <pc:picChg chg="add mod">
          <ac:chgData name="Andriyana Eftimova" userId="46c540045a752648" providerId="LiveId" clId="{3CCD61C9-DA0F-4ADE-AC18-1F57564CD431}" dt="2024-03-28T18:58:37.299" v="2437" actId="1076"/>
          <ac:picMkLst>
            <pc:docMk/>
            <pc:sldMk cId="4110270150" sldId="291"/>
            <ac:picMk id="1026" creationId="{B89EC487-6C98-0D8E-7F40-374685A04326}"/>
          </ac:picMkLst>
        </pc:picChg>
      </pc:sldChg>
      <pc:sldChg chg="addSp delSp modSp new mod setBg">
        <pc:chgData name="Andriyana Eftimova" userId="46c540045a752648" providerId="LiveId" clId="{3CCD61C9-DA0F-4ADE-AC18-1F57564CD431}" dt="2024-03-29T08:03:24.340" v="3437" actId="21"/>
        <pc:sldMkLst>
          <pc:docMk/>
          <pc:sldMk cId="4066897258" sldId="292"/>
        </pc:sldMkLst>
        <pc:spChg chg="add mod">
          <ac:chgData name="Andriyana Eftimova" userId="46c540045a752648" providerId="LiveId" clId="{3CCD61C9-DA0F-4ADE-AC18-1F57564CD431}" dt="2024-03-29T08:01:50.900" v="3411" actId="14100"/>
          <ac:spMkLst>
            <pc:docMk/>
            <pc:sldMk cId="4066897258" sldId="292"/>
            <ac:spMk id="3" creationId="{F04A3631-29B7-EDC5-6ED0-2CC342FB121A}"/>
          </ac:spMkLst>
        </pc:spChg>
        <pc:spChg chg="add mod ord">
          <ac:chgData name="Andriyana Eftimova" userId="46c540045a752648" providerId="LiveId" clId="{3CCD61C9-DA0F-4ADE-AC18-1F57564CD431}" dt="2024-03-29T08:03:24.340" v="3437" actId="21"/>
          <ac:spMkLst>
            <pc:docMk/>
            <pc:sldMk cId="4066897258" sldId="292"/>
            <ac:spMk id="5" creationId="{CFBF685A-007E-29BF-5B05-A3F860DA830B}"/>
          </ac:spMkLst>
        </pc:spChg>
        <pc:spChg chg="add del">
          <ac:chgData name="Andriyana Eftimova" userId="46c540045a752648" providerId="LiveId" clId="{3CCD61C9-DA0F-4ADE-AC18-1F57564CD431}" dt="2024-03-29T08:01:21.713" v="3407" actId="26606"/>
          <ac:spMkLst>
            <pc:docMk/>
            <pc:sldMk cId="4066897258" sldId="292"/>
            <ac:spMk id="11" creationId="{201CC55D-ED54-4C5C-95E6-10947BD1103B}"/>
          </ac:spMkLst>
        </pc:spChg>
        <pc:spChg chg="add del">
          <ac:chgData name="Andriyana Eftimova" userId="46c540045a752648" providerId="LiveId" clId="{3CCD61C9-DA0F-4ADE-AC18-1F57564CD431}" dt="2024-03-29T08:01:21.713" v="3407" actId="26606"/>
          <ac:spMkLst>
            <pc:docMk/>
            <pc:sldMk cId="4066897258" sldId="292"/>
            <ac:spMk id="17" creationId="{3873B707-463F-40B0-8227-E8CC6C67EB25}"/>
          </ac:spMkLst>
        </pc:spChg>
        <pc:spChg chg="add del">
          <ac:chgData name="Andriyana Eftimova" userId="46c540045a752648" providerId="LiveId" clId="{3CCD61C9-DA0F-4ADE-AC18-1F57564CD431}" dt="2024-03-29T08:01:21.713" v="3407" actId="26606"/>
          <ac:spMkLst>
            <pc:docMk/>
            <pc:sldMk cId="4066897258" sldId="292"/>
            <ac:spMk id="19" creationId="{C13237C8-E62C-4F0D-A318-BD6FB6C2D138}"/>
          </ac:spMkLst>
        </pc:spChg>
        <pc:spChg chg="add del">
          <ac:chgData name="Andriyana Eftimova" userId="46c540045a752648" providerId="LiveId" clId="{3CCD61C9-DA0F-4ADE-AC18-1F57564CD431}" dt="2024-03-29T08:01:21.713" v="3407" actId="26606"/>
          <ac:spMkLst>
            <pc:docMk/>
            <pc:sldMk cId="4066897258" sldId="292"/>
            <ac:spMk id="21" creationId="{19C9EAEA-39D0-4B0E-A0EB-51E7B26740B1}"/>
          </ac:spMkLst>
        </pc:spChg>
        <pc:spChg chg="add">
          <ac:chgData name="Andriyana Eftimova" userId="46c540045a752648" providerId="LiveId" clId="{3CCD61C9-DA0F-4ADE-AC18-1F57564CD431}" dt="2024-03-29T08:01:21.736" v="3408" actId="26606"/>
          <ac:spMkLst>
            <pc:docMk/>
            <pc:sldMk cId="4066897258" sldId="292"/>
            <ac:spMk id="23" creationId="{79BB35BC-D5C2-4C8B-A22A-A71E6191913B}"/>
          </ac:spMkLst>
        </pc:spChg>
        <pc:grpChg chg="add del">
          <ac:chgData name="Andriyana Eftimova" userId="46c540045a752648" providerId="LiveId" clId="{3CCD61C9-DA0F-4ADE-AC18-1F57564CD431}" dt="2024-03-29T08:01:21.713" v="3407" actId="26606"/>
          <ac:grpSpMkLst>
            <pc:docMk/>
            <pc:sldMk cId="4066897258" sldId="292"/>
            <ac:grpSpMk id="13" creationId="{1DE889C7-FAD6-4397-98E2-05D503484459}"/>
          </ac:grpSpMkLst>
        </pc:grpChg>
        <pc:picChg chg="add mod">
          <ac:chgData name="Andriyana Eftimova" userId="46c540045a752648" providerId="LiveId" clId="{3CCD61C9-DA0F-4ADE-AC18-1F57564CD431}" dt="2024-03-29T08:01:21.736" v="3408" actId="26606"/>
          <ac:picMkLst>
            <pc:docMk/>
            <pc:sldMk cId="4066897258" sldId="292"/>
            <ac:picMk id="6" creationId="{8F237C61-47FF-9723-EDB7-F732315C4D88}"/>
          </ac:picMkLst>
        </pc:picChg>
      </pc:sldChg>
      <pc:sldChg chg="addSp delSp modSp new mod">
        <pc:chgData name="Andriyana Eftimova" userId="46c540045a752648" providerId="LiveId" clId="{3CCD61C9-DA0F-4ADE-AC18-1F57564CD431}" dt="2024-03-29T07:48:11.389" v="3243" actId="20577"/>
        <pc:sldMkLst>
          <pc:docMk/>
          <pc:sldMk cId="4167921080" sldId="293"/>
        </pc:sldMkLst>
        <pc:spChg chg="add mod">
          <ac:chgData name="Andriyana Eftimova" userId="46c540045a752648" providerId="LiveId" clId="{3CCD61C9-DA0F-4ADE-AC18-1F57564CD431}" dt="2024-03-29T07:08:52.851" v="2910" actId="14100"/>
          <ac:spMkLst>
            <pc:docMk/>
            <pc:sldMk cId="4167921080" sldId="293"/>
            <ac:spMk id="3" creationId="{3CA87927-1503-2816-12BB-E03C47FFCD55}"/>
          </ac:spMkLst>
        </pc:spChg>
        <pc:spChg chg="add mod">
          <ac:chgData name="Andriyana Eftimova" userId="46c540045a752648" providerId="LiveId" clId="{3CCD61C9-DA0F-4ADE-AC18-1F57564CD431}" dt="2024-03-29T07:48:11.389" v="3243" actId="20577"/>
          <ac:spMkLst>
            <pc:docMk/>
            <pc:sldMk cId="4167921080" sldId="293"/>
            <ac:spMk id="5" creationId="{C7D9A588-B8E1-C1DD-78E6-16F25EA17BCF}"/>
          </ac:spMkLst>
        </pc:spChg>
        <pc:spChg chg="add del mod">
          <ac:chgData name="Andriyana Eftimova" userId="46c540045a752648" providerId="LiveId" clId="{3CCD61C9-DA0F-4ADE-AC18-1F57564CD431}" dt="2024-03-29T07:07:22.818" v="2898"/>
          <ac:spMkLst>
            <pc:docMk/>
            <pc:sldMk cId="4167921080" sldId="293"/>
            <ac:spMk id="8" creationId="{B1269BD2-5515-1CE3-481E-F6EE1B1CD801}"/>
          </ac:spMkLst>
        </pc:spChg>
        <pc:spChg chg="add del mod">
          <ac:chgData name="Andriyana Eftimova" userId="46c540045a752648" providerId="LiveId" clId="{3CCD61C9-DA0F-4ADE-AC18-1F57564CD431}" dt="2024-03-29T07:09:34.009" v="2919" actId="26606"/>
          <ac:spMkLst>
            <pc:docMk/>
            <pc:sldMk cId="4167921080" sldId="293"/>
            <ac:spMk id="9" creationId="{F042300E-EC0A-1040-CDA0-4ADD1874F19A}"/>
          </ac:spMkLst>
        </pc:spChg>
        <pc:graphicFrameChg chg="add del">
          <ac:chgData name="Andriyana Eftimova" userId="46c540045a752648" providerId="LiveId" clId="{3CCD61C9-DA0F-4ADE-AC18-1F57564CD431}" dt="2024-03-29T07:09:15.613" v="2913" actId="26606"/>
          <ac:graphicFrameMkLst>
            <pc:docMk/>
            <pc:sldMk cId="4167921080" sldId="293"/>
            <ac:graphicFrameMk id="11" creationId="{25105107-0762-E9FE-057B-02B62F647148}"/>
          </ac:graphicFrameMkLst>
        </pc:graphicFrameChg>
        <pc:graphicFrameChg chg="add del">
          <ac:chgData name="Andriyana Eftimova" userId="46c540045a752648" providerId="LiveId" clId="{3CCD61C9-DA0F-4ADE-AC18-1F57564CD431}" dt="2024-03-29T07:09:19.907" v="2915" actId="26606"/>
          <ac:graphicFrameMkLst>
            <pc:docMk/>
            <pc:sldMk cId="4167921080" sldId="293"/>
            <ac:graphicFrameMk id="13" creationId="{B820EC96-5614-7905-1573-41DA01C930E6}"/>
          </ac:graphicFrameMkLst>
        </pc:graphicFrameChg>
        <pc:graphicFrameChg chg="add del">
          <ac:chgData name="Andriyana Eftimova" userId="46c540045a752648" providerId="LiveId" clId="{3CCD61C9-DA0F-4ADE-AC18-1F57564CD431}" dt="2024-03-29T07:09:22.001" v="2917" actId="26606"/>
          <ac:graphicFrameMkLst>
            <pc:docMk/>
            <pc:sldMk cId="4167921080" sldId="293"/>
            <ac:graphicFrameMk id="15" creationId="{7AD86046-0344-2063-74FD-6933E9F96EDF}"/>
          </ac:graphicFrameMkLst>
        </pc:graphicFrameChg>
        <pc:graphicFrameChg chg="add del">
          <ac:chgData name="Andriyana Eftimova" userId="46c540045a752648" providerId="LiveId" clId="{3CCD61C9-DA0F-4ADE-AC18-1F57564CD431}" dt="2024-03-29T07:09:34.009" v="2919" actId="26606"/>
          <ac:graphicFrameMkLst>
            <pc:docMk/>
            <pc:sldMk cId="4167921080" sldId="293"/>
            <ac:graphicFrameMk id="17" creationId="{5264C747-4BA3-9214-ADE7-F826D02B42BA}"/>
          </ac:graphicFrameMkLst>
        </pc:graphicFrameChg>
        <pc:picChg chg="add mod">
          <ac:chgData name="Andriyana Eftimova" userId="46c540045a752648" providerId="LiveId" clId="{3CCD61C9-DA0F-4ADE-AC18-1F57564CD431}" dt="2024-03-29T07:08:43.303" v="2907" actId="1076"/>
          <ac:picMkLst>
            <pc:docMk/>
            <pc:sldMk cId="4167921080" sldId="293"/>
            <ac:picMk id="6" creationId="{81A001FB-49F7-D588-EAB8-5310BE2E6778}"/>
          </ac:picMkLst>
        </pc:picChg>
        <pc:picChg chg="add mod">
          <ac:chgData name="Andriyana Eftimova" userId="46c540045a752648" providerId="LiveId" clId="{3CCD61C9-DA0F-4ADE-AC18-1F57564CD431}" dt="2024-03-29T07:08:45.582" v="2908" actId="1076"/>
          <ac:picMkLst>
            <pc:docMk/>
            <pc:sldMk cId="4167921080" sldId="293"/>
            <ac:picMk id="7" creationId="{2475D5AB-E4CB-F8C7-E745-C9768EEAA2A2}"/>
          </ac:picMkLst>
        </pc:picChg>
      </pc:sldChg>
      <pc:sldChg chg="addSp delSp modSp new mod">
        <pc:chgData name="Andriyana Eftimova" userId="46c540045a752648" providerId="LiveId" clId="{3CCD61C9-DA0F-4ADE-AC18-1F57564CD431}" dt="2024-03-29T07:30:13.147" v="3085" actId="14100"/>
        <pc:sldMkLst>
          <pc:docMk/>
          <pc:sldMk cId="2200758436" sldId="294"/>
        </pc:sldMkLst>
        <pc:spChg chg="add del mod">
          <ac:chgData name="Andriyana Eftimova" userId="46c540045a752648" providerId="LiveId" clId="{3CCD61C9-DA0F-4ADE-AC18-1F57564CD431}" dt="2024-03-29T07:09:54.861" v="2921" actId="478"/>
          <ac:spMkLst>
            <pc:docMk/>
            <pc:sldMk cId="2200758436" sldId="294"/>
            <ac:spMk id="3" creationId="{D6A260B6-4CD6-FD63-807E-D9554DF66ADD}"/>
          </ac:spMkLst>
        </pc:spChg>
        <pc:spChg chg="add mod">
          <ac:chgData name="Andriyana Eftimova" userId="46c540045a752648" providerId="LiveId" clId="{3CCD61C9-DA0F-4ADE-AC18-1F57564CD431}" dt="2024-03-29T07:10:21.077" v="2926" actId="14100"/>
          <ac:spMkLst>
            <pc:docMk/>
            <pc:sldMk cId="2200758436" sldId="294"/>
            <ac:spMk id="5" creationId="{8D1E8F72-D9CF-4BA2-4586-6F3E478CA8E4}"/>
          </ac:spMkLst>
        </pc:spChg>
        <pc:spChg chg="add mod">
          <ac:chgData name="Andriyana Eftimova" userId="46c540045a752648" providerId="LiveId" clId="{3CCD61C9-DA0F-4ADE-AC18-1F57564CD431}" dt="2024-03-29T07:14:11.268" v="2939"/>
          <ac:spMkLst>
            <pc:docMk/>
            <pc:sldMk cId="2200758436" sldId="294"/>
            <ac:spMk id="8" creationId="{C07DF2A8-4A50-4179-9479-3433FF7E1957}"/>
          </ac:spMkLst>
        </pc:spChg>
        <pc:spChg chg="add del mod">
          <ac:chgData name="Andriyana Eftimova" userId="46c540045a752648" providerId="LiveId" clId="{3CCD61C9-DA0F-4ADE-AC18-1F57564CD431}" dt="2024-03-29T07:29:19.368" v="3053" actId="22"/>
          <ac:spMkLst>
            <pc:docMk/>
            <pc:sldMk cId="2200758436" sldId="294"/>
            <ac:spMk id="10" creationId="{B4FD2EB0-0AEE-9BDB-CA3E-6DDD5200B2F9}"/>
          </ac:spMkLst>
        </pc:spChg>
        <pc:spChg chg="add mod">
          <ac:chgData name="Andriyana Eftimova" userId="46c540045a752648" providerId="LiveId" clId="{3CCD61C9-DA0F-4ADE-AC18-1F57564CD431}" dt="2024-03-29T07:30:13.147" v="3085" actId="14100"/>
          <ac:spMkLst>
            <pc:docMk/>
            <pc:sldMk cId="2200758436" sldId="294"/>
            <ac:spMk id="11" creationId="{A984AB69-A755-2D92-F812-CD27E389C0BF}"/>
          </ac:spMkLst>
        </pc:spChg>
        <pc:picChg chg="add mod">
          <ac:chgData name="Andriyana Eftimova" userId="46c540045a752648" providerId="LiveId" clId="{3CCD61C9-DA0F-4ADE-AC18-1F57564CD431}" dt="2024-03-29T07:10:40.307" v="2928" actId="1076"/>
          <ac:picMkLst>
            <pc:docMk/>
            <pc:sldMk cId="2200758436" sldId="294"/>
            <ac:picMk id="6" creationId="{46AE2031-34C2-D692-3B9B-BCF6981FC83A}"/>
          </ac:picMkLst>
        </pc:picChg>
        <pc:picChg chg="add mod">
          <ac:chgData name="Andriyana Eftimova" userId="46c540045a752648" providerId="LiveId" clId="{3CCD61C9-DA0F-4ADE-AC18-1F57564CD431}" dt="2024-03-29T07:10:55.545" v="2930" actId="1076"/>
          <ac:picMkLst>
            <pc:docMk/>
            <pc:sldMk cId="2200758436" sldId="294"/>
            <ac:picMk id="7" creationId="{61431AFC-BEA4-7D07-3D73-322CB8932229}"/>
          </ac:picMkLst>
        </pc:picChg>
      </pc:sldChg>
      <pc:sldChg chg="addSp delSp modSp new mod modClrScheme chgLayout">
        <pc:chgData name="Andriyana Eftimova" userId="46c540045a752648" providerId="LiveId" clId="{3CCD61C9-DA0F-4ADE-AC18-1F57564CD431}" dt="2024-03-29T07:54:04.158" v="3340"/>
        <pc:sldMkLst>
          <pc:docMk/>
          <pc:sldMk cId="1633019793" sldId="295"/>
        </pc:sldMkLst>
        <pc:spChg chg="del">
          <ac:chgData name="Andriyana Eftimova" userId="46c540045a752648" providerId="LiveId" clId="{3CCD61C9-DA0F-4ADE-AC18-1F57564CD431}" dt="2024-03-29T07:52:11.844" v="3310" actId="700"/>
          <ac:spMkLst>
            <pc:docMk/>
            <pc:sldMk cId="1633019793" sldId="295"/>
            <ac:spMk id="2" creationId="{90B50DCA-9B96-5FBA-584F-7FB16C10DAD7}"/>
          </ac:spMkLst>
        </pc:spChg>
        <pc:spChg chg="del">
          <ac:chgData name="Andriyana Eftimova" userId="46c540045a752648" providerId="LiveId" clId="{3CCD61C9-DA0F-4ADE-AC18-1F57564CD431}" dt="2024-03-29T07:52:11.844" v="3310" actId="700"/>
          <ac:spMkLst>
            <pc:docMk/>
            <pc:sldMk cId="1633019793" sldId="295"/>
            <ac:spMk id="3" creationId="{7E781851-BFCA-B4B1-B351-483115159F9F}"/>
          </ac:spMkLst>
        </pc:spChg>
        <pc:spChg chg="mod">
          <ac:chgData name="Andriyana Eftimova" userId="46c540045a752648" providerId="LiveId" clId="{3CCD61C9-DA0F-4ADE-AC18-1F57564CD431}" dt="2024-03-29T07:52:13.074" v="3311"/>
          <ac:spMkLst>
            <pc:docMk/>
            <pc:sldMk cId="1633019793" sldId="295"/>
            <ac:spMk id="6" creationId="{00000000-0000-0000-0000-000000000000}"/>
          </ac:spMkLst>
        </pc:spChg>
        <pc:spChg chg="add mod">
          <ac:chgData name="Andriyana Eftimova" userId="46c540045a752648" providerId="LiveId" clId="{3CCD61C9-DA0F-4ADE-AC18-1F57564CD431}" dt="2024-03-29T07:53:51.929" v="3338" actId="21"/>
          <ac:spMkLst>
            <pc:docMk/>
            <pc:sldMk cId="1633019793" sldId="295"/>
            <ac:spMk id="8" creationId="{EF78E233-55AB-C30E-3794-C6C79CF23A61}"/>
          </ac:spMkLst>
        </pc:spChg>
        <pc:spChg chg="add mod">
          <ac:chgData name="Andriyana Eftimova" userId="46c540045a752648" providerId="LiveId" clId="{3CCD61C9-DA0F-4ADE-AC18-1F57564CD431}" dt="2024-03-29T07:52:59.724" v="3324" actId="14100"/>
          <ac:spMkLst>
            <pc:docMk/>
            <pc:sldMk cId="1633019793" sldId="295"/>
            <ac:spMk id="10" creationId="{7AD8D22E-6BD4-72CD-3C2D-3C723530EA82}"/>
          </ac:spMkLst>
        </pc:spChg>
        <pc:spChg chg="add mod">
          <ac:chgData name="Andriyana Eftimova" userId="46c540045a752648" providerId="LiveId" clId="{3CCD61C9-DA0F-4ADE-AC18-1F57564CD431}" dt="2024-03-29T07:53:35.085" v="3333" actId="14100"/>
          <ac:spMkLst>
            <pc:docMk/>
            <pc:sldMk cId="1633019793" sldId="295"/>
            <ac:spMk id="12" creationId="{A7DBA646-72B9-389C-267B-7CA694B28008}"/>
          </ac:spMkLst>
        </pc:spChg>
        <pc:spChg chg="add mod">
          <ac:chgData name="Andriyana Eftimova" userId="46c540045a752648" providerId="LiveId" clId="{3CCD61C9-DA0F-4ADE-AC18-1F57564CD431}" dt="2024-03-29T07:54:04.158" v="3340"/>
          <ac:spMkLst>
            <pc:docMk/>
            <pc:sldMk cId="1633019793" sldId="295"/>
            <ac:spMk id="13" creationId="{F64FC0B9-DC32-8841-DAB5-61343507770B}"/>
          </ac:spMkLst>
        </pc:spChg>
        <pc:grpChg chg="add mod">
          <ac:chgData name="Andriyana Eftimova" userId="46c540045a752648" providerId="LiveId" clId="{3CCD61C9-DA0F-4ADE-AC18-1F57564CD431}" dt="2024-03-29T07:52:13.074" v="3311"/>
          <ac:grpSpMkLst>
            <pc:docMk/>
            <pc:sldMk cId="1633019793" sldId="295"/>
            <ac:grpSpMk id="4" creationId="{00000000-0000-0000-0000-000000000000}"/>
          </ac:grpSpMkLst>
        </pc:grpChg>
        <pc:picChg chg="mod">
          <ac:chgData name="Andriyana Eftimova" userId="46c540045a752648" providerId="LiveId" clId="{3CCD61C9-DA0F-4ADE-AC18-1F57564CD431}" dt="2024-03-29T07:52:13.074" v="3311"/>
          <ac:picMkLst>
            <pc:docMk/>
            <pc:sldMk cId="1633019793" sldId="295"/>
            <ac:picMk id="5" creationId="{00000000-0000-0000-0000-000000000000}"/>
          </ac:picMkLst>
        </pc:picChg>
      </pc:sldChg>
      <pc:sldChg chg="new del">
        <pc:chgData name="Andriyana Eftimova" userId="46c540045a752648" providerId="LiveId" clId="{3CCD61C9-DA0F-4ADE-AC18-1F57564CD431}" dt="2024-03-29T08:14:56.501" v="3482" actId="47"/>
        <pc:sldMkLst>
          <pc:docMk/>
          <pc:sldMk cId="1832795693" sldId="296"/>
        </pc:sldMkLst>
      </pc:sldChg>
      <pc:sldChg chg="addSp delSp modSp add mod setBg delDesignElem">
        <pc:chgData name="Andriyana Eftimova" userId="46c540045a752648" providerId="LiveId" clId="{3CCD61C9-DA0F-4ADE-AC18-1F57564CD431}" dt="2024-03-29T08:04:17.645" v="3447"/>
        <pc:sldMkLst>
          <pc:docMk/>
          <pc:sldMk cId="2139960873" sldId="297"/>
        </pc:sldMkLst>
        <pc:spChg chg="mod">
          <ac:chgData name="Andriyana Eftimova" userId="46c540045a752648" providerId="LiveId" clId="{3CCD61C9-DA0F-4ADE-AC18-1F57564CD431}" dt="2024-03-29T08:02:12.698" v="3418" actId="20577"/>
          <ac:spMkLst>
            <pc:docMk/>
            <pc:sldMk cId="2139960873" sldId="297"/>
            <ac:spMk id="3" creationId="{F04A3631-29B7-EDC5-6ED0-2CC342FB121A}"/>
          </ac:spMkLst>
        </pc:spChg>
        <pc:spChg chg="add mod">
          <ac:chgData name="Andriyana Eftimova" userId="46c540045a752648" providerId="LiveId" clId="{3CCD61C9-DA0F-4ADE-AC18-1F57564CD431}" dt="2024-03-29T08:04:17.645" v="3447"/>
          <ac:spMkLst>
            <pc:docMk/>
            <pc:sldMk cId="2139960873" sldId="297"/>
            <ac:spMk id="4" creationId="{8FFE13A7-DE45-DDE0-3AD9-3630B58A9A91}"/>
          </ac:spMkLst>
        </pc:spChg>
        <pc:spChg chg="mod">
          <ac:chgData name="Andriyana Eftimova" userId="46c540045a752648" providerId="LiveId" clId="{3CCD61C9-DA0F-4ADE-AC18-1F57564CD431}" dt="2024-03-29T08:02:25.690" v="3421" actId="6549"/>
          <ac:spMkLst>
            <pc:docMk/>
            <pc:sldMk cId="2139960873" sldId="297"/>
            <ac:spMk id="5" creationId="{CFBF685A-007E-29BF-5B05-A3F860DA830B}"/>
          </ac:spMkLst>
        </pc:spChg>
        <pc:spChg chg="del">
          <ac:chgData name="Andriyana Eftimova" userId="46c540045a752648" providerId="LiveId" clId="{3CCD61C9-DA0F-4ADE-AC18-1F57564CD431}" dt="2024-03-29T08:02:06.872" v="3414"/>
          <ac:spMkLst>
            <pc:docMk/>
            <pc:sldMk cId="2139960873" sldId="297"/>
            <ac:spMk id="23" creationId="{79BB35BC-D5C2-4C8B-A22A-A71E6191913B}"/>
          </ac:spMkLst>
        </pc:spChg>
      </pc:sldChg>
      <pc:sldMasterChg chg="delSldLayout">
        <pc:chgData name="Andriyana Eftimova" userId="46c540045a752648" providerId="LiveId" clId="{3CCD61C9-DA0F-4ADE-AC18-1F57564CD431}" dt="2024-03-29T07:31:37.330" v="3092" actId="47"/>
        <pc:sldMasterMkLst>
          <pc:docMk/>
          <pc:sldMasterMk cId="2069889838" sldId="2147483696"/>
        </pc:sldMasterMkLst>
        <pc:sldLayoutChg chg="del">
          <pc:chgData name="Andriyana Eftimova" userId="46c540045a752648" providerId="LiveId" clId="{3CCD61C9-DA0F-4ADE-AC18-1F57564CD431}" dt="2024-03-29T07:31:37.330" v="3092" actId="47"/>
          <pc:sldLayoutMkLst>
            <pc:docMk/>
            <pc:sldMasterMk cId="2069889838" sldId="2147483696"/>
            <pc:sldLayoutMk cId="3441500053" sldId="2147483744"/>
          </pc:sldLayoutMkLst>
        </pc:sldLayoutChg>
      </pc:sldMasterChg>
      <pc:sldMasterChg chg="del delSldLayout">
        <pc:chgData name="Andriyana Eftimova" userId="46c540045a752648" providerId="LiveId" clId="{3CCD61C9-DA0F-4ADE-AC18-1F57564CD431}" dt="2024-03-29T07:16:17.367" v="2968" actId="47"/>
        <pc:sldMasterMkLst>
          <pc:docMk/>
          <pc:sldMasterMk cId="1275981367" sldId="2147483745"/>
        </pc:sldMasterMkLst>
        <pc:sldLayoutChg chg="del">
          <pc:chgData name="Andriyana Eftimova" userId="46c540045a752648" providerId="LiveId" clId="{3CCD61C9-DA0F-4ADE-AC18-1F57564CD431}" dt="2024-03-29T07:16:17.367" v="2968" actId="47"/>
          <pc:sldLayoutMkLst>
            <pc:docMk/>
            <pc:sldMasterMk cId="1275981367" sldId="2147483745"/>
            <pc:sldLayoutMk cId="1544571215" sldId="2147483746"/>
          </pc:sldLayoutMkLst>
        </pc:sldLayoutChg>
        <pc:sldLayoutChg chg="del">
          <pc:chgData name="Andriyana Eftimova" userId="46c540045a752648" providerId="LiveId" clId="{3CCD61C9-DA0F-4ADE-AC18-1F57564CD431}" dt="2024-03-29T07:16:17.367" v="2968" actId="47"/>
          <pc:sldLayoutMkLst>
            <pc:docMk/>
            <pc:sldMasterMk cId="1275981367" sldId="2147483745"/>
            <pc:sldLayoutMk cId="4018991762" sldId="2147483747"/>
          </pc:sldLayoutMkLst>
        </pc:sldLayoutChg>
        <pc:sldLayoutChg chg="del">
          <pc:chgData name="Andriyana Eftimova" userId="46c540045a752648" providerId="LiveId" clId="{3CCD61C9-DA0F-4ADE-AC18-1F57564CD431}" dt="2024-03-29T07:16:17.367" v="2968" actId="47"/>
          <pc:sldLayoutMkLst>
            <pc:docMk/>
            <pc:sldMasterMk cId="1275981367" sldId="2147483745"/>
            <pc:sldLayoutMk cId="2414650695" sldId="2147483748"/>
          </pc:sldLayoutMkLst>
        </pc:sldLayoutChg>
        <pc:sldLayoutChg chg="del">
          <pc:chgData name="Andriyana Eftimova" userId="46c540045a752648" providerId="LiveId" clId="{3CCD61C9-DA0F-4ADE-AC18-1F57564CD431}" dt="2024-03-29T07:16:17.367" v="2968" actId="47"/>
          <pc:sldLayoutMkLst>
            <pc:docMk/>
            <pc:sldMasterMk cId="1275981367" sldId="2147483745"/>
            <pc:sldLayoutMk cId="2613951403" sldId="2147483749"/>
          </pc:sldLayoutMkLst>
        </pc:sldLayoutChg>
        <pc:sldLayoutChg chg="del">
          <pc:chgData name="Andriyana Eftimova" userId="46c540045a752648" providerId="LiveId" clId="{3CCD61C9-DA0F-4ADE-AC18-1F57564CD431}" dt="2024-03-29T07:16:17.367" v="2968" actId="47"/>
          <pc:sldLayoutMkLst>
            <pc:docMk/>
            <pc:sldMasterMk cId="1275981367" sldId="2147483745"/>
            <pc:sldLayoutMk cId="4070204085" sldId="2147483750"/>
          </pc:sldLayoutMkLst>
        </pc:sldLayoutChg>
        <pc:sldLayoutChg chg="del">
          <pc:chgData name="Andriyana Eftimova" userId="46c540045a752648" providerId="LiveId" clId="{3CCD61C9-DA0F-4ADE-AC18-1F57564CD431}" dt="2024-03-29T07:16:17.367" v="2968" actId="47"/>
          <pc:sldLayoutMkLst>
            <pc:docMk/>
            <pc:sldMasterMk cId="1275981367" sldId="2147483745"/>
            <pc:sldLayoutMk cId="2605445971" sldId="2147483751"/>
          </pc:sldLayoutMkLst>
        </pc:sldLayoutChg>
        <pc:sldLayoutChg chg="del">
          <pc:chgData name="Andriyana Eftimova" userId="46c540045a752648" providerId="LiveId" clId="{3CCD61C9-DA0F-4ADE-AC18-1F57564CD431}" dt="2024-03-29T07:16:17.367" v="2968" actId="47"/>
          <pc:sldLayoutMkLst>
            <pc:docMk/>
            <pc:sldMasterMk cId="1275981367" sldId="2147483745"/>
            <pc:sldLayoutMk cId="3875859355" sldId="2147483752"/>
          </pc:sldLayoutMkLst>
        </pc:sldLayoutChg>
        <pc:sldLayoutChg chg="del">
          <pc:chgData name="Andriyana Eftimova" userId="46c540045a752648" providerId="LiveId" clId="{3CCD61C9-DA0F-4ADE-AC18-1F57564CD431}" dt="2024-03-29T07:16:17.367" v="2968" actId="47"/>
          <pc:sldLayoutMkLst>
            <pc:docMk/>
            <pc:sldMasterMk cId="1275981367" sldId="2147483745"/>
            <pc:sldLayoutMk cId="3000732189" sldId="2147483753"/>
          </pc:sldLayoutMkLst>
        </pc:sldLayoutChg>
        <pc:sldLayoutChg chg="del">
          <pc:chgData name="Andriyana Eftimova" userId="46c540045a752648" providerId="LiveId" clId="{3CCD61C9-DA0F-4ADE-AC18-1F57564CD431}" dt="2024-03-29T07:16:17.367" v="2968" actId="47"/>
          <pc:sldLayoutMkLst>
            <pc:docMk/>
            <pc:sldMasterMk cId="1275981367" sldId="2147483745"/>
            <pc:sldLayoutMk cId="1922222039" sldId="2147483754"/>
          </pc:sldLayoutMkLst>
        </pc:sldLayoutChg>
        <pc:sldLayoutChg chg="del">
          <pc:chgData name="Andriyana Eftimova" userId="46c540045a752648" providerId="LiveId" clId="{3CCD61C9-DA0F-4ADE-AC18-1F57564CD431}" dt="2024-03-29T07:16:17.367" v="2968" actId="47"/>
          <pc:sldLayoutMkLst>
            <pc:docMk/>
            <pc:sldMasterMk cId="1275981367" sldId="2147483745"/>
            <pc:sldLayoutMk cId="2805893743" sldId="2147483755"/>
          </pc:sldLayoutMkLst>
        </pc:sldLayoutChg>
        <pc:sldLayoutChg chg="del">
          <pc:chgData name="Andriyana Eftimova" userId="46c540045a752648" providerId="LiveId" clId="{3CCD61C9-DA0F-4ADE-AC18-1F57564CD431}" dt="2024-03-29T07:16:17.367" v="2968" actId="47"/>
          <pc:sldLayoutMkLst>
            <pc:docMk/>
            <pc:sldMasterMk cId="1275981367" sldId="2147483745"/>
            <pc:sldLayoutMk cId="4147957643" sldId="2147483756"/>
          </pc:sldLayoutMkLst>
        </pc:sldLayoutChg>
        <pc:sldLayoutChg chg="del">
          <pc:chgData name="Andriyana Eftimova" userId="46c540045a752648" providerId="LiveId" clId="{3CCD61C9-DA0F-4ADE-AC18-1F57564CD431}" dt="2024-03-29T07:16:17.367" v="2968" actId="47"/>
          <pc:sldLayoutMkLst>
            <pc:docMk/>
            <pc:sldMasterMk cId="1275981367" sldId="2147483745"/>
            <pc:sldLayoutMk cId="3493711551" sldId="2147483757"/>
          </pc:sldLayoutMkLst>
        </pc:sldLayoutChg>
        <pc:sldLayoutChg chg="del">
          <pc:chgData name="Andriyana Eftimova" userId="46c540045a752648" providerId="LiveId" clId="{3CCD61C9-DA0F-4ADE-AC18-1F57564CD431}" dt="2024-03-29T07:16:17.367" v="2968" actId="47"/>
          <pc:sldLayoutMkLst>
            <pc:docMk/>
            <pc:sldMasterMk cId="1275981367" sldId="2147483745"/>
            <pc:sldLayoutMk cId="392296615" sldId="2147483758"/>
          </pc:sldLayoutMkLst>
        </pc:sldLayoutChg>
        <pc:sldLayoutChg chg="del">
          <pc:chgData name="Andriyana Eftimova" userId="46c540045a752648" providerId="LiveId" clId="{3CCD61C9-DA0F-4ADE-AC18-1F57564CD431}" dt="2024-03-29T07:16:17.367" v="2968" actId="47"/>
          <pc:sldLayoutMkLst>
            <pc:docMk/>
            <pc:sldMasterMk cId="1275981367" sldId="2147483745"/>
            <pc:sldLayoutMk cId="21445090" sldId="2147483759"/>
          </pc:sldLayoutMkLst>
        </pc:sldLayoutChg>
        <pc:sldLayoutChg chg="del">
          <pc:chgData name="Andriyana Eftimova" userId="46c540045a752648" providerId="LiveId" clId="{3CCD61C9-DA0F-4ADE-AC18-1F57564CD431}" dt="2024-03-29T07:16:17.367" v="2968" actId="47"/>
          <pc:sldLayoutMkLst>
            <pc:docMk/>
            <pc:sldMasterMk cId="1275981367" sldId="2147483745"/>
            <pc:sldLayoutMk cId="88981276" sldId="2147483760"/>
          </pc:sldLayoutMkLst>
        </pc:sldLayoutChg>
        <pc:sldLayoutChg chg="del">
          <pc:chgData name="Andriyana Eftimova" userId="46c540045a752648" providerId="LiveId" clId="{3CCD61C9-DA0F-4ADE-AC18-1F57564CD431}" dt="2024-03-29T07:16:17.367" v="2968" actId="47"/>
          <pc:sldLayoutMkLst>
            <pc:docMk/>
            <pc:sldMasterMk cId="1275981367" sldId="2147483745"/>
            <pc:sldLayoutMk cId="2670546968" sldId="2147483761"/>
          </pc:sldLayoutMkLst>
        </pc:sldLayoutChg>
        <pc:sldLayoutChg chg="del">
          <pc:chgData name="Andriyana Eftimova" userId="46c540045a752648" providerId="LiveId" clId="{3CCD61C9-DA0F-4ADE-AC18-1F57564CD431}" dt="2024-03-29T07:16:17.367" v="2968" actId="47"/>
          <pc:sldLayoutMkLst>
            <pc:docMk/>
            <pc:sldMasterMk cId="1275981367" sldId="2147483745"/>
            <pc:sldLayoutMk cId="3725578517" sldId="2147483762"/>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B530C05C-F712-DB58-AB9C-0210281E15E1}"/>
              </a:ext>
            </a:extLst>
          </p:cNvPr>
          <p:cNvSpPr>
            <a:spLocks noGrp="1"/>
          </p:cNvSpPr>
          <p:nvPr>
            <p:ph type="ctrTitle"/>
          </p:nvPr>
        </p:nvSpPr>
        <p:spPr>
          <a:xfrm>
            <a:off x="1524000" y="1122363"/>
            <a:ext cx="9144000" cy="2387600"/>
          </a:xfrm>
        </p:spPr>
        <p:txBody>
          <a:bodyPr anchor="b"/>
          <a:lstStyle>
            <a:lvl1pPr algn="ctr">
              <a:defRPr sz="6000"/>
            </a:lvl1pPr>
          </a:lstStyle>
          <a:p>
            <a:r>
              <a:rPr lang="bg-BG"/>
              <a:t>Редакт. стил загл. образец</a:t>
            </a:r>
            <a:endParaRPr lang="en-GB"/>
          </a:p>
        </p:txBody>
      </p:sp>
      <p:sp>
        <p:nvSpPr>
          <p:cNvPr id="3" name="Подзаглавие 2">
            <a:extLst>
              <a:ext uri="{FF2B5EF4-FFF2-40B4-BE49-F238E27FC236}">
                <a16:creationId xmlns:a16="http://schemas.microsoft.com/office/drawing/2014/main" id="{60F878D3-1DC0-3191-792A-A757855EC1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да редактирате стила на подзаглавието в образеца</a:t>
            </a:r>
            <a:endParaRPr lang="en-GB"/>
          </a:p>
        </p:txBody>
      </p:sp>
      <p:sp>
        <p:nvSpPr>
          <p:cNvPr id="4" name="Контейнер за дата 3">
            <a:extLst>
              <a:ext uri="{FF2B5EF4-FFF2-40B4-BE49-F238E27FC236}">
                <a16:creationId xmlns:a16="http://schemas.microsoft.com/office/drawing/2014/main" id="{739E9CF3-961E-4C54-ED9C-2EAC17BFF7C1}"/>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Контейнер за долния колонтитул 4">
            <a:extLst>
              <a:ext uri="{FF2B5EF4-FFF2-40B4-BE49-F238E27FC236}">
                <a16:creationId xmlns:a16="http://schemas.microsoft.com/office/drawing/2014/main" id="{27F75AFD-1DB5-EBCD-C571-739C795D7402}"/>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0954AD88-7C32-4057-10BF-FEE52AA161E0}"/>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1805250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9780656-8B77-1ECE-C516-1F2542D01E88}"/>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C80A1706-AD95-C767-B715-F199A6EF654D}"/>
              </a:ext>
            </a:extLst>
          </p:cNvPr>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2597865F-C665-F5DA-E701-F1B64AF904A4}"/>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Контейнер за долния колонтитул 4">
            <a:extLst>
              <a:ext uri="{FF2B5EF4-FFF2-40B4-BE49-F238E27FC236}">
                <a16:creationId xmlns:a16="http://schemas.microsoft.com/office/drawing/2014/main" id="{0996EADC-B0BC-61E7-3087-FCC5628009CA}"/>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8ABD28D8-CB68-F355-64A5-7887D3BCE424}"/>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2409202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EFA47CF9-57A5-C4F1-A9F3-5E7771471611}"/>
              </a:ext>
            </a:extLst>
          </p:cNvPr>
          <p:cNvSpPr>
            <a:spLocks noGrp="1"/>
          </p:cNvSpPr>
          <p:nvPr>
            <p:ph type="title"/>
          </p:nvPr>
        </p:nvSpPr>
        <p:spPr>
          <a:xfrm>
            <a:off x="831850" y="1709738"/>
            <a:ext cx="10515600" cy="2852737"/>
          </a:xfrm>
        </p:spPr>
        <p:txBody>
          <a:bodyPr anchor="b"/>
          <a:lstStyle>
            <a:lvl1pPr>
              <a:defRPr sz="6000"/>
            </a:lvl1p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8BF182B7-1577-81F6-2530-E7973F80C3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Контейнер за дата 3">
            <a:extLst>
              <a:ext uri="{FF2B5EF4-FFF2-40B4-BE49-F238E27FC236}">
                <a16:creationId xmlns:a16="http://schemas.microsoft.com/office/drawing/2014/main" id="{9B62AEDD-5BFF-B494-8142-FBBA91E54EF7}"/>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Контейнер за долния колонтитул 4">
            <a:extLst>
              <a:ext uri="{FF2B5EF4-FFF2-40B4-BE49-F238E27FC236}">
                <a16:creationId xmlns:a16="http://schemas.microsoft.com/office/drawing/2014/main" id="{1A2BB5D2-64EA-DF82-F9AC-A113BFA0EAB9}"/>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FCF3DDCC-EF83-4B0C-A9CB-225936CBAC23}"/>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3003042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FA090414-0643-F37A-706E-4B83F4AEDB02}"/>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BA8967F8-7B0B-4CB9-58BE-1791EB4B82F1}"/>
              </a:ext>
            </a:extLst>
          </p:cNvPr>
          <p:cNvSpPr>
            <a:spLocks noGrp="1"/>
          </p:cNvSpPr>
          <p:nvPr>
            <p:ph sz="half" idx="1"/>
          </p:nvPr>
        </p:nvSpPr>
        <p:spPr>
          <a:xfrm>
            <a:off x="838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съдържание 3">
            <a:extLst>
              <a:ext uri="{FF2B5EF4-FFF2-40B4-BE49-F238E27FC236}">
                <a16:creationId xmlns:a16="http://schemas.microsoft.com/office/drawing/2014/main" id="{ADD8FBB9-5AB2-9F47-7BA3-E6E1C49629EC}"/>
              </a:ext>
            </a:extLst>
          </p:cNvPr>
          <p:cNvSpPr>
            <a:spLocks noGrp="1"/>
          </p:cNvSpPr>
          <p:nvPr>
            <p:ph sz="half" idx="2"/>
          </p:nvPr>
        </p:nvSpPr>
        <p:spPr>
          <a:xfrm>
            <a:off x="6172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5" name="Контейнер за дата 4">
            <a:extLst>
              <a:ext uri="{FF2B5EF4-FFF2-40B4-BE49-F238E27FC236}">
                <a16:creationId xmlns:a16="http://schemas.microsoft.com/office/drawing/2014/main" id="{A311468D-902A-4369-EB29-65B7A077AAE0}"/>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6" name="Контейнер за долния колонтитул 5">
            <a:extLst>
              <a:ext uri="{FF2B5EF4-FFF2-40B4-BE49-F238E27FC236}">
                <a16:creationId xmlns:a16="http://schemas.microsoft.com/office/drawing/2014/main" id="{689D7804-7FDA-0899-82CB-CF8CBC5346F6}"/>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C1863844-E77A-EE9A-19CC-AB70D4B738E2}"/>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1421050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93C93FDC-8833-164C-E81F-78709E55EDF8}"/>
              </a:ext>
            </a:extLst>
          </p:cNvPr>
          <p:cNvSpPr>
            <a:spLocks noGrp="1"/>
          </p:cNvSpPr>
          <p:nvPr>
            <p:ph type="title"/>
          </p:nvPr>
        </p:nvSpPr>
        <p:spPr>
          <a:xfrm>
            <a:off x="839788" y="365125"/>
            <a:ext cx="10515600" cy="1325563"/>
          </a:xfrm>
        </p:spPr>
        <p:txBody>
          <a:body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C9ED014D-81F0-7F88-DC39-83814A4183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Контейнер за съдържание 3">
            <a:extLst>
              <a:ext uri="{FF2B5EF4-FFF2-40B4-BE49-F238E27FC236}">
                <a16:creationId xmlns:a16="http://schemas.microsoft.com/office/drawing/2014/main" id="{99F253BE-2894-9DF8-A9AB-CE9785D0C967}"/>
              </a:ext>
            </a:extLst>
          </p:cNvPr>
          <p:cNvSpPr>
            <a:spLocks noGrp="1"/>
          </p:cNvSpPr>
          <p:nvPr>
            <p:ph sz="half" idx="2"/>
          </p:nvPr>
        </p:nvSpPr>
        <p:spPr>
          <a:xfrm>
            <a:off x="839788" y="2505075"/>
            <a:ext cx="5157787"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5" name="Текстов контейнер 4">
            <a:extLst>
              <a:ext uri="{FF2B5EF4-FFF2-40B4-BE49-F238E27FC236}">
                <a16:creationId xmlns:a16="http://schemas.microsoft.com/office/drawing/2014/main" id="{134702CB-2AD2-F096-580C-8F2552275F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Контейнер за съдържание 5">
            <a:extLst>
              <a:ext uri="{FF2B5EF4-FFF2-40B4-BE49-F238E27FC236}">
                <a16:creationId xmlns:a16="http://schemas.microsoft.com/office/drawing/2014/main" id="{7E9FCA00-6E95-362C-673E-76BA77E843A9}"/>
              </a:ext>
            </a:extLst>
          </p:cNvPr>
          <p:cNvSpPr>
            <a:spLocks noGrp="1"/>
          </p:cNvSpPr>
          <p:nvPr>
            <p:ph sz="quarter" idx="4"/>
          </p:nvPr>
        </p:nvSpPr>
        <p:spPr>
          <a:xfrm>
            <a:off x="6172200" y="2505075"/>
            <a:ext cx="5183188"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7" name="Контейнер за дата 6">
            <a:extLst>
              <a:ext uri="{FF2B5EF4-FFF2-40B4-BE49-F238E27FC236}">
                <a16:creationId xmlns:a16="http://schemas.microsoft.com/office/drawing/2014/main" id="{227EF14C-5B97-61B7-E7FE-CE0297CEC32F}"/>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8" name="Контейнер за долния колонтитул 7">
            <a:extLst>
              <a:ext uri="{FF2B5EF4-FFF2-40B4-BE49-F238E27FC236}">
                <a16:creationId xmlns:a16="http://schemas.microsoft.com/office/drawing/2014/main" id="{539A35C6-D44F-D2F5-1ED3-18F91C48DD20}"/>
              </a:ext>
            </a:extLst>
          </p:cNvPr>
          <p:cNvSpPr>
            <a:spLocks noGrp="1"/>
          </p:cNvSpPr>
          <p:nvPr>
            <p:ph type="ftr" sz="quarter" idx="11"/>
          </p:nvPr>
        </p:nvSpPr>
        <p:spPr/>
        <p:txBody>
          <a:bodyPr/>
          <a:lstStyle/>
          <a:p>
            <a:endParaRPr lang="en-GB"/>
          </a:p>
        </p:txBody>
      </p:sp>
      <p:sp>
        <p:nvSpPr>
          <p:cNvPr id="9" name="Контейнер за номер на слайда 8">
            <a:extLst>
              <a:ext uri="{FF2B5EF4-FFF2-40B4-BE49-F238E27FC236}">
                <a16:creationId xmlns:a16="http://schemas.microsoft.com/office/drawing/2014/main" id="{72850CFF-2B64-65EE-466D-D4AB65FA74CE}"/>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1649951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E3CD2FAA-F41C-A5EB-E105-38AF45BD630A}"/>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дата 2">
            <a:extLst>
              <a:ext uri="{FF2B5EF4-FFF2-40B4-BE49-F238E27FC236}">
                <a16:creationId xmlns:a16="http://schemas.microsoft.com/office/drawing/2014/main" id="{D241324D-8167-1CD4-8010-20CF6C353A9F}"/>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4" name="Контейнер за долния колонтитул 3">
            <a:extLst>
              <a:ext uri="{FF2B5EF4-FFF2-40B4-BE49-F238E27FC236}">
                <a16:creationId xmlns:a16="http://schemas.microsoft.com/office/drawing/2014/main" id="{3D318D24-D8BB-7E15-A829-D9B3E285C1F6}"/>
              </a:ext>
            </a:extLst>
          </p:cNvPr>
          <p:cNvSpPr>
            <a:spLocks noGrp="1"/>
          </p:cNvSpPr>
          <p:nvPr>
            <p:ph type="ftr" sz="quarter" idx="11"/>
          </p:nvPr>
        </p:nvSpPr>
        <p:spPr/>
        <p:txBody>
          <a:bodyPr/>
          <a:lstStyle/>
          <a:p>
            <a:endParaRPr lang="en-GB"/>
          </a:p>
        </p:txBody>
      </p:sp>
      <p:sp>
        <p:nvSpPr>
          <p:cNvPr id="5" name="Контейнер за номер на слайда 4">
            <a:extLst>
              <a:ext uri="{FF2B5EF4-FFF2-40B4-BE49-F238E27FC236}">
                <a16:creationId xmlns:a16="http://schemas.microsoft.com/office/drawing/2014/main" id="{ADFB7A0F-8479-57BA-2D7F-71125651F02B}"/>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212741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Контейнер за дата 1">
            <a:extLst>
              <a:ext uri="{FF2B5EF4-FFF2-40B4-BE49-F238E27FC236}">
                <a16:creationId xmlns:a16="http://schemas.microsoft.com/office/drawing/2014/main" id="{362DD1FB-F245-2D8C-0D18-8BEBEA2AAE1E}"/>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3" name="Контейнер за долния колонтитул 2">
            <a:extLst>
              <a:ext uri="{FF2B5EF4-FFF2-40B4-BE49-F238E27FC236}">
                <a16:creationId xmlns:a16="http://schemas.microsoft.com/office/drawing/2014/main" id="{1D13E17B-94C9-A33A-8081-1CEB9F32AA8F}"/>
              </a:ext>
            </a:extLst>
          </p:cNvPr>
          <p:cNvSpPr>
            <a:spLocks noGrp="1"/>
          </p:cNvSpPr>
          <p:nvPr>
            <p:ph type="ftr" sz="quarter" idx="11"/>
          </p:nvPr>
        </p:nvSpPr>
        <p:spPr/>
        <p:txBody>
          <a:bodyPr/>
          <a:lstStyle/>
          <a:p>
            <a:endParaRPr lang="en-GB"/>
          </a:p>
        </p:txBody>
      </p:sp>
      <p:sp>
        <p:nvSpPr>
          <p:cNvPr id="4" name="Контейнер за номер на слайда 3">
            <a:extLst>
              <a:ext uri="{FF2B5EF4-FFF2-40B4-BE49-F238E27FC236}">
                <a16:creationId xmlns:a16="http://schemas.microsoft.com/office/drawing/2014/main" id="{9A46E3DF-E1E3-9738-B043-4E7CA9922471}"/>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2803753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C47D2650-7C23-9AA9-5E9D-3140D3FB9954}"/>
              </a:ext>
            </a:extLst>
          </p:cNvPr>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D4A92F74-1DD6-1B75-2A72-F89B3E2B50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Текстов контейнер 3">
            <a:extLst>
              <a:ext uri="{FF2B5EF4-FFF2-40B4-BE49-F238E27FC236}">
                <a16:creationId xmlns:a16="http://schemas.microsoft.com/office/drawing/2014/main" id="{19F33191-8D2B-2645-4499-D99F5EA089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2547EB20-B373-B3F4-754F-EB857F16ABF4}"/>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6" name="Контейнер за долния колонтитул 5">
            <a:extLst>
              <a:ext uri="{FF2B5EF4-FFF2-40B4-BE49-F238E27FC236}">
                <a16:creationId xmlns:a16="http://schemas.microsoft.com/office/drawing/2014/main" id="{B598A7D0-DB26-B5FB-FC02-8D9EFE4DCA26}"/>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20DBAFD6-C767-F236-2CF7-6C721BA8B5FE}"/>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681248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7DA6A37A-1468-C050-6B43-49CB238B132F}"/>
              </a:ext>
            </a:extLst>
          </p:cNvPr>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GB"/>
          </a:p>
        </p:txBody>
      </p:sp>
      <p:sp>
        <p:nvSpPr>
          <p:cNvPr id="3" name="Контейнер за картина 2">
            <a:extLst>
              <a:ext uri="{FF2B5EF4-FFF2-40B4-BE49-F238E27FC236}">
                <a16:creationId xmlns:a16="http://schemas.microsoft.com/office/drawing/2014/main" id="{BD832157-C876-B6E9-3155-5DC6B66C7A2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Текстов контейнер 3">
            <a:extLst>
              <a:ext uri="{FF2B5EF4-FFF2-40B4-BE49-F238E27FC236}">
                <a16:creationId xmlns:a16="http://schemas.microsoft.com/office/drawing/2014/main" id="{4E38057D-42A1-3E4F-23E6-AF5B2CE7E8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34879D1F-35E7-0E40-612A-660AD16946EE}"/>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6" name="Контейнер за долния колонтитул 5">
            <a:extLst>
              <a:ext uri="{FF2B5EF4-FFF2-40B4-BE49-F238E27FC236}">
                <a16:creationId xmlns:a16="http://schemas.microsoft.com/office/drawing/2014/main" id="{499E6F21-64B4-F6CB-91EE-0FB05E76DBB9}"/>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AD5A91DB-3469-6A31-33F3-84951DF2D337}"/>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331799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5DE92F21-038B-8076-71FD-C5F5AD8B041A}"/>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вертикален текст 2">
            <a:extLst>
              <a:ext uri="{FF2B5EF4-FFF2-40B4-BE49-F238E27FC236}">
                <a16:creationId xmlns:a16="http://schemas.microsoft.com/office/drawing/2014/main" id="{24C90941-AE6A-F9BF-C664-4B070ACB57DF}"/>
              </a:ext>
            </a:extLst>
          </p:cNvPr>
          <p:cNvSpPr>
            <a:spLocks noGrp="1"/>
          </p:cNvSpPr>
          <p:nvPr>
            <p:ph type="body" orient="vert" idx="1"/>
          </p:nvPr>
        </p:nvSpPr>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8534516F-891B-A49D-6EBA-D417CE9241EB}"/>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Контейнер за долния колонтитул 4">
            <a:extLst>
              <a:ext uri="{FF2B5EF4-FFF2-40B4-BE49-F238E27FC236}">
                <a16:creationId xmlns:a16="http://schemas.microsoft.com/office/drawing/2014/main" id="{F8849EE0-7C3F-4C01-7A10-D5E2C4DD686A}"/>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EFA65E37-52D0-B119-A653-7448CEE06DEA}"/>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2687381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Вертикално заглавие 1">
            <a:extLst>
              <a:ext uri="{FF2B5EF4-FFF2-40B4-BE49-F238E27FC236}">
                <a16:creationId xmlns:a16="http://schemas.microsoft.com/office/drawing/2014/main" id="{092E9FF9-0B69-6841-30F4-C8E944BC0910}"/>
              </a:ext>
            </a:extLst>
          </p:cNvPr>
          <p:cNvSpPr>
            <a:spLocks noGrp="1"/>
          </p:cNvSpPr>
          <p:nvPr>
            <p:ph type="title" orient="vert"/>
          </p:nvPr>
        </p:nvSpPr>
        <p:spPr>
          <a:xfrm>
            <a:off x="8724900" y="365125"/>
            <a:ext cx="2628900" cy="5811838"/>
          </a:xfrm>
        </p:spPr>
        <p:txBody>
          <a:bodyPr vert="eaVert"/>
          <a:lstStyle/>
          <a:p>
            <a:r>
              <a:rPr lang="bg-BG"/>
              <a:t>Редакт. стил загл. образец</a:t>
            </a:r>
            <a:endParaRPr lang="en-GB"/>
          </a:p>
        </p:txBody>
      </p:sp>
      <p:sp>
        <p:nvSpPr>
          <p:cNvPr id="3" name="Контейнер за вертикален текст 2">
            <a:extLst>
              <a:ext uri="{FF2B5EF4-FFF2-40B4-BE49-F238E27FC236}">
                <a16:creationId xmlns:a16="http://schemas.microsoft.com/office/drawing/2014/main" id="{8F57B3DD-B22D-25D1-E532-B1EC617FEAE3}"/>
              </a:ext>
            </a:extLst>
          </p:cNvPr>
          <p:cNvSpPr>
            <a:spLocks noGrp="1"/>
          </p:cNvSpPr>
          <p:nvPr>
            <p:ph type="body" orient="vert" idx="1"/>
          </p:nvPr>
        </p:nvSpPr>
        <p:spPr>
          <a:xfrm>
            <a:off x="838200" y="365125"/>
            <a:ext cx="7734300" cy="5811838"/>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EBDC27BB-225D-4F0A-A185-FFA7FA811383}"/>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Контейнер за долния колонтитул 4">
            <a:extLst>
              <a:ext uri="{FF2B5EF4-FFF2-40B4-BE49-F238E27FC236}">
                <a16:creationId xmlns:a16="http://schemas.microsoft.com/office/drawing/2014/main" id="{BD9A8980-8AF2-0F40-5F81-0C26B24837B4}"/>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5E104C38-791C-106D-EC65-EF301D34435C}"/>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38359327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Заглавен слайд">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bg-BG"/>
              <a:t>Редакт. стил загл. образец</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ED1F6-6F93-4233-A674-83775536FE8D}"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575076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idx="1"/>
          </p:nvPr>
        </p:nvSpPr>
        <p:spPr/>
        <p:txBody>
          <a:bodyPr anchor="ct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5690106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bg-BG"/>
              <a:t>Редакт. стил загл. образец</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29015073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977B9F0A-C124-493D-ADA9-63914D6DE4EC}" type="datetimeFigureOut">
              <a:rPr lang="en-GB" smtClean="0"/>
              <a:t>28/03/2024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33429279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bg-BG"/>
              <a:t>Редакт. стил загл. образец</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977B9F0A-C124-493D-ADA9-63914D6DE4EC}" type="datetimeFigureOut">
              <a:rPr lang="en-GB" smtClean="0"/>
              <a:t>28/03/2024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11145446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977B9F0A-C124-493D-ADA9-63914D6DE4EC}" type="datetimeFigureOut">
              <a:rPr lang="en-GB" smtClean="0"/>
              <a:t>28/03/2024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7959970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7B9F0A-C124-493D-ADA9-63914D6DE4EC}" type="datetimeFigureOut">
              <a:rPr lang="en-GB" smtClean="0"/>
              <a:t>28/03/2024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8798664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bg-BG"/>
              <a:t>Редакт. стил загл. образец</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977B9F0A-C124-493D-ADA9-63914D6DE4EC}" type="datetimeFigureOut">
              <a:rPr lang="en-GB" smtClean="0"/>
              <a:t>28/03/2024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17650291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bg-BG"/>
              <a:t>Редакт. стил загл. образец</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977B9F0A-C124-493D-ADA9-63914D6DE4EC}" type="datetimeFigureOut">
              <a:rPr lang="en-GB" smtClean="0"/>
              <a:t>28/03/2024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18849226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Панорамна 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bg-BG"/>
              <a:t>Щракнете, за да редактирате стиловете на текста в образеца</a:t>
            </a:r>
          </a:p>
        </p:txBody>
      </p:sp>
      <p:sp>
        <p:nvSpPr>
          <p:cNvPr id="3" name="Date Placeholder 2"/>
          <p:cNvSpPr>
            <a:spLocks noGrp="1"/>
          </p:cNvSpPr>
          <p:nvPr>
            <p:ph type="dt" sz="half" idx="10"/>
          </p:nvPr>
        </p:nvSpPr>
        <p:spPr/>
        <p:txBody>
          <a:bodyPr/>
          <a:lstStyle/>
          <a:p>
            <a:fld id="{977B9F0A-C124-493D-ADA9-63914D6DE4EC}" type="datetimeFigureOut">
              <a:rPr lang="en-GB" smtClean="0"/>
              <a:t>28/03/2024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3406349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Заглавие и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bg-BG"/>
              <a:t>Редакт. стил загл. образец</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12641635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Цитат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bg-BG"/>
              <a:t>Редакт. стил загл. образец</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bg-BG"/>
              <a:t>Щракнете, за да редактирате стиловете на текста в образеца</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ED1F6-6F93-4233-A674-83775536FE8D}"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1192087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Картичка с име">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bg-BG"/>
              <a:t>Редакт. стил загл. образец</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36835307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Картичка с име на цитат">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bg-BG"/>
              <a:t>Редакт. стил загл. образец</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bg-BG"/>
              <a:t>Щракнете, за да редактирате стиловете на текста в образеца</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ED1F6-6F93-4233-A674-83775536FE8D}"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66962866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или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bg-BG"/>
              <a:t>Редакт. стил загл. образец</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bg-BG"/>
              <a:t>Щракнете, за да редактирате стиловете на текста в образеца</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29171038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ncho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37142941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87317699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EAE585FD-30EB-04BA-6799-B1B77F2DD05F}"/>
              </a:ext>
            </a:extLst>
          </p:cNvPr>
          <p:cNvSpPr>
            <a:spLocks noGrp="1"/>
          </p:cNvSpPr>
          <p:nvPr>
            <p:ph type="ctrTitle"/>
          </p:nvPr>
        </p:nvSpPr>
        <p:spPr>
          <a:xfrm>
            <a:off x="1524000" y="1122363"/>
            <a:ext cx="9144000" cy="2387600"/>
          </a:xfrm>
        </p:spPr>
        <p:txBody>
          <a:bodyPr anchor="b"/>
          <a:lstStyle>
            <a:lvl1pPr algn="ctr">
              <a:defRPr sz="6000"/>
            </a:lvl1pPr>
          </a:lstStyle>
          <a:p>
            <a:r>
              <a:rPr lang="bg-BG"/>
              <a:t>Редакт. стил загл. образец</a:t>
            </a:r>
            <a:endParaRPr lang="en-GB"/>
          </a:p>
        </p:txBody>
      </p:sp>
      <p:sp>
        <p:nvSpPr>
          <p:cNvPr id="3" name="Подзаглавие 2">
            <a:extLst>
              <a:ext uri="{FF2B5EF4-FFF2-40B4-BE49-F238E27FC236}">
                <a16:creationId xmlns:a16="http://schemas.microsoft.com/office/drawing/2014/main" id="{246C2E4A-6A49-7573-66D4-274EAAAB48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да редактирате стила на подзаглавието в образеца</a:t>
            </a:r>
            <a:endParaRPr lang="en-GB"/>
          </a:p>
        </p:txBody>
      </p:sp>
      <p:sp>
        <p:nvSpPr>
          <p:cNvPr id="4" name="Контейнер за дата 3">
            <a:extLst>
              <a:ext uri="{FF2B5EF4-FFF2-40B4-BE49-F238E27FC236}">
                <a16:creationId xmlns:a16="http://schemas.microsoft.com/office/drawing/2014/main" id="{8473BE62-12BB-6519-84DF-FDB2E0C0D789}"/>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Контейнер за долния колонтитул 4">
            <a:extLst>
              <a:ext uri="{FF2B5EF4-FFF2-40B4-BE49-F238E27FC236}">
                <a16:creationId xmlns:a16="http://schemas.microsoft.com/office/drawing/2014/main" id="{15CC6EF6-EC7B-BE07-2872-225967EA1513}"/>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CB99885C-F595-92C0-EA0D-B0B6B0BDAA02}"/>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119525445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A4AE1BE-ED5B-98C2-8FAF-6DACB89887ED}"/>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D378FA77-520B-EFDE-189B-76CE43557FDD}"/>
              </a:ext>
            </a:extLst>
          </p:cNvPr>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C7DEC487-C000-3360-8B08-CC90460F819B}"/>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Контейнер за долния колонтитул 4">
            <a:extLst>
              <a:ext uri="{FF2B5EF4-FFF2-40B4-BE49-F238E27FC236}">
                <a16:creationId xmlns:a16="http://schemas.microsoft.com/office/drawing/2014/main" id="{0CF2B7CA-B232-C15E-2E6A-F156BE9D479A}"/>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2847C7F2-3721-084B-88C4-699B5244A73E}"/>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37301210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97B58845-CF15-14C4-66AB-098C94FB3D1D}"/>
              </a:ext>
            </a:extLst>
          </p:cNvPr>
          <p:cNvSpPr>
            <a:spLocks noGrp="1"/>
          </p:cNvSpPr>
          <p:nvPr>
            <p:ph type="title"/>
          </p:nvPr>
        </p:nvSpPr>
        <p:spPr>
          <a:xfrm>
            <a:off x="831850" y="1709738"/>
            <a:ext cx="10515600" cy="2852737"/>
          </a:xfrm>
        </p:spPr>
        <p:txBody>
          <a:bodyPr anchor="b"/>
          <a:lstStyle>
            <a:lvl1pPr>
              <a:defRPr sz="6000"/>
            </a:lvl1p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2FC7CDA4-75E9-E76F-107C-5584A0B11CF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bg-BG"/>
              <a:t>Щракнете, за да редактирате стиловете на текста в образеца</a:t>
            </a:r>
          </a:p>
        </p:txBody>
      </p:sp>
      <p:sp>
        <p:nvSpPr>
          <p:cNvPr id="4" name="Контейнер за дата 3">
            <a:extLst>
              <a:ext uri="{FF2B5EF4-FFF2-40B4-BE49-F238E27FC236}">
                <a16:creationId xmlns:a16="http://schemas.microsoft.com/office/drawing/2014/main" id="{455AEEBB-7C0D-8C7A-E97C-037DB5598B17}"/>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Контейнер за долния колонтитул 4">
            <a:extLst>
              <a:ext uri="{FF2B5EF4-FFF2-40B4-BE49-F238E27FC236}">
                <a16:creationId xmlns:a16="http://schemas.microsoft.com/office/drawing/2014/main" id="{16FBF7B9-42DE-9833-01B6-5D95C6550A2D}"/>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C1B8AA3E-8EF3-54DE-DA03-AAD94356AB63}"/>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41748543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DB8048DF-9BF7-CBD7-2FC9-5528EDB58ACA}"/>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199722E3-2BD7-78E7-A989-231FB50AC9AB}"/>
              </a:ext>
            </a:extLst>
          </p:cNvPr>
          <p:cNvSpPr>
            <a:spLocks noGrp="1"/>
          </p:cNvSpPr>
          <p:nvPr>
            <p:ph sz="half" idx="1"/>
          </p:nvPr>
        </p:nvSpPr>
        <p:spPr>
          <a:xfrm>
            <a:off x="838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съдържание 3">
            <a:extLst>
              <a:ext uri="{FF2B5EF4-FFF2-40B4-BE49-F238E27FC236}">
                <a16:creationId xmlns:a16="http://schemas.microsoft.com/office/drawing/2014/main" id="{3E57323C-9340-53FA-E124-A3CF312D365D}"/>
              </a:ext>
            </a:extLst>
          </p:cNvPr>
          <p:cNvSpPr>
            <a:spLocks noGrp="1"/>
          </p:cNvSpPr>
          <p:nvPr>
            <p:ph sz="half" idx="2"/>
          </p:nvPr>
        </p:nvSpPr>
        <p:spPr>
          <a:xfrm>
            <a:off x="6172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5" name="Контейнер за дата 4">
            <a:extLst>
              <a:ext uri="{FF2B5EF4-FFF2-40B4-BE49-F238E27FC236}">
                <a16:creationId xmlns:a16="http://schemas.microsoft.com/office/drawing/2014/main" id="{A2841C86-84A5-AEA4-1FB2-2773FBF9E282}"/>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6" name="Контейнер за долния колонтитул 5">
            <a:extLst>
              <a:ext uri="{FF2B5EF4-FFF2-40B4-BE49-F238E27FC236}">
                <a16:creationId xmlns:a16="http://schemas.microsoft.com/office/drawing/2014/main" id="{5E60FECA-84F5-C67F-3B46-11530DD495C4}"/>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2CFC3695-EBA9-5CEA-89D0-B11314D819A4}"/>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22283097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5D7610D7-F4A6-66FA-E354-978E8D08ADBB}"/>
              </a:ext>
            </a:extLst>
          </p:cNvPr>
          <p:cNvSpPr>
            <a:spLocks noGrp="1"/>
          </p:cNvSpPr>
          <p:nvPr>
            <p:ph type="title"/>
          </p:nvPr>
        </p:nvSpPr>
        <p:spPr>
          <a:xfrm>
            <a:off x="839788" y="365125"/>
            <a:ext cx="10515600" cy="1325563"/>
          </a:xfrm>
        </p:spPr>
        <p:txBody>
          <a:body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D6D7C709-EB9F-2A02-3B32-73967C3EB1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Контейнер за съдържание 3">
            <a:extLst>
              <a:ext uri="{FF2B5EF4-FFF2-40B4-BE49-F238E27FC236}">
                <a16:creationId xmlns:a16="http://schemas.microsoft.com/office/drawing/2014/main" id="{9DF4508A-2EE2-1232-47F4-EA672E7561AF}"/>
              </a:ext>
            </a:extLst>
          </p:cNvPr>
          <p:cNvSpPr>
            <a:spLocks noGrp="1"/>
          </p:cNvSpPr>
          <p:nvPr>
            <p:ph sz="half" idx="2"/>
          </p:nvPr>
        </p:nvSpPr>
        <p:spPr>
          <a:xfrm>
            <a:off x="839788" y="2505075"/>
            <a:ext cx="5157787"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5" name="Текстов контейнер 4">
            <a:extLst>
              <a:ext uri="{FF2B5EF4-FFF2-40B4-BE49-F238E27FC236}">
                <a16:creationId xmlns:a16="http://schemas.microsoft.com/office/drawing/2014/main" id="{B569502B-E4F3-040C-CE9C-3CDDBCC749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Контейнер за съдържание 5">
            <a:extLst>
              <a:ext uri="{FF2B5EF4-FFF2-40B4-BE49-F238E27FC236}">
                <a16:creationId xmlns:a16="http://schemas.microsoft.com/office/drawing/2014/main" id="{F3E3E5B5-A170-FECB-11AD-54E1EDFDF469}"/>
              </a:ext>
            </a:extLst>
          </p:cNvPr>
          <p:cNvSpPr>
            <a:spLocks noGrp="1"/>
          </p:cNvSpPr>
          <p:nvPr>
            <p:ph sz="quarter" idx="4"/>
          </p:nvPr>
        </p:nvSpPr>
        <p:spPr>
          <a:xfrm>
            <a:off x="6172200" y="2505075"/>
            <a:ext cx="5183188"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7" name="Контейнер за дата 6">
            <a:extLst>
              <a:ext uri="{FF2B5EF4-FFF2-40B4-BE49-F238E27FC236}">
                <a16:creationId xmlns:a16="http://schemas.microsoft.com/office/drawing/2014/main" id="{56DA4BDA-188B-2902-12EB-AD4880DEA303}"/>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8" name="Контейнер за долния колонтитул 7">
            <a:extLst>
              <a:ext uri="{FF2B5EF4-FFF2-40B4-BE49-F238E27FC236}">
                <a16:creationId xmlns:a16="http://schemas.microsoft.com/office/drawing/2014/main" id="{2CC6C7A8-2D6F-9061-5965-AB703DFECEAB}"/>
              </a:ext>
            </a:extLst>
          </p:cNvPr>
          <p:cNvSpPr>
            <a:spLocks noGrp="1"/>
          </p:cNvSpPr>
          <p:nvPr>
            <p:ph type="ftr" sz="quarter" idx="11"/>
          </p:nvPr>
        </p:nvSpPr>
        <p:spPr/>
        <p:txBody>
          <a:bodyPr/>
          <a:lstStyle/>
          <a:p>
            <a:endParaRPr lang="en-GB"/>
          </a:p>
        </p:txBody>
      </p:sp>
      <p:sp>
        <p:nvSpPr>
          <p:cNvPr id="9" name="Контейнер за номер на слайда 8">
            <a:extLst>
              <a:ext uri="{FF2B5EF4-FFF2-40B4-BE49-F238E27FC236}">
                <a16:creationId xmlns:a16="http://schemas.microsoft.com/office/drawing/2014/main" id="{462C37F2-92D8-74EB-5384-BCC4C2E512B9}"/>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301141794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4804D1DE-F86D-8B8A-292F-CE1FF113DF53}"/>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дата 2">
            <a:extLst>
              <a:ext uri="{FF2B5EF4-FFF2-40B4-BE49-F238E27FC236}">
                <a16:creationId xmlns:a16="http://schemas.microsoft.com/office/drawing/2014/main" id="{C6A28011-4965-9D1A-BD6A-BF4AF193F42E}"/>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4" name="Контейнер за долния колонтитул 3">
            <a:extLst>
              <a:ext uri="{FF2B5EF4-FFF2-40B4-BE49-F238E27FC236}">
                <a16:creationId xmlns:a16="http://schemas.microsoft.com/office/drawing/2014/main" id="{7C1294C9-A7E9-9492-6B39-A3355FDD1899}"/>
              </a:ext>
            </a:extLst>
          </p:cNvPr>
          <p:cNvSpPr>
            <a:spLocks noGrp="1"/>
          </p:cNvSpPr>
          <p:nvPr>
            <p:ph type="ftr" sz="quarter" idx="11"/>
          </p:nvPr>
        </p:nvSpPr>
        <p:spPr/>
        <p:txBody>
          <a:bodyPr/>
          <a:lstStyle/>
          <a:p>
            <a:endParaRPr lang="en-GB"/>
          </a:p>
        </p:txBody>
      </p:sp>
      <p:sp>
        <p:nvSpPr>
          <p:cNvPr id="5" name="Контейнер за номер на слайда 4">
            <a:extLst>
              <a:ext uri="{FF2B5EF4-FFF2-40B4-BE49-F238E27FC236}">
                <a16:creationId xmlns:a16="http://schemas.microsoft.com/office/drawing/2014/main" id="{E09E9B9B-5968-7EB3-8CC7-E06E394C242D}"/>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402836651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Контейнер за дата 1">
            <a:extLst>
              <a:ext uri="{FF2B5EF4-FFF2-40B4-BE49-F238E27FC236}">
                <a16:creationId xmlns:a16="http://schemas.microsoft.com/office/drawing/2014/main" id="{208ADF97-5B24-6446-A7E4-AE978432C198}"/>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3" name="Контейнер за долния колонтитул 2">
            <a:extLst>
              <a:ext uri="{FF2B5EF4-FFF2-40B4-BE49-F238E27FC236}">
                <a16:creationId xmlns:a16="http://schemas.microsoft.com/office/drawing/2014/main" id="{2BE277EC-00DC-2D2F-396A-BC18B7C2413D}"/>
              </a:ext>
            </a:extLst>
          </p:cNvPr>
          <p:cNvSpPr>
            <a:spLocks noGrp="1"/>
          </p:cNvSpPr>
          <p:nvPr>
            <p:ph type="ftr" sz="quarter" idx="11"/>
          </p:nvPr>
        </p:nvSpPr>
        <p:spPr/>
        <p:txBody>
          <a:bodyPr/>
          <a:lstStyle/>
          <a:p>
            <a:endParaRPr lang="en-GB"/>
          </a:p>
        </p:txBody>
      </p:sp>
      <p:sp>
        <p:nvSpPr>
          <p:cNvPr id="4" name="Контейнер за номер на слайда 3">
            <a:extLst>
              <a:ext uri="{FF2B5EF4-FFF2-40B4-BE49-F238E27FC236}">
                <a16:creationId xmlns:a16="http://schemas.microsoft.com/office/drawing/2014/main" id="{511C142F-A288-DC41-6B78-2135F74CE72D}"/>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3837834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F538B740-9801-87D1-C55E-CB2E8DE8370D}"/>
              </a:ext>
            </a:extLst>
          </p:cNvPr>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0A9F5BAA-2481-8DD6-B67F-A42205B77B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Текстов контейнер 3">
            <a:extLst>
              <a:ext uri="{FF2B5EF4-FFF2-40B4-BE49-F238E27FC236}">
                <a16:creationId xmlns:a16="http://schemas.microsoft.com/office/drawing/2014/main" id="{452833E5-C403-BBB1-A838-C0D0A870BC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C507DD06-D514-0C7F-1514-C2D39E7ACB34}"/>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6" name="Контейнер за долния колонтитул 5">
            <a:extLst>
              <a:ext uri="{FF2B5EF4-FFF2-40B4-BE49-F238E27FC236}">
                <a16:creationId xmlns:a16="http://schemas.microsoft.com/office/drawing/2014/main" id="{488BB79B-31B4-BBC2-555A-43C94EF230EA}"/>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3BE51771-7B4B-CCEB-0E36-2FCDEA508563}"/>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428309430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82A850A5-033A-7F2C-9688-574B2793D8CA}"/>
              </a:ext>
            </a:extLst>
          </p:cNvPr>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GB"/>
          </a:p>
        </p:txBody>
      </p:sp>
      <p:sp>
        <p:nvSpPr>
          <p:cNvPr id="3" name="Контейнер за картина 2">
            <a:extLst>
              <a:ext uri="{FF2B5EF4-FFF2-40B4-BE49-F238E27FC236}">
                <a16:creationId xmlns:a16="http://schemas.microsoft.com/office/drawing/2014/main" id="{70903E4E-96CC-56A9-3AB8-B4054B6F3E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Текстов контейнер 3">
            <a:extLst>
              <a:ext uri="{FF2B5EF4-FFF2-40B4-BE49-F238E27FC236}">
                <a16:creationId xmlns:a16="http://schemas.microsoft.com/office/drawing/2014/main" id="{2471EB02-36EB-78CA-F3C6-65263E222E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C0CDF68A-7E3E-F3E1-B723-0FB521813609}"/>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6" name="Контейнер за долния колонтитул 5">
            <a:extLst>
              <a:ext uri="{FF2B5EF4-FFF2-40B4-BE49-F238E27FC236}">
                <a16:creationId xmlns:a16="http://schemas.microsoft.com/office/drawing/2014/main" id="{31BD9090-171C-7A50-D63B-81BD1E0F27B4}"/>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60A6B9A3-E935-1C6F-361D-CBE0E13DCACE}"/>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148404460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09ABB6B6-9690-1C76-C716-E88D4A64C05B}"/>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вертикален текст 2">
            <a:extLst>
              <a:ext uri="{FF2B5EF4-FFF2-40B4-BE49-F238E27FC236}">
                <a16:creationId xmlns:a16="http://schemas.microsoft.com/office/drawing/2014/main" id="{37AF0E09-6EA7-3530-3A5F-70DBBD0921BA}"/>
              </a:ext>
            </a:extLst>
          </p:cNvPr>
          <p:cNvSpPr>
            <a:spLocks noGrp="1"/>
          </p:cNvSpPr>
          <p:nvPr>
            <p:ph type="body" orient="vert" idx="1"/>
          </p:nvPr>
        </p:nvSpPr>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B1B2AF55-F6FB-84F3-A784-56A22F72C026}"/>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Контейнер за долния колонтитул 4">
            <a:extLst>
              <a:ext uri="{FF2B5EF4-FFF2-40B4-BE49-F238E27FC236}">
                <a16:creationId xmlns:a16="http://schemas.microsoft.com/office/drawing/2014/main" id="{C0584E1D-14BF-3637-4AA6-B1AFC2D27942}"/>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3146A99E-85A1-EC3B-3B9D-CE07CDAACA98}"/>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33589844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Вертикално заглавие 1">
            <a:extLst>
              <a:ext uri="{FF2B5EF4-FFF2-40B4-BE49-F238E27FC236}">
                <a16:creationId xmlns:a16="http://schemas.microsoft.com/office/drawing/2014/main" id="{7B9D9190-5975-A432-EEC4-6843707E9A28}"/>
              </a:ext>
            </a:extLst>
          </p:cNvPr>
          <p:cNvSpPr>
            <a:spLocks noGrp="1"/>
          </p:cNvSpPr>
          <p:nvPr>
            <p:ph type="title" orient="vert"/>
          </p:nvPr>
        </p:nvSpPr>
        <p:spPr>
          <a:xfrm>
            <a:off x="8724900" y="365125"/>
            <a:ext cx="2628900" cy="5811838"/>
          </a:xfrm>
        </p:spPr>
        <p:txBody>
          <a:bodyPr vert="eaVert"/>
          <a:lstStyle/>
          <a:p>
            <a:r>
              <a:rPr lang="bg-BG"/>
              <a:t>Редакт. стил загл. образец</a:t>
            </a:r>
            <a:endParaRPr lang="en-GB"/>
          </a:p>
        </p:txBody>
      </p:sp>
      <p:sp>
        <p:nvSpPr>
          <p:cNvPr id="3" name="Контейнер за вертикален текст 2">
            <a:extLst>
              <a:ext uri="{FF2B5EF4-FFF2-40B4-BE49-F238E27FC236}">
                <a16:creationId xmlns:a16="http://schemas.microsoft.com/office/drawing/2014/main" id="{3B3A3422-9498-8793-DCB0-D6877998CE08}"/>
              </a:ext>
            </a:extLst>
          </p:cNvPr>
          <p:cNvSpPr>
            <a:spLocks noGrp="1"/>
          </p:cNvSpPr>
          <p:nvPr>
            <p:ph type="body" orient="vert" idx="1"/>
          </p:nvPr>
        </p:nvSpPr>
        <p:spPr>
          <a:xfrm>
            <a:off x="838200" y="365125"/>
            <a:ext cx="7734300" cy="5811838"/>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17948054-7ED1-191C-0CB5-2BA3E8F8EFFA}"/>
              </a:ext>
            </a:extLst>
          </p:cNvPr>
          <p:cNvSpPr>
            <a:spLocks noGrp="1"/>
          </p:cNvSpPr>
          <p:nvPr>
            <p:ph type="dt" sz="half" idx="10"/>
          </p:nvPr>
        </p:nvSpPr>
        <p:spPr/>
        <p:txBody>
          <a:bodyPr/>
          <a:lstStyle/>
          <a:p>
            <a:fld id="{977B9F0A-C124-493D-ADA9-63914D6DE4EC}" type="datetimeFigureOut">
              <a:rPr lang="en-GB" smtClean="0"/>
              <a:t>28/03/2024</a:t>
            </a:fld>
            <a:endParaRPr lang="en-GB"/>
          </a:p>
        </p:txBody>
      </p:sp>
      <p:sp>
        <p:nvSpPr>
          <p:cNvPr id="5" name="Контейнер за долния колонтитул 4">
            <a:extLst>
              <a:ext uri="{FF2B5EF4-FFF2-40B4-BE49-F238E27FC236}">
                <a16:creationId xmlns:a16="http://schemas.microsoft.com/office/drawing/2014/main" id="{8987BAD4-068F-488D-0FEE-1B8A9DF62419}"/>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0C9A001B-53EF-2BF6-8DC6-3804CEBEBDE5}"/>
              </a:ext>
            </a:extLst>
          </p:cNvPr>
          <p:cNvSpPr>
            <a:spLocks noGrp="1"/>
          </p:cNvSpPr>
          <p:nvPr>
            <p:ph type="sldNum" sz="quarter" idx="12"/>
          </p:nvPr>
        </p:nvSpPr>
        <p:spPr/>
        <p:txBody>
          <a:bodyPr/>
          <a:lstStyle/>
          <a:p>
            <a:fld id="{936ED1F6-6F93-4233-A674-83775536FE8D}" type="slidenum">
              <a:rPr lang="en-GB" smtClean="0"/>
              <a:t>‹#›</a:t>
            </a:fld>
            <a:endParaRPr lang="en-GB"/>
          </a:p>
        </p:txBody>
      </p:sp>
    </p:spTree>
    <p:extLst>
      <p:ext uri="{BB962C8B-B14F-4D97-AF65-F5344CB8AC3E}">
        <p14:creationId xmlns:p14="http://schemas.microsoft.com/office/powerpoint/2010/main" val="578183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заглавие 1">
            <a:extLst>
              <a:ext uri="{FF2B5EF4-FFF2-40B4-BE49-F238E27FC236}">
                <a16:creationId xmlns:a16="http://schemas.microsoft.com/office/drawing/2014/main" id="{A8FC8808-58A4-F172-28FB-637589483B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1E38151F-EEB9-B194-4A34-D4E23373BF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70980232-6AFB-FD24-C3E3-A84262C529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7B9F0A-C124-493D-ADA9-63914D6DE4EC}" type="datetimeFigureOut">
              <a:rPr lang="en-GB" smtClean="0"/>
              <a:t>28/03/2024</a:t>
            </a:fld>
            <a:endParaRPr lang="en-GB"/>
          </a:p>
        </p:txBody>
      </p:sp>
      <p:sp>
        <p:nvSpPr>
          <p:cNvPr id="5" name="Контейнер за долния колонтитул 4">
            <a:extLst>
              <a:ext uri="{FF2B5EF4-FFF2-40B4-BE49-F238E27FC236}">
                <a16:creationId xmlns:a16="http://schemas.microsoft.com/office/drawing/2014/main" id="{EABFA253-9798-B574-4668-24AF6BB883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Контейнер за номер на слайда 5">
            <a:extLst>
              <a:ext uri="{FF2B5EF4-FFF2-40B4-BE49-F238E27FC236}">
                <a16:creationId xmlns:a16="http://schemas.microsoft.com/office/drawing/2014/main" id="{5FA4CE38-CB2F-0F8C-F17B-578F0BBA6E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6ED1F6-6F93-4233-A674-83775536FE8D}" type="slidenum">
              <a:rPr lang="en-GB" smtClean="0"/>
              <a:t>‹#›</a:t>
            </a:fld>
            <a:endParaRPr lang="en-GB"/>
          </a:p>
        </p:txBody>
      </p:sp>
    </p:spTree>
    <p:extLst>
      <p:ext uri="{BB962C8B-B14F-4D97-AF65-F5344CB8AC3E}">
        <p14:creationId xmlns:p14="http://schemas.microsoft.com/office/powerpoint/2010/main" val="206988983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bg-BG"/>
              <a:t>Редакт. стил загл. образец</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977B9F0A-C124-493D-ADA9-63914D6DE4EC}" type="datetimeFigureOut">
              <a:rPr lang="en-GB" smtClean="0"/>
              <a:t>28/03/2024</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936ED1F6-6F93-4233-A674-83775536FE8D}" type="slidenum">
              <a:rPr lang="en-GB" smtClean="0"/>
              <a:t>‹#›</a:t>
            </a:fld>
            <a:endParaRPr lang="en-GB"/>
          </a:p>
        </p:txBody>
      </p:sp>
    </p:spTree>
    <p:extLst>
      <p:ext uri="{BB962C8B-B14F-4D97-AF65-F5344CB8AC3E}">
        <p14:creationId xmlns:p14="http://schemas.microsoft.com/office/powerpoint/2010/main" val="2923572836"/>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заглавие 1">
            <a:extLst>
              <a:ext uri="{FF2B5EF4-FFF2-40B4-BE49-F238E27FC236}">
                <a16:creationId xmlns:a16="http://schemas.microsoft.com/office/drawing/2014/main" id="{C813DBFB-EBD9-CD74-E4B0-E63EA343D1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271B674D-DBA5-6B3C-3388-D0DC7476E2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8EE359AF-4A5D-C95C-F4E0-3AF5DDACA3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77B9F0A-C124-493D-ADA9-63914D6DE4EC}" type="datetimeFigureOut">
              <a:rPr lang="en-GB" smtClean="0"/>
              <a:t>28/03/2024</a:t>
            </a:fld>
            <a:endParaRPr lang="en-GB"/>
          </a:p>
        </p:txBody>
      </p:sp>
      <p:sp>
        <p:nvSpPr>
          <p:cNvPr id="5" name="Контейнер за долния колонтитул 4">
            <a:extLst>
              <a:ext uri="{FF2B5EF4-FFF2-40B4-BE49-F238E27FC236}">
                <a16:creationId xmlns:a16="http://schemas.microsoft.com/office/drawing/2014/main" id="{E3F7B022-52B8-FB89-3E5F-35C7947FCA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Контейнер за номер на слайда 5">
            <a:extLst>
              <a:ext uri="{FF2B5EF4-FFF2-40B4-BE49-F238E27FC236}">
                <a16:creationId xmlns:a16="http://schemas.microsoft.com/office/drawing/2014/main" id="{A6DCA3B5-3603-2700-A064-4A4A5AB961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36ED1F6-6F93-4233-A674-83775536FE8D}" type="slidenum">
              <a:rPr lang="en-GB" smtClean="0"/>
              <a:t>‹#›</a:t>
            </a:fld>
            <a:endParaRPr lang="en-GB"/>
          </a:p>
        </p:txBody>
      </p:sp>
    </p:spTree>
    <p:extLst>
      <p:ext uri="{BB962C8B-B14F-4D97-AF65-F5344CB8AC3E}">
        <p14:creationId xmlns:p14="http://schemas.microsoft.com/office/powerpoint/2010/main" val="2915876353"/>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 Id="rId5" Type="http://schemas.openxmlformats.org/officeDocument/2006/relationships/hyperlink" Target="https://www.linkedin.com/company/amazon-web-services/" TargetMode="Externa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farber/2460055448/" TargetMode="External"/><Relationship Id="rId2" Type="http://schemas.openxmlformats.org/officeDocument/2006/relationships/image" Target="../media/image10.jp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farber/2460055448/" TargetMode="External"/><Relationship Id="rId2" Type="http://schemas.openxmlformats.org/officeDocument/2006/relationships/image" Target="../media/image10.jp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foto.wuestenigel.com/hand-with-marker-writing-2020-goals-text/" TargetMode="External"/><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app.researchpool.com/provider/marketline/amazoncom-inc-strategy-swot-and-corporate-finance-report-wzrTwyiIpD/" TargetMode="External"/><Relationship Id="rId7" Type="http://schemas.openxmlformats.org/officeDocument/2006/relationships/hyperlink" Target="https://elearningindustry.com/reasons-use-more-technologies-in-learning-and-development" TargetMode="External"/><Relationship Id="rId2" Type="http://schemas.openxmlformats.org/officeDocument/2006/relationships/hyperlink" Target="https://aws.amazon.com/training/digital/" TargetMode="External"/><Relationship Id="rId1" Type="http://schemas.openxmlformats.org/officeDocument/2006/relationships/slideLayout" Target="../slideLayouts/slideLayout2.xml"/><Relationship Id="rId6" Type="http://schemas.openxmlformats.org/officeDocument/2006/relationships/hyperlink" Target="https://themyouandme.com/blog/top-5-reasons-why-technology-is-important-in-business" TargetMode="External"/><Relationship Id="rId5" Type="http://schemas.openxmlformats.org/officeDocument/2006/relationships/hyperlink" Target="https://www.ibm.com/able/" TargetMode="External"/><Relationship Id="rId4" Type="http://schemas.openxmlformats.org/officeDocument/2006/relationships/hyperlink" Target="https://www.coca-colahellenic.com/en/working-with-us/why-work-with-us/learning-and-development"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8CBC8AEB-6EED-A670-CDCF-BED77E3AFD40}"/>
              </a:ext>
            </a:extLst>
          </p:cNvPr>
          <p:cNvSpPr>
            <a:spLocks noGrp="1"/>
          </p:cNvSpPr>
          <p:nvPr>
            <p:ph type="title"/>
          </p:nvPr>
        </p:nvSpPr>
        <p:spPr>
          <a:xfrm>
            <a:off x="818984" y="4998026"/>
            <a:ext cx="4150581" cy="1032232"/>
          </a:xfrm>
        </p:spPr>
        <p:txBody>
          <a:bodyPr vert="horz" lIns="91440" tIns="45720" rIns="91440" bIns="45720" rtlCol="0" anchor="t">
            <a:normAutofit fontScale="90000"/>
          </a:bodyPr>
          <a:lstStyle/>
          <a:p>
            <a:br>
              <a:rPr lang="en-US" sz="2000" kern="1200" dirty="0">
                <a:solidFill>
                  <a:schemeClr val="tx1"/>
                </a:solidFill>
                <a:latin typeface="+mn-lt"/>
              </a:rPr>
            </a:br>
            <a:br>
              <a:rPr lang="en-US" sz="2000" b="1" kern="1200" dirty="0">
                <a:solidFill>
                  <a:schemeClr val="tx1"/>
                </a:solidFill>
                <a:latin typeface="+mn-lt"/>
                <a:cs typeface="Times New Roman" panose="02020603050405020304" pitchFamily="18" charset="0"/>
              </a:rPr>
            </a:br>
            <a:r>
              <a:rPr lang="en-US" sz="2000" b="1" kern="1200" dirty="0">
                <a:solidFill>
                  <a:schemeClr val="tx1"/>
                </a:solidFill>
                <a:latin typeface="+mn-lt"/>
                <a:cs typeface="Times New Roman" panose="02020603050405020304" pitchFamily="18" charset="0"/>
              </a:rPr>
              <a:t>Andriyana Eftimova: 2236843</a:t>
            </a: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endParaRPr lang="en-US" sz="1300" kern="1200" dirty="0">
              <a:solidFill>
                <a:schemeClr val="tx1"/>
              </a:solidFill>
              <a:latin typeface="+mj-lt"/>
              <a:ea typeface="+mj-ea"/>
              <a:cs typeface="+mj-cs"/>
            </a:endParaRPr>
          </a:p>
        </p:txBody>
      </p:sp>
      <p:pic>
        <p:nvPicPr>
          <p:cNvPr id="7" name="Картина 6" descr="Картина, която съдържа текст&#10;&#10;Описанието е генерирано автоматично">
            <a:extLst>
              <a:ext uri="{FF2B5EF4-FFF2-40B4-BE49-F238E27FC236}">
                <a16:creationId xmlns:a16="http://schemas.microsoft.com/office/drawing/2014/main" id="{3845893E-54F9-9302-CE8F-5AAAAAEB939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auto">
          <a:xfrm>
            <a:off x="2671156" y="457200"/>
            <a:ext cx="6394186" cy="3180735"/>
          </a:xfrm>
          <a:prstGeom prst="rect">
            <a:avLst/>
          </a:prstGeom>
          <a:noFill/>
        </p:spPr>
      </p:pic>
      <p:sp>
        <p:nvSpPr>
          <p:cNvPr id="5" name="Текстово поле 4">
            <a:extLst>
              <a:ext uri="{FF2B5EF4-FFF2-40B4-BE49-F238E27FC236}">
                <a16:creationId xmlns:a16="http://schemas.microsoft.com/office/drawing/2014/main" id="{5D4A2B5F-DE61-CE86-1802-5BB338561C51}"/>
              </a:ext>
            </a:extLst>
          </p:cNvPr>
          <p:cNvSpPr txBox="1"/>
          <p:nvPr/>
        </p:nvSpPr>
        <p:spPr>
          <a:xfrm>
            <a:off x="6970643" y="5261113"/>
            <a:ext cx="4511040" cy="769144"/>
          </a:xfrm>
          <a:prstGeom prst="rect">
            <a:avLst/>
          </a:prstGeom>
        </p:spPr>
        <p:txBody>
          <a:bodyPr vert="horz" lIns="91440" tIns="45720" rIns="91440" bIns="45720" rtlCol="0" anchor="t">
            <a:normAutofit fontScale="92500" lnSpcReduction="10000"/>
          </a:bodyPr>
          <a:lstStyle/>
          <a:p>
            <a:pPr>
              <a:lnSpc>
                <a:spcPct val="90000"/>
              </a:lnSpc>
              <a:spcAft>
                <a:spcPts val="800"/>
              </a:spcAft>
            </a:pPr>
            <a:endParaRPr lang="en-US" sz="2000" dirty="0">
              <a:effectLst/>
            </a:endParaRPr>
          </a:p>
          <a:p>
            <a:pPr>
              <a:lnSpc>
                <a:spcPct val="90000"/>
              </a:lnSpc>
              <a:spcAft>
                <a:spcPts val="800"/>
              </a:spcAft>
            </a:pPr>
            <a:r>
              <a:rPr lang="en-US" sz="2000" b="1" dirty="0">
                <a:effectLst/>
              </a:rPr>
              <a:t>Coursework: Individual presentation</a:t>
            </a:r>
            <a:endParaRPr lang="en-US" sz="2000" dirty="0">
              <a:effectLst/>
            </a:endParaRPr>
          </a:p>
          <a:p>
            <a:pPr indent="-228600">
              <a:lnSpc>
                <a:spcPct val="90000"/>
              </a:lnSpc>
              <a:buFont typeface="Arial" panose="020B0604020202020204" pitchFamily="34" charset="0"/>
              <a:buChar char="•"/>
            </a:pPr>
            <a:endParaRPr lang="en-US" sz="2000" dirty="0"/>
          </a:p>
        </p:txBody>
      </p:sp>
      <p:sp>
        <p:nvSpPr>
          <p:cNvPr id="8" name="Текстово поле 7">
            <a:extLst>
              <a:ext uri="{FF2B5EF4-FFF2-40B4-BE49-F238E27FC236}">
                <a16:creationId xmlns:a16="http://schemas.microsoft.com/office/drawing/2014/main" id="{2228F21C-A7F8-BE03-834C-6C560ED39D4A}"/>
              </a:ext>
            </a:extLst>
          </p:cNvPr>
          <p:cNvSpPr txBox="1"/>
          <p:nvPr/>
        </p:nvSpPr>
        <p:spPr>
          <a:xfrm>
            <a:off x="4110360" y="3860761"/>
            <a:ext cx="6224154" cy="584775"/>
          </a:xfrm>
          <a:prstGeom prst="rect">
            <a:avLst/>
          </a:prstGeom>
          <a:noFill/>
        </p:spPr>
        <p:txBody>
          <a:bodyPr wrap="square" rtlCol="0">
            <a:spAutoFit/>
          </a:bodyPr>
          <a:lstStyle/>
          <a:p>
            <a:r>
              <a:rPr lang="en-GB" sz="3200" b="1" dirty="0">
                <a:latin typeface="Times New Roman" panose="02020603050405020304" pitchFamily="18" charset="0"/>
                <a:cs typeface="Times New Roman" panose="02020603050405020304" pitchFamily="18" charset="0"/>
              </a:rPr>
              <a:t>Managing People (LCBB5004)</a:t>
            </a:r>
          </a:p>
        </p:txBody>
      </p:sp>
    </p:spTree>
    <p:extLst>
      <p:ext uri="{BB962C8B-B14F-4D97-AF65-F5344CB8AC3E}">
        <p14:creationId xmlns:p14="http://schemas.microsoft.com/office/powerpoint/2010/main" val="571446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igital financial graph">
            <a:extLst>
              <a:ext uri="{FF2B5EF4-FFF2-40B4-BE49-F238E27FC236}">
                <a16:creationId xmlns:a16="http://schemas.microsoft.com/office/drawing/2014/main" id="{326F4A09-35D1-CB28-B6DC-EEBFB1407817}"/>
              </a:ext>
            </a:extLst>
          </p:cNvPr>
          <p:cNvPicPr>
            <a:picLocks noChangeAspect="1"/>
          </p:cNvPicPr>
          <p:nvPr/>
        </p:nvPicPr>
        <p:blipFill rotWithShape="1">
          <a:blip r:embed="rId2"/>
          <a:srcRect l="32672" r="17386"/>
          <a:stretch/>
        </p:blipFill>
        <p:spPr>
          <a:xfrm>
            <a:off x="6103027" y="10"/>
            <a:ext cx="6088971" cy="6857990"/>
          </a:xfrm>
          <a:prstGeom prst="rect">
            <a:avLst/>
          </a:prstGeom>
        </p:spPr>
      </p:pic>
      <p:sp useBgFill="1">
        <p:nvSpPr>
          <p:cNvPr id="13" name="Rectangle 12">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Текстово поле 3">
            <a:extLst>
              <a:ext uri="{FF2B5EF4-FFF2-40B4-BE49-F238E27FC236}">
                <a16:creationId xmlns:a16="http://schemas.microsoft.com/office/drawing/2014/main" id="{7A69718E-D683-2F45-12EC-010A820A545E}"/>
              </a:ext>
            </a:extLst>
          </p:cNvPr>
          <p:cNvSpPr txBox="1"/>
          <p:nvPr/>
        </p:nvSpPr>
        <p:spPr>
          <a:xfrm>
            <a:off x="761801" y="328512"/>
            <a:ext cx="4778387" cy="162897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Content of the presentation</a:t>
            </a:r>
          </a:p>
        </p:txBody>
      </p:sp>
      <p:sp>
        <p:nvSpPr>
          <p:cNvPr id="5" name="Текстово поле 4">
            <a:extLst>
              <a:ext uri="{FF2B5EF4-FFF2-40B4-BE49-F238E27FC236}">
                <a16:creationId xmlns:a16="http://schemas.microsoft.com/office/drawing/2014/main" id="{4E80779C-4076-0256-C8C5-1C12EB8070F6}"/>
              </a:ext>
            </a:extLst>
          </p:cNvPr>
          <p:cNvSpPr txBox="1"/>
          <p:nvPr/>
        </p:nvSpPr>
        <p:spPr>
          <a:xfrm>
            <a:off x="648929" y="2684207"/>
            <a:ext cx="4772628" cy="357486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What is technology</a:t>
            </a:r>
          </a:p>
          <a:p>
            <a:pPr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Definition</a:t>
            </a:r>
          </a:p>
          <a:p>
            <a:pPr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Importance of technology in learning and development</a:t>
            </a:r>
          </a:p>
          <a:p>
            <a:pPr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Analysis of the benefits of technology- based program for  the employees</a:t>
            </a:r>
          </a:p>
          <a:p>
            <a:pPr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Analysis of the benefits of technology- based program for  the employers</a:t>
            </a:r>
          </a:p>
          <a:p>
            <a:pPr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Limitations of technologies of technology-based programs for the employees</a:t>
            </a:r>
          </a:p>
          <a:p>
            <a:pPr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Limitations of technologies of technology-based programs for the employers</a:t>
            </a:r>
          </a:p>
          <a:p>
            <a:pPr indent="-228600">
              <a:lnSpc>
                <a:spcPct val="90000"/>
              </a:lnSpc>
              <a:spcAft>
                <a:spcPts val="600"/>
              </a:spcAft>
              <a:buFont typeface="Arial" panose="020B0604020202020204" pitchFamily="34" charset="0"/>
              <a:buChar char="•"/>
            </a:pPr>
            <a:r>
              <a:rPr lang="en-US" sz="1400" spc="-117" dirty="0">
                <a:latin typeface="Calibri" panose="020F0502020204030204" pitchFamily="34" charset="0"/>
                <a:ea typeface="Calibri" panose="020F0502020204030204" pitchFamily="34" charset="0"/>
                <a:cs typeface="Calibri" panose="020F0502020204030204" pitchFamily="34" charset="0"/>
              </a:rPr>
              <a:t>Summary of the presentations  any future improvements or suggestions</a:t>
            </a:r>
            <a:endParaRPr lang="en-US" sz="14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734395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1053" name="Straight Connector 1052">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55" name="Straight Connector 1054">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57" name="Straight Connector 1056">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59" name="Straight Connector 1058">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61" name="Straight Connector 1060">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063" name="Rectangle 1062">
            <a:extLst>
              <a:ext uri="{FF2B5EF4-FFF2-40B4-BE49-F238E27FC236}">
                <a16:creationId xmlns:a16="http://schemas.microsoft.com/office/drawing/2014/main" id="{D067A139-86EB-480F-AE6B-AF8092F21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59739938-5764-1505-69C1-5EAC167DD50E}"/>
              </a:ext>
            </a:extLst>
          </p:cNvPr>
          <p:cNvSpPr>
            <a:spLocks noGrp="1"/>
          </p:cNvSpPr>
          <p:nvPr>
            <p:ph type="title"/>
          </p:nvPr>
        </p:nvSpPr>
        <p:spPr>
          <a:xfrm>
            <a:off x="6095999" y="628617"/>
            <a:ext cx="5408613" cy="3028983"/>
          </a:xfrm>
        </p:spPr>
        <p:txBody>
          <a:bodyPr vert="horz" lIns="91440" tIns="45720" rIns="91440" bIns="45720" rtlCol="0" anchor="b">
            <a:normAutofit/>
          </a:bodyPr>
          <a:lstStyle/>
          <a:p>
            <a:r>
              <a:rPr lang="en-US" sz="4800" dirty="0"/>
              <a:t>What is technology</a:t>
            </a:r>
          </a:p>
        </p:txBody>
      </p:sp>
      <p:sp>
        <p:nvSpPr>
          <p:cNvPr id="3" name="Контейнер за съдържание 2">
            <a:extLst>
              <a:ext uri="{FF2B5EF4-FFF2-40B4-BE49-F238E27FC236}">
                <a16:creationId xmlns:a16="http://schemas.microsoft.com/office/drawing/2014/main" id="{B097149B-51F7-0CD4-878A-CDDB2DDA5B02}"/>
              </a:ext>
            </a:extLst>
          </p:cNvPr>
          <p:cNvSpPr>
            <a:spLocks noGrp="1"/>
          </p:cNvSpPr>
          <p:nvPr>
            <p:ph idx="1"/>
          </p:nvPr>
        </p:nvSpPr>
        <p:spPr>
          <a:xfrm>
            <a:off x="6095999" y="3843868"/>
            <a:ext cx="4264026" cy="1564744"/>
          </a:xfrm>
        </p:spPr>
        <p:txBody>
          <a:bodyPr vert="horz" lIns="91440" tIns="45720" rIns="91440" bIns="45720" rtlCol="0" anchor="t">
            <a:normAutofit/>
          </a:bodyPr>
          <a:lstStyle/>
          <a:p>
            <a:pPr marL="0" indent="0">
              <a:buNone/>
            </a:pPr>
            <a:r>
              <a:rPr lang="en-US" sz="2100"/>
              <a:t>Introduction</a:t>
            </a:r>
          </a:p>
        </p:txBody>
      </p:sp>
      <p:sp>
        <p:nvSpPr>
          <p:cNvPr id="1065" name="Snip Diagonal Corner Rectangle 6">
            <a:extLst>
              <a:ext uri="{FF2B5EF4-FFF2-40B4-BE49-F238E27FC236}">
                <a16:creationId xmlns:a16="http://schemas.microsoft.com/office/drawing/2014/main" id="{4E252378-AA68-427C-BF69-E4434E447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Just how important Technology is to Customer Service in ...">
            <a:extLst>
              <a:ext uri="{FF2B5EF4-FFF2-40B4-BE49-F238E27FC236}">
                <a16:creationId xmlns:a16="http://schemas.microsoft.com/office/drawing/2014/main" id="{E42C08AF-1CDE-BDE2-862A-C3E5A1E897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363" r="22616"/>
          <a:stretch/>
        </p:blipFill>
        <p:spPr bwMode="auto">
          <a:xfrm>
            <a:off x="797205" y="78611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a:noFill/>
          <a:extLst>
            <a:ext uri="{909E8E84-426E-40DD-AFC4-6F175D3DCCD1}">
              <a14:hiddenFill xmlns:a14="http://schemas.microsoft.com/office/drawing/2010/main">
                <a:solidFill>
                  <a:srgbClr val="FFFFFF"/>
                </a:solidFill>
              </a14:hiddenFill>
            </a:ext>
          </a:extLst>
        </p:spPr>
      </p:pic>
      <p:grpSp>
        <p:nvGrpSpPr>
          <p:cNvPr id="1067" name="Group 1066">
            <a:extLst>
              <a:ext uri="{FF2B5EF4-FFF2-40B4-BE49-F238E27FC236}">
                <a16:creationId xmlns:a16="http://schemas.microsoft.com/office/drawing/2014/main" id="{65E8C853-59EA-4FCB-BB4E-1B0AEEA408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068" name="Straight Connector 1067">
              <a:extLst>
                <a:ext uri="{FF2B5EF4-FFF2-40B4-BE49-F238E27FC236}">
                  <a16:creationId xmlns:a16="http://schemas.microsoft.com/office/drawing/2014/main" id="{C58D8A51-1FB2-4FA0-A860-D57179B52A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69" name="Straight Connector 1068">
              <a:extLst>
                <a:ext uri="{FF2B5EF4-FFF2-40B4-BE49-F238E27FC236}">
                  <a16:creationId xmlns:a16="http://schemas.microsoft.com/office/drawing/2014/main" id="{75C2F33D-5361-48D8-899D-50A713699D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70" name="Straight Connector 1069">
              <a:extLst>
                <a:ext uri="{FF2B5EF4-FFF2-40B4-BE49-F238E27FC236}">
                  <a16:creationId xmlns:a16="http://schemas.microsoft.com/office/drawing/2014/main" id="{30608EC6-04A0-4D53-B4C8-57F06AF141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71" name="Straight Connector 1070">
              <a:extLst>
                <a:ext uri="{FF2B5EF4-FFF2-40B4-BE49-F238E27FC236}">
                  <a16:creationId xmlns:a16="http://schemas.microsoft.com/office/drawing/2014/main" id="{C9C42FEC-C8F1-465B-900B-C7F552326D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72" name="Straight Connector 1071">
              <a:extLst>
                <a:ext uri="{FF2B5EF4-FFF2-40B4-BE49-F238E27FC236}">
                  <a16:creationId xmlns:a16="http://schemas.microsoft.com/office/drawing/2014/main" id="{84CDCA4C-0922-4330-AF15-394E8C6DDE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1695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p:cNvSpPr/>
          <p:nvPr/>
        </p:nvSpPr>
        <p:spPr>
          <a:xfrm>
            <a:off x="8687377" y="3735439"/>
            <a:ext cx="3493267" cy="3114428"/>
          </a:xfrm>
          <a:custGeom>
            <a:avLst/>
            <a:gdLst/>
            <a:ahLst/>
            <a:cxnLst/>
            <a:rect l="l" t="t" r="r" b="b"/>
            <a:pathLst>
              <a:path w="5246369" h="4677409">
                <a:moveTo>
                  <a:pt x="5245784" y="0"/>
                </a:moveTo>
                <a:lnTo>
                  <a:pt x="5190872" y="5807"/>
                </a:lnTo>
                <a:lnTo>
                  <a:pt x="5140122" y="12097"/>
                </a:lnTo>
                <a:lnTo>
                  <a:pt x="5089919" y="19185"/>
                </a:lnTo>
                <a:lnTo>
                  <a:pt x="5040255" y="27063"/>
                </a:lnTo>
                <a:lnTo>
                  <a:pt x="4991124" y="35720"/>
                </a:lnTo>
                <a:lnTo>
                  <a:pt x="4942520" y="45146"/>
                </a:lnTo>
                <a:lnTo>
                  <a:pt x="4894437" y="55333"/>
                </a:lnTo>
                <a:lnTo>
                  <a:pt x="4846867" y="66271"/>
                </a:lnTo>
                <a:lnTo>
                  <a:pt x="4799805" y="77950"/>
                </a:lnTo>
                <a:lnTo>
                  <a:pt x="4753244" y="90362"/>
                </a:lnTo>
                <a:lnTo>
                  <a:pt x="4707177" y="103495"/>
                </a:lnTo>
                <a:lnTo>
                  <a:pt x="4661598" y="117341"/>
                </a:lnTo>
                <a:lnTo>
                  <a:pt x="4616500" y="131891"/>
                </a:lnTo>
                <a:lnTo>
                  <a:pt x="4571877" y="147134"/>
                </a:lnTo>
                <a:lnTo>
                  <a:pt x="4527722" y="163061"/>
                </a:lnTo>
                <a:lnTo>
                  <a:pt x="4484029" y="179664"/>
                </a:lnTo>
                <a:lnTo>
                  <a:pt x="4440791" y="196932"/>
                </a:lnTo>
                <a:lnTo>
                  <a:pt x="4398002" y="214855"/>
                </a:lnTo>
                <a:lnTo>
                  <a:pt x="4355656" y="233425"/>
                </a:lnTo>
                <a:lnTo>
                  <a:pt x="4313745" y="252632"/>
                </a:lnTo>
                <a:lnTo>
                  <a:pt x="4272264" y="272466"/>
                </a:lnTo>
                <a:lnTo>
                  <a:pt x="4231205" y="292917"/>
                </a:lnTo>
                <a:lnTo>
                  <a:pt x="4190562" y="313977"/>
                </a:lnTo>
                <a:lnTo>
                  <a:pt x="4150330" y="335636"/>
                </a:lnTo>
                <a:lnTo>
                  <a:pt x="4110501" y="357884"/>
                </a:lnTo>
                <a:lnTo>
                  <a:pt x="4071068" y="380712"/>
                </a:lnTo>
                <a:lnTo>
                  <a:pt x="4032026" y="404110"/>
                </a:lnTo>
                <a:lnTo>
                  <a:pt x="3993367" y="428069"/>
                </a:lnTo>
                <a:lnTo>
                  <a:pt x="3955086" y="452579"/>
                </a:lnTo>
                <a:lnTo>
                  <a:pt x="3917176" y="477630"/>
                </a:lnTo>
                <a:lnTo>
                  <a:pt x="3879629" y="503214"/>
                </a:lnTo>
                <a:lnTo>
                  <a:pt x="3842441" y="529321"/>
                </a:lnTo>
                <a:lnTo>
                  <a:pt x="3805604" y="555941"/>
                </a:lnTo>
                <a:lnTo>
                  <a:pt x="3769111" y="583065"/>
                </a:lnTo>
                <a:lnTo>
                  <a:pt x="3732957" y="610683"/>
                </a:lnTo>
                <a:lnTo>
                  <a:pt x="3697135" y="638786"/>
                </a:lnTo>
                <a:lnTo>
                  <a:pt x="3661638" y="667363"/>
                </a:lnTo>
                <a:lnTo>
                  <a:pt x="3626459" y="696407"/>
                </a:lnTo>
                <a:lnTo>
                  <a:pt x="3591593" y="725907"/>
                </a:lnTo>
                <a:lnTo>
                  <a:pt x="3557033" y="755853"/>
                </a:lnTo>
                <a:lnTo>
                  <a:pt x="3522772" y="786237"/>
                </a:lnTo>
                <a:lnTo>
                  <a:pt x="3488803" y="817049"/>
                </a:lnTo>
                <a:lnTo>
                  <a:pt x="3455121" y="848278"/>
                </a:lnTo>
                <a:lnTo>
                  <a:pt x="3421718" y="879917"/>
                </a:lnTo>
                <a:lnTo>
                  <a:pt x="3388589" y="911954"/>
                </a:lnTo>
                <a:lnTo>
                  <a:pt x="3355726" y="944381"/>
                </a:lnTo>
                <a:lnTo>
                  <a:pt x="3323124" y="977189"/>
                </a:lnTo>
                <a:lnTo>
                  <a:pt x="3290775" y="1010367"/>
                </a:lnTo>
                <a:lnTo>
                  <a:pt x="3258674" y="1043906"/>
                </a:lnTo>
                <a:lnTo>
                  <a:pt x="3226813" y="1077797"/>
                </a:lnTo>
                <a:lnTo>
                  <a:pt x="3195187" y="1112030"/>
                </a:lnTo>
                <a:lnTo>
                  <a:pt x="3163788" y="1146595"/>
                </a:lnTo>
                <a:lnTo>
                  <a:pt x="3132610" y="1181484"/>
                </a:lnTo>
                <a:lnTo>
                  <a:pt x="3101647" y="1216687"/>
                </a:lnTo>
                <a:lnTo>
                  <a:pt x="3070892" y="1252193"/>
                </a:lnTo>
                <a:lnTo>
                  <a:pt x="3040339" y="1287995"/>
                </a:lnTo>
                <a:lnTo>
                  <a:pt x="3009981" y="1324081"/>
                </a:lnTo>
                <a:lnTo>
                  <a:pt x="2979812" y="1360443"/>
                </a:lnTo>
                <a:lnTo>
                  <a:pt x="2949825" y="1397071"/>
                </a:lnTo>
                <a:lnTo>
                  <a:pt x="2920014" y="1433956"/>
                </a:lnTo>
                <a:lnTo>
                  <a:pt x="2890372" y="1471088"/>
                </a:lnTo>
                <a:lnTo>
                  <a:pt x="2860892" y="1508457"/>
                </a:lnTo>
                <a:lnTo>
                  <a:pt x="2831569" y="1546055"/>
                </a:lnTo>
                <a:lnTo>
                  <a:pt x="2802395" y="1583871"/>
                </a:lnTo>
                <a:lnTo>
                  <a:pt x="2773364" y="1621897"/>
                </a:lnTo>
                <a:lnTo>
                  <a:pt x="2744471" y="1660121"/>
                </a:lnTo>
                <a:lnTo>
                  <a:pt x="2715707" y="1698536"/>
                </a:lnTo>
                <a:lnTo>
                  <a:pt x="2687067" y="1737132"/>
                </a:lnTo>
                <a:lnTo>
                  <a:pt x="2658544" y="1775899"/>
                </a:lnTo>
                <a:lnTo>
                  <a:pt x="2630131" y="1814827"/>
                </a:lnTo>
                <a:lnTo>
                  <a:pt x="2601823" y="1853907"/>
                </a:lnTo>
                <a:lnTo>
                  <a:pt x="2573613" y="1893130"/>
                </a:lnTo>
                <a:lnTo>
                  <a:pt x="2545493" y="1932486"/>
                </a:lnTo>
                <a:lnTo>
                  <a:pt x="2517459" y="1971966"/>
                </a:lnTo>
                <a:lnTo>
                  <a:pt x="2489502" y="2011559"/>
                </a:lnTo>
                <a:lnTo>
                  <a:pt x="2461617" y="2051258"/>
                </a:lnTo>
                <a:lnTo>
                  <a:pt x="2433797" y="2091051"/>
                </a:lnTo>
                <a:lnTo>
                  <a:pt x="2406036" y="2130930"/>
                </a:lnTo>
                <a:lnTo>
                  <a:pt x="2378327" y="2170884"/>
                </a:lnTo>
                <a:lnTo>
                  <a:pt x="2350663" y="2210906"/>
                </a:lnTo>
                <a:lnTo>
                  <a:pt x="2323039" y="2250984"/>
                </a:lnTo>
                <a:lnTo>
                  <a:pt x="2295447" y="2291110"/>
                </a:lnTo>
                <a:lnTo>
                  <a:pt x="2267881" y="2331274"/>
                </a:lnTo>
                <a:lnTo>
                  <a:pt x="2240335" y="2371466"/>
                </a:lnTo>
                <a:lnTo>
                  <a:pt x="2212802" y="2411678"/>
                </a:lnTo>
                <a:lnTo>
                  <a:pt x="2185276" y="2451899"/>
                </a:lnTo>
                <a:lnTo>
                  <a:pt x="2157749" y="2492120"/>
                </a:lnTo>
                <a:lnTo>
                  <a:pt x="2130216" y="2532331"/>
                </a:lnTo>
                <a:lnTo>
                  <a:pt x="2102670" y="2572523"/>
                </a:lnTo>
                <a:lnTo>
                  <a:pt x="2075104" y="2612687"/>
                </a:lnTo>
                <a:lnTo>
                  <a:pt x="2047512" y="2652812"/>
                </a:lnTo>
                <a:lnTo>
                  <a:pt x="2019888" y="2692891"/>
                </a:lnTo>
                <a:lnTo>
                  <a:pt x="1992224" y="2732912"/>
                </a:lnTo>
                <a:lnTo>
                  <a:pt x="1964515" y="2772866"/>
                </a:lnTo>
                <a:lnTo>
                  <a:pt x="1936754" y="2812745"/>
                </a:lnTo>
                <a:lnTo>
                  <a:pt x="1908934" y="2852538"/>
                </a:lnTo>
                <a:lnTo>
                  <a:pt x="1881049" y="2892236"/>
                </a:lnTo>
                <a:lnTo>
                  <a:pt x="1853093" y="2931830"/>
                </a:lnTo>
                <a:lnTo>
                  <a:pt x="1825058" y="2971309"/>
                </a:lnTo>
                <a:lnTo>
                  <a:pt x="1796939" y="3010665"/>
                </a:lnTo>
                <a:lnTo>
                  <a:pt x="1768728" y="3049888"/>
                </a:lnTo>
                <a:lnTo>
                  <a:pt x="1740420" y="3088968"/>
                </a:lnTo>
                <a:lnTo>
                  <a:pt x="1712008" y="3127896"/>
                </a:lnTo>
                <a:lnTo>
                  <a:pt x="1683485" y="3166663"/>
                </a:lnTo>
                <a:lnTo>
                  <a:pt x="1654845" y="3205258"/>
                </a:lnTo>
                <a:lnTo>
                  <a:pt x="1626082" y="3243673"/>
                </a:lnTo>
                <a:lnTo>
                  <a:pt x="1597188" y="3281898"/>
                </a:lnTo>
                <a:lnTo>
                  <a:pt x="1568158" y="3319923"/>
                </a:lnTo>
                <a:lnTo>
                  <a:pt x="1538984" y="3357739"/>
                </a:lnTo>
                <a:lnTo>
                  <a:pt x="1509661" y="3395337"/>
                </a:lnTo>
                <a:lnTo>
                  <a:pt x="1480182" y="3432706"/>
                </a:lnTo>
                <a:lnTo>
                  <a:pt x="1450540" y="3469838"/>
                </a:lnTo>
                <a:lnTo>
                  <a:pt x="1420729" y="3506723"/>
                </a:lnTo>
                <a:lnTo>
                  <a:pt x="1390742" y="3543351"/>
                </a:lnTo>
                <a:lnTo>
                  <a:pt x="1360573" y="3579713"/>
                </a:lnTo>
                <a:lnTo>
                  <a:pt x="1330215" y="3615800"/>
                </a:lnTo>
                <a:lnTo>
                  <a:pt x="1299663" y="3651601"/>
                </a:lnTo>
                <a:lnTo>
                  <a:pt x="1268908" y="3687107"/>
                </a:lnTo>
                <a:lnTo>
                  <a:pt x="1237946" y="3722310"/>
                </a:lnTo>
                <a:lnTo>
                  <a:pt x="1206768" y="3757199"/>
                </a:lnTo>
                <a:lnTo>
                  <a:pt x="1175370" y="3791764"/>
                </a:lnTo>
                <a:lnTo>
                  <a:pt x="1143744" y="3825998"/>
                </a:lnTo>
                <a:lnTo>
                  <a:pt x="1111884" y="3859888"/>
                </a:lnTo>
                <a:lnTo>
                  <a:pt x="1079783" y="3893428"/>
                </a:lnTo>
                <a:lnTo>
                  <a:pt x="1047435" y="3926606"/>
                </a:lnTo>
                <a:lnTo>
                  <a:pt x="1014833" y="3959413"/>
                </a:lnTo>
                <a:lnTo>
                  <a:pt x="981971" y="3991840"/>
                </a:lnTo>
                <a:lnTo>
                  <a:pt x="948842" y="4023878"/>
                </a:lnTo>
                <a:lnTo>
                  <a:pt x="915441" y="4055516"/>
                </a:lnTo>
                <a:lnTo>
                  <a:pt x="881759" y="4086746"/>
                </a:lnTo>
                <a:lnTo>
                  <a:pt x="847791" y="4117557"/>
                </a:lnTo>
                <a:lnTo>
                  <a:pt x="813531" y="4147941"/>
                </a:lnTo>
                <a:lnTo>
                  <a:pt x="778971" y="4177888"/>
                </a:lnTo>
                <a:lnTo>
                  <a:pt x="744106" y="4207388"/>
                </a:lnTo>
                <a:lnTo>
                  <a:pt x="708929" y="4236431"/>
                </a:lnTo>
                <a:lnTo>
                  <a:pt x="673432" y="4265009"/>
                </a:lnTo>
                <a:lnTo>
                  <a:pt x="637611" y="4293112"/>
                </a:lnTo>
                <a:lnTo>
                  <a:pt x="601458" y="4320730"/>
                </a:lnTo>
                <a:lnTo>
                  <a:pt x="564967" y="4347854"/>
                </a:lnTo>
                <a:lnTo>
                  <a:pt x="528131" y="4374474"/>
                </a:lnTo>
                <a:lnTo>
                  <a:pt x="490943" y="4400581"/>
                </a:lnTo>
                <a:lnTo>
                  <a:pt x="453398" y="4426165"/>
                </a:lnTo>
                <a:lnTo>
                  <a:pt x="415489" y="4451217"/>
                </a:lnTo>
                <a:lnTo>
                  <a:pt x="377209" y="4475727"/>
                </a:lnTo>
                <a:lnTo>
                  <a:pt x="338552" y="4499686"/>
                </a:lnTo>
                <a:lnTo>
                  <a:pt x="299511" y="4523084"/>
                </a:lnTo>
                <a:lnTo>
                  <a:pt x="260080" y="4545912"/>
                </a:lnTo>
                <a:lnTo>
                  <a:pt x="220252" y="4568160"/>
                </a:lnTo>
                <a:lnTo>
                  <a:pt x="180021" y="4589819"/>
                </a:lnTo>
                <a:lnTo>
                  <a:pt x="139380" y="4610879"/>
                </a:lnTo>
                <a:lnTo>
                  <a:pt x="98323" y="4631331"/>
                </a:lnTo>
                <a:lnTo>
                  <a:pt x="56844" y="4651165"/>
                </a:lnTo>
                <a:lnTo>
                  <a:pt x="14935" y="4670371"/>
                </a:lnTo>
                <a:lnTo>
                  <a:pt x="0" y="4676921"/>
                </a:lnTo>
              </a:path>
            </a:pathLst>
          </a:custGeom>
          <a:ln w="24995">
            <a:solidFill>
              <a:srgbClr val="332C2C"/>
            </a:solidFill>
          </a:ln>
        </p:spPr>
        <p:txBody>
          <a:bodyPr wrap="square" lIns="0" tIns="0" rIns="0" bIns="0" rtlCol="0"/>
          <a:lstStyle/>
          <a:p>
            <a:endParaRPr sz="1198"/>
          </a:p>
        </p:txBody>
      </p:sp>
      <p:sp>
        <p:nvSpPr>
          <p:cNvPr id="6" name="object 6"/>
          <p:cNvSpPr/>
          <p:nvPr/>
        </p:nvSpPr>
        <p:spPr>
          <a:xfrm>
            <a:off x="3288" y="365013"/>
            <a:ext cx="12176967" cy="31711"/>
          </a:xfrm>
          <a:custGeom>
            <a:avLst/>
            <a:gdLst/>
            <a:ahLst/>
            <a:cxnLst/>
            <a:rect l="l" t="t" r="r" b="b"/>
            <a:pathLst>
              <a:path w="18288000" h="47625">
                <a:moveTo>
                  <a:pt x="18287988" y="0"/>
                </a:moveTo>
                <a:lnTo>
                  <a:pt x="0" y="0"/>
                </a:lnTo>
                <a:lnTo>
                  <a:pt x="0" y="47625"/>
                </a:lnTo>
                <a:lnTo>
                  <a:pt x="18287988" y="47625"/>
                </a:lnTo>
                <a:lnTo>
                  <a:pt x="18287988" y="0"/>
                </a:lnTo>
                <a:close/>
              </a:path>
            </a:pathLst>
          </a:custGeom>
          <a:solidFill>
            <a:srgbClr val="332C2C"/>
          </a:solidFill>
        </p:spPr>
        <p:txBody>
          <a:bodyPr wrap="square" lIns="0" tIns="0" rIns="0" bIns="0" rtlCol="0"/>
          <a:lstStyle/>
          <a:p>
            <a:endParaRPr sz="1198"/>
          </a:p>
        </p:txBody>
      </p:sp>
      <p:sp>
        <p:nvSpPr>
          <p:cNvPr id="7" name="object 7"/>
          <p:cNvSpPr/>
          <p:nvPr/>
        </p:nvSpPr>
        <p:spPr>
          <a:xfrm>
            <a:off x="3288" y="6495253"/>
            <a:ext cx="12176967" cy="31711"/>
          </a:xfrm>
          <a:custGeom>
            <a:avLst/>
            <a:gdLst/>
            <a:ahLst/>
            <a:cxnLst/>
            <a:rect l="l" t="t" r="r" b="b"/>
            <a:pathLst>
              <a:path w="18288000" h="47625">
                <a:moveTo>
                  <a:pt x="18287988" y="0"/>
                </a:moveTo>
                <a:lnTo>
                  <a:pt x="0" y="0"/>
                </a:lnTo>
                <a:lnTo>
                  <a:pt x="0" y="47625"/>
                </a:lnTo>
                <a:lnTo>
                  <a:pt x="18287988" y="47625"/>
                </a:lnTo>
                <a:lnTo>
                  <a:pt x="18287988" y="0"/>
                </a:lnTo>
                <a:close/>
              </a:path>
            </a:pathLst>
          </a:custGeom>
          <a:solidFill>
            <a:srgbClr val="332C2C"/>
          </a:solidFill>
        </p:spPr>
        <p:txBody>
          <a:bodyPr wrap="square" lIns="0" tIns="0" rIns="0" bIns="0" rtlCol="0"/>
          <a:lstStyle/>
          <a:p>
            <a:endParaRPr sz="1198"/>
          </a:p>
        </p:txBody>
      </p:sp>
      <p:sp>
        <p:nvSpPr>
          <p:cNvPr id="11" name="object 11"/>
          <p:cNvSpPr txBox="1">
            <a:spLocks noGrp="1"/>
          </p:cNvSpPr>
          <p:nvPr>
            <p:ph idx="1"/>
          </p:nvPr>
        </p:nvSpPr>
        <p:spPr>
          <a:xfrm>
            <a:off x="1838632" y="1781854"/>
            <a:ext cx="8967019" cy="3472611"/>
          </a:xfrm>
          <a:prstGeom prst="rect">
            <a:avLst/>
          </a:prstGeom>
        </p:spPr>
        <p:txBody>
          <a:bodyPr vert="horz" wrap="square" lIns="0" tIns="5074" rIns="0" bIns="0" rtlCol="0">
            <a:spAutoFit/>
          </a:bodyPr>
          <a:lstStyle/>
          <a:p>
            <a:pPr marL="3776001" marR="3382" indent="0">
              <a:lnSpc>
                <a:spcPct val="101400"/>
              </a:lnSpc>
              <a:spcBef>
                <a:spcPts val="40"/>
              </a:spcBef>
              <a:buNone/>
            </a:pPr>
            <a:r>
              <a:rPr lang="en-GB" b="0" i="0" dirty="0">
                <a:effectLst/>
                <a:latin typeface="-apple-system"/>
              </a:rPr>
              <a:t>Technology involves utilizing our understanding of science to create solutions, tools, and methods that enable us to modify and control our surroundings, ultimately enhancing the human experience </a:t>
            </a:r>
            <a:r>
              <a:rPr lang="en-GB" b="0" i="0" dirty="0">
                <a:effectLst/>
                <a:latin typeface="Aspira Webfont"/>
              </a:rPr>
              <a:t>(Pacey, 2001).</a:t>
            </a:r>
            <a:endParaRPr lang="en-GB" b="0" i="0" dirty="0">
              <a:effectLst/>
              <a:latin typeface="-apple-system"/>
            </a:endParaRPr>
          </a:p>
          <a:p>
            <a:pPr marL="3776001" marR="3382" indent="0">
              <a:lnSpc>
                <a:spcPct val="101400"/>
              </a:lnSpc>
              <a:spcBef>
                <a:spcPts val="40"/>
              </a:spcBef>
              <a:buNone/>
            </a:pPr>
            <a:endParaRPr spc="-280" dirty="0"/>
          </a:p>
        </p:txBody>
      </p:sp>
      <p:pic>
        <p:nvPicPr>
          <p:cNvPr id="2" name="Picture 2" descr="Abstract vector hi speed internet technology background">
            <a:extLst>
              <a:ext uri="{FF2B5EF4-FFF2-40B4-BE49-F238E27FC236}">
                <a16:creationId xmlns:a16="http://schemas.microsoft.com/office/drawing/2014/main" id="{9CAFA9C3-41D1-852D-EEB6-DCC93E6312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55" y="365013"/>
            <a:ext cx="4663999" cy="6127975"/>
          </a:xfrm>
          <a:prstGeom prst="rect">
            <a:avLst/>
          </a:prstGeom>
          <a:noFill/>
          <a:extLst>
            <a:ext uri="{909E8E84-426E-40DD-AFC4-6F175D3DCCD1}">
              <a14:hiddenFill xmlns:a14="http://schemas.microsoft.com/office/drawing/2010/main">
                <a:solidFill>
                  <a:srgbClr val="FFFFFF"/>
                </a:solidFill>
              </a14:hiddenFill>
            </a:ext>
          </a:extLst>
        </p:spPr>
      </p:pic>
      <p:sp>
        <p:nvSpPr>
          <p:cNvPr id="4" name="Заглавие 3">
            <a:extLst>
              <a:ext uri="{FF2B5EF4-FFF2-40B4-BE49-F238E27FC236}">
                <a16:creationId xmlns:a16="http://schemas.microsoft.com/office/drawing/2014/main" id="{07500C65-30AA-F9D6-51A0-AB2B2941A747}"/>
              </a:ext>
            </a:extLst>
          </p:cNvPr>
          <p:cNvSpPr>
            <a:spLocks noGrp="1"/>
          </p:cNvSpPr>
          <p:nvPr>
            <p:ph type="title"/>
          </p:nvPr>
        </p:nvSpPr>
        <p:spPr>
          <a:xfrm>
            <a:off x="5688420" y="365125"/>
            <a:ext cx="4497572" cy="1570001"/>
          </a:xfrm>
        </p:spPr>
        <p:txBody>
          <a:bodyPr/>
          <a:lstStyle/>
          <a:p>
            <a:r>
              <a:rPr lang="en-GB" dirty="0"/>
              <a:t>Definition</a:t>
            </a:r>
          </a:p>
        </p:txBody>
      </p:sp>
    </p:spTree>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2BCA7FE9-D92F-C5B9-944E-756ADEDC44E4}"/>
              </a:ext>
            </a:extLst>
          </p:cNvPr>
          <p:cNvSpPr>
            <a:spLocks noGrp="1"/>
          </p:cNvSpPr>
          <p:nvPr>
            <p:ph idx="1"/>
          </p:nvPr>
        </p:nvSpPr>
        <p:spPr>
          <a:xfrm>
            <a:off x="108155" y="3429000"/>
            <a:ext cx="11601241" cy="2776537"/>
          </a:xfrm>
        </p:spPr>
        <p:txBody>
          <a:bodyPr anchor="ctr">
            <a:normAutofit/>
          </a:bodyPr>
          <a:lstStyle/>
          <a:p>
            <a:pPr marL="0" indent="0">
              <a:buNone/>
            </a:pPr>
            <a:r>
              <a:rPr lang="en-GB" sz="2000" dirty="0"/>
              <a:t>Technology plays a crucial role in enhancing training and development by augmenting roles, enabling more complex tasks, and creating new professional development opportunities, thereby transforming the nature of work and requiring continuous reskilling of the workforce to adapt to changing roles and emerging skills demands ( CIPD, 2020).  </a:t>
            </a:r>
          </a:p>
          <a:p>
            <a:pPr algn="l">
              <a:buFont typeface="Arial" panose="020B0604020202020204" pitchFamily="34" charset="0"/>
              <a:buChar char="•"/>
            </a:pPr>
            <a:r>
              <a:rPr lang="en-GB" sz="1200" b="1" i="0" dirty="0">
                <a:solidFill>
                  <a:srgbClr val="1F1F1F"/>
                </a:solidFill>
                <a:effectLst/>
                <a:latin typeface="Google Sans"/>
              </a:rPr>
              <a:t>Communication:</a:t>
            </a:r>
            <a:r>
              <a:rPr lang="en-GB" sz="1200" b="0" i="0" dirty="0">
                <a:solidFill>
                  <a:srgbClr val="1F1F1F"/>
                </a:solidFill>
                <a:effectLst/>
                <a:latin typeface="Google Sans"/>
              </a:rPr>
              <a:t> Technology has revolutionized the way we communicate. </a:t>
            </a:r>
          </a:p>
          <a:p>
            <a:pPr algn="l">
              <a:buFont typeface="Arial" panose="020B0604020202020204" pitchFamily="34" charset="0"/>
              <a:buChar char="•"/>
            </a:pPr>
            <a:r>
              <a:rPr lang="en-GB" sz="1200" b="1" i="0" dirty="0">
                <a:solidFill>
                  <a:srgbClr val="1F1F1F"/>
                </a:solidFill>
                <a:effectLst/>
                <a:latin typeface="Google Sans"/>
              </a:rPr>
              <a:t>Information access:</a:t>
            </a:r>
            <a:r>
              <a:rPr lang="en-GB" sz="1200" b="0" i="0" dirty="0">
                <a:solidFill>
                  <a:srgbClr val="1F1F1F"/>
                </a:solidFill>
                <a:effectLst/>
                <a:latin typeface="Google Sans"/>
              </a:rPr>
              <a:t> Technology has given us access to a vast amount of information.</a:t>
            </a:r>
          </a:p>
          <a:p>
            <a:pPr algn="l">
              <a:buFont typeface="Arial" panose="020B0604020202020204" pitchFamily="34" charset="0"/>
              <a:buChar char="•"/>
            </a:pPr>
            <a:r>
              <a:rPr lang="en-GB" sz="1200" b="1" i="0" dirty="0">
                <a:solidFill>
                  <a:srgbClr val="1F1F1F"/>
                </a:solidFill>
                <a:effectLst/>
                <a:latin typeface="Google Sans"/>
              </a:rPr>
              <a:t> Efficiency and productivity:</a:t>
            </a:r>
            <a:r>
              <a:rPr lang="en-GB" sz="1200" b="0" i="0" dirty="0">
                <a:solidFill>
                  <a:srgbClr val="1F1F1F"/>
                </a:solidFill>
                <a:effectLst/>
                <a:latin typeface="Google Sans"/>
              </a:rPr>
              <a:t> Technology has made many tasks faster and easier to complete. For example, we can use online banking to pay bills, shop online for groceries, and use productivity tools to manage our time and workload. This has freed up time for us to pursue other interests and spend time with loved ones.</a:t>
            </a:r>
          </a:p>
          <a:p>
            <a:pPr algn="l">
              <a:buFont typeface="Arial" panose="020B0604020202020204" pitchFamily="34" charset="0"/>
              <a:buChar char="•"/>
            </a:pPr>
            <a:r>
              <a:rPr lang="en-GB" sz="1200" b="1" i="0" dirty="0">
                <a:solidFill>
                  <a:srgbClr val="1F1F1F"/>
                </a:solidFill>
                <a:effectLst/>
                <a:latin typeface="Google Sans"/>
              </a:rPr>
              <a:t>Entertainment:</a:t>
            </a:r>
            <a:r>
              <a:rPr lang="en-GB" sz="1200" b="0" i="0" dirty="0">
                <a:solidFill>
                  <a:srgbClr val="1F1F1F"/>
                </a:solidFill>
                <a:effectLst/>
                <a:latin typeface="Google Sans"/>
              </a:rPr>
              <a:t> Technology provides us with a variety of entertainment options, such as streaming movies and music, playing video games, and reading </a:t>
            </a:r>
            <a:r>
              <a:rPr lang="en-GB" sz="1200" b="0" i="0" dirty="0" err="1">
                <a:solidFill>
                  <a:srgbClr val="1F1F1F"/>
                </a:solidFill>
                <a:effectLst/>
                <a:latin typeface="Google Sans"/>
              </a:rPr>
              <a:t>ebooks</a:t>
            </a:r>
            <a:r>
              <a:rPr lang="en-GB" sz="1200" b="0" i="0" dirty="0">
                <a:solidFill>
                  <a:srgbClr val="1F1F1F"/>
                </a:solidFill>
                <a:effectLst/>
                <a:latin typeface="Google Sans"/>
              </a:rPr>
              <a:t>. This can help us relax, de-stress, and have fun.</a:t>
            </a:r>
          </a:p>
          <a:p>
            <a:pPr algn="l">
              <a:buFont typeface="Arial" panose="020B0604020202020204" pitchFamily="34" charset="0"/>
              <a:buChar char="•"/>
            </a:pPr>
            <a:endParaRPr lang="en-GB" sz="1200" b="0" i="0" dirty="0">
              <a:solidFill>
                <a:srgbClr val="1F1F1F"/>
              </a:solidFill>
              <a:effectLst/>
              <a:latin typeface="Google Sans"/>
            </a:endParaRPr>
          </a:p>
          <a:p>
            <a:endParaRPr lang="en-GB" sz="1800" dirty="0"/>
          </a:p>
        </p:txBody>
      </p:sp>
      <p:pic>
        <p:nvPicPr>
          <p:cNvPr id="6" name="Картина 5">
            <a:extLst>
              <a:ext uri="{FF2B5EF4-FFF2-40B4-BE49-F238E27FC236}">
                <a16:creationId xmlns:a16="http://schemas.microsoft.com/office/drawing/2014/main" id="{A9F20C11-F858-090D-B3A3-263E5EB59328}"/>
              </a:ext>
            </a:extLst>
          </p:cNvPr>
          <p:cNvPicPr>
            <a:picLocks noChangeAspect="1"/>
          </p:cNvPicPr>
          <p:nvPr/>
        </p:nvPicPr>
        <p:blipFill>
          <a:blip r:embed="rId2"/>
          <a:stretch>
            <a:fillRect/>
          </a:stretch>
        </p:blipFill>
        <p:spPr>
          <a:xfrm>
            <a:off x="609944" y="336618"/>
            <a:ext cx="3033023" cy="2110923"/>
          </a:xfrm>
          <a:prstGeom prst="rect">
            <a:avLst/>
          </a:prstGeom>
        </p:spPr>
      </p:pic>
      <p:pic>
        <p:nvPicPr>
          <p:cNvPr id="4" name="Контейнер за съдържание 4">
            <a:extLst>
              <a:ext uri="{FF2B5EF4-FFF2-40B4-BE49-F238E27FC236}">
                <a16:creationId xmlns:a16="http://schemas.microsoft.com/office/drawing/2014/main" id="{4A0774EE-50EA-E7F8-0987-87AE57FBA9BC}"/>
              </a:ext>
            </a:extLst>
          </p:cNvPr>
          <p:cNvPicPr>
            <a:picLocks noChangeAspect="1"/>
          </p:cNvPicPr>
          <p:nvPr/>
        </p:nvPicPr>
        <p:blipFill>
          <a:blip r:embed="rId3"/>
          <a:stretch>
            <a:fillRect/>
          </a:stretch>
        </p:blipFill>
        <p:spPr>
          <a:xfrm>
            <a:off x="5390636" y="695007"/>
            <a:ext cx="5152103" cy="2231913"/>
          </a:xfrm>
          <a:prstGeom prst="rect">
            <a:avLst/>
          </a:prstGeom>
        </p:spPr>
      </p:pic>
      <p:sp>
        <p:nvSpPr>
          <p:cNvPr id="8" name="Текстово поле 7">
            <a:extLst>
              <a:ext uri="{FF2B5EF4-FFF2-40B4-BE49-F238E27FC236}">
                <a16:creationId xmlns:a16="http://schemas.microsoft.com/office/drawing/2014/main" id="{781A17FD-A45E-EC4D-8A4E-D8E10A762631}"/>
              </a:ext>
            </a:extLst>
          </p:cNvPr>
          <p:cNvSpPr txBox="1"/>
          <p:nvPr/>
        </p:nvSpPr>
        <p:spPr>
          <a:xfrm>
            <a:off x="5390636" y="161386"/>
            <a:ext cx="6056671" cy="369332"/>
          </a:xfrm>
          <a:prstGeom prst="rect">
            <a:avLst/>
          </a:prstGeom>
          <a:noFill/>
        </p:spPr>
        <p:txBody>
          <a:bodyPr wrap="square">
            <a:spAutoFit/>
          </a:bodyPr>
          <a:lstStyle/>
          <a:p>
            <a:r>
              <a:rPr lang="en-GB" sz="1800" b="1" i="0" dirty="0">
                <a:effectLst/>
                <a:latin typeface="Times New Roman" panose="02020603050405020304" pitchFamily="18" charset="0"/>
                <a:cs typeface="Times New Roman" panose="02020603050405020304" pitchFamily="18" charset="0"/>
              </a:rPr>
              <a:t>Types of Technologies Used in Training and Development</a:t>
            </a:r>
            <a:endParaRPr lang="en-GB" dirty="0"/>
          </a:p>
        </p:txBody>
      </p:sp>
      <p:sp>
        <p:nvSpPr>
          <p:cNvPr id="10" name="Текстово поле 9">
            <a:extLst>
              <a:ext uri="{FF2B5EF4-FFF2-40B4-BE49-F238E27FC236}">
                <a16:creationId xmlns:a16="http://schemas.microsoft.com/office/drawing/2014/main" id="{EDFB42B3-C072-B033-288E-197DFBDD01E7}"/>
              </a:ext>
            </a:extLst>
          </p:cNvPr>
          <p:cNvSpPr txBox="1"/>
          <p:nvPr/>
        </p:nvSpPr>
        <p:spPr>
          <a:xfrm>
            <a:off x="9006214" y="2926920"/>
            <a:ext cx="3185786" cy="369332"/>
          </a:xfrm>
          <a:prstGeom prst="rect">
            <a:avLst/>
          </a:prstGeom>
          <a:noFill/>
        </p:spPr>
        <p:txBody>
          <a:bodyPr wrap="square">
            <a:spAutoFit/>
          </a:bodyPr>
          <a:lstStyle/>
          <a:p>
            <a:r>
              <a:rPr lang="en-GB" dirty="0"/>
              <a:t>(Schenk, 2023)</a:t>
            </a:r>
          </a:p>
        </p:txBody>
      </p:sp>
    </p:spTree>
    <p:extLst>
      <p:ext uri="{BB962C8B-B14F-4D97-AF65-F5344CB8AC3E}">
        <p14:creationId xmlns:p14="http://schemas.microsoft.com/office/powerpoint/2010/main" val="247218858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BMW Logo | From Aircraft To Automobile | Toni Marino">
            <a:extLst>
              <a:ext uri="{FF2B5EF4-FFF2-40B4-BE49-F238E27FC236}">
                <a16:creationId xmlns:a16="http://schemas.microsoft.com/office/drawing/2014/main" id="{8349B7F5-8AB3-A191-C1DE-FBD7CE7C0BD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79" r="1" b="1"/>
          <a:stretch/>
        </p:blipFill>
        <p:spPr bwMode="auto">
          <a:xfrm>
            <a:off x="20" y="10"/>
            <a:ext cx="3768349" cy="2587326"/>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a:noFill/>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a:extLst>
            <a:ext uri="{909E8E84-426E-40DD-AFC4-6F175D3DCCD1}">
              <a14:hiddenFill xmlns:a14="http://schemas.microsoft.com/office/drawing/2010/main">
                <a:solidFill>
                  <a:srgbClr val="FFFFFF"/>
                </a:solidFill>
              </a14:hiddenFill>
            </a:ext>
          </a:extLst>
        </p:spPr>
      </p:pic>
      <p:sp>
        <p:nvSpPr>
          <p:cNvPr id="2" name="Текстово поле 1">
            <a:extLst>
              <a:ext uri="{FF2B5EF4-FFF2-40B4-BE49-F238E27FC236}">
                <a16:creationId xmlns:a16="http://schemas.microsoft.com/office/drawing/2014/main" id="{B071E815-B270-EB80-9F03-3CA7804EDD79}"/>
              </a:ext>
            </a:extLst>
          </p:cNvPr>
          <p:cNvSpPr txBox="1"/>
          <p:nvPr/>
        </p:nvSpPr>
        <p:spPr>
          <a:xfrm>
            <a:off x="2576052" y="-1"/>
            <a:ext cx="9291483" cy="1477328"/>
          </a:xfrm>
          <a:prstGeom prst="rect">
            <a:avLst/>
          </a:prstGeom>
          <a:noFill/>
        </p:spPr>
        <p:txBody>
          <a:bodyPr wrap="square" rtlCol="0">
            <a:spAutoFit/>
          </a:bodyPr>
          <a:lstStyle/>
          <a:p>
            <a:r>
              <a:rPr lang="en-GB" sz="3600" b="1" dirty="0"/>
              <a:t>Analysis of the benefits of technology-based program for  the employees </a:t>
            </a:r>
            <a:r>
              <a:rPr lang="en-GB" sz="3600" b="1" i="0" u="none" strike="noStrike" kern="1200" dirty="0">
                <a:solidFill>
                  <a:srgbClr val="FFFFFF"/>
                </a:solidFill>
                <a:effectLst/>
                <a:latin typeface="Calibri" panose="020F0502020204030204" pitchFamily="34" charset="0"/>
              </a:rPr>
              <a:t>More</a:t>
            </a:r>
            <a:r>
              <a:rPr lang="en-GB" sz="1800" b="1" i="0" u="none" strike="noStrike" kern="1200" dirty="0">
                <a:solidFill>
                  <a:srgbClr val="FFFFFF"/>
                </a:solidFill>
                <a:effectLst/>
                <a:latin typeface="Calibri" panose="020F0502020204030204" pitchFamily="34" charset="0"/>
              </a:rPr>
              <a:t> fun and engaging</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        </a:t>
            </a:r>
            <a:endParaRPr lang="en-GB" dirty="0">
              <a:solidFill>
                <a:srgbClr val="FF0000"/>
              </a:solidFill>
            </a:endParaRPr>
          </a:p>
        </p:txBody>
      </p:sp>
      <p:pic>
        <p:nvPicPr>
          <p:cNvPr id="1026" name="Picture 2" descr="Amazon.co.uk: Amazon.co.uk eGift Card -Amazon Logo Squid-Email: Gift Cards">
            <a:extLst>
              <a:ext uri="{FF2B5EF4-FFF2-40B4-BE49-F238E27FC236}">
                <a16:creationId xmlns:a16="http://schemas.microsoft.com/office/drawing/2014/main" id="{C4072D6F-027C-586E-8DF0-2D49EF63F4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750253"/>
            <a:ext cx="4156897" cy="2107737"/>
          </a:xfrm>
          <a:prstGeom prst="rect">
            <a:avLst/>
          </a:prstGeom>
          <a:noFill/>
          <a:extLst>
            <a:ext uri="{909E8E84-426E-40DD-AFC4-6F175D3DCCD1}">
              <a14:hiddenFill xmlns:a14="http://schemas.microsoft.com/office/drawing/2010/main">
                <a:solidFill>
                  <a:srgbClr val="FFFFFF"/>
                </a:solidFill>
              </a14:hiddenFill>
            </a:ext>
          </a:extLst>
        </p:spPr>
      </p:pic>
      <p:sp>
        <p:nvSpPr>
          <p:cNvPr id="5" name="Текстово поле 4">
            <a:extLst>
              <a:ext uri="{FF2B5EF4-FFF2-40B4-BE49-F238E27FC236}">
                <a16:creationId xmlns:a16="http://schemas.microsoft.com/office/drawing/2014/main" id="{910AEC01-A930-FAEA-DCE8-F5ED40A86446}"/>
              </a:ext>
            </a:extLst>
          </p:cNvPr>
          <p:cNvSpPr txBox="1"/>
          <p:nvPr/>
        </p:nvSpPr>
        <p:spPr>
          <a:xfrm>
            <a:off x="4156897" y="4245070"/>
            <a:ext cx="7846503" cy="3139321"/>
          </a:xfrm>
          <a:prstGeom prst="rect">
            <a:avLst/>
          </a:prstGeom>
          <a:noFill/>
        </p:spPr>
        <p:txBody>
          <a:bodyPr wrap="square">
            <a:spAutoFit/>
          </a:bodyPr>
          <a:lstStyle/>
          <a:p>
            <a:r>
              <a:rPr lang="en-GB" dirty="0">
                <a:latin typeface="Amasis MT Pro" panose="02040504050005020304" pitchFamily="18" charset="0"/>
              </a:rPr>
              <a:t>Learning management with AI</a:t>
            </a:r>
          </a:p>
          <a:p>
            <a:r>
              <a:rPr lang="en-GB" dirty="0">
                <a:latin typeface="Amasis MT Pro" panose="02040504050005020304" pitchFamily="18" charset="0"/>
              </a:rPr>
              <a:t>Benefits for employees:</a:t>
            </a:r>
          </a:p>
          <a:p>
            <a:r>
              <a:rPr lang="en-GB" sz="1800" kern="0" dirty="0">
                <a:effectLst/>
                <a:latin typeface="Amasis MT Pro" panose="02040504050005020304" pitchFamily="18" charset="0"/>
                <a:ea typeface="Times New Roman" panose="02020603050405020304" pitchFamily="18" charset="0"/>
                <a:cs typeface="Arial" panose="020B0604020202020204" pitchFamily="34" charset="0"/>
              </a:rPr>
              <a:t>Personalized Learning Experiences</a:t>
            </a:r>
          </a:p>
          <a:p>
            <a:pPr algn="l">
              <a:buFont typeface="Arial" panose="020B0604020202020204" pitchFamily="34" charset="0"/>
              <a:buChar char="•"/>
            </a:pPr>
            <a:r>
              <a:rPr lang="en-GB" b="1" i="0" dirty="0">
                <a:solidFill>
                  <a:srgbClr val="1F1F1F"/>
                </a:solidFill>
                <a:effectLst/>
                <a:latin typeface="Google Sans"/>
              </a:rPr>
              <a:t>Career Development:</a:t>
            </a:r>
            <a:r>
              <a:rPr lang="en-GB" b="0" i="0" dirty="0">
                <a:solidFill>
                  <a:srgbClr val="1F1F1F"/>
                </a:solidFill>
                <a:effectLst/>
                <a:latin typeface="Google Sans"/>
              </a:rPr>
              <a:t> AWS certifications and skills are highly sought after in the job market, enhancing career prospects and earning potential.</a:t>
            </a:r>
          </a:p>
          <a:p>
            <a:pPr algn="l">
              <a:buFont typeface="Arial" panose="020B0604020202020204" pitchFamily="34" charset="0"/>
              <a:buChar char="•"/>
            </a:pPr>
            <a:r>
              <a:rPr lang="en-GB" b="1" i="0" dirty="0">
                <a:solidFill>
                  <a:srgbClr val="1F1F1F"/>
                </a:solidFill>
                <a:effectLst/>
                <a:latin typeface="Google Sans"/>
              </a:rPr>
              <a:t>Increased Knowledge:</a:t>
            </a:r>
            <a:r>
              <a:rPr lang="en-GB" b="0" i="0" dirty="0">
                <a:solidFill>
                  <a:srgbClr val="1F1F1F"/>
                </a:solidFill>
                <a:effectLst/>
                <a:latin typeface="Google Sans"/>
              </a:rPr>
              <a:t> Employees gain valuable expertise in cloud computing, making them more adaptable and valuable within the organization.</a:t>
            </a:r>
          </a:p>
          <a:p>
            <a:pPr algn="l">
              <a:buFont typeface="Arial" panose="020B0604020202020204" pitchFamily="34" charset="0"/>
              <a:buChar char="•"/>
            </a:pPr>
            <a:r>
              <a:rPr lang="en-GB" b="1" i="0" dirty="0">
                <a:solidFill>
                  <a:srgbClr val="1F1F1F"/>
                </a:solidFill>
                <a:effectLst/>
                <a:latin typeface="Google Sans"/>
              </a:rPr>
              <a:t>Hands-on Learning:</a:t>
            </a:r>
            <a:r>
              <a:rPr lang="en-GB" b="0" i="0" dirty="0">
                <a:solidFill>
                  <a:srgbClr val="1F1F1F"/>
                </a:solidFill>
                <a:effectLst/>
                <a:latin typeface="Google Sans"/>
              </a:rPr>
              <a:t> Many AWS training programs include labs and simulations, providing practical experience with cloud services.</a:t>
            </a:r>
          </a:p>
          <a:p>
            <a:endParaRPr lang="en-GB" dirty="0">
              <a:latin typeface="Amasis MT Pro" panose="02040504050005020304" pitchFamily="18" charset="0"/>
            </a:endParaRPr>
          </a:p>
          <a:p>
            <a:endParaRPr lang="en-GB" dirty="0">
              <a:latin typeface="Amasis MT Pro" panose="02040504050005020304" pitchFamily="18" charset="0"/>
            </a:endParaRPr>
          </a:p>
        </p:txBody>
      </p:sp>
      <p:pic>
        <p:nvPicPr>
          <p:cNvPr id="1028" name="Picture 4" descr="Virtual Reality (VR) in Automotive Industry for Training">
            <a:extLst>
              <a:ext uri="{FF2B5EF4-FFF2-40B4-BE49-F238E27FC236}">
                <a16:creationId xmlns:a16="http://schemas.microsoft.com/office/drawing/2014/main" id="{7400AB73-A5E2-8549-94EB-C385BB5159F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753" b="2023"/>
          <a:stretch/>
        </p:blipFill>
        <p:spPr bwMode="auto">
          <a:xfrm>
            <a:off x="1444319" y="1428443"/>
            <a:ext cx="4750004" cy="2240352"/>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a:noFill/>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a:extLst>
            <a:ext uri="{909E8E84-426E-40DD-AFC4-6F175D3DCCD1}">
              <a14:hiddenFill xmlns:a14="http://schemas.microsoft.com/office/drawing/2010/main">
                <a:solidFill>
                  <a:srgbClr val="FFFFFF"/>
                </a:solidFill>
              </a14:hiddenFill>
            </a:ext>
          </a:extLst>
        </p:spPr>
      </p:pic>
      <p:sp>
        <p:nvSpPr>
          <p:cNvPr id="10" name="Текстово поле 9">
            <a:extLst>
              <a:ext uri="{FF2B5EF4-FFF2-40B4-BE49-F238E27FC236}">
                <a16:creationId xmlns:a16="http://schemas.microsoft.com/office/drawing/2014/main" id="{9B14176D-A9ED-63DB-35CF-E7DE6ED5856A}"/>
              </a:ext>
            </a:extLst>
          </p:cNvPr>
          <p:cNvSpPr txBox="1"/>
          <p:nvPr/>
        </p:nvSpPr>
        <p:spPr>
          <a:xfrm>
            <a:off x="188600" y="4245070"/>
            <a:ext cx="3075709" cy="369332"/>
          </a:xfrm>
          <a:prstGeom prst="rect">
            <a:avLst/>
          </a:prstGeom>
          <a:noFill/>
        </p:spPr>
        <p:txBody>
          <a:bodyPr wrap="square">
            <a:spAutoFit/>
          </a:bodyPr>
          <a:lstStyle/>
          <a:p>
            <a:r>
              <a:rPr lang="en-GB" sz="1800" dirty="0">
                <a:solidFill>
                  <a:schemeClr val="accent1">
                    <a:lumMod val="75000"/>
                  </a:schemeClr>
                </a:solidFill>
                <a:effectLst/>
                <a:cs typeface="Arial" panose="020B0604020202020204" pitchFamily="34" charset="0"/>
                <a:hlinkClick r:id="rId5">
                  <a:extLst>
                    <a:ext uri="{A12FA001-AC4F-418D-AE19-62706E023703}">
                      <ahyp:hlinkClr xmlns:ahyp="http://schemas.microsoft.com/office/drawing/2018/hyperlinkcolor" val="tx"/>
                    </a:ext>
                  </a:extLst>
                </a:hlinkClick>
              </a:rPr>
              <a:t>Amazon Web Services (AWS)</a:t>
            </a:r>
            <a:r>
              <a:rPr lang="en-GB" sz="1800" b="0" dirty="0">
                <a:solidFill>
                  <a:schemeClr val="accent1">
                    <a:lumMod val="75000"/>
                  </a:schemeClr>
                </a:solidFill>
                <a:effectLst/>
                <a:cs typeface="Arial" panose="020B0604020202020204" pitchFamily="34" charset="0"/>
              </a:rPr>
              <a:t> </a:t>
            </a:r>
            <a:endParaRPr lang="en-GB" sz="1800" b="1" dirty="0">
              <a:solidFill>
                <a:schemeClr val="accent1">
                  <a:lumMod val="75000"/>
                </a:schemeClr>
              </a:solidFill>
              <a:cs typeface="Arial" panose="020B0604020202020204" pitchFamily="34" charset="0"/>
            </a:endParaRPr>
          </a:p>
        </p:txBody>
      </p:sp>
      <p:sp>
        <p:nvSpPr>
          <p:cNvPr id="12" name="Текстово поле 11">
            <a:extLst>
              <a:ext uri="{FF2B5EF4-FFF2-40B4-BE49-F238E27FC236}">
                <a16:creationId xmlns:a16="http://schemas.microsoft.com/office/drawing/2014/main" id="{BA81254A-7287-12CC-EF57-8086AD85C950}"/>
              </a:ext>
            </a:extLst>
          </p:cNvPr>
          <p:cNvSpPr txBox="1"/>
          <p:nvPr/>
        </p:nvSpPr>
        <p:spPr>
          <a:xfrm>
            <a:off x="6344401" y="1327355"/>
            <a:ext cx="5768941" cy="2893100"/>
          </a:xfrm>
          <a:prstGeom prst="rect">
            <a:avLst/>
          </a:prstGeom>
          <a:noFill/>
        </p:spPr>
        <p:txBody>
          <a:bodyPr wrap="square" rtlCol="0">
            <a:spAutoFit/>
          </a:bodyPr>
          <a:lstStyle/>
          <a:p>
            <a:r>
              <a:rPr lang="en-GB" sz="1400" b="0" i="0" u="none" strike="noStrike" kern="1200" dirty="0">
                <a:solidFill>
                  <a:srgbClr val="000000"/>
                </a:solidFill>
                <a:effectLst/>
                <a:latin typeface="Calibri" panose="020F0502020204030204" pitchFamily="34" charset="0"/>
              </a:rPr>
              <a:t>BMW uses VR technology in training and development </a:t>
            </a:r>
            <a:r>
              <a:rPr lang="en-US" sz="1400" dirty="0"/>
              <a:t>E</a:t>
            </a:r>
            <a:r>
              <a:rPr lang="en-US" sz="1400" b="0" i="0" dirty="0">
                <a:effectLst/>
              </a:rPr>
              <a:t>xamples:</a:t>
            </a:r>
            <a:r>
              <a:rPr lang="en-US" sz="1400" dirty="0"/>
              <a:t> </a:t>
            </a:r>
            <a:r>
              <a:rPr lang="en-US" sz="1400" b="0" i="0" dirty="0">
                <a:effectLst/>
              </a:rPr>
              <a:t>Virtual assembly line simulations. Virtual vehicle walkarounds for salespeople. Simulated vehicle maintenance and repair tasks for mechanics.</a:t>
            </a:r>
          </a:p>
          <a:p>
            <a:pPr algn="l">
              <a:buFont typeface="Arial" panose="020B0604020202020204" pitchFamily="34" charset="0"/>
              <a:buChar char="•"/>
            </a:pPr>
            <a:r>
              <a:rPr lang="en-GB" sz="1400" b="1" i="0" dirty="0">
                <a:solidFill>
                  <a:srgbClr val="1F1F1F"/>
                </a:solidFill>
                <a:effectLst/>
                <a:latin typeface="Google Sans"/>
              </a:rPr>
              <a:t>Engaging Learning Experience:</a:t>
            </a:r>
            <a:r>
              <a:rPr lang="en-GB" sz="1400" b="0" i="0" dirty="0">
                <a:solidFill>
                  <a:srgbClr val="1F1F1F"/>
                </a:solidFill>
                <a:effectLst/>
                <a:latin typeface="Google Sans"/>
              </a:rPr>
              <a:t> VR training can be more engaging and immersive than traditional methods, leading to increased motivation and participation.</a:t>
            </a:r>
          </a:p>
          <a:p>
            <a:pPr algn="l">
              <a:buFont typeface="Arial" panose="020B0604020202020204" pitchFamily="34" charset="0"/>
              <a:buChar char="•"/>
            </a:pPr>
            <a:r>
              <a:rPr lang="en-GB" sz="1400" b="1" i="0" dirty="0">
                <a:solidFill>
                  <a:srgbClr val="1F1F1F"/>
                </a:solidFill>
                <a:effectLst/>
                <a:latin typeface="Google Sans"/>
              </a:rPr>
              <a:t>Improved Skill Development:</a:t>
            </a:r>
            <a:r>
              <a:rPr lang="en-GB" sz="1400" b="0" i="0" dirty="0">
                <a:solidFill>
                  <a:srgbClr val="1F1F1F"/>
                </a:solidFill>
                <a:effectLst/>
                <a:latin typeface="Google Sans"/>
              </a:rPr>
              <a:t> VR training allows employees to practice complex skills in a safe environment, promoting better skill development and retention.</a:t>
            </a:r>
          </a:p>
          <a:p>
            <a:pPr algn="l">
              <a:buFont typeface="Arial" panose="020B0604020202020204" pitchFamily="34" charset="0"/>
              <a:buChar char="•"/>
            </a:pPr>
            <a:r>
              <a:rPr lang="en-GB" sz="1400" b="1" i="0" dirty="0">
                <a:solidFill>
                  <a:srgbClr val="1F1F1F"/>
                </a:solidFill>
                <a:effectLst/>
                <a:latin typeface="Google Sans"/>
              </a:rPr>
              <a:t>Increased Confidence:</a:t>
            </a:r>
            <a:r>
              <a:rPr lang="en-GB" sz="1400" b="0" i="0" dirty="0">
                <a:solidFill>
                  <a:srgbClr val="1F1F1F"/>
                </a:solidFill>
                <a:effectLst/>
                <a:latin typeface="Google Sans"/>
              </a:rPr>
              <a:t> By practising in simulated scenarios, employees can gain confidence in their abilities before performing tasks in the real world.</a:t>
            </a:r>
          </a:p>
          <a:p>
            <a:endParaRPr lang="en-GB" sz="1400" b="0" i="0" u="none" strike="noStrike" kern="1200" dirty="0">
              <a:solidFill>
                <a:srgbClr val="000000"/>
              </a:solidFill>
              <a:effectLst/>
              <a:latin typeface="Calibri" panose="020F0502020204030204" pitchFamily="34" charset="0"/>
            </a:endParaRPr>
          </a:p>
          <a:p>
            <a:endParaRPr lang="en-GB" sz="1400" dirty="0"/>
          </a:p>
        </p:txBody>
      </p:sp>
    </p:spTree>
    <p:extLst>
      <p:ext uri="{BB962C8B-B14F-4D97-AF65-F5344CB8AC3E}">
        <p14:creationId xmlns:p14="http://schemas.microsoft.com/office/powerpoint/2010/main" val="1655152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Текстово поле 2">
            <a:extLst>
              <a:ext uri="{FF2B5EF4-FFF2-40B4-BE49-F238E27FC236}">
                <a16:creationId xmlns:a16="http://schemas.microsoft.com/office/drawing/2014/main" id="{657F052A-0F5D-F0B3-DC63-236F9ADC45B6}"/>
              </a:ext>
            </a:extLst>
          </p:cNvPr>
          <p:cNvSpPr txBox="1"/>
          <p:nvPr/>
        </p:nvSpPr>
        <p:spPr>
          <a:xfrm>
            <a:off x="4365523" y="176981"/>
            <a:ext cx="7423353" cy="369332"/>
          </a:xfrm>
          <a:prstGeom prst="rect">
            <a:avLst/>
          </a:prstGeom>
          <a:noFill/>
        </p:spPr>
        <p:txBody>
          <a:bodyPr wrap="square">
            <a:spAutoFit/>
          </a:bodyPr>
          <a:lstStyle/>
          <a:p>
            <a:r>
              <a:rPr lang="en-GB" dirty="0"/>
              <a:t>Analysis of the benefits of technology- based program for  the employees </a:t>
            </a:r>
          </a:p>
        </p:txBody>
      </p:sp>
      <p:pic>
        <p:nvPicPr>
          <p:cNvPr id="5" name="Контейнер за съдържание 4" descr="Картина, която съдържа завеса, обзавеждане, синьо, Мажорелово синьо">
            <a:extLst>
              <a:ext uri="{FF2B5EF4-FFF2-40B4-BE49-F238E27FC236}">
                <a16:creationId xmlns:a16="http://schemas.microsoft.com/office/drawing/2014/main" id="{9F1285BD-8C83-98B6-5809-5509B9103DD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32" r="-2" b="-2"/>
          <a:stretch/>
        </p:blipFill>
        <p:spPr>
          <a:xfrm>
            <a:off x="0" y="0"/>
            <a:ext cx="4403446" cy="2955825"/>
          </a:xfrm>
          <a:prstGeom prst="rect">
            <a:avLst/>
          </a:prstGeom>
          <a:effectLst/>
        </p:spPr>
      </p:pic>
      <p:pic>
        <p:nvPicPr>
          <p:cNvPr id="1026" name="Picture 2" descr="Coca Cola Logo PNG Transparent – Brands Logos">
            <a:extLst>
              <a:ext uri="{FF2B5EF4-FFF2-40B4-BE49-F238E27FC236}">
                <a16:creationId xmlns:a16="http://schemas.microsoft.com/office/drawing/2014/main" id="{B89EC487-6C98-0D8E-7F40-374685A0432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 b="706"/>
          <a:stretch/>
        </p:blipFill>
        <p:spPr bwMode="auto">
          <a:xfrm>
            <a:off x="0" y="4622405"/>
            <a:ext cx="5130743" cy="2235595"/>
          </a:xfrm>
          <a:prstGeom prst="rect">
            <a:avLst/>
          </a:prstGeom>
          <a:noFill/>
          <a:extLst>
            <a:ext uri="{909E8E84-426E-40DD-AFC4-6F175D3DCCD1}">
              <a14:hiddenFill xmlns:a14="http://schemas.microsoft.com/office/drawing/2010/main">
                <a:solidFill>
                  <a:srgbClr val="FFFFFF"/>
                </a:solidFill>
              </a14:hiddenFill>
            </a:ext>
          </a:extLst>
        </p:spPr>
      </p:pic>
      <p:sp>
        <p:nvSpPr>
          <p:cNvPr id="4" name="Текстово поле 3">
            <a:extLst>
              <a:ext uri="{FF2B5EF4-FFF2-40B4-BE49-F238E27FC236}">
                <a16:creationId xmlns:a16="http://schemas.microsoft.com/office/drawing/2014/main" id="{D6B7CE39-4B6B-E75A-9533-5883B0485150}"/>
              </a:ext>
            </a:extLst>
          </p:cNvPr>
          <p:cNvSpPr txBox="1"/>
          <p:nvPr/>
        </p:nvSpPr>
        <p:spPr>
          <a:xfrm>
            <a:off x="4403446" y="544660"/>
            <a:ext cx="7867212" cy="4355551"/>
          </a:xfrm>
          <a:prstGeom prst="rect">
            <a:avLst/>
          </a:prstGeom>
          <a:noFill/>
        </p:spPr>
        <p:txBody>
          <a:bodyPr wrap="square" rtlCol="0">
            <a:spAutoFit/>
          </a:bodyPr>
          <a:lstStyle/>
          <a:p>
            <a:r>
              <a:rPr lang="en-GB" sz="1800" b="1" kern="0" dirty="0">
                <a:effectLst/>
                <a:latin typeface="Times New Roman" panose="02020603050405020304" pitchFamily="18" charset="0"/>
                <a:ea typeface="Times New Roman" panose="02020603050405020304" pitchFamily="18" charset="0"/>
              </a:rPr>
              <a:t>IBM Cloud, a learning and training platform for everyone.</a:t>
            </a:r>
          </a:p>
          <a:p>
            <a:r>
              <a:rPr lang="en-GB" sz="1800" b="1" kern="0" dirty="0">
                <a:effectLst/>
                <a:latin typeface="Times New Roman" panose="02020603050405020304" pitchFamily="18" charset="0"/>
                <a:ea typeface="Times New Roman" panose="02020603050405020304" pitchFamily="18" charset="0"/>
              </a:rPr>
              <a:t>Flexible Learning </a:t>
            </a:r>
            <a:r>
              <a:rPr lang="en-GB" sz="1800" kern="0" dirty="0">
                <a:effectLst/>
                <a:latin typeface="Times New Roman" panose="02020603050405020304" pitchFamily="18" charset="0"/>
                <a:ea typeface="Times New Roman" panose="02020603050405020304" pitchFamily="18" charset="0"/>
              </a:rPr>
              <a:t>Opportunities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Increased flexibility and convenience through online courses and mobile learning.</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Employees can access training materials anytime, anywhere, allowing them to learn at their own pace.</a:t>
            </a:r>
          </a:p>
          <a:p>
            <a:pPr algn="l">
              <a:buFont typeface="Arial" panose="020B0604020202020204" pitchFamily="34" charset="0"/>
              <a:buChar char="•"/>
            </a:pPr>
            <a:r>
              <a:rPr lang="en-GB" b="1" i="0" dirty="0">
                <a:solidFill>
                  <a:srgbClr val="1F1F1F"/>
                </a:solidFill>
                <a:effectLst/>
                <a:latin typeface="Google Sans"/>
              </a:rPr>
              <a:t>Personalized Learning Path:</a:t>
            </a:r>
            <a:r>
              <a:rPr lang="en-GB" b="0" i="0" dirty="0">
                <a:solidFill>
                  <a:srgbClr val="1F1F1F"/>
                </a:solidFill>
                <a:effectLst/>
                <a:latin typeface="Google Sans"/>
              </a:rPr>
              <a:t> The platform uses your role, experience, and interests to recommend relevant learning content. It's like having a personal learning coach guiding you towards your development goals.</a:t>
            </a:r>
          </a:p>
          <a:p>
            <a:pPr algn="l">
              <a:buFont typeface="Arial" panose="020B0604020202020204" pitchFamily="34" charset="0"/>
              <a:buChar char="•"/>
            </a:pPr>
            <a:r>
              <a:rPr lang="en-GB" b="1" i="0" dirty="0">
                <a:solidFill>
                  <a:srgbClr val="1F1F1F"/>
                </a:solidFill>
                <a:effectLst/>
                <a:latin typeface="Google Sans"/>
              </a:rPr>
              <a:t>Bite-Sized Learning:</a:t>
            </a:r>
            <a:r>
              <a:rPr lang="en-GB" b="0" i="0" dirty="0">
                <a:solidFill>
                  <a:srgbClr val="1F1F1F"/>
                </a:solidFill>
                <a:effectLst/>
                <a:latin typeface="Google Sans"/>
              </a:rPr>
              <a:t> No more long, drawn-out training sessions. The platform offers a variety of learning formats, including short videos, interactive exercises, and micro-learning modules that fit easily into your day.</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Tx/>
              <a:buChar cha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9" name="Текстово поле 8">
            <a:extLst>
              <a:ext uri="{FF2B5EF4-FFF2-40B4-BE49-F238E27FC236}">
                <a16:creationId xmlns:a16="http://schemas.microsoft.com/office/drawing/2014/main" id="{C531C956-682E-D698-9DC3-F64200B8E783}"/>
              </a:ext>
            </a:extLst>
          </p:cNvPr>
          <p:cNvSpPr txBox="1"/>
          <p:nvPr/>
        </p:nvSpPr>
        <p:spPr>
          <a:xfrm>
            <a:off x="4886633" y="4296697"/>
            <a:ext cx="7305368" cy="3139321"/>
          </a:xfrm>
          <a:prstGeom prst="rect">
            <a:avLst/>
          </a:prstGeom>
          <a:noFill/>
        </p:spPr>
        <p:txBody>
          <a:bodyPr wrap="square" rtlCol="0">
            <a:spAutoFit/>
          </a:bodyPr>
          <a:lstStyle/>
          <a:p>
            <a:r>
              <a:rPr lang="en-GB" dirty="0"/>
              <a:t>Coca-Cola global e-learning platform</a:t>
            </a:r>
          </a:p>
          <a:p>
            <a:endParaRPr lang="en-GB" dirty="0"/>
          </a:p>
          <a:p>
            <a:r>
              <a:rPr lang="en-GB" b="1" i="0" dirty="0">
                <a:solidFill>
                  <a:srgbClr val="1F1F1F"/>
                </a:solidFill>
                <a:effectLst/>
                <a:latin typeface="Google Sans"/>
              </a:rPr>
              <a:t>Materials:</a:t>
            </a:r>
            <a:r>
              <a:rPr lang="en-GB" b="0" i="0" dirty="0">
                <a:solidFill>
                  <a:srgbClr val="1F1F1F"/>
                </a:solidFill>
                <a:effectLst/>
                <a:latin typeface="Google Sans"/>
              </a:rPr>
              <a:t> The platform can provide a diverse range of learning materials, including videos, simulations, and interactive exercises.</a:t>
            </a:r>
          </a:p>
          <a:p>
            <a:pPr algn="l">
              <a:buFont typeface="Arial" panose="020B0604020202020204" pitchFamily="34" charset="0"/>
              <a:buChar char="•"/>
            </a:pPr>
            <a:r>
              <a:rPr lang="en-GB" b="1" i="0" dirty="0">
                <a:solidFill>
                  <a:srgbClr val="1F1F1F"/>
                </a:solidFill>
                <a:effectLst/>
                <a:latin typeface="Google Sans"/>
              </a:rPr>
              <a:t>Continuous Learning:</a:t>
            </a:r>
            <a:r>
              <a:rPr lang="en-GB" b="0" i="0" dirty="0">
                <a:solidFill>
                  <a:srgbClr val="1F1F1F"/>
                </a:solidFill>
                <a:effectLst/>
                <a:latin typeface="Google Sans"/>
              </a:rPr>
              <a:t> The platform allows for ongoing learning and development, keeping employees up-to-date with the latest industry trends and Coca-Cola's specific knowledge.</a:t>
            </a:r>
          </a:p>
          <a:p>
            <a:pPr algn="l">
              <a:buFont typeface="Arial" panose="020B0604020202020204" pitchFamily="34" charset="0"/>
              <a:buChar char="•"/>
            </a:pPr>
            <a:r>
              <a:rPr lang="en-GB" b="1" i="0" dirty="0">
                <a:solidFill>
                  <a:srgbClr val="1F1F1F"/>
                </a:solidFill>
                <a:effectLst/>
                <a:latin typeface="Google Sans"/>
              </a:rPr>
              <a:t>Tracking Progress:</a:t>
            </a:r>
            <a:r>
              <a:rPr lang="en-GB" b="0" i="0" dirty="0">
                <a:solidFill>
                  <a:srgbClr val="1F1F1F"/>
                </a:solidFill>
                <a:effectLst/>
                <a:latin typeface="Google Sans"/>
              </a:rPr>
              <a:t> Employees can track their learning progress and achievements within the platform, fostering a sense of accomplishment.</a:t>
            </a:r>
          </a:p>
          <a:p>
            <a:pPr marL="285750" indent="-285750">
              <a:buFont typeface="Arial" panose="020B0604020202020204" pitchFamily="34" charset="0"/>
              <a:buChar char="•"/>
            </a:pPr>
            <a:endParaRPr lang="en-GB" sz="1800" b="0" i="0" dirty="0">
              <a:solidFill>
                <a:srgbClr val="FF0000"/>
              </a:solidFill>
              <a:effectLst/>
              <a:latin typeface="Rockwell Nova" panose="02060503020205020403" pitchFamily="18" charset="0"/>
            </a:endParaRPr>
          </a:p>
          <a:p>
            <a:endParaRPr lang="en-GB" dirty="0"/>
          </a:p>
        </p:txBody>
      </p:sp>
    </p:spTree>
    <p:extLst>
      <p:ext uri="{BB962C8B-B14F-4D97-AF65-F5344CB8AC3E}">
        <p14:creationId xmlns:p14="http://schemas.microsoft.com/office/powerpoint/2010/main" val="41102701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Текстово поле 2">
            <a:extLst>
              <a:ext uri="{FF2B5EF4-FFF2-40B4-BE49-F238E27FC236}">
                <a16:creationId xmlns:a16="http://schemas.microsoft.com/office/drawing/2014/main" id="{3CA87927-1503-2816-12BB-E03C47FFCD55}"/>
              </a:ext>
            </a:extLst>
          </p:cNvPr>
          <p:cNvSpPr txBox="1"/>
          <p:nvPr/>
        </p:nvSpPr>
        <p:spPr>
          <a:xfrm>
            <a:off x="3500284" y="49406"/>
            <a:ext cx="8691716" cy="1200329"/>
          </a:xfrm>
          <a:prstGeom prst="rect">
            <a:avLst/>
          </a:prstGeom>
          <a:noFill/>
        </p:spPr>
        <p:txBody>
          <a:bodyPr wrap="square">
            <a:spAutoFit/>
          </a:bodyPr>
          <a:lstStyle/>
          <a:p>
            <a:r>
              <a:rPr lang="en-GB" sz="3600" b="1" dirty="0"/>
              <a:t>Analysis of the benefits of technology-based programs for employers</a:t>
            </a:r>
          </a:p>
        </p:txBody>
      </p:sp>
      <p:sp>
        <p:nvSpPr>
          <p:cNvPr id="5" name="Текстово поле 4">
            <a:extLst>
              <a:ext uri="{FF2B5EF4-FFF2-40B4-BE49-F238E27FC236}">
                <a16:creationId xmlns:a16="http://schemas.microsoft.com/office/drawing/2014/main" id="{C7D9A588-B8E1-C1DD-78E6-16F25EA17BCF}"/>
              </a:ext>
            </a:extLst>
          </p:cNvPr>
          <p:cNvSpPr txBox="1"/>
          <p:nvPr/>
        </p:nvSpPr>
        <p:spPr>
          <a:xfrm>
            <a:off x="3299073" y="1150374"/>
            <a:ext cx="8765107" cy="3054234"/>
          </a:xfrm>
          <a:prstGeom prst="rect">
            <a:avLst/>
          </a:prstGeom>
          <a:noFill/>
        </p:spPr>
        <p:txBody>
          <a:bodyPr wrap="square">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Improved tracking and reporting of employee progress and performance. Learning management systems provide detailed analytics and insights into training effectiveness.</a:t>
            </a:r>
          </a:p>
          <a:p>
            <a:pPr>
              <a:lnSpc>
                <a:spcPct val="107000"/>
              </a:lnSpc>
              <a:spcAft>
                <a:spcPts val="800"/>
              </a:spcAft>
            </a:pPr>
            <a:r>
              <a:rPr lang="en-GB" b="1" i="0" dirty="0">
                <a:solidFill>
                  <a:srgbClr val="1F1F1F"/>
                </a:solidFill>
                <a:effectLst/>
                <a:latin typeface="Google Sans"/>
              </a:rPr>
              <a:t>Reduced Training Costs:</a:t>
            </a:r>
            <a:r>
              <a:rPr lang="en-GB" b="0" i="0" dirty="0">
                <a:solidFill>
                  <a:srgbClr val="1F1F1F"/>
                </a:solidFill>
                <a:effectLst/>
                <a:latin typeface="Google Sans"/>
              </a:rPr>
              <a:t> The platform offers a scalable and cost-effective way to deliver training to a large workforce, potentially reducing travel and instructor expenses compared to traditional methods.</a:t>
            </a:r>
            <a:r>
              <a:rPr lang="en-GB" b="1" i="0" dirty="0">
                <a:solidFill>
                  <a:srgbClr val="1F1F1F"/>
                </a:solidFill>
                <a:effectLst/>
                <a:latin typeface="Google Sans"/>
              </a:rPr>
              <a:t> Enhanced Employee Engagement:</a:t>
            </a:r>
            <a:r>
              <a:rPr lang="en-GB" b="0" i="0" dirty="0">
                <a:solidFill>
                  <a:srgbClr val="1F1F1F"/>
                </a:solidFill>
                <a:effectLst/>
                <a:latin typeface="Google Sans"/>
              </a:rPr>
              <a:t> A platform that fosters a culture of continuous learning can lead to a more engaged and motivated workforce, reducing turnover and improving employee satisfaction.</a:t>
            </a:r>
          </a:p>
          <a:p>
            <a:pPr>
              <a:lnSpc>
                <a:spcPct val="107000"/>
              </a:lnSpc>
              <a:spcAft>
                <a:spcPts val="800"/>
              </a:spcAft>
            </a:pPr>
            <a:endParaRPr lang="en-GB" b="0" i="0" dirty="0">
              <a:solidFill>
                <a:srgbClr val="1F1F1F"/>
              </a:solidFill>
              <a:effectLst/>
              <a:latin typeface="Google Sans"/>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Контейнер за съдържание 4" descr="Картина, която съдържа завеса, обзавеждане, синьо, Мажорелово синьо">
            <a:extLst>
              <a:ext uri="{FF2B5EF4-FFF2-40B4-BE49-F238E27FC236}">
                <a16:creationId xmlns:a16="http://schemas.microsoft.com/office/drawing/2014/main" id="{81A001FB-49F7-D588-EAB8-5310BE2E677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32" r="-2" b="-2"/>
          <a:stretch/>
        </p:blipFill>
        <p:spPr>
          <a:xfrm>
            <a:off x="0" y="773924"/>
            <a:ext cx="3119944" cy="2094271"/>
          </a:xfrm>
          <a:prstGeom prst="rect">
            <a:avLst/>
          </a:prstGeom>
          <a:effectLst/>
        </p:spPr>
      </p:pic>
      <p:pic>
        <p:nvPicPr>
          <p:cNvPr id="7" name="Picture 2" descr="Amazon.co.uk: Amazon.co.uk eGift Card -Amazon Logo Squid-Email: Gift Cards">
            <a:extLst>
              <a:ext uri="{FF2B5EF4-FFF2-40B4-BE49-F238E27FC236}">
                <a16:creationId xmlns:a16="http://schemas.microsoft.com/office/drawing/2014/main" id="{2475D5AB-E4CB-F8C7-E745-C9768EEAA2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723855"/>
            <a:ext cx="4156897" cy="2107737"/>
          </a:xfrm>
          <a:prstGeom prst="rect">
            <a:avLst/>
          </a:prstGeom>
          <a:noFill/>
          <a:extLst>
            <a:ext uri="{909E8E84-426E-40DD-AFC4-6F175D3DCCD1}">
              <a14:hiddenFill xmlns:a14="http://schemas.microsoft.com/office/drawing/2010/main">
                <a:solidFill>
                  <a:srgbClr val="FFFFFF"/>
                </a:solidFill>
              </a14:hiddenFill>
            </a:ext>
          </a:extLst>
        </p:spPr>
      </p:pic>
      <p:sp>
        <p:nvSpPr>
          <p:cNvPr id="9" name="Текстово поле 8">
            <a:extLst>
              <a:ext uri="{FF2B5EF4-FFF2-40B4-BE49-F238E27FC236}">
                <a16:creationId xmlns:a16="http://schemas.microsoft.com/office/drawing/2014/main" id="{F042300E-EC0A-1040-CDA0-4ADD1874F19A}"/>
              </a:ext>
            </a:extLst>
          </p:cNvPr>
          <p:cNvSpPr txBox="1"/>
          <p:nvPr/>
        </p:nvSpPr>
        <p:spPr>
          <a:xfrm>
            <a:off x="4336026" y="3765755"/>
            <a:ext cx="6597445" cy="3139321"/>
          </a:xfrm>
          <a:prstGeom prst="rect">
            <a:avLst/>
          </a:prstGeom>
          <a:noFill/>
        </p:spPr>
        <p:txBody>
          <a:bodyPr wrap="square" rtlCol="0">
            <a:spAutoFit/>
          </a:bodyPr>
          <a:lstStyle/>
          <a:p>
            <a:pPr algn="l">
              <a:buFont typeface="Arial" panose="020B0604020202020204" pitchFamily="34" charset="0"/>
              <a:buChar char="•"/>
            </a:pPr>
            <a:r>
              <a:rPr lang="en-GB" b="1" i="0" dirty="0">
                <a:solidFill>
                  <a:srgbClr val="1F1F1F"/>
                </a:solidFill>
                <a:effectLst/>
                <a:latin typeface="Google Sans"/>
              </a:rPr>
              <a:t>Upskilled Workforce:</a:t>
            </a:r>
            <a:r>
              <a:rPr lang="en-GB" b="0" i="0" dirty="0">
                <a:solidFill>
                  <a:srgbClr val="1F1F1F"/>
                </a:solidFill>
                <a:effectLst/>
                <a:latin typeface="Google Sans"/>
              </a:rPr>
              <a:t> AWS training equips employees with in-demand cloud computing skills, making them more efficient and productive in managing cloud infrastructure. This translates to cost savings and a competitive edge.</a:t>
            </a:r>
          </a:p>
          <a:p>
            <a:pPr algn="l">
              <a:buFont typeface="Arial" panose="020B0604020202020204" pitchFamily="34" charset="0"/>
              <a:buChar char="•"/>
            </a:pPr>
            <a:r>
              <a:rPr lang="en-GB" b="1" i="0" dirty="0">
                <a:solidFill>
                  <a:srgbClr val="1F1F1F"/>
                </a:solidFill>
                <a:effectLst/>
                <a:latin typeface="Google Sans"/>
              </a:rPr>
              <a:t>Scalable Training:</a:t>
            </a:r>
            <a:r>
              <a:rPr lang="en-GB" b="0" i="0" dirty="0">
                <a:solidFill>
                  <a:srgbClr val="1F1F1F"/>
                </a:solidFill>
                <a:effectLst/>
                <a:latin typeface="Google Sans"/>
              </a:rPr>
              <a:t> AWS offers a variety of training options, from free online resources to instructor-led courses. This allows employers to tailor training programs to specific needs and budget constraints.</a:t>
            </a:r>
          </a:p>
          <a:p>
            <a:pPr algn="l">
              <a:buFont typeface="Arial" panose="020B0604020202020204" pitchFamily="34" charset="0"/>
              <a:buChar char="•"/>
            </a:pPr>
            <a:r>
              <a:rPr lang="en-GB" b="1" i="0" dirty="0">
                <a:solidFill>
                  <a:srgbClr val="1F1F1F"/>
                </a:solidFill>
                <a:effectLst/>
                <a:latin typeface="Google Sans"/>
              </a:rPr>
              <a:t>Reduced Training Costs:</a:t>
            </a:r>
            <a:r>
              <a:rPr lang="en-GB" b="0" i="0" dirty="0">
                <a:solidFill>
                  <a:srgbClr val="1F1F1F"/>
                </a:solidFill>
                <a:effectLst/>
                <a:latin typeface="Google Sans"/>
              </a:rPr>
              <a:t> Compared to traditional in-person training, AWS training can be more cost-effective due to its online format and flexible scheduling.</a:t>
            </a:r>
          </a:p>
          <a:p>
            <a:endParaRPr lang="en-GB" dirty="0"/>
          </a:p>
        </p:txBody>
      </p:sp>
    </p:spTree>
    <p:extLst>
      <p:ext uri="{BB962C8B-B14F-4D97-AF65-F5344CB8AC3E}">
        <p14:creationId xmlns:p14="http://schemas.microsoft.com/office/powerpoint/2010/main" val="4167921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Текстово поле 4">
            <a:extLst>
              <a:ext uri="{FF2B5EF4-FFF2-40B4-BE49-F238E27FC236}">
                <a16:creationId xmlns:a16="http://schemas.microsoft.com/office/drawing/2014/main" id="{8D1E8F72-D9CF-4BA2-4586-6F3E478CA8E4}"/>
              </a:ext>
            </a:extLst>
          </p:cNvPr>
          <p:cNvSpPr txBox="1"/>
          <p:nvPr/>
        </p:nvSpPr>
        <p:spPr>
          <a:xfrm>
            <a:off x="3303639" y="0"/>
            <a:ext cx="8681884" cy="1200329"/>
          </a:xfrm>
          <a:prstGeom prst="rect">
            <a:avLst/>
          </a:prstGeom>
          <a:noFill/>
        </p:spPr>
        <p:txBody>
          <a:bodyPr wrap="square">
            <a:spAutoFit/>
          </a:bodyPr>
          <a:lstStyle/>
          <a:p>
            <a:r>
              <a:rPr lang="en-GB" sz="3600" b="1" dirty="0"/>
              <a:t>Analysis of the benefits of technology-based programs for employers</a:t>
            </a:r>
          </a:p>
        </p:txBody>
      </p:sp>
      <p:pic>
        <p:nvPicPr>
          <p:cNvPr id="6" name="Picture 2" descr="BMW Logo | From Aircraft To Automobile | Toni Marino">
            <a:extLst>
              <a:ext uri="{FF2B5EF4-FFF2-40B4-BE49-F238E27FC236}">
                <a16:creationId xmlns:a16="http://schemas.microsoft.com/office/drawing/2014/main" id="{46AE2031-34C2-D692-3B9B-BCF6981FC83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79" r="1" b="1"/>
          <a:stretch/>
        </p:blipFill>
        <p:spPr bwMode="auto">
          <a:xfrm>
            <a:off x="304820" y="1455184"/>
            <a:ext cx="3768349" cy="2587326"/>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a:noFill/>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a:extLst>
            <a:ext uri="{909E8E84-426E-40DD-AFC4-6F175D3DCCD1}">
              <a14:hiddenFill xmlns:a14="http://schemas.microsoft.com/office/drawing/2010/main">
                <a:solidFill>
                  <a:srgbClr val="FFFFFF"/>
                </a:solidFill>
              </a14:hiddenFill>
            </a:ext>
          </a:extLst>
        </p:spPr>
      </p:pic>
      <p:pic>
        <p:nvPicPr>
          <p:cNvPr id="7" name="Picture 2" descr="Coca Cola Logo PNG Transparent – Brands Logos">
            <a:extLst>
              <a:ext uri="{FF2B5EF4-FFF2-40B4-BE49-F238E27FC236}">
                <a16:creationId xmlns:a16="http://schemas.microsoft.com/office/drawing/2014/main" id="{61431AFC-BEA4-7D07-3D73-322CB89322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 b="706"/>
          <a:stretch/>
        </p:blipFill>
        <p:spPr bwMode="auto">
          <a:xfrm>
            <a:off x="216309" y="4396263"/>
            <a:ext cx="5130743" cy="2235595"/>
          </a:xfrm>
          <a:prstGeom prst="rect">
            <a:avLst/>
          </a:prstGeom>
          <a:noFill/>
          <a:extLst>
            <a:ext uri="{909E8E84-426E-40DD-AFC4-6F175D3DCCD1}">
              <a14:hiddenFill xmlns:a14="http://schemas.microsoft.com/office/drawing/2010/main">
                <a:solidFill>
                  <a:srgbClr val="FFFFFF"/>
                </a:solidFill>
              </a14:hiddenFill>
            </a:ext>
          </a:extLst>
        </p:spPr>
      </p:pic>
      <p:sp>
        <p:nvSpPr>
          <p:cNvPr id="8" name="Текстово поле 7">
            <a:extLst>
              <a:ext uri="{FF2B5EF4-FFF2-40B4-BE49-F238E27FC236}">
                <a16:creationId xmlns:a16="http://schemas.microsoft.com/office/drawing/2014/main" id="{C07DF2A8-4A50-4179-9479-3433FF7E1957}"/>
              </a:ext>
            </a:extLst>
          </p:cNvPr>
          <p:cNvSpPr txBox="1"/>
          <p:nvPr/>
        </p:nvSpPr>
        <p:spPr>
          <a:xfrm>
            <a:off x="4336026" y="1455184"/>
            <a:ext cx="7649497" cy="2031325"/>
          </a:xfrm>
          <a:prstGeom prst="rect">
            <a:avLst/>
          </a:prstGeom>
          <a:noFill/>
        </p:spPr>
        <p:txBody>
          <a:bodyPr wrap="square" rtlCol="0">
            <a:spAutoFit/>
          </a:bodyPr>
          <a:lstStyle/>
          <a:p>
            <a:pPr algn="l">
              <a:buFont typeface="Arial" panose="020B0604020202020204" pitchFamily="34" charset="0"/>
              <a:buChar char="•"/>
            </a:pPr>
            <a:r>
              <a:rPr lang="en-GB" b="1" i="0" dirty="0">
                <a:solidFill>
                  <a:srgbClr val="1F1F1F"/>
                </a:solidFill>
                <a:effectLst/>
                <a:latin typeface="Google Sans"/>
              </a:rPr>
              <a:t>Improved Safety:</a:t>
            </a:r>
            <a:r>
              <a:rPr lang="en-GB" b="0" i="0" dirty="0">
                <a:solidFill>
                  <a:srgbClr val="1F1F1F"/>
                </a:solidFill>
                <a:effectLst/>
                <a:latin typeface="Google Sans"/>
              </a:rPr>
              <a:t> VR training can be used to simulate potentially dangerous situations, allowing employees to practice safe procedures without risk of injury.</a:t>
            </a:r>
          </a:p>
          <a:p>
            <a:pPr algn="l">
              <a:buFont typeface="Arial" panose="020B0604020202020204" pitchFamily="34" charset="0"/>
              <a:buChar char="•"/>
            </a:pPr>
            <a:r>
              <a:rPr lang="en-GB" b="1" i="0" dirty="0">
                <a:solidFill>
                  <a:srgbClr val="1F1F1F"/>
                </a:solidFill>
                <a:effectLst/>
                <a:latin typeface="Google Sans"/>
              </a:rPr>
              <a:t>Increased Efficiency:</a:t>
            </a:r>
            <a:r>
              <a:rPr lang="en-GB" b="0" i="0" dirty="0">
                <a:solidFill>
                  <a:srgbClr val="1F1F1F"/>
                </a:solidFill>
                <a:effectLst/>
                <a:latin typeface="Google Sans"/>
              </a:rPr>
              <a:t> VR training can be quicker and more efficient than traditional training methods, reducing downtime and training costs for BMW.</a:t>
            </a:r>
          </a:p>
          <a:p>
            <a:pPr algn="l">
              <a:buFont typeface="Arial" panose="020B0604020202020204" pitchFamily="34" charset="0"/>
              <a:buChar char="•"/>
            </a:pPr>
            <a:r>
              <a:rPr lang="en-GB" b="1" i="0" dirty="0">
                <a:solidFill>
                  <a:srgbClr val="1F1F1F"/>
                </a:solidFill>
                <a:effectLst/>
                <a:latin typeface="Google Sans"/>
              </a:rPr>
              <a:t>Scalability:</a:t>
            </a:r>
            <a:r>
              <a:rPr lang="en-GB" b="0" i="0" dirty="0">
                <a:solidFill>
                  <a:srgbClr val="1F1F1F"/>
                </a:solidFill>
                <a:effectLst/>
                <a:latin typeface="Google Sans"/>
              </a:rPr>
              <a:t> VR training programs can be easily scaled to accommodate a large number of employees at different locations.</a:t>
            </a:r>
          </a:p>
          <a:p>
            <a:endParaRPr lang="en-GB" dirty="0"/>
          </a:p>
        </p:txBody>
      </p:sp>
      <p:sp>
        <p:nvSpPr>
          <p:cNvPr id="11" name="Текстово поле 10">
            <a:extLst>
              <a:ext uri="{FF2B5EF4-FFF2-40B4-BE49-F238E27FC236}">
                <a16:creationId xmlns:a16="http://schemas.microsoft.com/office/drawing/2014/main" id="{A984AB69-A755-2D92-F812-CD27E389C0BF}"/>
              </a:ext>
            </a:extLst>
          </p:cNvPr>
          <p:cNvSpPr txBox="1"/>
          <p:nvPr/>
        </p:nvSpPr>
        <p:spPr>
          <a:xfrm>
            <a:off x="5545394" y="3657600"/>
            <a:ext cx="6528619" cy="3416320"/>
          </a:xfrm>
          <a:prstGeom prst="rect">
            <a:avLst/>
          </a:prstGeom>
          <a:noFill/>
        </p:spPr>
        <p:txBody>
          <a:bodyPr wrap="square" rtlCol="0">
            <a:spAutoFit/>
          </a:bodyPr>
          <a:lstStyle/>
          <a:p>
            <a:r>
              <a:rPr lang="en-GB" b="1" i="0" dirty="0">
                <a:solidFill>
                  <a:srgbClr val="1F1F1F"/>
                </a:solidFill>
                <a:effectLst/>
                <a:latin typeface="Google Sans"/>
              </a:rPr>
              <a:t>Standardized Training:</a:t>
            </a:r>
            <a:r>
              <a:rPr lang="en-GB" b="0" i="0" dirty="0">
                <a:solidFill>
                  <a:srgbClr val="1F1F1F"/>
                </a:solidFill>
                <a:effectLst/>
                <a:latin typeface="Google Sans"/>
              </a:rPr>
              <a:t> A global platform ensures consistent training content and delivery across all regions and subsidiaries, fostering a unified company culture.</a:t>
            </a:r>
          </a:p>
          <a:p>
            <a:pPr algn="l">
              <a:buFont typeface="Arial" panose="020B0604020202020204" pitchFamily="34" charset="0"/>
              <a:buChar char="•"/>
            </a:pPr>
            <a:r>
              <a:rPr lang="en-GB" b="1" i="0" dirty="0">
                <a:solidFill>
                  <a:srgbClr val="1F1F1F"/>
                </a:solidFill>
                <a:effectLst/>
                <a:latin typeface="Google Sans"/>
              </a:rPr>
              <a:t>Accessibility:</a:t>
            </a:r>
            <a:r>
              <a:rPr lang="en-GB" b="0" i="0" dirty="0">
                <a:solidFill>
                  <a:srgbClr val="1F1F1F"/>
                </a:solidFill>
                <a:effectLst/>
                <a:latin typeface="Google Sans"/>
              </a:rPr>
              <a:t> Employees can access training modules on-demand, anytime and anywhere, promoting a flexible learning environment.</a:t>
            </a:r>
          </a:p>
          <a:p>
            <a:pPr algn="l">
              <a:buFont typeface="Arial" panose="020B0604020202020204" pitchFamily="34" charset="0"/>
              <a:buChar char="•"/>
            </a:pPr>
            <a:r>
              <a:rPr lang="en-GB" b="1" i="0" dirty="0">
                <a:solidFill>
                  <a:srgbClr val="1F1F1F"/>
                </a:solidFill>
                <a:effectLst/>
                <a:latin typeface="Google Sans"/>
              </a:rPr>
              <a:t> Data-driven insights:</a:t>
            </a:r>
            <a:r>
              <a:rPr lang="en-GB" b="0" i="0" dirty="0">
                <a:solidFill>
                  <a:srgbClr val="1F1F1F"/>
                </a:solidFill>
                <a:effectLst/>
                <a:latin typeface="Google Sans"/>
              </a:rPr>
              <a:t> The platform can track employee progress and identify areas where additional training is needed, allowing for targeted interventions.</a:t>
            </a:r>
          </a:p>
          <a:p>
            <a:pPr>
              <a:buFont typeface="Arial" panose="020B0604020202020204" pitchFamily="34" charset="0"/>
              <a:buChar char="•"/>
            </a:pPr>
            <a:r>
              <a:rPr lang="en-GB" b="1" i="0" dirty="0">
                <a:solidFill>
                  <a:srgbClr val="1F1F1F"/>
                </a:solidFill>
                <a:effectLst/>
                <a:latin typeface="Google Sans"/>
              </a:rPr>
              <a:t>Reduced Costs:</a:t>
            </a:r>
            <a:r>
              <a:rPr lang="en-GB" b="0" i="0" dirty="0">
                <a:solidFill>
                  <a:srgbClr val="1F1F1F"/>
                </a:solidFill>
                <a:effectLst/>
                <a:latin typeface="Google Sans"/>
              </a:rPr>
              <a:t> The platform can potentially reduce travel and training material costs associated with traditional in-person training programs.</a:t>
            </a:r>
          </a:p>
          <a:p>
            <a:endParaRPr lang="en-GB" dirty="0"/>
          </a:p>
        </p:txBody>
      </p:sp>
    </p:spTree>
    <p:extLst>
      <p:ext uri="{BB962C8B-B14F-4D97-AF65-F5344CB8AC3E}">
        <p14:creationId xmlns:p14="http://schemas.microsoft.com/office/powerpoint/2010/main" val="2200758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Текстово поле 2">
            <a:extLst>
              <a:ext uri="{FF2B5EF4-FFF2-40B4-BE49-F238E27FC236}">
                <a16:creationId xmlns:a16="http://schemas.microsoft.com/office/drawing/2014/main" id="{F04A3631-29B7-EDC5-6ED0-2CC342FB121A}"/>
              </a:ext>
            </a:extLst>
          </p:cNvPr>
          <p:cNvSpPr txBox="1"/>
          <p:nvPr/>
        </p:nvSpPr>
        <p:spPr>
          <a:xfrm>
            <a:off x="5237249" y="-98322"/>
            <a:ext cx="6951703" cy="128802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100" dirty="0">
                <a:latin typeface="+mj-lt"/>
                <a:ea typeface="+mj-ea"/>
                <a:cs typeface="+mj-cs"/>
              </a:rPr>
              <a:t>Limitations of technologies of technology-based programs for the employees</a:t>
            </a:r>
          </a:p>
        </p:txBody>
      </p:sp>
      <p:pic>
        <p:nvPicPr>
          <p:cNvPr id="6" name="Picture 2" descr="9 Valuable Online Training Course Sectors That LCT Provide | Corporate Training  Courses Company">
            <a:extLst>
              <a:ext uri="{FF2B5EF4-FFF2-40B4-BE49-F238E27FC236}">
                <a16:creationId xmlns:a16="http://schemas.microsoft.com/office/drawing/2014/main" id="{8F237C61-47FF-9723-EDB7-F732315C4D8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47" r="35519" b="-1"/>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5" name="Текстово поле 4">
            <a:extLst>
              <a:ext uri="{FF2B5EF4-FFF2-40B4-BE49-F238E27FC236}">
                <a16:creationId xmlns:a16="http://schemas.microsoft.com/office/drawing/2014/main" id="{CFBF685A-007E-29BF-5B05-A3F860DA830B}"/>
              </a:ext>
            </a:extLst>
          </p:cNvPr>
          <p:cNvSpPr txBox="1"/>
          <p:nvPr/>
        </p:nvSpPr>
        <p:spPr>
          <a:xfrm>
            <a:off x="6253316" y="1091381"/>
            <a:ext cx="5100482" cy="5085582"/>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endParaRPr lang="en-US" sz="1400" b="0" i="0" dirty="0">
              <a:effectLst/>
            </a:endParaRPr>
          </a:p>
        </p:txBody>
      </p:sp>
      <p:sp>
        <p:nvSpPr>
          <p:cNvPr id="4" name="Текстово поле 3">
            <a:extLst>
              <a:ext uri="{FF2B5EF4-FFF2-40B4-BE49-F238E27FC236}">
                <a16:creationId xmlns:a16="http://schemas.microsoft.com/office/drawing/2014/main" id="{8FFE13A7-DE45-DDE0-3AD9-3630B58A9A91}"/>
              </a:ext>
            </a:extLst>
          </p:cNvPr>
          <p:cNvSpPr txBox="1"/>
          <p:nvPr/>
        </p:nvSpPr>
        <p:spPr>
          <a:xfrm>
            <a:off x="6253316" y="1189705"/>
            <a:ext cx="5683044" cy="4524315"/>
          </a:xfrm>
          <a:prstGeom prst="rect">
            <a:avLst/>
          </a:prstGeom>
          <a:noFill/>
        </p:spPr>
        <p:txBody>
          <a:bodyPr wrap="square">
            <a:spAutoFit/>
          </a:bodyPr>
          <a:lstStyle/>
          <a:p>
            <a:pPr lvl="0"/>
            <a:r>
              <a:rPr lang="en-GB" b="1" i="0" dirty="0"/>
              <a:t>Self-Motivation Required:</a:t>
            </a:r>
            <a:r>
              <a:rPr lang="en-GB" b="0" i="0" dirty="0"/>
              <a:t> Self-paced online learning requires strong self-motivation and time management skills.</a:t>
            </a:r>
          </a:p>
          <a:p>
            <a:r>
              <a:rPr lang="en-GB" b="1" i="0" dirty="0"/>
              <a:t>Limited Human Interaction:</a:t>
            </a:r>
            <a:r>
              <a:rPr lang="en-GB" b="0" i="0" dirty="0"/>
              <a:t> Online training may lack the collaborative learning environment and personalized guidance offered by in-person classes.</a:t>
            </a:r>
          </a:p>
          <a:p>
            <a:endParaRPr lang="en-GB" dirty="0"/>
          </a:p>
          <a:p>
            <a:r>
              <a:rPr lang="en-GB" b="1" i="0" dirty="0"/>
              <a:t>Technical Challenges:</a:t>
            </a:r>
            <a:r>
              <a:rPr lang="en-GB" b="0" i="0" dirty="0"/>
              <a:t> Some employees may find grasping cloud concepts difficult, requiring additional support or alternative learning methods.</a:t>
            </a:r>
            <a:endParaRPr lang="en-US" dirty="0"/>
          </a:p>
          <a:p>
            <a:endParaRPr lang="en-US" dirty="0"/>
          </a:p>
          <a:p>
            <a:r>
              <a:rPr lang="en-GB" b="1" i="0" dirty="0"/>
              <a:t>Reduced Stress:</a:t>
            </a:r>
            <a:r>
              <a:rPr lang="en-GB" b="0" i="0" dirty="0"/>
              <a:t> VR training can provide a stress-free learning environment where employees can make mistakes without real-world consequences.</a:t>
            </a:r>
            <a:endParaRPr lang="en-US" dirty="0"/>
          </a:p>
          <a:p>
            <a:pPr lvl="0"/>
            <a:endParaRPr lang="en-GB" b="0" i="0" dirty="0"/>
          </a:p>
          <a:p>
            <a:pPr lvl="0"/>
            <a:endParaRPr lang="en-GB" dirty="0"/>
          </a:p>
        </p:txBody>
      </p:sp>
    </p:spTree>
    <p:extLst>
      <p:ext uri="{BB962C8B-B14F-4D97-AF65-F5344CB8AC3E}">
        <p14:creationId xmlns:p14="http://schemas.microsoft.com/office/powerpoint/2010/main" val="21399608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Текстово поле 2">
            <a:extLst>
              <a:ext uri="{FF2B5EF4-FFF2-40B4-BE49-F238E27FC236}">
                <a16:creationId xmlns:a16="http://schemas.microsoft.com/office/drawing/2014/main" id="{F04A3631-29B7-EDC5-6ED0-2CC342FB121A}"/>
              </a:ext>
            </a:extLst>
          </p:cNvPr>
          <p:cNvSpPr txBox="1"/>
          <p:nvPr/>
        </p:nvSpPr>
        <p:spPr>
          <a:xfrm>
            <a:off x="5237249" y="-98322"/>
            <a:ext cx="6951703" cy="128802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100" dirty="0">
                <a:latin typeface="+mj-lt"/>
                <a:ea typeface="+mj-ea"/>
                <a:cs typeface="+mj-cs"/>
              </a:rPr>
              <a:t>Limitations of technologies of technology-based programs for the employers</a:t>
            </a:r>
          </a:p>
        </p:txBody>
      </p:sp>
      <p:pic>
        <p:nvPicPr>
          <p:cNvPr id="6" name="Picture 2" descr="9 Valuable Online Training Course Sectors That LCT Provide | Corporate Training  Courses Company">
            <a:extLst>
              <a:ext uri="{FF2B5EF4-FFF2-40B4-BE49-F238E27FC236}">
                <a16:creationId xmlns:a16="http://schemas.microsoft.com/office/drawing/2014/main" id="{8F237C61-47FF-9723-EDB7-F732315C4D8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47" r="35519" b="-1"/>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5" name="Текстово поле 4">
            <a:extLst>
              <a:ext uri="{FF2B5EF4-FFF2-40B4-BE49-F238E27FC236}">
                <a16:creationId xmlns:a16="http://schemas.microsoft.com/office/drawing/2014/main" id="{CFBF685A-007E-29BF-5B05-A3F860DA830B}"/>
              </a:ext>
            </a:extLst>
          </p:cNvPr>
          <p:cNvSpPr txBox="1"/>
          <p:nvPr/>
        </p:nvSpPr>
        <p:spPr>
          <a:xfrm>
            <a:off x="6253316" y="1091381"/>
            <a:ext cx="5100482" cy="5085582"/>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1400" b="1" i="0" dirty="0">
                <a:effectLst/>
              </a:rPr>
              <a:t>Implementation Costs:</a:t>
            </a:r>
            <a:r>
              <a:rPr lang="en-US" sz="1400" b="0" i="0" dirty="0">
                <a:effectLst/>
              </a:rPr>
              <a:t> Setting up an AWS training program may require initial investments in software, hardware, and potentially instructor fees.</a:t>
            </a:r>
          </a:p>
          <a:p>
            <a:pPr indent="-228600">
              <a:lnSpc>
                <a:spcPct val="90000"/>
              </a:lnSpc>
              <a:spcAft>
                <a:spcPts val="600"/>
              </a:spcAft>
              <a:buFont typeface="Arial" panose="020B0604020202020204" pitchFamily="34" charset="0"/>
              <a:buChar char="•"/>
            </a:pPr>
            <a:r>
              <a:rPr lang="en-US" sz="1400" b="1" i="0" dirty="0">
                <a:effectLst/>
              </a:rPr>
              <a:t>Time Commitment:</a:t>
            </a:r>
            <a:r>
              <a:rPr lang="en-US" sz="1400" b="0" i="0" dirty="0">
                <a:effectLst/>
              </a:rPr>
              <a:t> Even with self-paced options, employees need dedicated time to complete training modules, which could impact productivity.</a:t>
            </a:r>
          </a:p>
          <a:p>
            <a:pPr indent="-228600">
              <a:lnSpc>
                <a:spcPct val="90000"/>
              </a:lnSpc>
              <a:spcAft>
                <a:spcPts val="600"/>
              </a:spcAft>
              <a:buFont typeface="Arial" panose="020B0604020202020204" pitchFamily="34" charset="0"/>
              <a:buChar char="•"/>
            </a:pPr>
            <a:r>
              <a:rPr lang="en-US" sz="1400" b="1" i="0" dirty="0">
                <a:effectLst/>
              </a:rPr>
              <a:t>Selection and Oversight:</a:t>
            </a:r>
            <a:r>
              <a:rPr lang="en-US" sz="1400" b="0" i="0" dirty="0">
                <a:effectLst/>
              </a:rPr>
              <a:t> Employers need to carefully select appropriate AWS training programs and monitor progress to ensure effectiveness.</a:t>
            </a:r>
          </a:p>
          <a:p>
            <a:pPr indent="-228600">
              <a:lnSpc>
                <a:spcPct val="90000"/>
              </a:lnSpc>
              <a:spcAft>
                <a:spcPts val="600"/>
              </a:spcAft>
              <a:buFont typeface="Arial" panose="020B0604020202020204" pitchFamily="34" charset="0"/>
              <a:buChar char="•"/>
            </a:pPr>
            <a:r>
              <a:rPr lang="en-US" sz="1400" b="1" i="0" dirty="0">
                <a:effectLst/>
              </a:rPr>
              <a:t>Not a Replacement:</a:t>
            </a:r>
            <a:r>
              <a:rPr lang="en-US" sz="1400" b="0" i="0" dirty="0">
                <a:effectLst/>
              </a:rPr>
              <a:t> While valuable, AWS training may not address all employee development needs. Soft skills training and mentorship programs are still crucial.</a:t>
            </a:r>
          </a:p>
          <a:p>
            <a:pPr indent="-228600">
              <a:lnSpc>
                <a:spcPct val="90000"/>
              </a:lnSpc>
              <a:spcAft>
                <a:spcPts val="600"/>
              </a:spcAft>
              <a:buFont typeface="Arial" panose="020B0604020202020204" pitchFamily="34" charset="0"/>
              <a:buChar char="•"/>
            </a:pPr>
            <a:r>
              <a:rPr lang="en-US" sz="1400" b="1" i="0" dirty="0">
                <a:effectLst/>
              </a:rPr>
              <a:t>Security Concerns:</a:t>
            </a:r>
            <a:r>
              <a:rPr lang="en-US" sz="1400" b="0" i="0" dirty="0">
                <a:effectLst/>
              </a:rPr>
              <a:t> Integrating cloud-based training platforms requires robust security measures to protect sensitive company data.</a:t>
            </a:r>
          </a:p>
          <a:p>
            <a:pPr indent="-228600">
              <a:lnSpc>
                <a:spcPct val="90000"/>
              </a:lnSpc>
              <a:spcAft>
                <a:spcPts val="600"/>
              </a:spcAft>
              <a:buFont typeface="Arial" panose="020B0604020202020204" pitchFamily="34" charset="0"/>
              <a:buChar char="•"/>
            </a:pPr>
            <a:r>
              <a:rPr lang="en-US" sz="1400" b="1" i="0" dirty="0">
                <a:effectLst/>
              </a:rPr>
              <a:t>Initial Investment:</a:t>
            </a:r>
            <a:r>
              <a:rPr lang="en-US" sz="1400" b="0" i="0" dirty="0">
                <a:effectLst/>
              </a:rPr>
              <a:t> VR technology requires an initial investment in hardware, software, and potentially VR development costs.</a:t>
            </a:r>
          </a:p>
          <a:p>
            <a:pPr indent="-228600">
              <a:lnSpc>
                <a:spcPct val="90000"/>
              </a:lnSpc>
              <a:spcAft>
                <a:spcPts val="600"/>
              </a:spcAft>
              <a:buFont typeface="Arial" panose="020B0604020202020204" pitchFamily="34" charset="0"/>
              <a:buChar char="•"/>
            </a:pPr>
            <a:r>
              <a:rPr lang="en-US" sz="1400" b="1" i="0" dirty="0">
                <a:effectLst/>
              </a:rPr>
              <a:t>Accessibility Concerns:</a:t>
            </a:r>
            <a:r>
              <a:rPr lang="en-US" sz="1400" b="0" i="0" dirty="0">
                <a:effectLst/>
              </a:rPr>
              <a:t> Not all employees may have the physical ability or comfort level to use VR headsets.</a:t>
            </a:r>
          </a:p>
          <a:p>
            <a:pPr indent="-228600">
              <a:lnSpc>
                <a:spcPct val="90000"/>
              </a:lnSpc>
              <a:spcAft>
                <a:spcPts val="600"/>
              </a:spcAft>
              <a:buFont typeface="Arial" panose="020B0604020202020204" pitchFamily="34" charset="0"/>
              <a:buChar char="•"/>
            </a:pPr>
            <a:r>
              <a:rPr lang="en-US" sz="1400" b="1" i="0" dirty="0">
                <a:effectLst/>
              </a:rPr>
              <a:t>Development Costs:</a:t>
            </a:r>
            <a:r>
              <a:rPr lang="en-US" sz="1400" b="0" i="0" dirty="0">
                <a:effectLst/>
              </a:rPr>
              <a:t> Developing and maintaining a comprehensive global learning platform can be expensive, requiring ongoing investment in technology and content creation.</a:t>
            </a:r>
          </a:p>
          <a:p>
            <a:pPr indent="-228600">
              <a:lnSpc>
                <a:spcPct val="90000"/>
              </a:lnSpc>
              <a:spcAft>
                <a:spcPts val="600"/>
              </a:spcAft>
              <a:buFont typeface="Arial" panose="020B0604020202020204" pitchFamily="34" charset="0"/>
              <a:buChar char="•"/>
            </a:pPr>
            <a:r>
              <a:rPr lang="en-US" sz="1400" b="1" i="0" dirty="0">
                <a:effectLst/>
              </a:rPr>
              <a:t>Internet Connectivity:</a:t>
            </a:r>
            <a:r>
              <a:rPr lang="en-US" sz="1400" b="0" i="0" dirty="0">
                <a:effectLst/>
              </a:rPr>
              <a:t> Effective platform use relies on reliable internet access, which may not be readily available in all regions where Coca-Cola operates.</a:t>
            </a:r>
          </a:p>
          <a:p>
            <a:pPr indent="-228600">
              <a:lnSpc>
                <a:spcPct val="90000"/>
              </a:lnSpc>
              <a:spcAft>
                <a:spcPts val="600"/>
              </a:spcAft>
              <a:buFont typeface="Arial" panose="020B0604020202020204" pitchFamily="34" charset="0"/>
              <a:buChar char="•"/>
            </a:pPr>
            <a:endParaRPr lang="en-US" sz="1400" b="0" i="0" dirty="0">
              <a:effectLst/>
            </a:endParaRPr>
          </a:p>
          <a:p>
            <a:pPr indent="-228600">
              <a:lnSpc>
                <a:spcPct val="90000"/>
              </a:lnSpc>
              <a:spcAft>
                <a:spcPts val="600"/>
              </a:spcAft>
              <a:buFont typeface="Arial" panose="020B0604020202020204" pitchFamily="34" charset="0"/>
              <a:buChar char="•"/>
            </a:pPr>
            <a:endParaRPr lang="en-US" sz="1400" b="0" i="0" dirty="0">
              <a:effectLst/>
            </a:endParaRPr>
          </a:p>
        </p:txBody>
      </p:sp>
    </p:spTree>
    <p:extLst>
      <p:ext uri="{BB962C8B-B14F-4D97-AF65-F5344CB8AC3E}">
        <p14:creationId xmlns:p14="http://schemas.microsoft.com/office/powerpoint/2010/main" val="4066897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object 3"/>
          <p:cNvGrpSpPr/>
          <p:nvPr/>
        </p:nvGrpSpPr>
        <p:grpSpPr>
          <a:xfrm>
            <a:off x="15033" y="15111"/>
            <a:ext cx="12176967" cy="6842889"/>
            <a:chOff x="0" y="9993"/>
            <a:chExt cx="18288000" cy="10277005"/>
          </a:xfrm>
        </p:grpSpPr>
        <p:pic>
          <p:nvPicPr>
            <p:cNvPr id="5" name="object 4"/>
            <p:cNvPicPr/>
            <p:nvPr/>
          </p:nvPicPr>
          <p:blipFill>
            <a:blip r:embed="rId2" cstate="print"/>
            <a:stretch>
              <a:fillRect/>
            </a:stretch>
          </p:blipFill>
          <p:spPr>
            <a:xfrm>
              <a:off x="10267505" y="9993"/>
              <a:ext cx="8020494" cy="10277005"/>
            </a:xfrm>
            <a:prstGeom prst="rect">
              <a:avLst/>
            </a:prstGeom>
          </p:spPr>
        </p:pic>
        <p:sp>
          <p:nvSpPr>
            <p:cNvPr id="6" name="object 5"/>
            <p:cNvSpPr/>
            <p:nvPr/>
          </p:nvSpPr>
          <p:spPr>
            <a:xfrm>
              <a:off x="0" y="548830"/>
              <a:ext cx="18288000" cy="9251950"/>
            </a:xfrm>
            <a:custGeom>
              <a:avLst/>
              <a:gdLst/>
              <a:ahLst/>
              <a:cxnLst/>
              <a:rect l="l" t="t" r="r" b="b"/>
              <a:pathLst>
                <a:path w="18288000" h="9251950">
                  <a:moveTo>
                    <a:pt x="18287988" y="9203855"/>
                  </a:moveTo>
                  <a:lnTo>
                    <a:pt x="0" y="9203855"/>
                  </a:lnTo>
                  <a:lnTo>
                    <a:pt x="0" y="9251480"/>
                  </a:lnTo>
                  <a:lnTo>
                    <a:pt x="18287988" y="9251480"/>
                  </a:lnTo>
                  <a:lnTo>
                    <a:pt x="18287988" y="9203855"/>
                  </a:lnTo>
                  <a:close/>
                </a:path>
                <a:path w="18288000" h="9251950">
                  <a:moveTo>
                    <a:pt x="18287988" y="0"/>
                  </a:moveTo>
                  <a:lnTo>
                    <a:pt x="0" y="0"/>
                  </a:lnTo>
                  <a:lnTo>
                    <a:pt x="0" y="47625"/>
                  </a:lnTo>
                  <a:lnTo>
                    <a:pt x="18287988" y="47625"/>
                  </a:lnTo>
                  <a:lnTo>
                    <a:pt x="18287988" y="0"/>
                  </a:lnTo>
                  <a:close/>
                </a:path>
              </a:pathLst>
            </a:custGeom>
            <a:solidFill>
              <a:srgbClr val="332C2C"/>
            </a:solidFill>
          </p:spPr>
          <p:txBody>
            <a:bodyPr wrap="square" lIns="0" tIns="0" rIns="0" bIns="0" rtlCol="0"/>
            <a:lstStyle/>
            <a:p>
              <a:endParaRPr sz="1198"/>
            </a:p>
          </p:txBody>
        </p:sp>
      </p:grpSp>
      <p:sp>
        <p:nvSpPr>
          <p:cNvPr id="8" name="Текстово поле 7">
            <a:extLst>
              <a:ext uri="{FF2B5EF4-FFF2-40B4-BE49-F238E27FC236}">
                <a16:creationId xmlns:a16="http://schemas.microsoft.com/office/drawing/2014/main" id="{EF78E233-55AB-C30E-3794-C6C79CF23A61}"/>
              </a:ext>
            </a:extLst>
          </p:cNvPr>
          <p:cNvSpPr txBox="1"/>
          <p:nvPr/>
        </p:nvSpPr>
        <p:spPr>
          <a:xfrm>
            <a:off x="314632" y="512924"/>
            <a:ext cx="8996516" cy="1200329"/>
          </a:xfrm>
          <a:prstGeom prst="rect">
            <a:avLst/>
          </a:prstGeom>
          <a:noFill/>
        </p:spPr>
        <p:txBody>
          <a:bodyPr wrap="square">
            <a:spAutoFit/>
          </a:bodyPr>
          <a:lstStyle/>
          <a:p>
            <a:r>
              <a:rPr lang="en-GB" sz="3600" spc="-117" dirty="0"/>
              <a:t>Summary</a:t>
            </a:r>
            <a:br>
              <a:rPr lang="en-GB" sz="3600" spc="-117" dirty="0"/>
            </a:br>
            <a:endParaRPr lang="en-GB" sz="3600" dirty="0"/>
          </a:p>
        </p:txBody>
      </p:sp>
      <p:sp>
        <p:nvSpPr>
          <p:cNvPr id="10" name="Текстово поле 9">
            <a:extLst>
              <a:ext uri="{FF2B5EF4-FFF2-40B4-BE49-F238E27FC236}">
                <a16:creationId xmlns:a16="http://schemas.microsoft.com/office/drawing/2014/main" id="{7AD8D22E-6BD4-72CD-3C2D-3C723530EA82}"/>
              </a:ext>
            </a:extLst>
          </p:cNvPr>
          <p:cNvSpPr txBox="1"/>
          <p:nvPr/>
        </p:nvSpPr>
        <p:spPr>
          <a:xfrm>
            <a:off x="-78658" y="1770600"/>
            <a:ext cx="6930253" cy="1200329"/>
          </a:xfrm>
          <a:prstGeom prst="rect">
            <a:avLst/>
          </a:prstGeom>
          <a:noFill/>
        </p:spPr>
        <p:txBody>
          <a:bodyPr wrap="square">
            <a:spAutoFit/>
          </a:bodyPr>
          <a:lstStyle/>
          <a:p>
            <a:r>
              <a:rPr lang="en-GB" dirty="0"/>
              <a:t>Technology reshaping the landscape of training and development, offering innovative and effective learning solutions. Embracing technology in training is essential for organizations to stay competitive and empower their workforce for the future ( Negi et. al., 2011).</a:t>
            </a:r>
          </a:p>
        </p:txBody>
      </p:sp>
      <p:sp>
        <p:nvSpPr>
          <p:cNvPr id="12" name="Текстово поле 11">
            <a:extLst>
              <a:ext uri="{FF2B5EF4-FFF2-40B4-BE49-F238E27FC236}">
                <a16:creationId xmlns:a16="http://schemas.microsoft.com/office/drawing/2014/main" id="{A7DBA646-72B9-389C-267B-7CA694B28008}"/>
              </a:ext>
            </a:extLst>
          </p:cNvPr>
          <p:cNvSpPr txBox="1"/>
          <p:nvPr/>
        </p:nvSpPr>
        <p:spPr>
          <a:xfrm>
            <a:off x="0" y="4267200"/>
            <a:ext cx="5869858" cy="2308324"/>
          </a:xfrm>
          <a:prstGeom prst="rect">
            <a:avLst/>
          </a:prstGeom>
          <a:noFill/>
        </p:spPr>
        <p:txBody>
          <a:bodyPr wrap="square">
            <a:spAutoFit/>
          </a:bodyPr>
          <a:lstStyle/>
          <a:p>
            <a:pPr algn="l">
              <a:buFont typeface="Arial" panose="020B0604020202020204" pitchFamily="34" charset="0"/>
              <a:buChar char="•"/>
            </a:pPr>
            <a:r>
              <a:rPr lang="en-GB" b="1" i="0" dirty="0">
                <a:solidFill>
                  <a:srgbClr val="1F1F1F"/>
                </a:solidFill>
                <a:effectLst/>
                <a:latin typeface="Google Sans"/>
              </a:rPr>
              <a:t>Focus on specific skills:</a:t>
            </a:r>
            <a:r>
              <a:rPr lang="en-GB" b="0" i="0" dirty="0">
                <a:solidFill>
                  <a:srgbClr val="1F1F1F"/>
                </a:solidFill>
                <a:effectLst/>
                <a:latin typeface="Google Sans"/>
              </a:rPr>
              <a:t> Rather than trying to cover everything, presentations could focus on specific management skills, such as giving feedback or conducting performance reviews.</a:t>
            </a:r>
          </a:p>
          <a:p>
            <a:pPr algn="l">
              <a:buFont typeface="Arial" panose="020B0604020202020204" pitchFamily="34" charset="0"/>
              <a:buChar char="•"/>
            </a:pPr>
            <a:r>
              <a:rPr lang="en-GB" b="1" i="0" dirty="0">
                <a:solidFill>
                  <a:srgbClr val="1F1F1F"/>
                </a:solidFill>
                <a:effectLst/>
                <a:latin typeface="Google Sans"/>
              </a:rPr>
              <a:t>Use case studies and real-world examples:</a:t>
            </a:r>
            <a:r>
              <a:rPr lang="en-GB" b="0" i="0" dirty="0">
                <a:solidFill>
                  <a:srgbClr val="1F1F1F"/>
                </a:solidFill>
                <a:effectLst/>
                <a:latin typeface="Google Sans"/>
              </a:rPr>
              <a:t> This can help to make the content more engaging and relevant to learners.</a:t>
            </a:r>
          </a:p>
          <a:p>
            <a:pPr algn="l">
              <a:buFont typeface="Arial" panose="020B0604020202020204" pitchFamily="34" charset="0"/>
              <a:buChar char="•"/>
            </a:pPr>
            <a:r>
              <a:rPr lang="en-GB" b="1" i="0" dirty="0">
                <a:solidFill>
                  <a:srgbClr val="1F1F1F"/>
                </a:solidFill>
                <a:effectLst/>
                <a:latin typeface="Google Sans"/>
              </a:rPr>
              <a:t>Incorporate interactive elements:</a:t>
            </a:r>
            <a:r>
              <a:rPr lang="en-GB" b="0" i="0" dirty="0">
                <a:solidFill>
                  <a:srgbClr val="1F1F1F"/>
                </a:solidFill>
                <a:effectLst/>
                <a:latin typeface="Google Sans"/>
              </a:rPr>
              <a:t> This could include polls, quizzes, or group discussions.</a:t>
            </a:r>
          </a:p>
        </p:txBody>
      </p:sp>
      <p:sp>
        <p:nvSpPr>
          <p:cNvPr id="13" name="Текстово поле 12">
            <a:extLst>
              <a:ext uri="{FF2B5EF4-FFF2-40B4-BE49-F238E27FC236}">
                <a16:creationId xmlns:a16="http://schemas.microsoft.com/office/drawing/2014/main" id="{F64FC0B9-DC32-8841-DAB5-61343507770B}"/>
              </a:ext>
            </a:extLst>
          </p:cNvPr>
          <p:cNvSpPr txBox="1"/>
          <p:nvPr/>
        </p:nvSpPr>
        <p:spPr>
          <a:xfrm>
            <a:off x="176981" y="3687097"/>
            <a:ext cx="5163424" cy="369332"/>
          </a:xfrm>
          <a:prstGeom prst="rect">
            <a:avLst/>
          </a:prstGeom>
          <a:noFill/>
        </p:spPr>
        <p:txBody>
          <a:bodyPr wrap="square" rtlCol="0">
            <a:spAutoFit/>
          </a:bodyPr>
          <a:lstStyle/>
          <a:p>
            <a:r>
              <a:rPr lang="en-GB" sz="1800" spc="-117" dirty="0"/>
              <a:t>Future improvements</a:t>
            </a:r>
            <a:endParaRPr lang="en-GB" dirty="0"/>
          </a:p>
        </p:txBody>
      </p:sp>
    </p:spTree>
    <p:extLst>
      <p:ext uri="{BB962C8B-B14F-4D97-AF65-F5344CB8AC3E}">
        <p14:creationId xmlns:p14="http://schemas.microsoft.com/office/powerpoint/2010/main" val="16330197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Картина 3" descr="Картина, която съдържа офис принадлежности, почерк, принадлежност за писане, Офис пособие&#10;&#10;Описанието е генерирано автоматично">
            <a:extLst>
              <a:ext uri="{FF2B5EF4-FFF2-40B4-BE49-F238E27FC236}">
                <a16:creationId xmlns:a16="http://schemas.microsoft.com/office/drawing/2014/main" id="{3F8C23AB-5A0A-066B-729E-BC677BC23A2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6667"/>
          <a:stretch/>
        </p:blipFill>
        <p:spPr>
          <a:xfrm>
            <a:off x="20" y="10"/>
            <a:ext cx="12191980" cy="6857990"/>
          </a:xfrm>
          <a:prstGeom prst="rect">
            <a:avLst/>
          </a:prstGeom>
        </p:spPr>
      </p:pic>
      <p:sp>
        <p:nvSpPr>
          <p:cNvPr id="27" name="Rectangle 20">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0285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40E90F6C-A7F8-BEF3-1992-307CBE0CA3C6}"/>
              </a:ext>
            </a:extLst>
          </p:cNvPr>
          <p:cNvSpPr>
            <a:spLocks noGrp="1"/>
          </p:cNvSpPr>
          <p:nvPr>
            <p:ph type="title"/>
          </p:nvPr>
        </p:nvSpPr>
        <p:spPr>
          <a:xfrm>
            <a:off x="0" y="1"/>
            <a:ext cx="3352800" cy="1022554"/>
          </a:xfrm>
        </p:spPr>
        <p:txBody>
          <a:bodyPr/>
          <a:lstStyle/>
          <a:p>
            <a:r>
              <a:rPr lang="en-GB" dirty="0"/>
              <a:t>References:</a:t>
            </a:r>
          </a:p>
        </p:txBody>
      </p:sp>
      <p:sp>
        <p:nvSpPr>
          <p:cNvPr id="3" name="Контейнер за съдържание 2">
            <a:extLst>
              <a:ext uri="{FF2B5EF4-FFF2-40B4-BE49-F238E27FC236}">
                <a16:creationId xmlns:a16="http://schemas.microsoft.com/office/drawing/2014/main" id="{C0601237-2643-6DFC-019B-5A70A0035E9F}"/>
              </a:ext>
            </a:extLst>
          </p:cNvPr>
          <p:cNvSpPr>
            <a:spLocks noGrp="1"/>
          </p:cNvSpPr>
          <p:nvPr>
            <p:ph idx="1"/>
          </p:nvPr>
        </p:nvSpPr>
        <p:spPr>
          <a:xfrm>
            <a:off x="137652" y="825910"/>
            <a:ext cx="11808542" cy="5889522"/>
          </a:xfrm>
        </p:spPr>
        <p:txBody>
          <a:bodyPr>
            <a:normAutofit/>
          </a:bodyPr>
          <a:lstStyle/>
          <a:p>
            <a:pPr marL="0" indent="0">
              <a:buNone/>
            </a:pPr>
            <a:r>
              <a:rPr lang="en-GB" sz="1200" b="0" i="0" dirty="0">
                <a:solidFill>
                  <a:srgbClr val="232F3E"/>
                </a:solidFill>
                <a:effectLst/>
              </a:rPr>
              <a:t>AWS Skill Builder. Available at: </a:t>
            </a:r>
            <a:r>
              <a:rPr lang="en-GB" sz="1200" dirty="0">
                <a:effectLst/>
                <a:cs typeface="Times New Roman" panose="02020603050405020304" pitchFamily="18" charset="0"/>
                <a:hlinkClick r:id="rId2"/>
              </a:rPr>
              <a:t>https://aws.amazon.com/training/digital/</a:t>
            </a:r>
            <a:r>
              <a:rPr lang="en-GB" sz="1200" dirty="0">
                <a:cs typeface="Times New Roman" panose="02020603050405020304" pitchFamily="18" charset="0"/>
              </a:rPr>
              <a:t> </a:t>
            </a:r>
            <a:r>
              <a:rPr lang="en-GB" sz="1200" dirty="0">
                <a:effectLst/>
                <a:cs typeface="Times New Roman" panose="02020603050405020304" pitchFamily="18" charset="0"/>
              </a:rPr>
              <a:t>(Accessed: 19 February 2024).</a:t>
            </a:r>
            <a:endParaRPr lang="en-GB" sz="1200" dirty="0">
              <a:cs typeface="Times New Roman" panose="02020603050405020304" pitchFamily="18" charset="0"/>
            </a:endParaRPr>
          </a:p>
          <a:p>
            <a:pPr marL="0" indent="0">
              <a:buNone/>
            </a:pPr>
            <a:r>
              <a:rPr lang="en-GB" sz="1200" dirty="0">
                <a:cs typeface="Times New Roman" panose="02020603050405020304" pitchFamily="18" charset="0"/>
              </a:rPr>
              <a:t>CIPD. (2020) Workplace technology: the employee experience. London: Chartered Institute of Personnel and Development.</a:t>
            </a:r>
          </a:p>
          <a:p>
            <a:pPr marL="0" indent="0">
              <a:buNone/>
            </a:pPr>
            <a:r>
              <a:rPr lang="en-GB" sz="1200" i="1" dirty="0">
                <a:solidFill>
                  <a:srgbClr val="FF0000"/>
                </a:solidFill>
                <a:effectLst/>
              </a:rPr>
              <a:t>Amazon</a:t>
            </a:r>
            <a:r>
              <a:rPr lang="en-GB" sz="1200" i="1" dirty="0">
                <a:solidFill>
                  <a:srgbClr val="FF0000"/>
                </a:solidFill>
              </a:rPr>
              <a:t> (2024)</a:t>
            </a:r>
            <a:r>
              <a:rPr lang="en-GB" sz="1200" i="1" dirty="0">
                <a:effectLst/>
              </a:rPr>
              <a:t> Inc Company Summary</a:t>
            </a:r>
            <a:r>
              <a:rPr lang="en-GB" sz="1200" dirty="0">
                <a:effectLst/>
              </a:rPr>
              <a:t>, </a:t>
            </a:r>
            <a:r>
              <a:rPr lang="en-GB" sz="1200" i="1" dirty="0">
                <a:effectLst/>
              </a:rPr>
              <a:t>MarketLine Advantage</a:t>
            </a:r>
            <a:r>
              <a:rPr lang="en-GB" sz="1200" dirty="0">
                <a:effectLst/>
              </a:rPr>
              <a:t>. Available at: </a:t>
            </a:r>
            <a:r>
              <a:rPr lang="en-GB" sz="1200" dirty="0">
                <a:effectLst/>
                <a:hlinkClick r:id="rId3"/>
              </a:rPr>
              <a:t>https://app.researchpool.com/provider/marketline/amazoncom-inc-strategy-swot-and-corporate-finance-report-wzrTwyiIpD/</a:t>
            </a:r>
            <a:r>
              <a:rPr lang="en-GB" sz="1200" dirty="0">
                <a:effectLst/>
              </a:rPr>
              <a:t> (Accessed: 22 March 2024). </a:t>
            </a:r>
          </a:p>
          <a:p>
            <a:pPr marL="0" indent="0">
              <a:buNone/>
            </a:pPr>
            <a:r>
              <a:rPr lang="en-GB" sz="1200" dirty="0">
                <a:effectLst/>
                <a:cs typeface="Times New Roman" panose="02020603050405020304" pitchFamily="18" charset="0"/>
              </a:rPr>
              <a:t> </a:t>
            </a:r>
            <a:r>
              <a:rPr lang="en-GB" sz="1200" dirty="0">
                <a:cs typeface="Times New Roman" panose="02020603050405020304" pitchFamily="18" charset="0"/>
              </a:rPr>
              <a:t>Coca </a:t>
            </a:r>
            <a:r>
              <a:rPr lang="en-GB" sz="1200" dirty="0">
                <a:cs typeface="Times New Roman" panose="02020603050405020304" pitchFamily="18" charset="0"/>
                <a:hlinkClick r:id="rId4"/>
              </a:rPr>
              <a:t>–</a:t>
            </a:r>
            <a:r>
              <a:rPr lang="en-GB" sz="1200" dirty="0">
                <a:cs typeface="Times New Roman" panose="02020603050405020304" pitchFamily="18" charset="0"/>
              </a:rPr>
              <a:t> Cola Hellenic (no date). Learning and development. Available at: </a:t>
            </a:r>
            <a:r>
              <a:rPr lang="en-GB" sz="1200" dirty="0">
                <a:effectLst/>
                <a:cs typeface="Times New Roman" panose="02020603050405020304" pitchFamily="18" charset="0"/>
                <a:hlinkClick r:id="rId4"/>
              </a:rPr>
              <a:t>https://www.coca-colahellenic.com/en/working-with-us/why-work-with-us/learning-and-development</a:t>
            </a:r>
            <a:r>
              <a:rPr lang="en-GB" sz="1200" dirty="0">
                <a:effectLst/>
                <a:cs typeface="Times New Roman" panose="02020603050405020304" pitchFamily="18" charset="0"/>
              </a:rPr>
              <a:t> (Accessed: 19 February 2024).</a:t>
            </a:r>
            <a:endParaRPr lang="en-GB" sz="1200" dirty="0">
              <a:cs typeface="Times New Roman" panose="02020603050405020304" pitchFamily="18" charset="0"/>
            </a:endParaRPr>
          </a:p>
          <a:p>
            <a:pPr marL="0" indent="0">
              <a:buNone/>
            </a:pPr>
            <a:r>
              <a:rPr lang="en-GB" sz="1200" dirty="0">
                <a:cs typeface="Times New Roman" panose="02020603050405020304" pitchFamily="18" charset="0"/>
              </a:rPr>
              <a:t>IBM Training. Available at: </a:t>
            </a:r>
            <a:r>
              <a:rPr lang="en-GB" sz="1200" dirty="0">
                <a:effectLst/>
                <a:cs typeface="Times New Roman" panose="02020603050405020304" pitchFamily="18" charset="0"/>
                <a:hlinkClick r:id="rId5"/>
              </a:rPr>
              <a:t>https://www.ibm.com/able/</a:t>
            </a:r>
            <a:r>
              <a:rPr lang="en-GB" sz="1200" dirty="0">
                <a:cs typeface="Times New Roman" panose="02020603050405020304" pitchFamily="18" charset="0"/>
              </a:rPr>
              <a:t> </a:t>
            </a:r>
            <a:r>
              <a:rPr lang="en-GB" sz="1200" dirty="0">
                <a:effectLst/>
                <a:cs typeface="Times New Roman" panose="02020603050405020304" pitchFamily="18" charset="0"/>
              </a:rPr>
              <a:t>(Accessed: 19 February 2024).</a:t>
            </a:r>
            <a:endParaRPr lang="en-GB" sz="1200" dirty="0">
              <a:cs typeface="Times New Roman" panose="02020603050405020304" pitchFamily="18" charset="0"/>
            </a:endParaRPr>
          </a:p>
          <a:p>
            <a:pPr marL="0" indent="0">
              <a:buNone/>
            </a:pPr>
            <a:r>
              <a:rPr lang="en-GB" sz="1200" i="1" dirty="0">
                <a:effectLst/>
              </a:rPr>
              <a:t>Importance of Technology in business - digital marketing</a:t>
            </a:r>
            <a:r>
              <a:rPr lang="en-GB" sz="1200" dirty="0">
                <a:effectLst/>
              </a:rPr>
              <a:t> (2020) </a:t>
            </a:r>
            <a:r>
              <a:rPr lang="en-GB" sz="1200" i="1" dirty="0">
                <a:effectLst/>
              </a:rPr>
              <a:t>Them You &amp; Me</a:t>
            </a:r>
            <a:r>
              <a:rPr lang="en-GB" sz="1200" dirty="0">
                <a:effectLst/>
              </a:rPr>
              <a:t>. Available at: </a:t>
            </a:r>
            <a:r>
              <a:rPr lang="en-GB" sz="1200" dirty="0">
                <a:effectLst/>
                <a:hlinkClick r:id="rId6"/>
              </a:rPr>
              <a:t>https://themyouandme.com/blog/top-5-reasons-why-technology-is-important-in-business</a:t>
            </a:r>
            <a:r>
              <a:rPr lang="en-GB" sz="1200" dirty="0">
                <a:effectLst/>
              </a:rPr>
              <a:t> </a:t>
            </a:r>
            <a:r>
              <a:rPr lang="en-GB" sz="1200" dirty="0">
                <a:effectLst/>
                <a:cs typeface="Times New Roman" panose="02020603050405020304" pitchFamily="18" charset="0"/>
              </a:rPr>
              <a:t>(Accessed: 19 February 2024).</a:t>
            </a:r>
            <a:endParaRPr lang="en-GB" sz="1200" dirty="0">
              <a:cs typeface="Times New Roman" panose="02020603050405020304" pitchFamily="18" charset="0"/>
            </a:endParaRPr>
          </a:p>
          <a:p>
            <a:pPr marL="0" indent="0">
              <a:buNone/>
            </a:pPr>
            <a:r>
              <a:rPr lang="en-GB" sz="1200" dirty="0">
                <a:effectLst/>
              </a:rPr>
              <a:t>LinkedIn News (2023) </a:t>
            </a:r>
            <a:r>
              <a:rPr lang="en-GB" sz="1200" i="1" dirty="0">
                <a:effectLst/>
              </a:rPr>
              <a:t>Amazon goes all in on AI</a:t>
            </a:r>
            <a:r>
              <a:rPr lang="en-GB" sz="1200" dirty="0">
                <a:effectLst/>
              </a:rPr>
              <a:t>, </a:t>
            </a:r>
            <a:r>
              <a:rPr lang="en-GB" sz="1200" i="1" dirty="0">
                <a:effectLst/>
              </a:rPr>
              <a:t>LinkedIn</a:t>
            </a:r>
            <a:r>
              <a:rPr lang="en-GB" sz="1200" dirty="0">
                <a:effectLst/>
              </a:rPr>
              <a:t>. Available at: https://www.linkedin.com/news/story/amazon-goes-all-in-on-ai-5829636/ (Accessed: 18 March 2024). </a:t>
            </a:r>
          </a:p>
          <a:p>
            <a:pPr marL="0" indent="0">
              <a:buNone/>
            </a:pPr>
            <a:r>
              <a:rPr lang="en-GB" sz="1200" dirty="0">
                <a:effectLst/>
                <a:cs typeface="Times New Roman" panose="02020603050405020304" pitchFamily="18" charset="0"/>
              </a:rPr>
              <a:t>Negi, Vineeta &amp; Negi, Pritam &amp; Pandey, </a:t>
            </a:r>
            <a:r>
              <a:rPr lang="en-GB" sz="1200" dirty="0" err="1">
                <a:effectLst/>
                <a:cs typeface="Times New Roman" panose="02020603050405020304" pitchFamily="18" charset="0"/>
              </a:rPr>
              <a:t>Dr.</a:t>
            </a:r>
            <a:r>
              <a:rPr lang="en-GB" sz="1200" dirty="0">
                <a:effectLst/>
                <a:cs typeface="Times New Roman" panose="02020603050405020304" pitchFamily="18" charset="0"/>
              </a:rPr>
              <a:t> Akhilesh. (2011). Impact of Information Technology on Learning, Teaching and Human Resource Management in Educational Sector. International Journal of Computer Science and Telecommunications. Vol-2. 66-72. </a:t>
            </a:r>
          </a:p>
          <a:p>
            <a:pPr marL="0" indent="0">
              <a:buNone/>
            </a:pPr>
            <a:r>
              <a:rPr lang="en-GB" sz="1200" dirty="0">
                <a:effectLst/>
                <a:cs typeface="Times New Roman" panose="02020603050405020304" pitchFamily="18" charset="0"/>
              </a:rPr>
              <a:t>Pacey, A. (2001) </a:t>
            </a:r>
            <a:r>
              <a:rPr lang="en-GB" sz="1200" i="1" dirty="0">
                <a:effectLst/>
                <a:cs typeface="Times New Roman" panose="02020603050405020304" pitchFamily="18" charset="0"/>
              </a:rPr>
              <a:t>Meaning in technology</a:t>
            </a:r>
            <a:r>
              <a:rPr lang="en-GB" sz="1200" dirty="0">
                <a:effectLst/>
                <a:cs typeface="Times New Roman" panose="02020603050405020304" pitchFamily="18" charset="0"/>
              </a:rPr>
              <a:t>. Cambridge, MA: MIT Press. </a:t>
            </a:r>
          </a:p>
          <a:p>
            <a:pPr marL="0" indent="0">
              <a:buNone/>
            </a:pPr>
            <a:r>
              <a:rPr lang="en-GB" sz="1200" dirty="0">
                <a:effectLst/>
                <a:cs typeface="Times New Roman" panose="02020603050405020304" pitchFamily="18" charset="0"/>
              </a:rPr>
              <a:t>Schenk, M. (2023) </a:t>
            </a:r>
            <a:r>
              <a:rPr lang="en-GB" sz="1200" i="1" dirty="0">
                <a:effectLst/>
                <a:cs typeface="Times New Roman" panose="02020603050405020304" pitchFamily="18" charset="0"/>
              </a:rPr>
              <a:t>Impact of technology in learning and development</a:t>
            </a:r>
            <a:r>
              <a:rPr lang="en-GB" sz="1200" dirty="0">
                <a:effectLst/>
                <a:cs typeface="Times New Roman" panose="02020603050405020304" pitchFamily="18" charset="0"/>
              </a:rPr>
              <a:t>, </a:t>
            </a:r>
            <a:r>
              <a:rPr lang="en-GB" sz="1200" i="1" dirty="0">
                <a:effectLst/>
                <a:cs typeface="Times New Roman" panose="02020603050405020304" pitchFamily="18" charset="0"/>
              </a:rPr>
              <a:t>Impact of Technology in Learning and Development</a:t>
            </a:r>
            <a:r>
              <a:rPr lang="en-GB" sz="1200" dirty="0">
                <a:effectLst/>
                <a:cs typeface="Times New Roman" panose="02020603050405020304" pitchFamily="18" charset="0"/>
              </a:rPr>
              <a:t>. Available at: https://www.acadecraft.com/blog/role-of-technology-in-training-development-for-students-and-employees/ (Accessed: 19 February 2024).</a:t>
            </a:r>
          </a:p>
          <a:p>
            <a:pPr marL="0" indent="0">
              <a:buNone/>
            </a:pPr>
            <a:r>
              <a:rPr lang="en-GB" sz="1200" dirty="0">
                <a:effectLst/>
                <a:cs typeface="Times New Roman" panose="02020603050405020304" pitchFamily="18" charset="0"/>
              </a:rPr>
              <a:t>Glenis Ter N. ( 2020). </a:t>
            </a:r>
            <a:r>
              <a:rPr lang="en-GB" sz="1200" b="1" i="1" dirty="0">
                <a:solidFill>
                  <a:srgbClr val="000000"/>
                </a:solidFill>
                <a:effectLst/>
              </a:rPr>
              <a:t>9 Reasons To Use More Technologies In Learning And Development. </a:t>
            </a:r>
            <a:r>
              <a:rPr lang="en-GB" sz="1200" dirty="0">
                <a:solidFill>
                  <a:srgbClr val="000000"/>
                </a:solidFill>
              </a:rPr>
              <a:t>Available at: </a:t>
            </a:r>
            <a:r>
              <a:rPr lang="en-GB" sz="1200" dirty="0">
                <a:effectLst/>
                <a:cs typeface="Times New Roman" panose="02020603050405020304" pitchFamily="18" charset="0"/>
                <a:hlinkClick r:id="rId7"/>
              </a:rPr>
              <a:t>https://elearningindustry.com/reasons-use-more-technologies-in-learning-and-development</a:t>
            </a:r>
            <a:r>
              <a:rPr lang="en-GB" sz="1200" dirty="0">
                <a:effectLst/>
                <a:cs typeface="Times New Roman" panose="02020603050405020304" pitchFamily="18" charset="0"/>
              </a:rPr>
              <a:t> (Accessed: 19 February 2024).</a:t>
            </a:r>
          </a:p>
          <a:p>
            <a:endParaRPr lang="en-GB" sz="1200" dirty="0">
              <a:effectLst/>
              <a:cs typeface="Times New Roman" panose="02020603050405020304" pitchFamily="18" charset="0"/>
            </a:endParaRPr>
          </a:p>
          <a:p>
            <a:pPr marL="0" indent="0">
              <a:buNone/>
            </a:pPr>
            <a:endParaRPr lang="en-GB" sz="1200" dirty="0">
              <a:cs typeface="Times New Roman" panose="02020603050405020304" pitchFamily="18" charset="0"/>
            </a:endParaRPr>
          </a:p>
          <a:p>
            <a:endParaRPr lang="en-GB" sz="1200" dirty="0">
              <a:cs typeface="Times New Roman" panose="02020603050405020304" pitchFamily="18" charset="0"/>
            </a:endParaRPr>
          </a:p>
          <a:p>
            <a:endParaRPr lang="en-GB" sz="1200" dirty="0">
              <a:effectLst/>
              <a:cs typeface="Times New Roman" panose="02020603050405020304" pitchFamily="18" charset="0"/>
            </a:endParaRPr>
          </a:p>
          <a:p>
            <a:endParaRPr lang="en-GB" sz="1200" dirty="0">
              <a:effectLst/>
              <a:cs typeface="Times New Roman" panose="02020603050405020304" pitchFamily="18" charset="0"/>
            </a:endParaRPr>
          </a:p>
          <a:p>
            <a:pPr marL="0" indent="0">
              <a:buNone/>
            </a:pPr>
            <a:endParaRPr lang="en-GB" sz="1200" dirty="0">
              <a:effectLst/>
              <a:cs typeface="Times New Roman" panose="02020603050405020304" pitchFamily="18" charset="0"/>
            </a:endParaRPr>
          </a:p>
          <a:p>
            <a:endParaRPr lang="en-GB" sz="1200" dirty="0">
              <a:effectLst/>
              <a:cs typeface="Times New Roman" panose="02020603050405020304" pitchFamily="18" charset="0"/>
            </a:endParaRPr>
          </a:p>
          <a:p>
            <a:endParaRPr lang="en-GB" sz="1200" dirty="0">
              <a:effectLst/>
            </a:endParaRPr>
          </a:p>
          <a:p>
            <a:endParaRPr lang="en-GB" sz="1200" dirty="0"/>
          </a:p>
        </p:txBody>
      </p:sp>
    </p:spTree>
    <p:extLst>
      <p:ext uri="{BB962C8B-B14F-4D97-AF65-F5344CB8AC3E}">
        <p14:creationId xmlns:p14="http://schemas.microsoft.com/office/powerpoint/2010/main" val="1199734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854610A8-402C-0930-3ACA-8248BD6E5107}"/>
              </a:ext>
            </a:extLst>
          </p:cNvPr>
          <p:cNvPicPr>
            <a:picLocks noChangeAspect="1"/>
          </p:cNvPicPr>
          <p:nvPr/>
        </p:nvPicPr>
        <p:blipFill rotWithShape="1">
          <a:blip r:embed="rId2"/>
          <a:srcRect t="7787"/>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AA1CAA3B-4B68-855B-1A12-431CF21FF0D2}"/>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QUESTIONS???</a:t>
            </a:r>
          </a:p>
        </p:txBody>
      </p:sp>
    </p:spTree>
    <p:extLst>
      <p:ext uri="{BB962C8B-B14F-4D97-AF65-F5344CB8AC3E}">
        <p14:creationId xmlns:p14="http://schemas.microsoft.com/office/powerpoint/2010/main" val="3909338733"/>
      </p:ext>
    </p:extLst>
  </p:cSld>
  <p:clrMapOvr>
    <a:masterClrMapping/>
  </p:clrMapOvr>
</p:sld>
</file>

<file path=ppt/theme/theme1.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Сектори">
  <a:themeElements>
    <a:clrScheme name="Сектори">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Сектори">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Сектори">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3.xml><?xml version="1.0" encoding="utf-8"?>
<a:theme xmlns:a="http://schemas.openxmlformats.org/drawingml/2006/main" name="1_Тема на Office">
  <a:themeElements>
    <a:clrScheme name="О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О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3B3B40EF-0F46-4094-96A9-0906EB2C23C8}">
  <we:reference id="wa200005566" version="3.0.0.2" store="bg-BG" storeType="OMEX"/>
  <we:alternateReferences>
    <we:reference id="wa200005566" version="3.0.0.2" store="wa200005566"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
  <TotalTime>4134</TotalTime>
  <Words>1819</Words>
  <Application>Microsoft Office PowerPoint</Application>
  <PresentationFormat>Широк екран</PresentationFormat>
  <Paragraphs>108</Paragraphs>
  <Slides>15</Slides>
  <Notes>0</Notes>
  <HiddenSlides>0</HiddenSlides>
  <MMClips>0</MMClips>
  <ScaleCrop>false</ScaleCrop>
  <HeadingPairs>
    <vt:vector size="6" baseType="variant">
      <vt:variant>
        <vt:lpstr>Използвани шрифтове</vt:lpstr>
      </vt:variant>
      <vt:variant>
        <vt:i4>13</vt:i4>
      </vt:variant>
      <vt:variant>
        <vt:lpstr>Тема</vt:lpstr>
      </vt:variant>
      <vt:variant>
        <vt:i4>3</vt:i4>
      </vt:variant>
      <vt:variant>
        <vt:lpstr>Заглавия на слайдовете</vt:lpstr>
      </vt:variant>
      <vt:variant>
        <vt:i4>15</vt:i4>
      </vt:variant>
    </vt:vector>
  </HeadingPairs>
  <TitlesOfParts>
    <vt:vector size="31" baseType="lpstr">
      <vt:lpstr>Amasis MT Pro</vt:lpstr>
      <vt:lpstr>-apple-system</vt:lpstr>
      <vt:lpstr>Aptos</vt:lpstr>
      <vt:lpstr>Aptos Display</vt:lpstr>
      <vt:lpstr>Arial</vt:lpstr>
      <vt:lpstr>Aspira Webfont</vt:lpstr>
      <vt:lpstr>Calibri</vt:lpstr>
      <vt:lpstr>Calibri Light</vt:lpstr>
      <vt:lpstr>Century Gothic</vt:lpstr>
      <vt:lpstr>Google Sans</vt:lpstr>
      <vt:lpstr>Rockwell Nova</vt:lpstr>
      <vt:lpstr>Times New Roman</vt:lpstr>
      <vt:lpstr>Wingdings 3</vt:lpstr>
      <vt:lpstr>Тема на Office</vt:lpstr>
      <vt:lpstr>Сектори</vt:lpstr>
      <vt:lpstr>1_Тема на Office</vt:lpstr>
      <vt:lpstr>  Andriyana Eftimova: 2236843   </vt:lpstr>
      <vt:lpstr>Презентация на PowerPoint</vt:lpstr>
      <vt:lpstr>What is technology</vt:lpstr>
      <vt:lpstr>Definition</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References: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Andriyana Eftimova: 2236843   </dc:title>
  <dc:creator>Andriyana Eftimova</dc:creator>
  <cp:lastModifiedBy>Andriyana Eftimova</cp:lastModifiedBy>
  <cp:revision>1</cp:revision>
  <dcterms:created xsi:type="dcterms:W3CDTF">2024-02-19T09:05:59Z</dcterms:created>
  <dcterms:modified xsi:type="dcterms:W3CDTF">2024-03-29T08:15:01Z</dcterms:modified>
</cp:coreProperties>
</file>