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0"/>
  </p:notesMasterIdLst>
  <p:sldIdLst>
    <p:sldId id="256" r:id="rId7"/>
    <p:sldId id="257" r:id="rId8"/>
    <p:sldId id="263" r:id="rId9"/>
    <p:sldId id="264" r:id="rId10"/>
    <p:sldId id="269" r:id="rId11"/>
    <p:sldId id="271" r:id="rId12"/>
    <p:sldId id="272" r:id="rId13"/>
    <p:sldId id="273" r:id="rId14"/>
    <p:sldId id="327" r:id="rId15"/>
    <p:sldId id="274" r:id="rId16"/>
    <p:sldId id="275" r:id="rId17"/>
    <p:sldId id="276" r:id="rId18"/>
    <p:sldId id="27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B8A0BB-2836-4158-85BE-C3819DBC3500}" v="32" dt="2026-03-18T21:18:32.1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6-03-19T09:21:44.017" v="1695" actId="1076"/>
      <pc:docMkLst>
        <pc:docMk/>
      </pc:docMkLst>
      <pc:sldChg chg="addSp modSp mod">
        <pc:chgData name="Mark Huntly" userId="2f894ec6-1403-4f17-b28b-5f1f7519461e" providerId="ADAL" clId="{28B19D55-2B64-4018-8539-1453B0FDE5DC}" dt="2026-03-18T17:35:44.847" v="45" actId="20577"/>
        <pc:sldMkLst>
          <pc:docMk/>
          <pc:sldMk cId="3093815982" sldId="257"/>
        </pc:sldMkLst>
        <pc:spChg chg="mod">
          <ac:chgData name="Mark Huntly" userId="2f894ec6-1403-4f17-b28b-5f1f7519461e" providerId="ADAL" clId="{28B19D55-2B64-4018-8539-1453B0FDE5DC}" dt="2026-03-18T17:35:44.847" v="45" actId="20577"/>
          <ac:spMkLst>
            <pc:docMk/>
            <pc:sldMk cId="3093815982" sldId="257"/>
            <ac:spMk id="3" creationId="{E65CB276-E634-F3FA-56B6-00C61FECF431}"/>
          </ac:spMkLst>
        </pc:spChg>
        <pc:spChg chg="mod">
          <ac:chgData name="Mark Huntly" userId="2f894ec6-1403-4f17-b28b-5f1f7519461e" providerId="ADAL" clId="{28B19D55-2B64-4018-8539-1453B0FDE5DC}" dt="2026-03-18T17:34:02.059" v="16" actId="20577"/>
          <ac:spMkLst>
            <pc:docMk/>
            <pc:sldMk cId="3093815982" sldId="257"/>
            <ac:spMk id="4" creationId="{57B1BF40-F79D-1995-0298-B7F086E4EA97}"/>
          </ac:spMkLst>
        </pc:spChg>
        <pc:picChg chg="add mod">
          <ac:chgData name="Mark Huntly" userId="2f894ec6-1403-4f17-b28b-5f1f7519461e" providerId="ADAL" clId="{28B19D55-2B64-4018-8539-1453B0FDE5DC}" dt="2026-03-18T17:35:11.419" v="24" actId="207"/>
          <ac:picMkLst>
            <pc:docMk/>
            <pc:sldMk cId="3093815982" sldId="257"/>
            <ac:picMk id="2" creationId="{EB6C21EC-3FF8-C8C8-9B46-465C7F697A3E}"/>
          </ac:picMkLst>
        </pc:picChg>
      </pc:sldChg>
      <pc:sldChg chg="delSp modSp mod">
        <pc:chgData name="Mark Huntly" userId="2f894ec6-1403-4f17-b28b-5f1f7519461e" providerId="ADAL" clId="{28B19D55-2B64-4018-8539-1453B0FDE5DC}" dt="2026-03-18T17:36:32.304" v="78" actId="255"/>
        <pc:sldMkLst>
          <pc:docMk/>
          <pc:sldMk cId="3804189453" sldId="263"/>
        </pc:sldMkLst>
        <pc:spChg chg="mod">
          <ac:chgData name="Mark Huntly" userId="2f894ec6-1403-4f17-b28b-5f1f7519461e" providerId="ADAL" clId="{28B19D55-2B64-4018-8539-1453B0FDE5DC}" dt="2026-03-18T17:36:02.880" v="73" actId="20577"/>
          <ac:spMkLst>
            <pc:docMk/>
            <pc:sldMk cId="3804189453" sldId="263"/>
            <ac:spMk id="4" creationId="{398E7FE3-8F88-C138-C1B4-61F1A99BB5B0}"/>
          </ac:spMkLst>
        </pc:spChg>
        <pc:spChg chg="mod">
          <ac:chgData name="Mark Huntly" userId="2f894ec6-1403-4f17-b28b-5f1f7519461e" providerId="ADAL" clId="{28B19D55-2B64-4018-8539-1453B0FDE5DC}" dt="2026-03-18T17:36:32.304" v="78" actId="255"/>
          <ac:spMkLst>
            <pc:docMk/>
            <pc:sldMk cId="3804189453" sldId="263"/>
            <ac:spMk id="9" creationId="{3B6FF36C-D965-A876-2C37-86250C13D2E6}"/>
          </ac:spMkLst>
        </pc:spChg>
        <pc:picChg chg="del">
          <ac:chgData name="Mark Huntly" userId="2f894ec6-1403-4f17-b28b-5f1f7519461e" providerId="ADAL" clId="{28B19D55-2B64-4018-8539-1453B0FDE5DC}" dt="2026-03-18T17:36:07.219" v="74" actId="478"/>
          <ac:picMkLst>
            <pc:docMk/>
            <pc:sldMk cId="3804189453" sldId="263"/>
            <ac:picMk id="2" creationId="{C2535DE8-FB15-87B8-EA6A-0937294002BD}"/>
          </ac:picMkLst>
        </pc:picChg>
      </pc:sldChg>
      <pc:sldChg chg="addSp delSp modSp mod">
        <pc:chgData name="Mark Huntly" userId="2f894ec6-1403-4f17-b28b-5f1f7519461e" providerId="ADAL" clId="{28B19D55-2B64-4018-8539-1453B0FDE5DC}" dt="2026-03-18T17:38:41.708" v="92" actId="1076"/>
        <pc:sldMkLst>
          <pc:docMk/>
          <pc:sldMk cId="4288200217" sldId="264"/>
        </pc:sldMkLst>
        <pc:spChg chg="mod">
          <ac:chgData name="Mark Huntly" userId="2f894ec6-1403-4f17-b28b-5f1f7519461e" providerId="ADAL" clId="{28B19D55-2B64-4018-8539-1453B0FDE5DC}" dt="2026-03-18T17:37:59.836" v="90" actId="15"/>
          <ac:spMkLst>
            <pc:docMk/>
            <pc:sldMk cId="4288200217" sldId="264"/>
            <ac:spMk id="9" creationId="{DF2EBCCA-D51E-4419-C3BE-23711C4C5C03}"/>
          </ac:spMkLst>
        </pc:spChg>
        <pc:picChg chg="del">
          <ac:chgData name="Mark Huntly" userId="2f894ec6-1403-4f17-b28b-5f1f7519461e" providerId="ADAL" clId="{28B19D55-2B64-4018-8539-1453B0FDE5DC}" dt="2026-03-18T17:37:05.632" v="79" actId="478"/>
          <ac:picMkLst>
            <pc:docMk/>
            <pc:sldMk cId="4288200217" sldId="264"/>
            <ac:picMk id="2" creationId="{BEE60549-FD66-1341-4587-AA32A03EE0AE}"/>
          </ac:picMkLst>
        </pc:picChg>
        <pc:picChg chg="add mod">
          <ac:chgData name="Mark Huntly" userId="2f894ec6-1403-4f17-b28b-5f1f7519461e" providerId="ADAL" clId="{28B19D55-2B64-4018-8539-1453B0FDE5DC}" dt="2026-03-18T17:38:41.708" v="92" actId="1076"/>
          <ac:picMkLst>
            <pc:docMk/>
            <pc:sldMk cId="4288200217" sldId="264"/>
            <ac:picMk id="3" creationId="{E84CED89-D3F7-3B02-0B6A-CFA046F2E8BB}"/>
          </ac:picMkLst>
        </pc:picChg>
      </pc:sldChg>
      <pc:sldChg chg="addSp delSp modSp mod">
        <pc:chgData name="Mark Huntly" userId="2f894ec6-1403-4f17-b28b-5f1f7519461e" providerId="ADAL" clId="{28B19D55-2B64-4018-8539-1453B0FDE5DC}" dt="2026-03-18T17:39:30.482" v="100" actId="1076"/>
        <pc:sldMkLst>
          <pc:docMk/>
          <pc:sldMk cId="4067013015" sldId="269"/>
        </pc:sldMkLst>
        <pc:spChg chg="del">
          <ac:chgData name="Mark Huntly" userId="2f894ec6-1403-4f17-b28b-5f1f7519461e" providerId="ADAL" clId="{28B19D55-2B64-4018-8539-1453B0FDE5DC}" dt="2026-03-18T17:39:14.782" v="95" actId="478"/>
          <ac:spMkLst>
            <pc:docMk/>
            <pc:sldMk cId="4067013015" sldId="269"/>
            <ac:spMk id="4" creationId="{98CB95A0-03C5-4D20-0048-11D5F9899FE2}"/>
          </ac:spMkLst>
        </pc:spChg>
        <pc:spChg chg="add del mod">
          <ac:chgData name="Mark Huntly" userId="2f894ec6-1403-4f17-b28b-5f1f7519461e" providerId="ADAL" clId="{28B19D55-2B64-4018-8539-1453B0FDE5DC}" dt="2026-03-18T17:39:15.994" v="96" actId="478"/>
          <ac:spMkLst>
            <pc:docMk/>
            <pc:sldMk cId="4067013015" sldId="269"/>
            <ac:spMk id="5" creationId="{32113D11-57F0-BF4E-3C29-DCEFE2B54759}"/>
          </ac:spMkLst>
        </pc:spChg>
        <pc:spChg chg="del mod">
          <ac:chgData name="Mark Huntly" userId="2f894ec6-1403-4f17-b28b-5f1f7519461e" providerId="ADAL" clId="{28B19D55-2B64-4018-8539-1453B0FDE5DC}" dt="2026-03-18T17:39:05.828" v="94"/>
          <ac:spMkLst>
            <pc:docMk/>
            <pc:sldMk cId="4067013015" sldId="269"/>
            <ac:spMk id="9" creationId="{8A827A21-BD3F-31BE-39D1-8509DF123800}"/>
          </ac:spMkLst>
        </pc:spChg>
        <pc:picChg chg="add mod">
          <ac:chgData name="Mark Huntly" userId="2f894ec6-1403-4f17-b28b-5f1f7519461e" providerId="ADAL" clId="{28B19D55-2B64-4018-8539-1453B0FDE5DC}" dt="2026-03-18T17:39:30.482" v="100" actId="1076"/>
          <ac:picMkLst>
            <pc:docMk/>
            <pc:sldMk cId="4067013015" sldId="269"/>
            <ac:picMk id="2" creationId="{DD573B7D-53EA-DEF1-1865-77EBA8C5BA19}"/>
          </ac:picMkLst>
        </pc:picChg>
      </pc:sldChg>
      <pc:sldChg chg="addSp delSp modSp mod">
        <pc:chgData name="Mark Huntly" userId="2f894ec6-1403-4f17-b28b-5f1f7519461e" providerId="ADAL" clId="{28B19D55-2B64-4018-8539-1453B0FDE5DC}" dt="2026-03-18T17:40:18.827" v="123" actId="27636"/>
        <pc:sldMkLst>
          <pc:docMk/>
          <pc:sldMk cId="3315229939" sldId="271"/>
        </pc:sldMkLst>
        <pc:spChg chg="del">
          <ac:chgData name="Mark Huntly" userId="2f894ec6-1403-4f17-b28b-5f1f7519461e" providerId="ADAL" clId="{28B19D55-2B64-4018-8539-1453B0FDE5DC}" dt="2026-03-18T17:39:52.676" v="115" actId="478"/>
          <ac:spMkLst>
            <pc:docMk/>
            <pc:sldMk cId="3315229939" sldId="271"/>
            <ac:spMk id="2" creationId="{4C6CF8C1-7D6E-D569-ED24-007C309AA3CC}"/>
          </ac:spMkLst>
        </pc:spChg>
        <pc:spChg chg="mod">
          <ac:chgData name="Mark Huntly" userId="2f894ec6-1403-4f17-b28b-5f1f7519461e" providerId="ADAL" clId="{28B19D55-2B64-4018-8539-1453B0FDE5DC}" dt="2026-03-18T17:39:44.194" v="114" actId="20577"/>
          <ac:spMkLst>
            <pc:docMk/>
            <pc:sldMk cId="3315229939" sldId="271"/>
            <ac:spMk id="4" creationId="{F62ED632-70A8-859D-23F2-B17B369830C0}"/>
          </ac:spMkLst>
        </pc:spChg>
        <pc:spChg chg="mod">
          <ac:chgData name="Mark Huntly" userId="2f894ec6-1403-4f17-b28b-5f1f7519461e" providerId="ADAL" clId="{28B19D55-2B64-4018-8539-1453B0FDE5DC}" dt="2026-03-18T17:40:18.827" v="123" actId="27636"/>
          <ac:spMkLst>
            <pc:docMk/>
            <pc:sldMk cId="3315229939" sldId="271"/>
            <ac:spMk id="9" creationId="{C1C69D9A-1FDC-378D-8AA6-17D67D38A823}"/>
          </ac:spMkLst>
        </pc:spChg>
        <pc:picChg chg="add mod">
          <ac:chgData name="Mark Huntly" userId="2f894ec6-1403-4f17-b28b-5f1f7519461e" providerId="ADAL" clId="{28B19D55-2B64-4018-8539-1453B0FDE5DC}" dt="2026-03-18T17:40:10.959" v="119" actId="1076"/>
          <ac:picMkLst>
            <pc:docMk/>
            <pc:sldMk cId="3315229939" sldId="271"/>
            <ac:picMk id="3" creationId="{EE6F6823-1918-6B04-0D7C-07117E85F902}"/>
          </ac:picMkLst>
        </pc:picChg>
      </pc:sldChg>
      <pc:sldChg chg="modSp mod">
        <pc:chgData name="Mark Huntly" userId="2f894ec6-1403-4f17-b28b-5f1f7519461e" providerId="ADAL" clId="{28B19D55-2B64-4018-8539-1453B0FDE5DC}" dt="2026-03-18T17:43:24.195" v="172" actId="255"/>
        <pc:sldMkLst>
          <pc:docMk/>
          <pc:sldMk cId="2854239945" sldId="272"/>
        </pc:sldMkLst>
        <pc:spChg chg="mod">
          <ac:chgData name="Mark Huntly" userId="2f894ec6-1403-4f17-b28b-5f1f7519461e" providerId="ADAL" clId="{28B19D55-2B64-4018-8539-1453B0FDE5DC}" dt="2026-03-18T17:41:50.355" v="156" actId="20577"/>
          <ac:spMkLst>
            <pc:docMk/>
            <pc:sldMk cId="2854239945" sldId="272"/>
            <ac:spMk id="4" creationId="{C5883F14-AFF6-E81C-53E8-71E2E1F44D07}"/>
          </ac:spMkLst>
        </pc:spChg>
        <pc:spChg chg="mod">
          <ac:chgData name="Mark Huntly" userId="2f894ec6-1403-4f17-b28b-5f1f7519461e" providerId="ADAL" clId="{28B19D55-2B64-4018-8539-1453B0FDE5DC}" dt="2026-03-18T17:43:24.195" v="172" actId="255"/>
          <ac:spMkLst>
            <pc:docMk/>
            <pc:sldMk cId="2854239945" sldId="272"/>
            <ac:spMk id="9" creationId="{872E5976-6CA3-8354-1290-654B7EC9ECBC}"/>
          </ac:spMkLst>
        </pc:spChg>
      </pc:sldChg>
      <pc:sldChg chg="addSp modSp mod">
        <pc:chgData name="Mark Huntly" userId="2f894ec6-1403-4f17-b28b-5f1f7519461e" providerId="ADAL" clId="{28B19D55-2B64-4018-8539-1453B0FDE5DC}" dt="2026-03-18T17:46:37.917" v="249" actId="113"/>
        <pc:sldMkLst>
          <pc:docMk/>
          <pc:sldMk cId="2374094688" sldId="273"/>
        </pc:sldMkLst>
        <pc:spChg chg="mod">
          <ac:chgData name="Mark Huntly" userId="2f894ec6-1403-4f17-b28b-5f1f7519461e" providerId="ADAL" clId="{28B19D55-2B64-4018-8539-1453B0FDE5DC}" dt="2026-03-18T17:46:37.917" v="249" actId="113"/>
          <ac:spMkLst>
            <pc:docMk/>
            <pc:sldMk cId="2374094688" sldId="273"/>
            <ac:spMk id="3" creationId="{583FA440-4FA3-257D-1FCF-143DF26D30D1}"/>
          </ac:spMkLst>
        </pc:spChg>
        <pc:spChg chg="mod">
          <ac:chgData name="Mark Huntly" userId="2f894ec6-1403-4f17-b28b-5f1f7519461e" providerId="ADAL" clId="{28B19D55-2B64-4018-8539-1453B0FDE5DC}" dt="2026-03-18T17:44:01.562" v="203" actId="20577"/>
          <ac:spMkLst>
            <pc:docMk/>
            <pc:sldMk cId="2374094688" sldId="273"/>
            <ac:spMk id="4" creationId="{FC6CE076-AE9B-8BA9-16A4-BA306E8F8314}"/>
          </ac:spMkLst>
        </pc:spChg>
        <pc:picChg chg="add mod">
          <ac:chgData name="Mark Huntly" userId="2f894ec6-1403-4f17-b28b-5f1f7519461e" providerId="ADAL" clId="{28B19D55-2B64-4018-8539-1453B0FDE5DC}" dt="2026-03-18T17:44:16.539" v="205" actId="1076"/>
          <ac:picMkLst>
            <pc:docMk/>
            <pc:sldMk cId="2374094688" sldId="273"/>
            <ac:picMk id="2" creationId="{D10C9FEA-5708-0E8E-B8FD-EA7855645AD1}"/>
          </ac:picMkLst>
        </pc:picChg>
      </pc:sldChg>
      <pc:sldChg chg="addSp delSp modSp mod">
        <pc:chgData name="Mark Huntly" userId="2f894ec6-1403-4f17-b28b-5f1f7519461e" providerId="ADAL" clId="{28B19D55-2B64-4018-8539-1453B0FDE5DC}" dt="2026-03-18T17:52:35.260" v="344" actId="1076"/>
        <pc:sldMkLst>
          <pc:docMk/>
          <pc:sldMk cId="3315044606" sldId="274"/>
        </pc:sldMkLst>
        <pc:spChg chg="mod">
          <ac:chgData name="Mark Huntly" userId="2f894ec6-1403-4f17-b28b-5f1f7519461e" providerId="ADAL" clId="{28B19D55-2B64-4018-8539-1453B0FDE5DC}" dt="2026-03-18T17:49:04.038" v="322" actId="20577"/>
          <ac:spMkLst>
            <pc:docMk/>
            <pc:sldMk cId="3315044606" sldId="274"/>
            <ac:spMk id="4" creationId="{EACBAFED-C11F-1BBC-DA18-2BEA1238F668}"/>
          </ac:spMkLst>
        </pc:spChg>
        <pc:spChg chg="add mod">
          <ac:chgData name="Mark Huntly" userId="2f894ec6-1403-4f17-b28b-5f1f7519461e" providerId="ADAL" clId="{28B19D55-2B64-4018-8539-1453B0FDE5DC}" dt="2026-03-18T17:50:05.365" v="332" actId="1076"/>
          <ac:spMkLst>
            <pc:docMk/>
            <pc:sldMk cId="3315044606" sldId="274"/>
            <ac:spMk id="5" creationId="{B105FE44-6A4E-3FA1-6E52-DEED1F0E3F4F}"/>
          </ac:spMkLst>
        </pc:spChg>
        <pc:spChg chg="add mod">
          <ac:chgData name="Mark Huntly" userId="2f894ec6-1403-4f17-b28b-5f1f7519461e" providerId="ADAL" clId="{28B19D55-2B64-4018-8539-1453B0FDE5DC}" dt="2026-03-18T17:51:42.037" v="340" actId="14100"/>
          <ac:spMkLst>
            <pc:docMk/>
            <pc:sldMk cId="3315044606" sldId="274"/>
            <ac:spMk id="8" creationId="{F02C402B-34FA-B89E-33C5-B7BAFA1385DB}"/>
          </ac:spMkLst>
        </pc:spChg>
        <pc:spChg chg="mod">
          <ac:chgData name="Mark Huntly" userId="2f894ec6-1403-4f17-b28b-5f1f7519461e" providerId="ADAL" clId="{28B19D55-2B64-4018-8539-1453B0FDE5DC}" dt="2026-03-18T17:51:04.946" v="337"/>
          <ac:spMkLst>
            <pc:docMk/>
            <pc:sldMk cId="3315044606" sldId="274"/>
            <ac:spMk id="9" creationId="{9F4E577C-5C4F-6ABB-D81E-DAF0D9C4B835}"/>
          </ac:spMkLst>
        </pc:spChg>
        <pc:picChg chg="del">
          <ac:chgData name="Mark Huntly" userId="2f894ec6-1403-4f17-b28b-5f1f7519461e" providerId="ADAL" clId="{28B19D55-2B64-4018-8539-1453B0FDE5DC}" dt="2026-03-18T17:47:00.519" v="250" actId="478"/>
          <ac:picMkLst>
            <pc:docMk/>
            <pc:sldMk cId="3315044606" sldId="274"/>
            <ac:picMk id="2" creationId="{B0628A73-7742-4C89-6167-3A9CA134AC3C}"/>
          </ac:picMkLst>
        </pc:picChg>
        <pc:picChg chg="del">
          <ac:chgData name="Mark Huntly" userId="2f894ec6-1403-4f17-b28b-5f1f7519461e" providerId="ADAL" clId="{28B19D55-2B64-4018-8539-1453B0FDE5DC}" dt="2026-03-18T17:47:01.250" v="251" actId="478"/>
          <ac:picMkLst>
            <pc:docMk/>
            <pc:sldMk cId="3315044606" sldId="274"/>
            <ac:picMk id="3" creationId="{29B6160C-B212-BEF4-8E90-FC9D97F93634}"/>
          </ac:picMkLst>
        </pc:picChg>
        <pc:picChg chg="add">
          <ac:chgData name="Mark Huntly" userId="2f894ec6-1403-4f17-b28b-5f1f7519461e" providerId="ADAL" clId="{28B19D55-2B64-4018-8539-1453B0FDE5DC}" dt="2026-03-18T17:50:09.043" v="333"/>
          <ac:picMkLst>
            <pc:docMk/>
            <pc:sldMk cId="3315044606" sldId="274"/>
            <ac:picMk id="6" creationId="{FF437E87-50FC-C902-0BDD-385E919708EE}"/>
          </ac:picMkLst>
        </pc:picChg>
        <pc:picChg chg="add">
          <ac:chgData name="Mark Huntly" userId="2f894ec6-1403-4f17-b28b-5f1f7519461e" providerId="ADAL" clId="{28B19D55-2B64-4018-8539-1453B0FDE5DC}" dt="2026-03-18T17:50:21.663" v="334"/>
          <ac:picMkLst>
            <pc:docMk/>
            <pc:sldMk cId="3315044606" sldId="274"/>
            <ac:picMk id="7" creationId="{01AC7E5B-AE9F-3A59-4096-4FC4CBE912FB}"/>
          </ac:picMkLst>
        </pc:picChg>
        <pc:picChg chg="add mod">
          <ac:chgData name="Mark Huntly" userId="2f894ec6-1403-4f17-b28b-5f1f7519461e" providerId="ADAL" clId="{28B19D55-2B64-4018-8539-1453B0FDE5DC}" dt="2026-03-18T17:52:16.699" v="342" actId="1076"/>
          <ac:picMkLst>
            <pc:docMk/>
            <pc:sldMk cId="3315044606" sldId="274"/>
            <ac:picMk id="10" creationId="{590F0767-5E7C-CD59-AE74-1436F431846A}"/>
          </ac:picMkLst>
        </pc:picChg>
        <pc:picChg chg="add mod">
          <ac:chgData name="Mark Huntly" userId="2f894ec6-1403-4f17-b28b-5f1f7519461e" providerId="ADAL" clId="{28B19D55-2B64-4018-8539-1453B0FDE5DC}" dt="2026-03-18T17:52:35.260" v="344" actId="1076"/>
          <ac:picMkLst>
            <pc:docMk/>
            <pc:sldMk cId="3315044606" sldId="274"/>
            <ac:picMk id="11" creationId="{5B663307-79E4-B14B-95ED-5151E090630A}"/>
          </ac:picMkLst>
        </pc:picChg>
      </pc:sldChg>
      <pc:sldChg chg="addSp delSp modSp mod">
        <pc:chgData name="Mark Huntly" userId="2f894ec6-1403-4f17-b28b-5f1f7519461e" providerId="ADAL" clId="{28B19D55-2B64-4018-8539-1453B0FDE5DC}" dt="2026-03-18T17:54:50.970" v="386" actId="167"/>
        <pc:sldMkLst>
          <pc:docMk/>
          <pc:sldMk cId="501050547" sldId="275"/>
        </pc:sldMkLst>
        <pc:spChg chg="del">
          <ac:chgData name="Mark Huntly" userId="2f894ec6-1403-4f17-b28b-5f1f7519461e" providerId="ADAL" clId="{28B19D55-2B64-4018-8539-1453B0FDE5DC}" dt="2026-03-18T17:53:14.139" v="373" actId="478"/>
          <ac:spMkLst>
            <pc:docMk/>
            <pc:sldMk cId="501050547" sldId="275"/>
            <ac:spMk id="2" creationId="{82BB6415-9181-9909-C97F-5FF9A469C9AD}"/>
          </ac:spMkLst>
        </pc:spChg>
        <pc:spChg chg="mod">
          <ac:chgData name="Mark Huntly" userId="2f894ec6-1403-4f17-b28b-5f1f7519461e" providerId="ADAL" clId="{28B19D55-2B64-4018-8539-1453B0FDE5DC}" dt="2026-03-18T17:53:01.537" v="371" actId="20577"/>
          <ac:spMkLst>
            <pc:docMk/>
            <pc:sldMk cId="501050547" sldId="275"/>
            <ac:spMk id="4" creationId="{81D53078-7EB7-4D2A-36FC-A8BAC7791772}"/>
          </ac:spMkLst>
        </pc:spChg>
        <pc:spChg chg="mod">
          <ac:chgData name="Mark Huntly" userId="2f894ec6-1403-4f17-b28b-5f1f7519461e" providerId="ADAL" clId="{28B19D55-2B64-4018-8539-1453B0FDE5DC}" dt="2026-03-18T17:54:23.530" v="381" actId="14100"/>
          <ac:spMkLst>
            <pc:docMk/>
            <pc:sldMk cId="501050547" sldId="275"/>
            <ac:spMk id="9" creationId="{3D6E8E90-7196-66A6-52EF-57E6DE6CA133}"/>
          </ac:spMkLst>
        </pc:spChg>
        <pc:picChg chg="del">
          <ac:chgData name="Mark Huntly" userId="2f894ec6-1403-4f17-b28b-5f1f7519461e" providerId="ADAL" clId="{28B19D55-2B64-4018-8539-1453B0FDE5DC}" dt="2026-03-18T17:53:11.405" v="372" actId="478"/>
          <ac:picMkLst>
            <pc:docMk/>
            <pc:sldMk cId="501050547" sldId="275"/>
            <ac:picMk id="3" creationId="{91D66AE0-AE66-385D-865E-0378916A3771}"/>
          </ac:picMkLst>
        </pc:picChg>
        <pc:picChg chg="add mod ord">
          <ac:chgData name="Mark Huntly" userId="2f894ec6-1403-4f17-b28b-5f1f7519461e" providerId="ADAL" clId="{28B19D55-2B64-4018-8539-1453B0FDE5DC}" dt="2026-03-18T17:54:50.970" v="386" actId="167"/>
          <ac:picMkLst>
            <pc:docMk/>
            <pc:sldMk cId="501050547" sldId="275"/>
            <ac:picMk id="5" creationId="{7EF25249-2850-51F8-5B8C-9F4107D27B6C}"/>
          </ac:picMkLst>
        </pc:picChg>
      </pc:sldChg>
      <pc:sldChg chg="addSp modSp mod">
        <pc:chgData name="Mark Huntly" userId="2f894ec6-1403-4f17-b28b-5f1f7519461e" providerId="ADAL" clId="{28B19D55-2B64-4018-8539-1453B0FDE5DC}" dt="2026-03-19T09:21:44.017" v="1695" actId="1076"/>
        <pc:sldMkLst>
          <pc:docMk/>
          <pc:sldMk cId="3097667551" sldId="276"/>
        </pc:sldMkLst>
        <pc:spChg chg="mod">
          <ac:chgData name="Mark Huntly" userId="2f894ec6-1403-4f17-b28b-5f1f7519461e" providerId="ADAL" clId="{28B19D55-2B64-4018-8539-1453B0FDE5DC}" dt="2026-03-18T17:55:04.341" v="392" actId="20577"/>
          <ac:spMkLst>
            <pc:docMk/>
            <pc:sldMk cId="3097667551" sldId="276"/>
            <ac:spMk id="4" creationId="{B3E64D0A-14D9-C9CE-4813-89B1793A2797}"/>
          </ac:spMkLst>
        </pc:spChg>
        <pc:spChg chg="mod">
          <ac:chgData name="Mark Huntly" userId="2f894ec6-1403-4f17-b28b-5f1f7519461e" providerId="ADAL" clId="{28B19D55-2B64-4018-8539-1453B0FDE5DC}" dt="2026-03-18T18:51:23.982" v="975" actId="20577"/>
          <ac:spMkLst>
            <pc:docMk/>
            <pc:sldMk cId="3097667551" sldId="276"/>
            <ac:spMk id="9" creationId="{082AA6A0-E3F7-8364-00E9-B79DEE98ECCD}"/>
          </ac:spMkLst>
        </pc:spChg>
        <pc:spChg chg="add mod">
          <ac:chgData name="Mark Huntly" userId="2f894ec6-1403-4f17-b28b-5f1f7519461e" providerId="ADAL" clId="{28B19D55-2B64-4018-8539-1453B0FDE5DC}" dt="2026-03-19T09:21:44.017" v="1695" actId="1076"/>
          <ac:spMkLst>
            <pc:docMk/>
            <pc:sldMk cId="3097667551" sldId="276"/>
            <ac:spMk id="10" creationId="{950A1C71-9A0B-2E75-B5EE-05E70620F4DC}"/>
          </ac:spMkLst>
        </pc:spChg>
        <pc:spChg chg="add mod">
          <ac:chgData name="Mark Huntly" userId="2f894ec6-1403-4f17-b28b-5f1f7519461e" providerId="ADAL" clId="{28B19D55-2B64-4018-8539-1453B0FDE5DC}" dt="2026-03-18T18:42:56.807" v="781" actId="208"/>
          <ac:spMkLst>
            <pc:docMk/>
            <pc:sldMk cId="3097667551" sldId="276"/>
            <ac:spMk id="11" creationId="{68FAE1EA-A198-04E9-D662-375099A94D98}"/>
          </ac:spMkLst>
        </pc:spChg>
        <pc:picChg chg="add mod">
          <ac:chgData name="Mark Huntly" userId="2f894ec6-1403-4f17-b28b-5f1f7519461e" providerId="ADAL" clId="{28B19D55-2B64-4018-8539-1453B0FDE5DC}" dt="2026-03-18T18:49:02.316" v="970" actId="1038"/>
          <ac:picMkLst>
            <pc:docMk/>
            <pc:sldMk cId="3097667551" sldId="276"/>
            <ac:picMk id="3" creationId="{63C3B61E-5E82-3E1D-E342-F6F6A9CB74E6}"/>
          </ac:picMkLst>
        </pc:picChg>
        <pc:picChg chg="add mod ord">
          <ac:chgData name="Mark Huntly" userId="2f894ec6-1403-4f17-b28b-5f1f7519461e" providerId="ADAL" clId="{28B19D55-2B64-4018-8539-1453B0FDE5DC}" dt="2026-03-18T18:39:57.920" v="702" actId="1038"/>
          <ac:picMkLst>
            <pc:docMk/>
            <pc:sldMk cId="3097667551" sldId="276"/>
            <ac:picMk id="6" creationId="{9D0D5C51-5A82-5F72-1FF8-C57F2148F5E6}"/>
          </ac:picMkLst>
        </pc:picChg>
        <pc:picChg chg="add mod ord modCrop">
          <ac:chgData name="Mark Huntly" userId="2f894ec6-1403-4f17-b28b-5f1f7519461e" providerId="ADAL" clId="{28B19D55-2B64-4018-8539-1453B0FDE5DC}" dt="2026-03-18T18:42:15.410" v="775" actId="167"/>
          <ac:picMkLst>
            <pc:docMk/>
            <pc:sldMk cId="3097667551" sldId="276"/>
            <ac:picMk id="8" creationId="{5586AF96-E39D-B0BC-92A5-95A3D64D60A1}"/>
          </ac:picMkLst>
        </pc:picChg>
      </pc:sldChg>
      <pc:sldChg chg="delSp modSp mod">
        <pc:chgData name="Mark Huntly" userId="2f894ec6-1403-4f17-b28b-5f1f7519461e" providerId="ADAL" clId="{28B19D55-2B64-4018-8539-1453B0FDE5DC}" dt="2026-03-18T21:37:48.252" v="1693" actId="20577"/>
        <pc:sldMkLst>
          <pc:docMk/>
          <pc:sldMk cId="1251503576" sldId="279"/>
        </pc:sldMkLst>
        <pc:spChg chg="mod">
          <ac:chgData name="Mark Huntly" userId="2f894ec6-1403-4f17-b28b-5f1f7519461e" providerId="ADAL" clId="{28B19D55-2B64-4018-8539-1453B0FDE5DC}" dt="2026-03-18T18:54:36.697" v="992" actId="20577"/>
          <ac:spMkLst>
            <pc:docMk/>
            <pc:sldMk cId="1251503576" sldId="279"/>
            <ac:spMk id="4" creationId="{B0093A86-5EA9-E714-238F-F020E6B721CE}"/>
          </ac:spMkLst>
        </pc:spChg>
        <pc:spChg chg="mod">
          <ac:chgData name="Mark Huntly" userId="2f894ec6-1403-4f17-b28b-5f1f7519461e" providerId="ADAL" clId="{28B19D55-2B64-4018-8539-1453B0FDE5DC}" dt="2026-03-18T21:37:48.252" v="1693" actId="20577"/>
          <ac:spMkLst>
            <pc:docMk/>
            <pc:sldMk cId="1251503576" sldId="279"/>
            <ac:spMk id="9" creationId="{C3C8122B-DCD8-EC75-C87B-9ED1F898B10C}"/>
          </ac:spMkLst>
        </pc:spChg>
        <pc:picChg chg="del">
          <ac:chgData name="Mark Huntly" userId="2f894ec6-1403-4f17-b28b-5f1f7519461e" providerId="ADAL" clId="{28B19D55-2B64-4018-8539-1453B0FDE5DC}" dt="2026-03-18T18:54:40.545" v="993" actId="478"/>
          <ac:picMkLst>
            <pc:docMk/>
            <pc:sldMk cId="1251503576" sldId="279"/>
            <ac:picMk id="5" creationId="{DCD6E195-FD3C-7BCB-6168-1A7E2FDA54B1}"/>
          </ac:picMkLst>
        </pc:picChg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2135512139" sldId="280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357402799" sldId="282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132508313" sldId="285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764516604" sldId="286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559894889" sldId="301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2119413114" sldId="302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3588271771" sldId="303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4058865473" sldId="304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2532198233" sldId="305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3232326261" sldId="306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255948975" sldId="307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718618659" sldId="308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2686996989" sldId="309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841243829" sldId="310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17594240" sldId="311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3220844098" sldId="312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784150285" sldId="313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592084920" sldId="314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742691291" sldId="315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526968734" sldId="316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3950761934" sldId="317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994459290" sldId="318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93873165" sldId="319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4135846208" sldId="320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3936958420" sldId="321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2876689619" sldId="322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766294778" sldId="323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1544551051" sldId="324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4200442459" sldId="325"/>
        </pc:sldMkLst>
      </pc:sldChg>
      <pc:sldChg chg="del">
        <pc:chgData name="Mark Huntly" userId="2f894ec6-1403-4f17-b28b-5f1f7519461e" providerId="ADAL" clId="{28B19D55-2B64-4018-8539-1453B0FDE5DC}" dt="2026-03-18T21:39:26.817" v="1694" actId="47"/>
        <pc:sldMkLst>
          <pc:docMk/>
          <pc:sldMk cId="3330514438" sldId="326"/>
        </pc:sldMkLst>
      </pc:sldChg>
      <pc:sldChg chg="modSp add mod ord">
        <pc:chgData name="Mark Huntly" userId="2f894ec6-1403-4f17-b28b-5f1f7519461e" providerId="ADAL" clId="{28B19D55-2B64-4018-8539-1453B0FDE5DC}" dt="2026-03-18T17:48:46.080" v="311" actId="20577"/>
        <pc:sldMkLst>
          <pc:docMk/>
          <pc:sldMk cId="993418641" sldId="327"/>
        </pc:sldMkLst>
        <pc:spChg chg="mod">
          <ac:chgData name="Mark Huntly" userId="2f894ec6-1403-4f17-b28b-5f1f7519461e" providerId="ADAL" clId="{28B19D55-2B64-4018-8539-1453B0FDE5DC}" dt="2026-03-18T17:48:46.080" v="311" actId="20577"/>
          <ac:spMkLst>
            <pc:docMk/>
            <pc:sldMk cId="993418641" sldId="327"/>
            <ac:spMk id="3" creationId="{8996B2B8-5CB5-3F65-BCEF-42D0F5924A1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B0621-F3DB-65EC-A1A0-3DB288AE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FE0255-57AD-ED27-A6A9-0A00AC0AED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A97A3-4F98-DCD8-138C-C4E2FA5A5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781B8-7A15-756D-8915-279D2F7D17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8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601C4-06CE-1AB5-D182-BE4A8FED9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CA4F7-642F-9981-7A58-E41A9F8E1E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7B3992-2EE5-EC9F-4CB3-51E9C10EC7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97343-65A4-8F6A-CAA1-24C1D88C0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0359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5C5D8-C70C-C091-5BBE-76473074B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BB529E-9E31-E53B-1EDB-DC614BAC5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90F1BD-7A80-BAEC-E727-C38C75C6C4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07C7E-8FE5-3053-C674-C5A0664270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71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A67AB-48C6-F9C2-E0AE-0E28FAFBF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A4F655-5635-FF9F-F648-EF46CDF9E7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B694E8-89D5-2266-4F3D-FF6034D476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D1AC-9105-A2A6-54DD-0CC7DBB9C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33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1A385-C1A3-074D-251D-0D45C30CC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FE302B-7DAD-F1AA-7395-E7CFDB5770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E4B55-B45A-9AE9-6448-5028E6865C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C8977-2F2E-FF10-FC36-135593B66D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5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A795D-F14A-2658-0F27-ED30EE8F7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C61E1A-A71F-7CCE-A1DE-50D5BD851C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73631D-476B-98FD-819F-AAB3136534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E20785-0353-7E27-A43F-CA222F2A43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19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76EC7-BAD2-4225-E7B3-062247BC5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2CD543-5469-FEA9-3117-112DA39EF2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AEFC0D-93F9-2F3F-7F4D-77E7B24FB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7453F1-07CD-392C-B46A-B07D39FEC0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6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E4B0F-3967-361F-7F0A-75A258DA7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8B3339-B894-A98D-261C-3E76130AEF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F7BE34-0288-545F-A2B0-4EBB3AB0D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9DDBC-391C-4F0A-CA3D-A0C85D000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7DEBEB4-0A53-4D6B-A3A8-E3F9C5B0569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121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6E64-98A9-AFD4-63FF-976C55121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C8603A-0E03-9EFD-8810-0AB3BF245F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8027A1-543E-858C-2E3C-0278DDAF8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69E9C0-696A-1E82-99A7-4CC61EEEF9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01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D5518-D589-8180-E577-0B2C8ACC8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AAF9AA-A632-51BA-019A-4FA44D59BD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D7566-AF6B-17DD-44F3-76439B5438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EF84C3-DD28-C786-8812-53F865B254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3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openxmlformats.org/officeDocument/2006/relationships/hyperlink" Target="mailto:50@cAzur3User" TargetMode="Externa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F74478-4DDF-26C3-ACBF-8B87D9606097}"/>
              </a:ext>
            </a:extLst>
          </p:cNvPr>
          <p:cNvSpPr txBox="1"/>
          <p:nvPr/>
        </p:nvSpPr>
        <p:spPr>
          <a:xfrm>
            <a:off x="2644254" y="1942810"/>
            <a:ext cx="6977418" cy="1882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Cloud Technologies –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6000" dirty="0">
                <a:solidFill>
                  <a:prstClr val="white"/>
                </a:solidFill>
                <a:latin typeface="Calibri" panose="020F0502020204030204"/>
              </a:rPr>
              <a:t>Docker Setup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Docker Playground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2224438" cy="3575934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dirty="0"/>
              <a:t>If you just want to play then try the Docker Playground</a:t>
            </a:r>
          </a:p>
          <a:p>
            <a:pPr>
              <a:spcBef>
                <a:spcPct val="0"/>
              </a:spcBef>
              <a:buClrTx/>
              <a:buSzTx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6C21EC-3FF8-C8C8-9B46-465C7F697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657" y="1381800"/>
            <a:ext cx="9413899" cy="5350718"/>
          </a:xfrm>
          <a:prstGeom prst="rect">
            <a:avLst/>
          </a:prstGeom>
          <a:solidFill>
            <a:schemeClr val="bg2"/>
          </a:solidFill>
        </p:spPr>
      </p:pic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7B18A-EA7C-80F5-5E83-58BE48D2D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8E7FE3-8F88-C138-C1B4-61F1A99BB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Installing Docker on Windows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6FF36C-D965-A876-2C37-86250C13D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232440"/>
          </a:xfrm>
        </p:spPr>
        <p:txBody>
          <a:bodyPr>
            <a:normAutofit lnSpcReduction="10000"/>
          </a:bodyPr>
          <a:lstStyle/>
          <a:p>
            <a:r>
              <a:rPr lang="en-GB" sz="2400" b="1" u="sng" dirty="0"/>
              <a:t>INSTALLING DOCKER ON WINDOWS</a:t>
            </a:r>
            <a:br>
              <a:rPr lang="en-GB" sz="2400" b="1" u="sng" dirty="0"/>
            </a:br>
            <a:endParaRPr lang="en-GB" sz="2400" b="1" u="sng" dirty="0"/>
          </a:p>
          <a:p>
            <a:r>
              <a:rPr lang="en-GB" sz="2400" b="1" u="sng" dirty="0"/>
              <a:t>Install on WSL2 if you can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https://learnk8s.io/blog/installing-docker-and-kubernetes-on-windows/</a:t>
            </a:r>
          </a:p>
          <a:p>
            <a:endParaRPr lang="en-GB" sz="1200" dirty="0"/>
          </a:p>
          <a:p>
            <a:r>
              <a:rPr lang="en-GB" sz="2400" dirty="0"/>
              <a:t>Also check out the link</a:t>
            </a:r>
            <a:br>
              <a:rPr lang="en-GB" sz="2400" dirty="0">
                <a:solidFill>
                  <a:srgbClr val="FF0000"/>
                </a:solidFill>
              </a:rPr>
            </a:br>
            <a:r>
              <a:rPr lang="en-GB" sz="2400" dirty="0"/>
              <a:t>https://docs.docker.com/desktop/windows/wsl/</a:t>
            </a:r>
          </a:p>
          <a:p>
            <a:endParaRPr lang="en-GB" sz="1200" dirty="0">
              <a:solidFill>
                <a:srgbClr val="FF0000"/>
              </a:solidFill>
            </a:endParaRPr>
          </a:p>
          <a:p>
            <a:r>
              <a:rPr lang="en-GB" sz="2400" dirty="0"/>
              <a:t>Note 1: You can open a Command Window using “</a:t>
            </a:r>
            <a:r>
              <a:rPr lang="en-GB" sz="2400" dirty="0" err="1"/>
              <a:t>cmd</a:t>
            </a:r>
            <a:r>
              <a:rPr lang="en-GB" sz="2400" dirty="0"/>
              <a:t>” in search box</a:t>
            </a:r>
          </a:p>
          <a:p>
            <a:r>
              <a:rPr lang="en-GB" sz="2400" dirty="0"/>
              <a:t>Note 2: Remember you can copy then Right Mouse Click to paste commands into the Command Window</a:t>
            </a:r>
          </a:p>
        </p:txBody>
      </p:sp>
    </p:spTree>
    <p:extLst>
      <p:ext uri="{BB962C8B-B14F-4D97-AF65-F5344CB8AC3E}">
        <p14:creationId xmlns:p14="http://schemas.microsoft.com/office/powerpoint/2010/main" val="3804189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9354E-C2E2-13DE-52C7-6E0B9A986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DB8046-87ED-4EEF-6E4E-A8A281C99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Docker Hub – Image Repository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2EBCCA-D51E-4419-C3BE-23711C4C5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2495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For Windows OS, Docker runs on top of Hyper-V or Windows Subsystem for Linux (WSL)</a:t>
            </a:r>
          </a:p>
          <a:p>
            <a:pPr lvl="1"/>
            <a:r>
              <a:rPr lang="en-GB" dirty="0"/>
              <a:t>Use the WSL2 based engine if you can</a:t>
            </a:r>
          </a:p>
          <a:p>
            <a:pPr lvl="1"/>
            <a:r>
              <a:rPr lang="en-GB" dirty="0"/>
              <a:t>The Hyper-V option creates Boot2Docker virtual machine locally on your Windows machine</a:t>
            </a:r>
          </a:p>
          <a:p>
            <a:pPr lvl="1"/>
            <a:r>
              <a:rPr lang="en-GB" dirty="0"/>
              <a:t>You can switch between Windows and Linux Containers, which toggles the daemon (Linux or Windows) the Docker CLI talks to. </a:t>
            </a:r>
            <a:r>
              <a:rPr lang="en-GB" dirty="0">
                <a:solidFill>
                  <a:srgbClr val="FF0000"/>
                </a:solidFill>
              </a:rPr>
              <a:t>We will use Linux (the default)</a:t>
            </a:r>
            <a:r>
              <a:rPr lang="en-GB" dirty="0"/>
              <a:t>.</a:t>
            </a:r>
          </a:p>
          <a:p>
            <a:pPr lvl="2"/>
            <a:r>
              <a:rPr lang="en-GB" b="1" dirty="0"/>
              <a:t>Windows containers run Window OS images and Linux containers run Linux OS images</a:t>
            </a:r>
          </a:p>
          <a:p>
            <a:r>
              <a:rPr lang="en-GB" dirty="0"/>
              <a:t>Install Docker for Windows if you have not already done so</a:t>
            </a:r>
          </a:p>
          <a:p>
            <a:pPr lvl="1"/>
            <a:r>
              <a:rPr lang="en-GB" dirty="0"/>
              <a:t>Default to using Linux</a:t>
            </a:r>
          </a:p>
          <a:p>
            <a:pPr lvl="1"/>
            <a:r>
              <a:rPr lang="en-GB" dirty="0"/>
              <a:t>Register to obtain a </a:t>
            </a:r>
            <a:r>
              <a:rPr lang="en-GB" b="1" dirty="0"/>
              <a:t>Docker Id </a:t>
            </a:r>
            <a:br>
              <a:rPr lang="en-GB" b="1" dirty="0"/>
            </a:br>
            <a:r>
              <a:rPr lang="en-GB" dirty="0"/>
              <a:t>and </a:t>
            </a:r>
            <a:r>
              <a:rPr lang="en-GB" b="1" dirty="0"/>
              <a:t>password</a:t>
            </a:r>
            <a:br>
              <a:rPr lang="en-GB" dirty="0"/>
            </a:br>
            <a:r>
              <a:rPr lang="en-GB" dirty="0"/>
              <a:t>You will need this later to start Docker</a:t>
            </a:r>
          </a:p>
          <a:p>
            <a:r>
              <a:rPr lang="en-GB" dirty="0">
                <a:solidFill>
                  <a:srgbClr val="FF0000"/>
                </a:solidFill>
              </a:rPr>
              <a:t>Open command window and type in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Docker commands </a:t>
            </a:r>
            <a:r>
              <a:rPr lang="en-GB" dirty="0"/>
              <a:t>e.g.</a:t>
            </a:r>
            <a:br>
              <a:rPr lang="en-GB" dirty="0"/>
            </a:br>
            <a:r>
              <a:rPr lang="en-GB" i="1" dirty="0"/>
              <a:t>docker  -- version</a:t>
            </a:r>
            <a:endParaRPr lang="en-GB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CED89-D3F7-3B02-0B6A-CFA046F2E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320" y="3109826"/>
            <a:ext cx="2639797" cy="257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200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D1CAB-844F-7E2C-5080-093CE7506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D573B7D-53EA-DEF1-1865-77EBA8C5BA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17183" y="125644"/>
            <a:ext cx="8729534" cy="651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013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BBBEF-A989-A30D-3C01-43CBD5D3A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2ED632-70A8-859D-23F2-B17B36983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Docker and WSL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1C69D9A-1FDC-378D-8AA6-17D67D38A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7"/>
            <a:ext cx="3159083" cy="419303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Docker for Windows and WSL can be used together without any problems</a:t>
            </a:r>
          </a:p>
          <a:p>
            <a:pPr lvl="1"/>
            <a:r>
              <a:rPr lang="en-GB" dirty="0"/>
              <a:t>Ensure you install Docker using the WSL2 based engine </a:t>
            </a:r>
          </a:p>
          <a:p>
            <a:r>
              <a:rPr lang="en-GB" dirty="0"/>
              <a:t>Edit files in Windows and use the docker commands in either a WSL Window or in a Command Window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6F6823-1918-6B04-0D7C-07117E85F9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5324" y="1369215"/>
            <a:ext cx="8699746" cy="456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229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34F0D-CDCF-26FD-8CBF-95C9D19E5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883F14-AFF6-E81C-53E8-71E2E1F44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Warning: Docker for Windows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72E5976-6CA3-8354-1290-654B7EC9E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525374"/>
            <a:ext cx="11481848" cy="4493288"/>
          </a:xfrm>
        </p:spPr>
        <p:txBody>
          <a:bodyPr>
            <a:normAutofit/>
          </a:bodyPr>
          <a:lstStyle/>
          <a:p>
            <a:r>
              <a:rPr lang="en-GB" dirty="0"/>
              <a:t>Note: You may see the following warning: </a:t>
            </a:r>
          </a:p>
          <a:p>
            <a:pPr marL="0" indent="0" algn="ctr">
              <a:buNone/>
            </a:pPr>
            <a:r>
              <a:rPr lang="en-GB" b="1" dirty="0"/>
              <a:t>“</a:t>
            </a:r>
            <a:r>
              <a:rPr lang="en-GB" b="1" i="1" dirty="0"/>
              <a:t>You are building a Docker image from Windows against a non-Windows Docker host.</a:t>
            </a:r>
            <a:r>
              <a:rPr lang="en-GB" b="1" dirty="0"/>
              <a:t>”</a:t>
            </a:r>
          </a:p>
          <a:p>
            <a:r>
              <a:rPr lang="en-GB" dirty="0"/>
              <a:t>This indicates that the Windows file system does not have an option to mark a file as 'executable'. Therefore, building a Linux image from a Windows machine would therefore break the image if a file has to be marked executable.</a:t>
            </a:r>
          </a:p>
          <a:p>
            <a:pPr lvl="1"/>
            <a:r>
              <a:rPr lang="en-GB" dirty="0"/>
              <a:t>Files are marked executable by default when building from a windows client</a:t>
            </a:r>
          </a:p>
          <a:p>
            <a:endParaRPr lang="en-GB" sz="1200" dirty="0"/>
          </a:p>
          <a:p>
            <a:r>
              <a:rPr lang="en-GB" b="1" u="sng" dirty="0"/>
              <a:t>We can ignore this warning</a:t>
            </a:r>
          </a:p>
        </p:txBody>
      </p:sp>
    </p:spTree>
    <p:extLst>
      <p:ext uri="{BB962C8B-B14F-4D97-AF65-F5344CB8AC3E}">
        <p14:creationId xmlns:p14="http://schemas.microsoft.com/office/powerpoint/2010/main" val="2854239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22010-684C-CECE-DD1F-9AE82F8BA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6CE076-AE9B-8BA9-16A4-BA306E8F8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Install Docker for Linux (Unix)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FA440-4FA3-257D-1FCF-143DF26D3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13015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See install from repository in  https://docs.docker.com/install/linux/docker-ce/ubuntu/</a:t>
            </a:r>
          </a:p>
          <a:p>
            <a:endParaRPr lang="en-GB" sz="900" dirty="0"/>
          </a:p>
          <a:p>
            <a:r>
              <a:rPr lang="en-GB" sz="2600" dirty="0"/>
              <a:t>See install of docker-compose in</a:t>
            </a:r>
          </a:p>
          <a:p>
            <a:pPr marL="457200" lvl="1" indent="0">
              <a:buNone/>
            </a:pPr>
            <a:r>
              <a:rPr lang="en-GB" dirty="0"/>
              <a:t>https://docs.docker.com/compose/install/</a:t>
            </a:r>
          </a:p>
          <a:p>
            <a:pPr marL="0" indent="0" algn="ctr">
              <a:buNone/>
            </a:pPr>
            <a:r>
              <a:rPr lang="en-GB" sz="2400" b="1" i="1" dirty="0" err="1"/>
              <a:t>sudo</a:t>
            </a:r>
            <a:r>
              <a:rPr lang="en-GB" sz="2400" b="1" i="1" dirty="0"/>
              <a:t> curl -L "https://github.com/docker/compose/releases/download......</a:t>
            </a:r>
            <a:br>
              <a:rPr lang="en-GB" sz="2400" b="1" i="1" dirty="0"/>
            </a:br>
            <a:r>
              <a:rPr lang="en-GB" sz="2400" b="1" i="1" dirty="0" err="1"/>
              <a:t>sudo</a:t>
            </a:r>
            <a:r>
              <a:rPr lang="en-GB" sz="2400" b="1" i="1" dirty="0"/>
              <a:t> </a:t>
            </a:r>
            <a:r>
              <a:rPr lang="en-GB" sz="2400" b="1" i="1" dirty="0" err="1"/>
              <a:t>chmod</a:t>
            </a:r>
            <a:r>
              <a:rPr lang="en-GB" sz="2400" b="1" i="1" dirty="0"/>
              <a:t> +x /</a:t>
            </a:r>
            <a:r>
              <a:rPr lang="en-GB" sz="2400" b="1" i="1" dirty="0" err="1"/>
              <a:t>usr</a:t>
            </a:r>
            <a:r>
              <a:rPr lang="en-GB" sz="2400" b="1" i="1" dirty="0"/>
              <a:t>/local/bin/docker-compose</a:t>
            </a:r>
          </a:p>
          <a:p>
            <a:pPr marL="0" indent="0">
              <a:buNone/>
            </a:pPr>
            <a:endParaRPr lang="en-GB" sz="1100" dirty="0"/>
          </a:p>
          <a:p>
            <a:r>
              <a:rPr lang="en-GB" sz="2400" dirty="0"/>
              <a:t>Also see https://computingforgeeks.com/how-to-install-minikube-on-ubuntu-18-04/</a:t>
            </a:r>
          </a:p>
          <a:p>
            <a:endParaRPr lang="en-GB" sz="1000" dirty="0"/>
          </a:p>
          <a:p>
            <a:r>
              <a:rPr lang="en-GB" dirty="0"/>
              <a:t>NOTE: Out of interest, here is how to install </a:t>
            </a:r>
            <a:r>
              <a:rPr lang="en-GB" dirty="0" err="1"/>
              <a:t>VSCode</a:t>
            </a:r>
            <a:r>
              <a:rPr lang="en-GB" dirty="0"/>
              <a:t> on Linux</a:t>
            </a:r>
          </a:p>
          <a:p>
            <a:pPr marL="457200" lvl="1" indent="0">
              <a:buNone/>
            </a:pPr>
            <a:r>
              <a:rPr lang="en-GB" b="1" dirty="0"/>
              <a:t>https://code.visualstudio.com/docs/setup/linux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0C9FEA-5708-0E8E-B8FD-EA7855645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65" y="5738640"/>
            <a:ext cx="3749365" cy="104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94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E70AA-3AAA-5DFA-A559-38FD16026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471B91C2-1C82-9838-3311-715F50351D36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0B4260-0687-7B34-6B48-1DD619222BDD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96B2B8-5CB5-3F65-BCEF-42D0F5924A15}"/>
              </a:ext>
            </a:extLst>
          </p:cNvPr>
          <p:cNvSpPr txBox="1"/>
          <p:nvPr/>
        </p:nvSpPr>
        <p:spPr>
          <a:xfrm>
            <a:off x="893460" y="1942810"/>
            <a:ext cx="9981618" cy="271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Setup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this Once after installing Docker</a:t>
            </a:r>
          </a:p>
        </p:txBody>
      </p:sp>
    </p:spTree>
    <p:extLst>
      <p:ext uri="{BB962C8B-B14F-4D97-AF65-F5344CB8AC3E}">
        <p14:creationId xmlns:p14="http://schemas.microsoft.com/office/powerpoint/2010/main" val="993418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B14B1-3885-21AE-D041-C65F9DC76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CBAFED-C11F-1BBC-DA18-2BEA1238F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Docker Info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F4E577C-5C4F-6ABB-D81E-DAF0D9C4B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493288"/>
          </a:xfrm>
        </p:spPr>
        <p:txBody>
          <a:bodyPr>
            <a:normAutofit/>
          </a:bodyPr>
          <a:lstStyle/>
          <a:p>
            <a:r>
              <a:rPr lang="en-GB" dirty="0"/>
              <a:t>In a command prompt window</a:t>
            </a:r>
          </a:p>
          <a:p>
            <a:pPr lvl="1"/>
            <a:r>
              <a:rPr lang="en-GB" sz="2800" dirty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i="1" dirty="0"/>
              <a:t>docker info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02C402B-34FA-B89E-33C5-B7BAFA1385DB}"/>
              </a:ext>
            </a:extLst>
          </p:cNvPr>
          <p:cNvSpPr/>
          <p:nvPr/>
        </p:nvSpPr>
        <p:spPr bwMode="auto">
          <a:xfrm>
            <a:off x="933651" y="3378394"/>
            <a:ext cx="3722111" cy="2108006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90F0767-5E7C-CD59-AE74-1436F4318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9133" y="4468838"/>
            <a:ext cx="2877561" cy="10425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B663307-79E4-B14B-95ED-5151E09063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9133" y="2481075"/>
            <a:ext cx="2456901" cy="159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044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486F3-6AF3-96D2-DFB5-F209026A7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F25249-2850-51F8-5B8C-9F4107D27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1518" y="4670844"/>
            <a:ext cx="5997622" cy="2117387"/>
          </a:xfrm>
          <a:prstGeom prst="rect">
            <a:avLst/>
          </a:prstGeom>
          <a:solidFill>
            <a:schemeClr val="bg2"/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1D53078-7EB7-4D2A-36FC-A8BAC7791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Warning: Docker for Windows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6E8E90-7196-66A6-52EF-57E6DE6CA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497" y="1330034"/>
            <a:ext cx="11573284" cy="4493288"/>
          </a:xfrm>
        </p:spPr>
        <p:txBody>
          <a:bodyPr>
            <a:normAutofit/>
          </a:bodyPr>
          <a:lstStyle/>
          <a:p>
            <a:r>
              <a:rPr lang="en-GB" sz="2400" dirty="0"/>
              <a:t>If you are getting permission issues this might be because of a clash between Windows and Unix permission handling</a:t>
            </a:r>
          </a:p>
          <a:p>
            <a:r>
              <a:rPr lang="en-GB" sz="2400" dirty="0"/>
              <a:t>For example, you will see this if you run docker in WSL and the container attempts to create a directory within Windows e.g. If directory you are using in WSL is a Windows directory</a:t>
            </a:r>
          </a:p>
          <a:p>
            <a:pPr lvl="1"/>
            <a:r>
              <a:rPr lang="en-GB" dirty="0"/>
              <a:t>you often want to do so that you can edit the files using Windows applications such as Visual Studio</a:t>
            </a:r>
          </a:p>
          <a:p>
            <a:r>
              <a:rPr lang="en-GB" sz="2400" dirty="0"/>
              <a:t>The solution is to run docker from a Command Prompt rather than within WSL.</a:t>
            </a:r>
          </a:p>
          <a:p>
            <a:pPr lvl="1"/>
            <a:r>
              <a:rPr lang="en-GB" dirty="0"/>
              <a:t>Note: once the permissions issue is fixed you may then be able to use docker from WSL</a:t>
            </a:r>
          </a:p>
        </p:txBody>
      </p:sp>
    </p:spTree>
    <p:extLst>
      <p:ext uri="{BB962C8B-B14F-4D97-AF65-F5344CB8AC3E}">
        <p14:creationId xmlns:p14="http://schemas.microsoft.com/office/powerpoint/2010/main" val="501050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6ED36-3A65-9249-1EB1-E4360F24F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mputer screen with a blue line&#10;&#10;AI-generated content may be incorrect.">
            <a:extLst>
              <a:ext uri="{FF2B5EF4-FFF2-40B4-BE49-F238E27FC236}">
                <a16:creationId xmlns:a16="http://schemas.microsoft.com/office/drawing/2014/main" id="{5586AF96-E39D-B0BC-92A5-95A3D64D60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569" t="416"/>
          <a:stretch>
            <a:fillRect/>
          </a:stretch>
        </p:blipFill>
        <p:spPr>
          <a:xfrm>
            <a:off x="2533796" y="4534237"/>
            <a:ext cx="545753" cy="524287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D0D5C51-5A82-5F72-1FF8-C57F2148F5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09245" y="2695971"/>
            <a:ext cx="2678416" cy="296809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3E64D0A-14D9-C9CE-4813-89B1793A2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VM Lab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82AA6A0-E3F7-8364-00E9-B79DEE98E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18428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will be using a lab VM.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Accept the invitation in the email and click on </a:t>
            </a:r>
            <a:r>
              <a:rPr lang="en-GB" b="1" i="1" dirty="0"/>
              <a:t>register for the lab</a:t>
            </a:r>
          </a:p>
          <a:p>
            <a:pPr marL="914400" lvl="1" indent="-457200">
              <a:buFont typeface="+mj-lt"/>
              <a:buAutoNum type="arabicPeriod"/>
            </a:pPr>
            <a:endParaRPr lang="en-GB" b="1" i="1" dirty="0"/>
          </a:p>
          <a:p>
            <a:pPr marL="914400" lvl="1" indent="-457200">
              <a:buFont typeface="+mj-lt"/>
              <a:buAutoNum type="arabicPeriod"/>
            </a:pPr>
            <a:endParaRPr lang="en-GB" b="1" i="1" dirty="0"/>
          </a:p>
          <a:p>
            <a:pPr marL="914400" lvl="1" indent="-457200">
              <a:buFont typeface="+mj-lt"/>
              <a:buAutoNum type="arabicPeriod"/>
            </a:pPr>
            <a:endParaRPr lang="en-GB" b="1" i="1" dirty="0"/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Once redirected to the browser choose </a:t>
            </a:r>
            <a:r>
              <a:rPr lang="en-GB" b="1" i="1" dirty="0"/>
              <a:t>MHOct25LinuxDocker lab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Click the slider to activate the VM lab (this may be slow)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Once the       symbol is blue, click it and choose </a:t>
            </a:r>
            <a:r>
              <a:rPr lang="en-GB" b="1" i="1" dirty="0"/>
              <a:t>connect via RDP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Save the download and then click on it to open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To login username will be </a:t>
            </a:r>
            <a:r>
              <a:rPr lang="en-GB" b="1" i="1" dirty="0" err="1"/>
              <a:t>soac</a:t>
            </a:r>
            <a:r>
              <a:rPr lang="en-GB" b="1" i="1" dirty="0"/>
              <a:t>-azure </a:t>
            </a:r>
            <a:r>
              <a:rPr lang="en-GB" dirty="0"/>
              <a:t>and password will be</a:t>
            </a:r>
          </a:p>
          <a:p>
            <a:pPr marL="1371600" lvl="3" indent="0">
              <a:buNone/>
            </a:pPr>
            <a:r>
              <a:rPr lang="en-GB" sz="2400" b="1" dirty="0">
                <a:solidFill>
                  <a:srgbClr val="0563C1"/>
                </a:solidFill>
                <a:hlinkClick r:id="rId5" tooltip="mailto:50@cazur3us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50</a:t>
            </a:r>
            <a:r>
              <a:rPr lang="en-GB" sz="2400" b="1" dirty="0">
                <a:hlinkClick r:id="rId5" tooltip="mailto:50@cazur3us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@cAzur3User</a:t>
            </a:r>
            <a:r>
              <a:rPr lang="en-GB" sz="2400" b="1" dirty="0"/>
              <a:t>!</a:t>
            </a:r>
          </a:p>
          <a:p>
            <a:endParaRPr lang="en-GB" altLang="en-US" sz="1800" dirty="0"/>
          </a:p>
        </p:txBody>
      </p:sp>
      <p:pic>
        <p:nvPicPr>
          <p:cNvPr id="3" name="Picture 2" descr="A black and white text&#10;&#10;AI-generated content may be incorrect.">
            <a:extLst>
              <a:ext uri="{FF2B5EF4-FFF2-40B4-BE49-F238E27FC236}">
                <a16:creationId xmlns:a16="http://schemas.microsoft.com/office/drawing/2014/main" id="{63C3B61E-5E82-3E1D-E342-F6F6A9CB74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7011" y="2564954"/>
            <a:ext cx="4348635" cy="1160155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950A1C71-9A0B-2E75-B5EE-05E70620F4DC}"/>
              </a:ext>
            </a:extLst>
          </p:cNvPr>
          <p:cNvSpPr/>
          <p:nvPr/>
        </p:nvSpPr>
        <p:spPr>
          <a:xfrm>
            <a:off x="8430837" y="39377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8FAE1EA-A198-04E9-D662-375099A94D98}"/>
              </a:ext>
            </a:extLst>
          </p:cNvPr>
          <p:cNvSpPr/>
          <p:nvPr/>
        </p:nvSpPr>
        <p:spPr>
          <a:xfrm>
            <a:off x="9576769" y="5004769"/>
            <a:ext cx="893460" cy="4257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667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9544B0-4A5E-6616-FF82-BFB3D0479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093A86-5EA9-E714-238F-F020E6B72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dirty="0"/>
              <a:t>Installing Docker</a:t>
            </a:r>
            <a:endParaRPr lang="en-GB" sz="48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C8122B-DCD8-EC75-C87B-9ED1F898B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75561" cy="462822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Download the script file on Moodle under the </a:t>
            </a:r>
            <a:r>
              <a:rPr lang="en-GB" sz="2400" b="1" dirty="0"/>
              <a:t>Tutorials and Exercises </a:t>
            </a:r>
            <a:r>
              <a:rPr lang="en-GB" sz="2400" dirty="0"/>
              <a:t>tab.</a:t>
            </a:r>
          </a:p>
          <a:p>
            <a:pPr lvl="1"/>
            <a:r>
              <a:rPr lang="en-GB" sz="2000" dirty="0"/>
              <a:t>The best way to do this is to open Moodle in a browser inside your lab and download it directly.</a:t>
            </a:r>
          </a:p>
          <a:p>
            <a:pPr lvl="1"/>
            <a:r>
              <a:rPr lang="en-GB" sz="2000" dirty="0"/>
              <a:t>It may be necessary to install a browser. This can be done by: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Open a terminal window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Run the command </a:t>
            </a:r>
            <a:r>
              <a:rPr lang="en-GB" sz="2000" b="1" i="1" dirty="0" err="1"/>
              <a:t>sudo</a:t>
            </a:r>
            <a:r>
              <a:rPr lang="en-GB" sz="2000" b="1" i="1" dirty="0"/>
              <a:t> apt update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Run the command </a:t>
            </a:r>
            <a:r>
              <a:rPr lang="en-GB" sz="2000" b="1" i="1" dirty="0" err="1"/>
              <a:t>sudo</a:t>
            </a:r>
            <a:r>
              <a:rPr lang="en-GB" sz="2000" b="1" i="1" dirty="0"/>
              <a:t> apt install </a:t>
            </a:r>
            <a:r>
              <a:rPr lang="en-GB" sz="2000" b="1" i="1" dirty="0" err="1"/>
              <a:t>firefox</a:t>
            </a:r>
            <a:endParaRPr lang="en-GB" sz="2000" b="1" i="1" dirty="0"/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Go to the top left hand corner of the window and click </a:t>
            </a:r>
            <a:r>
              <a:rPr lang="en-GB" sz="2000" b="1" i="1" dirty="0"/>
              <a:t>Applications → Internet → Firefox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In your terminal run the command </a:t>
            </a:r>
            <a:r>
              <a:rPr lang="en-GB" sz="2400" b="1" i="1" dirty="0"/>
              <a:t>bash ./Downloads/installation.sh -y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Run the command </a:t>
            </a:r>
            <a:r>
              <a:rPr lang="en-GB" sz="2400" b="1" i="1" dirty="0" err="1"/>
              <a:t>mkdir</a:t>
            </a:r>
            <a:r>
              <a:rPr lang="en-GB" sz="2400" b="1" i="1" dirty="0"/>
              <a:t> opt </a:t>
            </a:r>
            <a:r>
              <a:rPr lang="en-GB" sz="2400" dirty="0"/>
              <a:t>then the command </a:t>
            </a:r>
            <a:r>
              <a:rPr lang="en-GB" sz="2400" b="1" i="1" dirty="0"/>
              <a:t>cd opt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Run the command </a:t>
            </a:r>
            <a:r>
              <a:rPr lang="en-GB" sz="2400" b="1" i="1" dirty="0"/>
              <a:t>docker –version </a:t>
            </a:r>
            <a:r>
              <a:rPr lang="en-GB" sz="2400" dirty="0"/>
              <a:t>(if you get a Docker version then Docker had installed successfully)</a:t>
            </a:r>
            <a:endParaRPr lang="en-GB" sz="2400" b="1" i="1" dirty="0"/>
          </a:p>
        </p:txBody>
      </p:sp>
    </p:spTree>
    <p:extLst>
      <p:ext uri="{BB962C8B-B14F-4D97-AF65-F5344CB8AC3E}">
        <p14:creationId xmlns:p14="http://schemas.microsoft.com/office/powerpoint/2010/main" val="125150357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892</Words>
  <Application>Microsoft Office PowerPoint</Application>
  <PresentationFormat>Widescreen</PresentationFormat>
  <Paragraphs>101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Docker Playground</vt:lpstr>
      <vt:lpstr>Installing Docker on Windows</vt:lpstr>
      <vt:lpstr>Docker Hub – Image Repository</vt:lpstr>
      <vt:lpstr>PowerPoint Presentation</vt:lpstr>
      <vt:lpstr>Docker and WSL</vt:lpstr>
      <vt:lpstr>Warning: Docker for Windows</vt:lpstr>
      <vt:lpstr>Install Docker for Linux (Unix)</vt:lpstr>
      <vt:lpstr>PowerPoint Presentation</vt:lpstr>
      <vt:lpstr>Docker Info</vt:lpstr>
      <vt:lpstr>Warning: Docker for Windows</vt:lpstr>
      <vt:lpstr>VM Lab</vt:lpstr>
      <vt:lpstr>Installing Docker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21</cp:revision>
  <dcterms:created xsi:type="dcterms:W3CDTF">2021-03-09T15:35:42Z</dcterms:created>
  <dcterms:modified xsi:type="dcterms:W3CDTF">2026-03-19T09:21:52Z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