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1pPr>
    <a:lvl2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2pPr>
    <a:lvl3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3pPr>
    <a:lvl4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4pPr>
    <a:lvl5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5pPr>
    <a:lvl6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6pPr>
    <a:lvl7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7pPr>
    <a:lvl8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8pPr>
    <a:lvl9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24673-6449-0373-4E7B-91BE87B559E1}" v="17" dt="2025-11-01T13:52:17.382"/>
    <p1510:client id="{77BED5E7-6929-6AA9-4496-26D964968DD8}" v="193" dt="2025-11-01T13:41:26.060"/>
    <p1510:client id="{8DFA23F2-6606-3244-44BE-47938AC8FABE}" v="3" dt="2025-11-01T13:34:26.272"/>
    <p1510:client id="{9B641B0A-C1DB-C8F0-F82F-0E126178AEB9}" v="19" dt="2025-11-01T13:31:57.725"/>
    <p1510:client id="{E78675EB-1F6D-715B-6E2F-1451E9081B3E}" v="42" dt="2025-11-01T14:27:14.974"/>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CAECDF"/>
          </a:solidFill>
        </a:fill>
      </a:tcStyle>
    </a:wholeTbl>
    <a:band2H>
      <a:tcTxStyle/>
      <a:tcStyle>
        <a:tcBdr/>
        <a:fill>
          <a:solidFill>
            <a:srgbClr val="E6F5F0"/>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1"/>
          </a:solidFill>
        </a:fill>
      </a:tcStyle>
    </a:firstRow>
  </a:tblStyle>
  <a:tblStyle styleId="{C7B018BB-80A7-4F77-B60F-C8B233D01FF8}"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3">
              <a:lumOff val="44000"/>
            </a:schemeClr>
          </a:solidFill>
        </a:fill>
      </a:tcStyle>
    </a:firstRow>
  </a:tblStyle>
  <a:tblStyle styleId="{EEE7283C-3CF3-47DC-8721-378D4A62B228}"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EADBE4"/>
          </a:solidFill>
        </a:fill>
      </a:tcStyle>
    </a:wholeTbl>
    <a:band2H>
      <a:tcTxStyle/>
      <a:tcStyle>
        <a:tcBdr/>
        <a:fill>
          <a:solidFill>
            <a:srgbClr val="F5EEF2"/>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chemeClr val="accent6"/>
          </a:solidFill>
        </a:fill>
      </a:tcStyle>
    </a:firstRow>
  </a:tblStyle>
  <a:tblStyle styleId="{CF821DB8-F4EB-4A41-A1BA-3FCAFE7338EE}" styleName="">
    <a:tblBg/>
    <a:wholeTbl>
      <a:tcTxStyle b="off" i="off">
        <a:fontRef idx="major">
          <a:srgbClr val="005088"/>
        </a:fontRef>
        <a:srgbClr val="005088"/>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8ED"/>
          </a:solidFill>
        </a:fill>
      </a:tcStyle>
    </a:wholeTbl>
    <a:band2H>
      <a:tcTxStyle/>
      <a:tcStyle>
        <a:tcBdr/>
        <a:fill>
          <a:solidFill>
            <a:srgbClr val="F3F0DF"/>
          </a:solidFill>
        </a:fill>
      </a:tcStyle>
    </a:band2H>
    <a:firstCol>
      <a:tcTxStyle b="on" i="off">
        <a:fontRef idx="major">
          <a:srgbClr val="F3F0DF"/>
        </a:fontRef>
        <a:srgbClr val="F3F0D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5088"/>
        </a:fontRef>
        <a:srgbClr val="005088"/>
      </a:tcTxStyle>
      <a:tcStyle>
        <a:tcBdr>
          <a:left>
            <a:ln w="12700" cap="flat">
              <a:noFill/>
              <a:miter lim="400000"/>
            </a:ln>
          </a:left>
          <a:right>
            <a:ln w="12700" cap="flat">
              <a:noFill/>
              <a:miter lim="400000"/>
            </a:ln>
          </a:right>
          <a:top>
            <a:ln w="50800" cap="flat">
              <a:solidFill>
                <a:srgbClr val="005088"/>
              </a:solidFill>
              <a:prstDash val="solid"/>
              <a:round/>
            </a:ln>
          </a:top>
          <a:bottom>
            <a:ln w="25400" cap="flat">
              <a:solidFill>
                <a:srgbClr val="005088"/>
              </a:solidFill>
              <a:prstDash val="solid"/>
              <a:round/>
            </a:ln>
          </a:bottom>
          <a:insideH>
            <a:ln w="12700" cap="flat">
              <a:noFill/>
              <a:miter lim="400000"/>
            </a:ln>
          </a:insideH>
          <a:insideV>
            <a:ln w="12700" cap="flat">
              <a:noFill/>
              <a:miter lim="400000"/>
            </a:ln>
          </a:insideV>
        </a:tcBdr>
        <a:fill>
          <a:solidFill>
            <a:srgbClr val="F3F0DF"/>
          </a:solidFill>
        </a:fill>
      </a:tcStyle>
    </a:lastRow>
    <a:firstRow>
      <a:tcTxStyle b="on" i="off">
        <a:fontRef idx="major">
          <a:srgbClr val="F3F0DF"/>
        </a:fontRef>
        <a:srgbClr val="F3F0DF"/>
      </a:tcTxStyle>
      <a:tcStyle>
        <a:tcBdr>
          <a:left>
            <a:ln w="12700" cap="flat">
              <a:noFill/>
              <a:miter lim="400000"/>
            </a:ln>
          </a:left>
          <a:right>
            <a:ln w="12700" cap="flat">
              <a:noFill/>
              <a:miter lim="400000"/>
            </a:ln>
          </a:right>
          <a:top>
            <a:ln w="25400" cap="flat">
              <a:solidFill>
                <a:srgbClr val="005088"/>
              </a:solidFill>
              <a:prstDash val="solid"/>
              <a:round/>
            </a:ln>
          </a:top>
          <a:bottom>
            <a:ln w="25400" cap="flat">
              <a:solidFill>
                <a:srgbClr val="005088"/>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5088"/>
        </a:fontRef>
        <a:srgbClr val="005088"/>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CACFD9"/>
          </a:solidFill>
        </a:fill>
      </a:tcStyle>
    </a:wholeTbl>
    <a:band2H>
      <a:tcTxStyle/>
      <a:tcStyle>
        <a:tcBdr/>
        <a:fill>
          <a:solidFill>
            <a:srgbClr val="E6E8ED"/>
          </a:solidFill>
        </a:fill>
      </a:tcStyle>
    </a:band2H>
    <a:firstCol>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firstCol>
    <a:la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38100" cap="flat">
              <a:solidFill>
                <a:srgbClr val="F3F0DF"/>
              </a:solidFill>
              <a:prstDash val="solid"/>
              <a:round/>
            </a:ln>
          </a:top>
          <a:bottom>
            <a:ln w="127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lastRow>
    <a:firstRow>
      <a:tcTxStyle b="on" i="off">
        <a:fontRef idx="major">
          <a:srgbClr val="F3F0DF"/>
        </a:fontRef>
        <a:srgbClr val="F3F0DF"/>
      </a:tcTxStyle>
      <a:tcStyle>
        <a:tcBdr>
          <a:left>
            <a:ln w="12700" cap="flat">
              <a:solidFill>
                <a:srgbClr val="F3F0DF"/>
              </a:solidFill>
              <a:prstDash val="solid"/>
              <a:round/>
            </a:ln>
          </a:left>
          <a:right>
            <a:ln w="12700" cap="flat">
              <a:solidFill>
                <a:srgbClr val="F3F0DF"/>
              </a:solidFill>
              <a:prstDash val="solid"/>
              <a:round/>
            </a:ln>
          </a:right>
          <a:top>
            <a:ln w="12700" cap="flat">
              <a:solidFill>
                <a:srgbClr val="F3F0DF"/>
              </a:solidFill>
              <a:prstDash val="solid"/>
              <a:round/>
            </a:ln>
          </a:top>
          <a:bottom>
            <a:ln w="38100" cap="flat">
              <a:solidFill>
                <a:srgbClr val="F3F0DF"/>
              </a:solidFill>
              <a:prstDash val="solid"/>
              <a:round/>
            </a:ln>
          </a:bottom>
          <a:insideH>
            <a:ln w="12700" cap="flat">
              <a:solidFill>
                <a:srgbClr val="F3F0DF"/>
              </a:solidFill>
              <a:prstDash val="solid"/>
              <a:round/>
            </a:ln>
          </a:insideH>
          <a:insideV>
            <a:ln w="12700" cap="flat">
              <a:solidFill>
                <a:srgbClr val="F3F0DF"/>
              </a:solidFill>
              <a:prstDash val="solid"/>
              <a:round/>
            </a:ln>
          </a:insideV>
        </a:tcBdr>
        <a:fill>
          <a:solidFill>
            <a:srgbClr val="005088"/>
          </a:solidFill>
        </a:fill>
      </a:tcStyle>
    </a:firstRow>
  </a:tblStyle>
  <a:tblStyle styleId="{2708684C-4D16-4618-839F-0558EEFCDFE6}" styleName="">
    <a:tblBg/>
    <a:wholeTbl>
      <a:tcTxStyle b="off"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solidFill>
            <a:srgbClr val="005088">
              <a:alpha val="20000"/>
            </a:srgbClr>
          </a:solidFill>
        </a:fill>
      </a:tcStyle>
    </a:wholeTbl>
    <a:band2H>
      <a:tcTxStyle/>
      <a:tcStyle>
        <a:tcBdr/>
        <a:fill>
          <a:solidFill>
            <a:schemeClr val="accent3">
              <a:lumOff val="44000"/>
            </a:schemeClr>
          </a:solidFill>
        </a:fill>
      </a:tcStyle>
    </a:band2H>
    <a:firstCol>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solidFill>
            <a:srgbClr val="005088">
              <a:alpha val="20000"/>
            </a:srgbClr>
          </a:solidFill>
        </a:fill>
      </a:tcStyle>
    </a:firstCol>
    <a:lastRow>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50800" cap="flat">
              <a:solidFill>
                <a:srgbClr val="005088"/>
              </a:solidFill>
              <a:prstDash val="solid"/>
              <a:round/>
            </a:ln>
          </a:top>
          <a:bottom>
            <a:ln w="127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noFill/>
        </a:fill>
      </a:tcStyle>
    </a:lastRow>
    <a:firstRow>
      <a:tcTxStyle b="on" i="off">
        <a:fontRef idx="major">
          <a:srgbClr val="005088"/>
        </a:fontRef>
        <a:srgbClr val="005088"/>
      </a:tcTxStyle>
      <a:tcStyle>
        <a:tcBdr>
          <a:left>
            <a:ln w="12700" cap="flat">
              <a:solidFill>
                <a:srgbClr val="005088"/>
              </a:solidFill>
              <a:prstDash val="solid"/>
              <a:round/>
            </a:ln>
          </a:left>
          <a:right>
            <a:ln w="12700" cap="flat">
              <a:solidFill>
                <a:srgbClr val="005088"/>
              </a:solidFill>
              <a:prstDash val="solid"/>
              <a:round/>
            </a:ln>
          </a:right>
          <a:top>
            <a:ln w="12700" cap="flat">
              <a:solidFill>
                <a:srgbClr val="005088"/>
              </a:solidFill>
              <a:prstDash val="solid"/>
              <a:round/>
            </a:ln>
          </a:top>
          <a:bottom>
            <a:ln w="25400" cap="flat">
              <a:solidFill>
                <a:srgbClr val="005088"/>
              </a:solidFill>
              <a:prstDash val="solid"/>
              <a:round/>
            </a:ln>
          </a:bottom>
          <a:insideH>
            <a:ln w="12700" cap="flat">
              <a:solidFill>
                <a:srgbClr val="005088"/>
              </a:solidFill>
              <a:prstDash val="solid"/>
              <a:round/>
            </a:ln>
          </a:insideH>
          <a:insideV>
            <a:ln w="12700" cap="flat">
              <a:solidFill>
                <a:srgbClr val="005088"/>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40" name="Shape 340"/>
          <p:cNvSpPr>
            <a:spLocks noGrp="1" noRot="1" noChangeAspect="1"/>
          </p:cNvSpPr>
          <p:nvPr>
            <p:ph type="sldImg"/>
          </p:nvPr>
        </p:nvSpPr>
        <p:spPr>
          <a:xfrm>
            <a:off x="1143000" y="685800"/>
            <a:ext cx="4572000" cy="3429000"/>
          </a:xfrm>
          <a:prstGeom prst="rect">
            <a:avLst/>
          </a:prstGeom>
        </p:spPr>
        <p:txBody>
          <a:bodyPr/>
          <a:lstStyle/>
          <a:p>
            <a:endParaRPr/>
          </a:p>
        </p:txBody>
      </p:sp>
      <p:sp>
        <p:nvSpPr>
          <p:cNvPr id="341" name="Shape 34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400">
        <a:latin typeface="+mj-lt"/>
        <a:ea typeface="+mj-ea"/>
        <a:cs typeface="+mj-cs"/>
        <a:sym typeface="Arial"/>
      </a:defRPr>
    </a:lvl1pPr>
    <a:lvl2pPr indent="228600" latinLnBrk="0">
      <a:defRPr sz="1400">
        <a:latin typeface="+mj-lt"/>
        <a:ea typeface="+mj-ea"/>
        <a:cs typeface="+mj-cs"/>
        <a:sym typeface="Arial"/>
      </a:defRPr>
    </a:lvl2pPr>
    <a:lvl3pPr indent="457200" latinLnBrk="0">
      <a:defRPr sz="1400">
        <a:latin typeface="+mj-lt"/>
        <a:ea typeface="+mj-ea"/>
        <a:cs typeface="+mj-cs"/>
        <a:sym typeface="Arial"/>
      </a:defRPr>
    </a:lvl3pPr>
    <a:lvl4pPr indent="685800" latinLnBrk="0">
      <a:defRPr sz="1400">
        <a:latin typeface="+mj-lt"/>
        <a:ea typeface="+mj-ea"/>
        <a:cs typeface="+mj-cs"/>
        <a:sym typeface="Arial"/>
      </a:defRPr>
    </a:lvl4pPr>
    <a:lvl5pPr indent="914400" latinLnBrk="0">
      <a:defRPr sz="1400">
        <a:latin typeface="+mj-lt"/>
        <a:ea typeface="+mj-ea"/>
        <a:cs typeface="+mj-cs"/>
        <a:sym typeface="Arial"/>
      </a:defRPr>
    </a:lvl5pPr>
    <a:lvl6pPr indent="1143000" latinLnBrk="0">
      <a:defRPr sz="1400">
        <a:latin typeface="+mj-lt"/>
        <a:ea typeface="+mj-ea"/>
        <a:cs typeface="+mj-cs"/>
        <a:sym typeface="Arial"/>
      </a:defRPr>
    </a:lvl6pPr>
    <a:lvl7pPr indent="1371600" latinLnBrk="0">
      <a:defRPr sz="1400">
        <a:latin typeface="+mj-lt"/>
        <a:ea typeface="+mj-ea"/>
        <a:cs typeface="+mj-cs"/>
        <a:sym typeface="Arial"/>
      </a:defRPr>
    </a:lvl7pPr>
    <a:lvl8pPr indent="1600200" latinLnBrk="0">
      <a:defRPr sz="1400">
        <a:latin typeface="+mj-lt"/>
        <a:ea typeface="+mj-ea"/>
        <a:cs typeface="+mj-cs"/>
        <a:sym typeface="Arial"/>
      </a:defRPr>
    </a:lvl8pPr>
    <a:lvl9pPr indent="1828800" latinLnBrk="0">
      <a:defRPr sz="14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p:bg>
      <p:bgPr>
        <a:solidFill>
          <a:srgbClr val="005088"/>
        </a:solidFill>
        <a:effectLst/>
      </p:bgPr>
    </p:bg>
    <p:spTree>
      <p:nvGrpSpPr>
        <p:cNvPr id="1" name=""/>
        <p:cNvGrpSpPr/>
        <p:nvPr/>
      </p:nvGrpSpPr>
      <p:grpSpPr>
        <a:xfrm>
          <a:off x="0" y="0"/>
          <a:ext cx="0" cy="0"/>
          <a:chOff x="0" y="0"/>
          <a:chExt cx="0" cy="0"/>
        </a:xfrm>
      </p:grpSpPr>
      <p:sp>
        <p:nvSpPr>
          <p:cNvPr id="11" name="Body Level One…"/>
          <p:cNvSpPr txBox="1">
            <a:spLocks noGrp="1"/>
          </p:cNvSpPr>
          <p:nvPr>
            <p:ph type="body" sz="quarter" idx="1"/>
          </p:nvPr>
        </p:nvSpPr>
        <p:spPr>
          <a:xfrm>
            <a:off x="196950" y="4737749"/>
            <a:ext cx="1860302" cy="209101"/>
          </a:xfrm>
          <a:prstGeom prst="rect">
            <a:avLst/>
          </a:prstGeom>
        </p:spPr>
        <p:txBody>
          <a:bodyPr anchor="ctr"/>
          <a:lstStyle>
            <a:lvl1pPr indent="-279400">
              <a:buClr>
                <a:srgbClr val="F3F0DF"/>
              </a:buClr>
              <a:buSzPts val="800"/>
              <a:defRPr sz="800">
                <a:solidFill>
                  <a:srgbClr val="F3F0DF"/>
                </a:solidFill>
              </a:defRPr>
            </a:lvl1pPr>
            <a:lvl2pPr marL="914400" indent="-279400">
              <a:buClr>
                <a:srgbClr val="F3F0DF"/>
              </a:buClr>
              <a:buSzPts val="800"/>
              <a:defRPr sz="800">
                <a:solidFill>
                  <a:srgbClr val="F3F0DF"/>
                </a:solidFill>
              </a:defRPr>
            </a:lvl2pPr>
            <a:lvl3pPr indent="-279400">
              <a:buClr>
                <a:srgbClr val="F3F0DF"/>
              </a:buClr>
              <a:buSzPts val="800"/>
              <a:defRPr sz="800">
                <a:solidFill>
                  <a:srgbClr val="F3F0DF"/>
                </a:solidFill>
              </a:defRPr>
            </a:lvl3pPr>
            <a:lvl4pPr indent="-279400">
              <a:buClr>
                <a:srgbClr val="F3F0DF"/>
              </a:buClr>
              <a:buSzPts val="800"/>
              <a:defRPr sz="800">
                <a:solidFill>
                  <a:srgbClr val="F3F0DF"/>
                </a:solidFill>
              </a:defRPr>
            </a:lvl4pPr>
            <a:lvl5pPr indent="-279400">
              <a:buClr>
                <a:srgbClr val="F3F0DF"/>
              </a:buClr>
              <a:buSzPts val="800"/>
              <a:defRPr sz="800">
                <a:solidFill>
                  <a:srgbClr val="F3F0DF"/>
                </a:solidFill>
              </a:defRPr>
            </a:lvl5pPr>
          </a:lstStyle>
          <a:p>
            <a:r>
              <a:t>Body Level One</a:t>
            </a:r>
          </a:p>
          <a:p>
            <a:pPr lvl="1"/>
            <a:r>
              <a:t>Body Level Two</a:t>
            </a:r>
          </a:p>
          <a:p>
            <a:pPr lvl="2"/>
            <a:r>
              <a:t>Body Level Three</a:t>
            </a:r>
          </a:p>
          <a:p>
            <a:pPr lvl="3"/>
            <a:r>
              <a:t>Body Level Four</a:t>
            </a:r>
          </a:p>
          <a:p>
            <a:pPr lvl="4"/>
            <a:r>
              <a:t>Body Level Five</a:t>
            </a:r>
          </a:p>
        </p:txBody>
      </p:sp>
      <p:sp>
        <p:nvSpPr>
          <p:cNvPr id="12" name="Title Text"/>
          <p:cNvSpPr txBox="1">
            <a:spLocks noGrp="1"/>
          </p:cNvSpPr>
          <p:nvPr>
            <p:ph type="title"/>
          </p:nvPr>
        </p:nvSpPr>
        <p:spPr>
          <a:xfrm>
            <a:off x="196950" y="223825"/>
            <a:ext cx="8011801" cy="1877100"/>
          </a:xfrm>
          <a:prstGeom prst="rect">
            <a:avLst/>
          </a:prstGeom>
        </p:spPr>
        <p:txBody>
          <a:bodyPr/>
          <a:lstStyle>
            <a:lvl1pPr>
              <a:defRPr sz="6700">
                <a:solidFill>
                  <a:srgbClr val="F3F0DF"/>
                </a:solidFill>
              </a:defRPr>
            </a:lvl1pPr>
          </a:lstStyle>
          <a:p>
            <a:r>
              <a:t>Title Text</a:t>
            </a:r>
          </a:p>
        </p:txBody>
      </p:sp>
      <p:sp>
        <p:nvSpPr>
          <p:cNvPr id="13" name="Google Shape;13;p2"/>
          <p:cNvSpPr>
            <a:spLocks noGrp="1"/>
          </p:cNvSpPr>
          <p:nvPr>
            <p:ph type="pic" sz="half" idx="21"/>
          </p:nvPr>
        </p:nvSpPr>
        <p:spPr>
          <a:xfrm>
            <a:off x="4437578" y="2171250"/>
            <a:ext cx="4509600" cy="2775601"/>
          </a:xfrm>
          <a:prstGeom prst="rect">
            <a:avLst/>
          </a:prstGeom>
        </p:spPr>
        <p:txBody>
          <a:bodyPr lIns="91439" tIns="45719" rIns="91439" bIns="45719">
            <a:noAutofit/>
          </a:bodyPr>
          <a:lstStyle/>
          <a:p>
            <a:endParaRPr/>
          </a:p>
        </p:txBody>
      </p:sp>
      <p:sp>
        <p:nvSpPr>
          <p:cNvPr id="14" name="Google Shape;14;p2"/>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15" name="Slide Number"/>
          <p:cNvSpPr txBox="1">
            <a:spLocks noGrp="1"/>
          </p:cNvSpPr>
          <p:nvPr>
            <p:ph type="sldNum" sz="quarter" idx="2"/>
          </p:nvPr>
        </p:nvSpPr>
        <p:spPr>
          <a:xfrm>
            <a:off x="4419600" y="4612337"/>
            <a:ext cx="2133600" cy="30985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CUSTOM_5_1">
    <p:spTree>
      <p:nvGrpSpPr>
        <p:cNvPr id="1" name=""/>
        <p:cNvGrpSpPr/>
        <p:nvPr/>
      </p:nvGrpSpPr>
      <p:grpSpPr>
        <a:xfrm>
          <a:off x="0" y="0"/>
          <a:ext cx="0" cy="0"/>
          <a:chOff x="0" y="0"/>
          <a:chExt cx="0" cy="0"/>
        </a:xfrm>
      </p:grpSpPr>
      <p:sp>
        <p:nvSpPr>
          <p:cNvPr id="22" name="Google Shape;16;p3"/>
          <p:cNvSpPr>
            <a:spLocks noGrp="1"/>
          </p:cNvSpPr>
          <p:nvPr>
            <p:ph type="pic" idx="21"/>
          </p:nvPr>
        </p:nvSpPr>
        <p:spPr>
          <a:xfrm>
            <a:off x="311699" y="445025"/>
            <a:ext cx="8520602" cy="4218300"/>
          </a:xfrm>
          <a:prstGeom prst="rect">
            <a:avLst/>
          </a:prstGeom>
        </p:spPr>
        <p:txBody>
          <a:bodyPr lIns="91439" tIns="45719" rIns="91439" bIns="45719">
            <a:noAutofit/>
          </a:bodyPr>
          <a:lstStyle/>
          <a:p>
            <a:endParaRP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_TITLE_AND_DESCRIPTION">
    <p:bg>
      <p:bgPr>
        <a:solidFill>
          <a:srgbClr val="D0E0E3"/>
        </a:solidFill>
        <a:effectLst/>
      </p:bgPr>
    </p:bg>
    <p:spTree>
      <p:nvGrpSpPr>
        <p:cNvPr id="1" name=""/>
        <p:cNvGrpSpPr/>
        <p:nvPr/>
      </p:nvGrpSpPr>
      <p:grpSpPr>
        <a:xfrm>
          <a:off x="0" y="0"/>
          <a:ext cx="0" cy="0"/>
          <a:chOff x="0" y="0"/>
          <a:chExt cx="0" cy="0"/>
        </a:xfrm>
      </p:grpSpPr>
      <p:sp>
        <p:nvSpPr>
          <p:cNvPr id="30" name="Google Shape;19;p4"/>
          <p:cNvSpPr/>
          <p:nvPr/>
        </p:nvSpPr>
        <p:spPr>
          <a:xfrm>
            <a:off x="4305000" y="-125"/>
            <a:ext cx="4839001" cy="5143501"/>
          </a:xfrm>
          <a:prstGeom prst="rect">
            <a:avLst/>
          </a:prstGeom>
          <a:solidFill>
            <a:srgbClr val="005088"/>
          </a:solidFill>
          <a:ln w="12700">
            <a:miter lim="400000"/>
          </a:ln>
        </p:spPr>
        <p:txBody>
          <a:bodyPr lIns="0" tIns="0" rIns="0" bIns="0" anchor="ctr"/>
          <a:lstStyle/>
          <a:p>
            <a:endParaRPr/>
          </a:p>
        </p:txBody>
      </p:sp>
      <p:sp>
        <p:nvSpPr>
          <p:cNvPr id="31" name="Title Text"/>
          <p:cNvSpPr txBox="1">
            <a:spLocks noGrp="1"/>
          </p:cNvSpPr>
          <p:nvPr>
            <p:ph type="title"/>
          </p:nvPr>
        </p:nvSpPr>
        <p:spPr>
          <a:xfrm>
            <a:off x="197375" y="1052749"/>
            <a:ext cx="3151801" cy="1632901"/>
          </a:xfrm>
          <a:prstGeom prst="rect">
            <a:avLst/>
          </a:prstGeom>
        </p:spPr>
        <p:txBody>
          <a:bodyPr anchor="b"/>
          <a:lstStyle>
            <a:lvl1pPr>
              <a:defRPr>
                <a:solidFill>
                  <a:srgbClr val="121212"/>
                </a:solidFill>
              </a:defRPr>
            </a:lvl1pPr>
          </a:lstStyle>
          <a:p>
            <a:r>
              <a:t>Title Text</a:t>
            </a:r>
          </a:p>
        </p:txBody>
      </p:sp>
      <p:sp>
        <p:nvSpPr>
          <p:cNvPr id="32"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lvl1pPr>
            <a:lvl2pPr marL="914400" indent="-292100">
              <a:lnSpc>
                <a:spcPct val="100000"/>
              </a:lnSpc>
            </a:lvl2pPr>
            <a:lvl3pPr>
              <a:lnSpc>
                <a:spcPct val="100000"/>
              </a:lnSpc>
            </a:lvl3pPr>
            <a:lvl4pPr>
              <a:lnSpc>
                <a:spcPct val="100000"/>
              </a:lnSpc>
            </a:lvl4pPr>
            <a:lvl5pPr>
              <a:lnSpc>
                <a:spcPct val="100000"/>
              </a:lnSpc>
            </a:lvl5pPr>
          </a:lstStyle>
          <a:p>
            <a:r>
              <a:t>Body Level One</a:t>
            </a:r>
          </a:p>
          <a:p>
            <a:pPr lvl="1"/>
            <a:r>
              <a:t>Body Level Two</a:t>
            </a:r>
          </a:p>
          <a:p>
            <a:pPr lvl="2"/>
            <a:r>
              <a:t>Body Level Three</a:t>
            </a:r>
          </a:p>
          <a:p>
            <a:pPr lvl="3"/>
            <a:r>
              <a:t>Body Level Four</a:t>
            </a:r>
          </a:p>
          <a:p>
            <a:pPr lvl="4"/>
            <a:r>
              <a:t>Body Level Five</a:t>
            </a:r>
          </a:p>
        </p:txBody>
      </p:sp>
      <p:sp>
        <p:nvSpPr>
          <p:cNvPr id="33" name="Google Shape;23;p4"/>
          <p:cNvSpPr txBox="1">
            <a:spLocks noGrp="1"/>
          </p:cNvSpPr>
          <p:nvPr>
            <p:ph type="body" sz="quarter" idx="21"/>
          </p:nvPr>
        </p:nvSpPr>
        <p:spPr>
          <a:xfrm>
            <a:off x="196951" y="196724"/>
            <a:ext cx="1860600" cy="209101"/>
          </a:xfrm>
          <a:prstGeom prst="rect">
            <a:avLst/>
          </a:prstGeom>
        </p:spPr>
        <p:txBody>
          <a:bodyPr anchor="ctr"/>
          <a:lstStyle/>
          <a:p>
            <a:pPr marL="182880" indent="-111760" defTabSz="365760">
              <a:buSzPts val="300"/>
              <a:defRPr sz="320"/>
            </a:pPr>
            <a:endParaRPr/>
          </a:p>
        </p:txBody>
      </p:sp>
      <p:sp>
        <p:nvSpPr>
          <p:cNvPr id="34" name="Google Shape;24;p4"/>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35" name="Slide Number"/>
          <p:cNvSpPr txBox="1">
            <a:spLocks noGrp="1"/>
          </p:cNvSpPr>
          <p:nvPr>
            <p:ph type="sldNum" sz="quarter" idx="2"/>
          </p:nvPr>
        </p:nvSpPr>
        <p:spPr>
          <a:prstGeom prst="rect">
            <a:avLst/>
          </a:prstGeom>
        </p:spPr>
        <p:txBody>
          <a:bodyPr/>
          <a:lstStyle>
            <a:lvl1pPr>
              <a:defRPr>
                <a:solidFill>
                  <a:srgbClr val="F3F0DF"/>
                </a:solidFill>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USTOM">
    <p:spTree>
      <p:nvGrpSpPr>
        <p:cNvPr id="1" name=""/>
        <p:cNvGrpSpPr/>
        <p:nvPr/>
      </p:nvGrpSpPr>
      <p:grpSpPr>
        <a:xfrm>
          <a:off x="0" y="0"/>
          <a:ext cx="0" cy="0"/>
          <a:chOff x="0" y="0"/>
          <a:chExt cx="0" cy="0"/>
        </a:xfrm>
      </p:grpSpPr>
      <p:sp>
        <p:nvSpPr>
          <p:cNvPr id="42" name="Body Level One…"/>
          <p:cNvSpPr txBox="1">
            <a:spLocks noGrp="1"/>
          </p:cNvSpPr>
          <p:nvPr>
            <p:ph type="body" sz="quarter" idx="1"/>
          </p:nvPr>
        </p:nvSpPr>
        <p:spPr>
          <a:xfrm>
            <a:off x="196950" y="196724"/>
            <a:ext cx="1860302" cy="209101"/>
          </a:xfrm>
          <a:prstGeom prst="rect">
            <a:avLst/>
          </a:prstGeom>
        </p:spPr>
        <p:txBody>
          <a:bodyPr anchor="ctr"/>
          <a:lstStyle>
            <a:lvl1pPr indent="-279400">
              <a:buClr>
                <a:srgbClr val="005088"/>
              </a:buClr>
              <a:buSzPts val="800"/>
              <a:defRPr sz="800">
                <a:solidFill>
                  <a:srgbClr val="005088"/>
                </a:solidFill>
              </a:defRPr>
            </a:lvl1pPr>
            <a:lvl2pPr marL="914400" indent="-279400">
              <a:buClr>
                <a:srgbClr val="005088"/>
              </a:buClr>
              <a:buSzPts val="800"/>
              <a:defRPr sz="800">
                <a:solidFill>
                  <a:srgbClr val="005088"/>
                </a:solidFill>
              </a:defRPr>
            </a:lvl2pPr>
            <a:lvl3pPr indent="-279400">
              <a:buClr>
                <a:srgbClr val="005088"/>
              </a:buClr>
              <a:buSzPts val="800"/>
              <a:defRPr sz="800">
                <a:solidFill>
                  <a:srgbClr val="005088"/>
                </a:solidFill>
              </a:defRPr>
            </a:lvl3pPr>
            <a:lvl4pPr indent="-279400">
              <a:buClr>
                <a:srgbClr val="005088"/>
              </a:buClr>
              <a:buSzPts val="800"/>
              <a:defRPr sz="800">
                <a:solidFill>
                  <a:srgbClr val="005088"/>
                </a:solidFill>
              </a:defRPr>
            </a:lvl4pPr>
            <a:lvl5pPr indent="-279400">
              <a:buClr>
                <a:srgbClr val="005088"/>
              </a:buClr>
              <a:buSzPts val="800"/>
              <a:defRPr sz="800">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43" name="Google Shape;28;p5"/>
          <p:cNvSpPr txBox="1">
            <a:spLocks noGrp="1"/>
          </p:cNvSpPr>
          <p:nvPr>
            <p:ph type="body" sz="quarter" idx="21"/>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4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51" name="Title Text"/>
          <p:cNvSpPr txBox="1">
            <a:spLocks noGrp="1"/>
          </p:cNvSpPr>
          <p:nvPr>
            <p:ph type="title"/>
          </p:nvPr>
        </p:nvSpPr>
        <p:spPr>
          <a:xfrm>
            <a:off x="197375" y="1052749"/>
            <a:ext cx="3151801" cy="1632901"/>
          </a:xfrm>
          <a:prstGeom prst="rect">
            <a:avLst/>
          </a:prstGeom>
        </p:spPr>
        <p:txBody>
          <a:bodyPr anchor="b"/>
          <a:lstStyle/>
          <a:p>
            <a:r>
              <a:t>Title Text</a:t>
            </a:r>
          </a:p>
        </p:txBody>
      </p:sp>
      <p:sp>
        <p:nvSpPr>
          <p:cNvPr id="52"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buClr>
                <a:srgbClr val="005088"/>
              </a:buClr>
              <a:defRPr>
                <a:solidFill>
                  <a:srgbClr val="005088"/>
                </a:solidFill>
              </a:defRPr>
            </a:lvl1pPr>
            <a:lvl2pPr marL="914400" indent="-292100">
              <a:lnSpc>
                <a:spcPct val="100000"/>
              </a:lnSpc>
              <a:buClr>
                <a:srgbClr val="005088"/>
              </a:buClr>
              <a:defRPr>
                <a:solidFill>
                  <a:srgbClr val="005088"/>
                </a:solidFill>
              </a:defRPr>
            </a:lvl2pPr>
            <a:lvl3pPr>
              <a:lnSpc>
                <a:spcPct val="100000"/>
              </a:lnSpc>
              <a:buClr>
                <a:srgbClr val="005088"/>
              </a:buClr>
              <a:defRPr>
                <a:solidFill>
                  <a:srgbClr val="005088"/>
                </a:solidFill>
              </a:defRPr>
            </a:lvl3pPr>
            <a:lvl4pPr>
              <a:lnSpc>
                <a:spcPct val="100000"/>
              </a:lnSpc>
              <a:buClr>
                <a:srgbClr val="005088"/>
              </a:buClr>
              <a:defRPr>
                <a:solidFill>
                  <a:srgbClr val="005088"/>
                </a:solidFill>
              </a:defRPr>
            </a:lvl4pPr>
            <a:lvl5pPr>
              <a:lnSpc>
                <a:spcPct val="100000"/>
              </a:lnSpc>
              <a:buClr>
                <a:srgbClr val="005088"/>
              </a:buClr>
              <a:defRPr>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53" name="Google Shape;33;p6"/>
          <p:cNvSpPr>
            <a:spLocks noGrp="1"/>
          </p:cNvSpPr>
          <p:nvPr>
            <p:ph type="pic" idx="21"/>
          </p:nvPr>
        </p:nvSpPr>
        <p:spPr>
          <a:xfrm>
            <a:off x="3726324" y="669924"/>
            <a:ext cx="5220901" cy="4276802"/>
          </a:xfrm>
          <a:prstGeom prst="rect">
            <a:avLst/>
          </a:prstGeom>
        </p:spPr>
        <p:txBody>
          <a:bodyPr lIns="91439" tIns="45719" rIns="91439" bIns="45719">
            <a:noAutofit/>
          </a:bodyPr>
          <a:lstStyle/>
          <a:p>
            <a:endParaRPr/>
          </a:p>
        </p:txBody>
      </p:sp>
      <p:sp>
        <p:nvSpPr>
          <p:cNvPr id="54" name="Google Shape;34;p6"/>
          <p:cNvSpPr txBox="1">
            <a:spLocks noGrp="1"/>
          </p:cNvSpPr>
          <p:nvPr>
            <p:ph type="body" sz="quarter" idx="22"/>
          </p:nvPr>
        </p:nvSpPr>
        <p:spPr>
          <a:xfrm>
            <a:off x="196951" y="196724"/>
            <a:ext cx="1860600" cy="209101"/>
          </a:xfrm>
          <a:prstGeom prst="rect">
            <a:avLst/>
          </a:prstGeom>
        </p:spPr>
        <p:txBody>
          <a:bodyPr anchor="ctr"/>
          <a:lstStyle/>
          <a:p>
            <a:pPr marL="182880" indent="-111760" defTabSz="365760">
              <a:buClr>
                <a:srgbClr val="005088"/>
              </a:buClr>
              <a:buSzPts val="300"/>
              <a:defRPr sz="320">
                <a:solidFill>
                  <a:srgbClr val="005088"/>
                </a:solidFill>
              </a:defRPr>
            </a:pPr>
            <a:endParaRPr/>
          </a:p>
        </p:txBody>
      </p:sp>
      <p:sp>
        <p:nvSpPr>
          <p:cNvPr id="55" name="Google Shape;35;p6"/>
          <p:cNvSpPr txBox="1">
            <a:spLocks noGrp="1"/>
          </p:cNvSpPr>
          <p:nvPr>
            <p:ph type="body" sz="quarter" idx="23"/>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5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_AND_BODY_1">
    <p:bg>
      <p:bgPr>
        <a:solidFill>
          <a:srgbClr val="005088"/>
        </a:solidFill>
        <a:effectLst/>
      </p:bgPr>
    </p:bg>
    <p:spTree>
      <p:nvGrpSpPr>
        <p:cNvPr id="1" name=""/>
        <p:cNvGrpSpPr/>
        <p:nvPr/>
      </p:nvGrpSpPr>
      <p:grpSpPr>
        <a:xfrm>
          <a:off x="0" y="0"/>
          <a:ext cx="0" cy="0"/>
          <a:chOff x="0" y="0"/>
          <a:chExt cx="0" cy="0"/>
        </a:xfrm>
      </p:grpSpPr>
      <p:sp>
        <p:nvSpPr>
          <p:cNvPr id="63" name="Body Level One…"/>
          <p:cNvSpPr txBox="1">
            <a:spLocks noGrp="1"/>
          </p:cNvSpPr>
          <p:nvPr>
            <p:ph type="body" sz="half" idx="1"/>
          </p:nvPr>
        </p:nvSpPr>
        <p:spPr>
          <a:xfrm>
            <a:off x="975299" y="1864049"/>
            <a:ext cx="7193401" cy="1415402"/>
          </a:xfrm>
          <a:prstGeom prst="rect">
            <a:avLst/>
          </a:prstGeom>
        </p:spPr>
        <p:txBody>
          <a:bodyPr anchor="ctr"/>
          <a:lstStyle>
            <a:lvl1pPr marL="292100" indent="-127000" algn="ctr">
              <a:lnSpc>
                <a:spcPct val="100000"/>
              </a:lnSpc>
              <a:buClrTx/>
              <a:buSzTx/>
              <a:buFontTx/>
              <a:buNone/>
              <a:defRPr sz="2600">
                <a:solidFill>
                  <a:srgbClr val="F3F0DF"/>
                </a:solidFill>
                <a:latin typeface="Merriweather"/>
                <a:ea typeface="Merriweather"/>
                <a:cs typeface="Merriweather"/>
                <a:sym typeface="Merriweather"/>
              </a:defRPr>
            </a:lvl1pPr>
            <a:lvl2pPr marL="292100" indent="342900" algn="ctr">
              <a:lnSpc>
                <a:spcPct val="100000"/>
              </a:lnSpc>
              <a:buClrTx/>
              <a:buSzTx/>
              <a:buFontTx/>
              <a:buNone/>
              <a:defRPr sz="2600">
                <a:solidFill>
                  <a:srgbClr val="F3F0DF"/>
                </a:solidFill>
                <a:latin typeface="Merriweather"/>
                <a:ea typeface="Merriweather"/>
                <a:cs typeface="Merriweather"/>
                <a:sym typeface="Merriweather"/>
              </a:defRPr>
            </a:lvl2pPr>
            <a:lvl3pPr marL="292100" indent="787400" algn="ctr">
              <a:lnSpc>
                <a:spcPct val="100000"/>
              </a:lnSpc>
              <a:buClrTx/>
              <a:buSzTx/>
              <a:buFontTx/>
              <a:buNone/>
              <a:defRPr sz="2600">
                <a:solidFill>
                  <a:srgbClr val="F3F0DF"/>
                </a:solidFill>
                <a:latin typeface="Merriweather"/>
                <a:ea typeface="Merriweather"/>
                <a:cs typeface="Merriweather"/>
                <a:sym typeface="Merriweather"/>
              </a:defRPr>
            </a:lvl3pPr>
            <a:lvl4pPr marL="292100" indent="1244600" algn="ctr">
              <a:lnSpc>
                <a:spcPct val="100000"/>
              </a:lnSpc>
              <a:buClrTx/>
              <a:buSzTx/>
              <a:buFontTx/>
              <a:buNone/>
              <a:defRPr sz="2600">
                <a:solidFill>
                  <a:srgbClr val="F3F0DF"/>
                </a:solidFill>
                <a:latin typeface="Merriweather"/>
                <a:ea typeface="Merriweather"/>
                <a:cs typeface="Merriweather"/>
                <a:sym typeface="Merriweather"/>
              </a:defRPr>
            </a:lvl4pPr>
            <a:lvl5pPr marL="292100" indent="1701800" algn="ctr">
              <a:lnSpc>
                <a:spcPct val="100000"/>
              </a:lnSpc>
              <a:buClrTx/>
              <a:buSzTx/>
              <a:buFontTx/>
              <a:buNone/>
              <a:defRPr sz="2600">
                <a:solidFill>
                  <a:srgbClr val="F3F0DF"/>
                </a:solidFill>
                <a:latin typeface="Merriweather"/>
                <a:ea typeface="Merriweather"/>
                <a:cs typeface="Merriweather"/>
                <a:sym typeface="Merriweather"/>
              </a:defRPr>
            </a:lvl5pPr>
          </a:lstStyle>
          <a:p>
            <a:r>
              <a:t>Body Level One</a:t>
            </a:r>
          </a:p>
          <a:p>
            <a:pPr lvl="1"/>
            <a:r>
              <a:t>Body Level Two</a:t>
            </a:r>
          </a:p>
          <a:p>
            <a:pPr lvl="2"/>
            <a:r>
              <a:t>Body Level Three</a:t>
            </a:r>
          </a:p>
          <a:p>
            <a:pPr lvl="3"/>
            <a:r>
              <a:t>Body Level Four</a:t>
            </a:r>
          </a:p>
          <a:p>
            <a:pPr lvl="4"/>
            <a:r>
              <a:t>Body Level Five</a:t>
            </a:r>
          </a:p>
        </p:txBody>
      </p:sp>
      <p:sp>
        <p:nvSpPr>
          <p:cNvPr id="64" name="Google Shape;39;p7"/>
          <p:cNvSpPr txBox="1">
            <a:spLocks noGrp="1"/>
          </p:cNvSpPr>
          <p:nvPr>
            <p:ph type="body" sz="quarter" idx="21"/>
          </p:nvPr>
        </p:nvSpPr>
        <p:spPr>
          <a:xfrm>
            <a:off x="196950" y="196724"/>
            <a:ext cx="1860302" cy="209101"/>
          </a:xfrm>
          <a:prstGeom prst="rect">
            <a:avLst/>
          </a:prstGeom>
        </p:spPr>
        <p:txBody>
          <a:bodyPr anchor="ctr"/>
          <a:lstStyle/>
          <a:p>
            <a:pPr marL="182880" indent="-111760" defTabSz="365760">
              <a:buClr>
                <a:srgbClr val="F3F0DF"/>
              </a:buClr>
              <a:buSzPts val="300"/>
              <a:defRPr sz="320">
                <a:solidFill>
                  <a:srgbClr val="F3F0DF"/>
                </a:solidFill>
              </a:defRPr>
            </a:pPr>
            <a:endParaRPr/>
          </a:p>
        </p:txBody>
      </p:sp>
      <p:sp>
        <p:nvSpPr>
          <p:cNvPr id="65" name="Google Shape;40;p7"/>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66" name="Slide Number"/>
          <p:cNvSpPr txBox="1">
            <a:spLocks noGrp="1"/>
          </p:cNvSpPr>
          <p:nvPr>
            <p:ph type="sldNum" sz="quarter" idx="2"/>
          </p:nvPr>
        </p:nvSpPr>
        <p:spPr>
          <a:prstGeom prst="rect">
            <a:avLst/>
          </a:prstGeom>
        </p:spPr>
        <p:txBody>
          <a:bodyPr/>
          <a:lstStyle>
            <a:lvl1pPr>
              <a:defRPr>
                <a:solidFill>
                  <a:srgbClr val="F3F0DF"/>
                </a:solidFill>
              </a:defRPr>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_4">
    <p:spTree>
      <p:nvGrpSpPr>
        <p:cNvPr id="1" name=""/>
        <p:cNvGrpSpPr/>
        <p:nvPr/>
      </p:nvGrpSpPr>
      <p:grpSpPr>
        <a:xfrm>
          <a:off x="0" y="0"/>
          <a:ext cx="0" cy="0"/>
          <a:chOff x="0" y="0"/>
          <a:chExt cx="0" cy="0"/>
        </a:xfrm>
      </p:grpSpPr>
      <p:sp>
        <p:nvSpPr>
          <p:cNvPr id="73" name="Title Text"/>
          <p:cNvSpPr txBox="1">
            <a:spLocks noGrp="1"/>
          </p:cNvSpPr>
          <p:nvPr>
            <p:ph type="title"/>
          </p:nvPr>
        </p:nvSpPr>
        <p:spPr>
          <a:xfrm>
            <a:off x="311708" y="744574"/>
            <a:ext cx="8520601" cy="2052601"/>
          </a:xfrm>
          <a:prstGeom prst="rect">
            <a:avLst/>
          </a:prstGeom>
        </p:spPr>
        <p:txBody>
          <a:bodyPr anchor="b"/>
          <a:lstStyle>
            <a:lvl1pPr algn="ctr">
              <a:defRPr sz="5200"/>
            </a:lvl1pPr>
          </a:lstStyle>
          <a:p>
            <a:r>
              <a:t>Title Text</a:t>
            </a:r>
          </a:p>
        </p:txBody>
      </p:sp>
      <p:sp>
        <p:nvSpPr>
          <p:cNvPr id="74" name="Body Level One…"/>
          <p:cNvSpPr txBox="1">
            <a:spLocks noGrp="1"/>
          </p:cNvSpPr>
          <p:nvPr>
            <p:ph type="body" sz="quarter" idx="1"/>
          </p:nvPr>
        </p:nvSpPr>
        <p:spPr>
          <a:xfrm>
            <a:off x="311699" y="2834125"/>
            <a:ext cx="8520602" cy="792601"/>
          </a:xfrm>
          <a:prstGeom prst="rect">
            <a:avLst/>
          </a:prstGeom>
        </p:spPr>
        <p:txBody>
          <a:bodyPr/>
          <a:lstStyle>
            <a:lvl1pPr marL="292100" indent="-127000" algn="ctr">
              <a:lnSpc>
                <a:spcPct val="100000"/>
              </a:lnSpc>
              <a:buClrTx/>
              <a:buSzTx/>
              <a:buFontTx/>
              <a:buNone/>
              <a:defRPr sz="2800"/>
            </a:lvl1pPr>
            <a:lvl2pPr marL="292100" indent="342900" algn="ctr">
              <a:lnSpc>
                <a:spcPct val="100000"/>
              </a:lnSpc>
              <a:buClrTx/>
              <a:buSzTx/>
              <a:buFontTx/>
              <a:buNone/>
              <a:defRPr sz="2800"/>
            </a:lvl2pPr>
            <a:lvl3pPr marL="292100" indent="787400" algn="ctr">
              <a:lnSpc>
                <a:spcPct val="100000"/>
              </a:lnSpc>
              <a:buClrTx/>
              <a:buSzTx/>
              <a:buFontTx/>
              <a:buNone/>
              <a:defRPr sz="2800"/>
            </a:lvl3pPr>
            <a:lvl4pPr marL="292100" indent="1244600" algn="ctr">
              <a:lnSpc>
                <a:spcPct val="100000"/>
              </a:lnSpc>
              <a:buClrTx/>
              <a:buSzTx/>
              <a:buFontTx/>
              <a:buNone/>
              <a:defRPr sz="2800"/>
            </a:lvl4pPr>
            <a:lvl5pPr marL="292100" indent="1701800" algn="ctr">
              <a:lnSpc>
                <a:spcPct val="100000"/>
              </a:lnSpc>
              <a:buClrTx/>
              <a:buSzTx/>
              <a:buFontTx/>
              <a:buNone/>
              <a:defRPr sz="2800"/>
            </a:lvl5pPr>
          </a:lstStyle>
          <a:p>
            <a:r>
              <a:t>Body Level One</a:t>
            </a:r>
          </a:p>
          <a:p>
            <a:pPr lvl="1"/>
            <a:r>
              <a:t>Body Level Two</a:t>
            </a:r>
          </a:p>
          <a:p>
            <a:pPr lvl="2"/>
            <a:r>
              <a:t>Body Level Three</a:t>
            </a:r>
          </a:p>
          <a:p>
            <a:pPr lvl="3"/>
            <a:r>
              <a:t>Body Level Four</a:t>
            </a:r>
          </a:p>
          <a:p>
            <a:pPr lvl="4"/>
            <a:r>
              <a:t>Body Level Five</a:t>
            </a: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SECTION_HEADER_1">
    <p:spTree>
      <p:nvGrpSpPr>
        <p:cNvPr id="1" name=""/>
        <p:cNvGrpSpPr/>
        <p:nvPr/>
      </p:nvGrpSpPr>
      <p:grpSpPr>
        <a:xfrm>
          <a:off x="0" y="0"/>
          <a:ext cx="0" cy="0"/>
          <a:chOff x="0" y="0"/>
          <a:chExt cx="0" cy="0"/>
        </a:xfrm>
      </p:grpSpPr>
      <p:sp>
        <p:nvSpPr>
          <p:cNvPr id="82" name="Title Text"/>
          <p:cNvSpPr txBox="1">
            <a:spLocks noGrp="1"/>
          </p:cNvSpPr>
          <p:nvPr>
            <p:ph type="title"/>
          </p:nvPr>
        </p:nvSpPr>
        <p:spPr>
          <a:xfrm>
            <a:off x="311699" y="2150849"/>
            <a:ext cx="8520602" cy="841801"/>
          </a:xfrm>
          <a:prstGeom prst="rect">
            <a:avLst/>
          </a:prstGeom>
        </p:spPr>
        <p:txBody>
          <a:bodyPr anchor="ctr"/>
          <a:lstStyle>
            <a:lvl1pPr algn="ctr">
              <a:defRPr sz="3600"/>
            </a:lvl1pPr>
          </a:lstStyle>
          <a:p>
            <a:r>
              <a:t>Title Text</a:t>
            </a:r>
          </a:p>
        </p:txBody>
      </p:sp>
      <p:sp>
        <p:nvSpPr>
          <p:cNvPr id="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_AND_BODY_1_1">
    <p:spTree>
      <p:nvGrpSpPr>
        <p:cNvPr id="1" name=""/>
        <p:cNvGrpSpPr/>
        <p:nvPr/>
      </p:nvGrpSpPr>
      <p:grpSpPr>
        <a:xfrm>
          <a:off x="0" y="0"/>
          <a:ext cx="0" cy="0"/>
          <a:chOff x="0" y="0"/>
          <a:chExt cx="0" cy="0"/>
        </a:xfrm>
      </p:grpSpPr>
      <p:sp>
        <p:nvSpPr>
          <p:cNvPr id="90"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91" name="Body Level One…"/>
          <p:cNvSpPr txBox="1">
            <a:spLocks noGrp="1"/>
          </p:cNvSpPr>
          <p:nvPr>
            <p:ph type="body" idx="1"/>
          </p:nvPr>
        </p:nvSpPr>
        <p:spPr>
          <a:xfrm>
            <a:off x="311699" y="1152475"/>
            <a:ext cx="8520602" cy="34164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_AND_TWO_COLUMNS_1_1">
    <p:spTree>
      <p:nvGrpSpPr>
        <p:cNvPr id="1" name=""/>
        <p:cNvGrpSpPr/>
        <p:nvPr/>
      </p:nvGrpSpPr>
      <p:grpSpPr>
        <a:xfrm>
          <a:off x="0" y="0"/>
          <a:ext cx="0" cy="0"/>
          <a:chOff x="0" y="0"/>
          <a:chExt cx="0" cy="0"/>
        </a:xfrm>
      </p:grpSpPr>
      <p:sp>
        <p:nvSpPr>
          <p:cNvPr id="99"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00" name="Body Level One…"/>
          <p:cNvSpPr txBox="1">
            <a:spLocks noGrp="1"/>
          </p:cNvSpPr>
          <p:nvPr>
            <p:ph type="body" sz="half" idx="1"/>
          </p:nvPr>
        </p:nvSpPr>
        <p:spPr>
          <a:xfrm>
            <a:off x="311699" y="1152475"/>
            <a:ext cx="3999902" cy="3416400"/>
          </a:xfrm>
          <a:prstGeom prst="rect">
            <a:avLst/>
          </a:prstGeom>
        </p:spPr>
        <p:txBody>
          <a:bodyPr/>
          <a:lstStyle>
            <a:lvl1pPr indent="-317500">
              <a:buSzPts val="1400"/>
              <a:defRPr sz="1400"/>
            </a:lvl1pPr>
            <a:lvl2pPr marL="965200" indent="-355600">
              <a:buSzPts val="1400"/>
              <a:defRPr sz="1400"/>
            </a:lvl2pPr>
            <a:lvl3pPr marL="1422400" indent="-355600">
              <a:buSzPts val="1400"/>
              <a:defRPr sz="1400"/>
            </a:lvl3pPr>
            <a:lvl4pPr marL="1879600" indent="-355600">
              <a:buSzPts val="1400"/>
              <a:defRPr sz="1400"/>
            </a:lvl4pPr>
            <a:lvl5pPr marL="2336800" indent="-355600">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101" name="Google Shape;55;p11"/>
          <p:cNvSpPr txBox="1">
            <a:spLocks noGrp="1"/>
          </p:cNvSpPr>
          <p:nvPr>
            <p:ph type="body" sz="half" idx="21"/>
          </p:nvPr>
        </p:nvSpPr>
        <p:spPr>
          <a:xfrm>
            <a:off x="4832399" y="1152475"/>
            <a:ext cx="3999902" cy="3416400"/>
          </a:xfrm>
          <a:prstGeom prst="rect">
            <a:avLst/>
          </a:prstGeom>
        </p:spPr>
        <p:txBody>
          <a:bodyPr/>
          <a:lstStyle/>
          <a:p>
            <a:pPr indent="-317500">
              <a:buSzPts val="1400"/>
              <a:defRPr sz="1400"/>
            </a:pPr>
            <a:endParaRPr/>
          </a:p>
        </p:txBody>
      </p:sp>
      <p:sp>
        <p:nvSpPr>
          <p:cNvPr id="10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_ONLY_1">
    <p:spTree>
      <p:nvGrpSpPr>
        <p:cNvPr id="1" name=""/>
        <p:cNvGrpSpPr/>
        <p:nvPr/>
      </p:nvGrpSpPr>
      <p:grpSpPr>
        <a:xfrm>
          <a:off x="0" y="0"/>
          <a:ext cx="0" cy="0"/>
          <a:chOff x="0" y="0"/>
          <a:chExt cx="0" cy="0"/>
        </a:xfrm>
      </p:grpSpPr>
      <p:sp>
        <p:nvSpPr>
          <p:cNvPr id="109"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ONE_COLUMN_TEXT_1">
    <p:spTree>
      <p:nvGrpSpPr>
        <p:cNvPr id="1" name=""/>
        <p:cNvGrpSpPr/>
        <p:nvPr/>
      </p:nvGrpSpPr>
      <p:grpSpPr>
        <a:xfrm>
          <a:off x="0" y="0"/>
          <a:ext cx="0" cy="0"/>
          <a:chOff x="0" y="0"/>
          <a:chExt cx="0" cy="0"/>
        </a:xfrm>
      </p:grpSpPr>
      <p:sp>
        <p:nvSpPr>
          <p:cNvPr id="117" name="Title Text"/>
          <p:cNvSpPr txBox="1">
            <a:spLocks noGrp="1"/>
          </p:cNvSpPr>
          <p:nvPr>
            <p:ph type="title"/>
          </p:nvPr>
        </p:nvSpPr>
        <p:spPr>
          <a:xfrm>
            <a:off x="311699" y="555600"/>
            <a:ext cx="2808001" cy="755700"/>
          </a:xfrm>
          <a:prstGeom prst="rect">
            <a:avLst/>
          </a:prstGeom>
        </p:spPr>
        <p:txBody>
          <a:bodyPr anchor="b"/>
          <a:lstStyle>
            <a:lvl1pPr>
              <a:defRPr sz="2400"/>
            </a:lvl1pPr>
          </a:lstStyle>
          <a:p>
            <a:r>
              <a:t>Title Text</a:t>
            </a:r>
          </a:p>
        </p:txBody>
      </p:sp>
      <p:sp>
        <p:nvSpPr>
          <p:cNvPr id="118" name="Body Level One…"/>
          <p:cNvSpPr txBox="1">
            <a:spLocks noGrp="1"/>
          </p:cNvSpPr>
          <p:nvPr>
            <p:ph type="body" sz="quarter" idx="1"/>
          </p:nvPr>
        </p:nvSpPr>
        <p:spPr>
          <a:xfrm>
            <a:off x="311699" y="1389599"/>
            <a:ext cx="2808001" cy="3179401"/>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MAIN_POINT_1">
    <p:spTree>
      <p:nvGrpSpPr>
        <p:cNvPr id="1" name=""/>
        <p:cNvGrpSpPr/>
        <p:nvPr/>
      </p:nvGrpSpPr>
      <p:grpSpPr>
        <a:xfrm>
          <a:off x="0" y="0"/>
          <a:ext cx="0" cy="0"/>
          <a:chOff x="0" y="0"/>
          <a:chExt cx="0" cy="0"/>
        </a:xfrm>
      </p:grpSpPr>
      <p:sp>
        <p:nvSpPr>
          <p:cNvPr id="126" name="Title Text"/>
          <p:cNvSpPr txBox="1">
            <a:spLocks noGrp="1"/>
          </p:cNvSpPr>
          <p:nvPr>
            <p:ph type="title"/>
          </p:nvPr>
        </p:nvSpPr>
        <p:spPr>
          <a:xfrm>
            <a:off x="490250" y="450149"/>
            <a:ext cx="6367801" cy="4090801"/>
          </a:xfrm>
          <a:prstGeom prst="rect">
            <a:avLst/>
          </a:prstGeom>
        </p:spPr>
        <p:txBody>
          <a:bodyPr anchor="ctr"/>
          <a:lstStyle>
            <a:lvl1pPr>
              <a:defRPr sz="4800"/>
            </a:lvl1pPr>
          </a:lstStyle>
          <a:p>
            <a:r>
              <a:t>Title Text</a:t>
            </a:r>
          </a:p>
        </p:txBody>
      </p:sp>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SECTION_TITLE_AND_DESCRIPTION_1">
    <p:spTree>
      <p:nvGrpSpPr>
        <p:cNvPr id="1" name=""/>
        <p:cNvGrpSpPr/>
        <p:nvPr/>
      </p:nvGrpSpPr>
      <p:grpSpPr>
        <a:xfrm>
          <a:off x="0" y="0"/>
          <a:ext cx="0" cy="0"/>
          <a:chOff x="0" y="0"/>
          <a:chExt cx="0" cy="0"/>
        </a:xfrm>
      </p:grpSpPr>
      <p:sp>
        <p:nvSpPr>
          <p:cNvPr id="134" name="Google Shape;68;p15"/>
          <p:cNvSpPr/>
          <p:nvPr/>
        </p:nvSpPr>
        <p:spPr>
          <a:xfrm>
            <a:off x="4572000" y="-125"/>
            <a:ext cx="4572000" cy="5143501"/>
          </a:xfrm>
          <a:prstGeom prst="rect">
            <a:avLst/>
          </a:prstGeom>
          <a:solidFill>
            <a:srgbClr val="D0E0E3"/>
          </a:solidFill>
          <a:ln w="12700">
            <a:miter lim="400000"/>
          </a:ln>
        </p:spPr>
        <p:txBody>
          <a:bodyPr lIns="0" tIns="0" rIns="0" bIns="0" anchor="ctr"/>
          <a:lstStyle/>
          <a:p>
            <a:pPr>
              <a:defRPr>
                <a:solidFill>
                  <a:srgbClr val="000000"/>
                </a:solidFill>
              </a:defRPr>
            </a:pPr>
            <a:endParaRPr/>
          </a:p>
        </p:txBody>
      </p:sp>
      <p:sp>
        <p:nvSpPr>
          <p:cNvPr id="135" name="Title Text"/>
          <p:cNvSpPr txBox="1">
            <a:spLocks noGrp="1"/>
          </p:cNvSpPr>
          <p:nvPr>
            <p:ph type="title"/>
          </p:nvPr>
        </p:nvSpPr>
        <p:spPr>
          <a:xfrm>
            <a:off x="265500" y="1233175"/>
            <a:ext cx="4045200" cy="1482301"/>
          </a:xfrm>
          <a:prstGeom prst="rect">
            <a:avLst/>
          </a:prstGeom>
        </p:spPr>
        <p:txBody>
          <a:bodyPr anchor="b"/>
          <a:lstStyle>
            <a:lvl1pPr algn="ctr">
              <a:defRPr sz="4200"/>
            </a:lvl1pPr>
          </a:lstStyle>
          <a:p>
            <a:r>
              <a:t>Title Text</a:t>
            </a:r>
          </a:p>
        </p:txBody>
      </p:sp>
      <p:sp>
        <p:nvSpPr>
          <p:cNvPr id="136" name="Body Level One…"/>
          <p:cNvSpPr txBox="1">
            <a:spLocks noGrp="1"/>
          </p:cNvSpPr>
          <p:nvPr>
            <p:ph type="body" sz="quarter" idx="1"/>
          </p:nvPr>
        </p:nvSpPr>
        <p:spPr>
          <a:xfrm>
            <a:off x="265500" y="2803075"/>
            <a:ext cx="4045200" cy="1235101"/>
          </a:xfrm>
          <a:prstGeom prst="rect">
            <a:avLst/>
          </a:prstGeom>
        </p:spPr>
        <p:txBody>
          <a:bodyPr/>
          <a:lstStyle>
            <a:lvl1pPr marL="292100" indent="-127000" algn="ctr">
              <a:lnSpc>
                <a:spcPct val="100000"/>
              </a:lnSpc>
              <a:buClrTx/>
              <a:buSzTx/>
              <a:buFontTx/>
              <a:buNone/>
              <a:defRPr sz="2100"/>
            </a:lvl1pPr>
            <a:lvl2pPr marL="292100" indent="342900" algn="ctr">
              <a:lnSpc>
                <a:spcPct val="100000"/>
              </a:lnSpc>
              <a:buClrTx/>
              <a:buSzTx/>
              <a:buFontTx/>
              <a:buNone/>
              <a:defRPr sz="2100"/>
            </a:lvl2pPr>
            <a:lvl3pPr marL="292100" indent="787400" algn="ctr">
              <a:lnSpc>
                <a:spcPct val="100000"/>
              </a:lnSpc>
              <a:buClrTx/>
              <a:buSzTx/>
              <a:buFontTx/>
              <a:buNone/>
              <a:defRPr sz="2100"/>
            </a:lvl3pPr>
            <a:lvl4pPr marL="292100" indent="1244600" algn="ctr">
              <a:lnSpc>
                <a:spcPct val="100000"/>
              </a:lnSpc>
              <a:buClrTx/>
              <a:buSzTx/>
              <a:buFontTx/>
              <a:buNone/>
              <a:defRPr sz="2100"/>
            </a:lvl4pPr>
            <a:lvl5pPr marL="292100" indent="1701800" algn="ctr">
              <a:lnSpc>
                <a:spcPct val="100000"/>
              </a:lnSpc>
              <a:buClrTx/>
              <a:buSzTx/>
              <a:buFontTx/>
              <a:buNone/>
              <a:defRPr sz="2100"/>
            </a:lvl5pPr>
          </a:lstStyle>
          <a:p>
            <a:r>
              <a:t>Body Level One</a:t>
            </a:r>
          </a:p>
          <a:p>
            <a:pPr lvl="1"/>
            <a:r>
              <a:t>Body Level Two</a:t>
            </a:r>
          </a:p>
          <a:p>
            <a:pPr lvl="2"/>
            <a:r>
              <a:t>Body Level Three</a:t>
            </a:r>
          </a:p>
          <a:p>
            <a:pPr lvl="3"/>
            <a:r>
              <a:t>Body Level Four</a:t>
            </a:r>
          </a:p>
          <a:p>
            <a:pPr lvl="4"/>
            <a:r>
              <a:t>Body Level Five</a:t>
            </a:r>
          </a:p>
        </p:txBody>
      </p:sp>
      <p:sp>
        <p:nvSpPr>
          <p:cNvPr id="137" name="Google Shape;71;p15"/>
          <p:cNvSpPr txBox="1">
            <a:spLocks noGrp="1"/>
          </p:cNvSpPr>
          <p:nvPr>
            <p:ph type="body" sz="half" idx="21"/>
          </p:nvPr>
        </p:nvSpPr>
        <p:spPr>
          <a:xfrm>
            <a:off x="4939500" y="724074"/>
            <a:ext cx="3837000" cy="3695102"/>
          </a:xfrm>
          <a:prstGeom prst="rect">
            <a:avLst/>
          </a:prstGeom>
        </p:spPr>
        <p:txBody>
          <a:bodyPr anchor="ctr"/>
          <a:lstStyle/>
          <a:p>
            <a:endParaRPr/>
          </a:p>
        </p:txBody>
      </p:sp>
      <p:sp>
        <p:nvSpPr>
          <p:cNvPr id="13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CAPTION_ONLY_1">
    <p:spTree>
      <p:nvGrpSpPr>
        <p:cNvPr id="1" name=""/>
        <p:cNvGrpSpPr/>
        <p:nvPr/>
      </p:nvGrpSpPr>
      <p:grpSpPr>
        <a:xfrm>
          <a:off x="0" y="0"/>
          <a:ext cx="0" cy="0"/>
          <a:chOff x="0" y="0"/>
          <a:chExt cx="0" cy="0"/>
        </a:xfrm>
      </p:grpSpPr>
      <p:sp>
        <p:nvSpPr>
          <p:cNvPr id="145" name="Body Level One…"/>
          <p:cNvSpPr txBox="1">
            <a:spLocks noGrp="1"/>
          </p:cNvSpPr>
          <p:nvPr>
            <p:ph type="body" sz="quarter" idx="1"/>
          </p:nvPr>
        </p:nvSpPr>
        <p:spPr>
          <a:xfrm>
            <a:off x="311699" y="4230575"/>
            <a:ext cx="5998802" cy="605101"/>
          </a:xfrm>
          <a:prstGeom prst="rect">
            <a:avLst/>
          </a:prstGeom>
        </p:spPr>
        <p:txBody>
          <a:bodyPr anchor="ctr"/>
          <a:lstStyle>
            <a:lvl1pPr marL="228600" indent="0">
              <a:lnSpc>
                <a:spcPct val="100000"/>
              </a:lnSpc>
              <a:buClrTx/>
              <a:buSzTx/>
              <a:buFontTx/>
              <a:buNone/>
            </a:lvl1pPr>
            <a:lvl2pPr>
              <a:lnSpc>
                <a:spcPct val="100000"/>
              </a:lnSpc>
              <a:buClrTx/>
              <a:buFontTx/>
            </a:lvl2pPr>
            <a:lvl3pPr>
              <a:lnSpc>
                <a:spcPct val="100000"/>
              </a:lnSpc>
              <a:buClrTx/>
              <a:buFontTx/>
            </a:lvl3pPr>
            <a:lvl4pPr>
              <a:lnSpc>
                <a:spcPct val="100000"/>
              </a:lnSpc>
              <a:buClrTx/>
              <a:buFontTx/>
            </a:lvl4pPr>
            <a:lvl5pPr>
              <a:lnSpc>
                <a:spcPct val="100000"/>
              </a:lnSpc>
              <a:buClrTx/>
              <a:buFontTx/>
            </a:lvl5pPr>
          </a:lstStyle>
          <a:p>
            <a:r>
              <a:t>Body Level One</a:t>
            </a:r>
          </a:p>
          <a:p>
            <a:pPr lvl="1"/>
            <a:r>
              <a:t>Body Level Two</a:t>
            </a:r>
          </a:p>
          <a:p>
            <a:pPr lvl="2"/>
            <a:r>
              <a:t>Body Level Three</a:t>
            </a:r>
          </a:p>
          <a:p>
            <a:pPr lvl="3"/>
            <a:r>
              <a:t>Body Level Four</a:t>
            </a:r>
          </a:p>
          <a:p>
            <a:pPr lvl="4"/>
            <a:r>
              <a:t>Body Level Five</a:t>
            </a:r>
          </a:p>
        </p:txBody>
      </p:sp>
      <p:sp>
        <p:nvSpPr>
          <p:cNvPr id="14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IG_NUMBER_1">
    <p:spTree>
      <p:nvGrpSpPr>
        <p:cNvPr id="1" name=""/>
        <p:cNvGrpSpPr/>
        <p:nvPr/>
      </p:nvGrpSpPr>
      <p:grpSpPr>
        <a:xfrm>
          <a:off x="0" y="0"/>
          <a:ext cx="0" cy="0"/>
          <a:chOff x="0" y="0"/>
          <a:chExt cx="0" cy="0"/>
        </a:xfrm>
      </p:grpSpPr>
      <p:sp>
        <p:nvSpPr>
          <p:cNvPr id="153" name="Title Text"/>
          <p:cNvSpPr txBox="1">
            <a:spLocks noGrp="1"/>
          </p:cNvSpPr>
          <p:nvPr>
            <p:ph type="title"/>
          </p:nvPr>
        </p:nvSpPr>
        <p:spPr>
          <a:xfrm>
            <a:off x="311699" y="1106125"/>
            <a:ext cx="8520602" cy="1963500"/>
          </a:xfrm>
          <a:prstGeom prst="rect">
            <a:avLst/>
          </a:prstGeom>
        </p:spPr>
        <p:txBody>
          <a:bodyPr anchor="b"/>
          <a:lstStyle>
            <a:lvl1pPr algn="ctr">
              <a:defRPr sz="12000"/>
            </a:lvl1pPr>
          </a:lstStyle>
          <a:p>
            <a:r>
              <a:t>Title Text</a:t>
            </a:r>
          </a:p>
        </p:txBody>
      </p:sp>
      <p:sp>
        <p:nvSpPr>
          <p:cNvPr id="154" name="Body Level One…"/>
          <p:cNvSpPr txBox="1">
            <a:spLocks noGrp="1"/>
          </p:cNvSpPr>
          <p:nvPr>
            <p:ph type="body" sz="half" idx="1"/>
          </p:nvPr>
        </p:nvSpPr>
        <p:spPr>
          <a:xfrm>
            <a:off x="311699" y="3152225"/>
            <a:ext cx="8520602" cy="1300800"/>
          </a:xfrm>
          <a:prstGeom prst="rect">
            <a:avLst/>
          </a:prstGeom>
        </p:spPr>
        <p:txBody>
          <a:bodyPr/>
          <a:lstStyle>
            <a:lvl1pPr algn="ctr"/>
            <a:lvl2pPr algn="ctr"/>
            <a:lvl3pPr algn="ctr"/>
            <a:lvl4pPr algn="ctr"/>
            <a:lvl5pPr algn="ctr"/>
          </a:lstStyle>
          <a:p>
            <a:r>
              <a:t>Body Level One</a:t>
            </a:r>
          </a:p>
          <a:p>
            <a:pPr lvl="1"/>
            <a:r>
              <a:t>Body Level Two</a:t>
            </a:r>
          </a:p>
          <a:p>
            <a:pPr lvl="2"/>
            <a:r>
              <a:t>Body Level Three</a:t>
            </a:r>
          </a:p>
          <a:p>
            <a:pPr lvl="3"/>
            <a:r>
              <a:t>Body Level Four</a:t>
            </a:r>
          </a:p>
          <a:p>
            <a:pPr lvl="4"/>
            <a:r>
              <a:t>Body Level Five</a:t>
            </a:r>
          </a:p>
        </p:txBody>
      </p:sp>
      <p:sp>
        <p:nvSpPr>
          <p:cNvPr id="1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CUSTOM_7_1">
    <p:spTree>
      <p:nvGrpSpPr>
        <p:cNvPr id="1" name=""/>
        <p:cNvGrpSpPr/>
        <p:nvPr/>
      </p:nvGrpSpPr>
      <p:grpSpPr>
        <a:xfrm>
          <a:off x="0" y="0"/>
          <a:ext cx="0" cy="0"/>
          <a:chOff x="0" y="0"/>
          <a:chExt cx="0" cy="0"/>
        </a:xfrm>
      </p:grpSpPr>
      <p:sp>
        <p:nvSpPr>
          <p:cNvPr id="169" name="Title Text"/>
          <p:cNvSpPr txBox="1">
            <a:spLocks noGrp="1"/>
          </p:cNvSpPr>
          <p:nvPr>
            <p:ph type="title"/>
          </p:nvPr>
        </p:nvSpPr>
        <p:spPr>
          <a:xfrm>
            <a:off x="677324" y="1832774"/>
            <a:ext cx="3217201" cy="1484101"/>
          </a:xfrm>
          <a:prstGeom prst="rect">
            <a:avLst/>
          </a:prstGeom>
        </p:spPr>
        <p:txBody>
          <a:bodyPr anchor="ctr"/>
          <a:lstStyle>
            <a:lvl1pPr>
              <a:defRPr sz="4200"/>
            </a:lvl1pPr>
          </a:lstStyle>
          <a:p>
            <a:r>
              <a:t>Title Text</a:t>
            </a:r>
          </a:p>
        </p:txBody>
      </p:sp>
      <p:sp>
        <p:nvSpPr>
          <p:cNvPr id="170" name="Body Level One…"/>
          <p:cNvSpPr txBox="1">
            <a:spLocks noGrp="1"/>
          </p:cNvSpPr>
          <p:nvPr>
            <p:ph type="body" sz="quarter" idx="1"/>
          </p:nvPr>
        </p:nvSpPr>
        <p:spPr>
          <a:xfrm>
            <a:off x="4406650" y="393749"/>
            <a:ext cx="4409700" cy="542702"/>
          </a:xfrm>
          <a:prstGeom prst="rect">
            <a:avLst/>
          </a:prstGeom>
        </p:spPr>
        <p:txBody>
          <a:bodyPr/>
          <a:lstStyle>
            <a:lvl1pPr marL="292100" indent="-127000">
              <a:lnSpc>
                <a:spcPct val="100000"/>
              </a:lnSpc>
              <a:buClrTx/>
              <a:buSzTx/>
              <a:buFontTx/>
              <a:buNone/>
              <a:defRPr sz="2000"/>
            </a:lvl1pPr>
            <a:lvl2pPr marL="292100" indent="342900">
              <a:lnSpc>
                <a:spcPct val="100000"/>
              </a:lnSpc>
              <a:buClrTx/>
              <a:buSzTx/>
              <a:buFontTx/>
              <a:buNone/>
              <a:defRPr sz="2000"/>
            </a:lvl2pPr>
            <a:lvl3pPr marL="292100" indent="787400">
              <a:lnSpc>
                <a:spcPct val="100000"/>
              </a:lnSpc>
              <a:buClrTx/>
              <a:buSzTx/>
              <a:buFontTx/>
              <a:buNone/>
              <a:defRPr sz="2000"/>
            </a:lvl3pPr>
            <a:lvl4pPr marL="292100" indent="1244600">
              <a:lnSpc>
                <a:spcPct val="100000"/>
              </a:lnSpc>
              <a:buClrTx/>
              <a:buSzTx/>
              <a:buFontTx/>
              <a:buNone/>
              <a:defRPr sz="2000"/>
            </a:lvl4pPr>
            <a:lvl5pPr marL="292100" indent="1701800">
              <a:lnSpc>
                <a:spcPct val="100000"/>
              </a:lnSpc>
              <a:buClrTx/>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7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CUSTOM_8_1">
    <p:spTree>
      <p:nvGrpSpPr>
        <p:cNvPr id="1" name=""/>
        <p:cNvGrpSpPr/>
        <p:nvPr/>
      </p:nvGrpSpPr>
      <p:grpSpPr>
        <a:xfrm>
          <a:off x="0" y="0"/>
          <a:ext cx="0" cy="0"/>
          <a:chOff x="0" y="0"/>
          <a:chExt cx="0" cy="0"/>
        </a:xfrm>
      </p:grpSpPr>
      <p:sp>
        <p:nvSpPr>
          <p:cNvPr id="178"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179" name="Body Level One…"/>
          <p:cNvSpPr txBox="1">
            <a:spLocks noGrp="1"/>
          </p:cNvSpPr>
          <p:nvPr>
            <p:ph type="body" sz="half" idx="1"/>
          </p:nvPr>
        </p:nvSpPr>
        <p:spPr>
          <a:xfrm>
            <a:off x="311699" y="1152475"/>
            <a:ext cx="4473902" cy="34164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80" name="Google Shape;94;p20"/>
          <p:cNvSpPr>
            <a:spLocks noGrp="1"/>
          </p:cNvSpPr>
          <p:nvPr>
            <p:ph type="pic" sz="half" idx="21"/>
          </p:nvPr>
        </p:nvSpPr>
        <p:spPr>
          <a:xfrm>
            <a:off x="4992023" y="1152774"/>
            <a:ext cx="3840302" cy="3416401"/>
          </a:xfrm>
          <a:prstGeom prst="rect">
            <a:avLst/>
          </a:prstGeom>
        </p:spPr>
        <p:txBody>
          <a:bodyPr lIns="91439" tIns="45719" rIns="91439" bIns="45719">
            <a:noAutofit/>
          </a:bodyPr>
          <a:lstStyle/>
          <a:p>
            <a:endParaRPr/>
          </a:p>
        </p:txBody>
      </p:sp>
      <p:sp>
        <p:nvSpPr>
          <p:cNvPr id="1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CUSTOM_1">
    <p:spTree>
      <p:nvGrpSpPr>
        <p:cNvPr id="1" name=""/>
        <p:cNvGrpSpPr/>
        <p:nvPr/>
      </p:nvGrpSpPr>
      <p:grpSpPr>
        <a:xfrm>
          <a:off x="0" y="0"/>
          <a:ext cx="0" cy="0"/>
          <a:chOff x="0" y="0"/>
          <a:chExt cx="0" cy="0"/>
        </a:xfrm>
      </p:grpSpPr>
      <p:sp>
        <p:nvSpPr>
          <p:cNvPr id="188" name="Title Text"/>
          <p:cNvSpPr txBox="1">
            <a:spLocks noGrp="1"/>
          </p:cNvSpPr>
          <p:nvPr>
            <p:ph type="title"/>
          </p:nvPr>
        </p:nvSpPr>
        <p:spPr>
          <a:xfrm>
            <a:off x="483175" y="450025"/>
            <a:ext cx="8184600" cy="758100"/>
          </a:xfrm>
          <a:prstGeom prst="rect">
            <a:avLst/>
          </a:prstGeom>
        </p:spPr>
        <p:txBody>
          <a:bodyPr anchor="ctr"/>
          <a:lstStyle>
            <a:lvl1pPr>
              <a:defRPr sz="3000"/>
            </a:lvl1pPr>
          </a:lstStyle>
          <a:p>
            <a:r>
              <a:t>Title Text</a:t>
            </a:r>
          </a:p>
        </p:txBody>
      </p:sp>
      <p:sp>
        <p:nvSpPr>
          <p:cNvPr id="189" name="Body Level One…"/>
          <p:cNvSpPr txBox="1">
            <a:spLocks noGrp="1"/>
          </p:cNvSpPr>
          <p:nvPr>
            <p:ph type="body" sz="quarter" idx="1"/>
          </p:nvPr>
        </p:nvSpPr>
        <p:spPr>
          <a:xfrm>
            <a:off x="483150" y="2237788"/>
            <a:ext cx="3619800" cy="2373601"/>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90" name="Google Shape;100;p21"/>
          <p:cNvSpPr txBox="1">
            <a:spLocks noGrp="1"/>
          </p:cNvSpPr>
          <p:nvPr>
            <p:ph type="body" sz="quarter" idx="21"/>
          </p:nvPr>
        </p:nvSpPr>
        <p:spPr>
          <a:xfrm>
            <a:off x="5048000" y="2237787"/>
            <a:ext cx="3619801" cy="2373602"/>
          </a:xfrm>
          <a:prstGeom prst="rect">
            <a:avLst/>
          </a:prstGeom>
        </p:spPr>
        <p:txBody>
          <a:bodyPr/>
          <a:lstStyle/>
          <a:p>
            <a:endParaRPr/>
          </a:p>
        </p:txBody>
      </p:sp>
      <p:sp>
        <p:nvSpPr>
          <p:cNvPr id="19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CUSTOM_2_2">
    <p:spTree>
      <p:nvGrpSpPr>
        <p:cNvPr id="1" name=""/>
        <p:cNvGrpSpPr/>
        <p:nvPr/>
      </p:nvGrpSpPr>
      <p:grpSpPr>
        <a:xfrm>
          <a:off x="0" y="0"/>
          <a:ext cx="0" cy="0"/>
          <a:chOff x="0" y="0"/>
          <a:chExt cx="0" cy="0"/>
        </a:xfrm>
      </p:grpSpPr>
      <p:sp>
        <p:nvSpPr>
          <p:cNvPr id="198" name="Body Level One…"/>
          <p:cNvSpPr txBox="1">
            <a:spLocks noGrp="1"/>
          </p:cNvSpPr>
          <p:nvPr>
            <p:ph type="body" sz="quarter" idx="1"/>
          </p:nvPr>
        </p:nvSpPr>
        <p:spPr>
          <a:xfrm>
            <a:off x="483175" y="2417499"/>
            <a:ext cx="2455500" cy="2373601"/>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99" name="Google Shape;106;p22"/>
          <p:cNvSpPr txBox="1">
            <a:spLocks noGrp="1"/>
          </p:cNvSpPr>
          <p:nvPr>
            <p:ph type="body" sz="quarter" idx="21"/>
          </p:nvPr>
        </p:nvSpPr>
        <p:spPr>
          <a:xfrm>
            <a:off x="3347725" y="2417499"/>
            <a:ext cx="2455501" cy="2373601"/>
          </a:xfrm>
          <a:prstGeom prst="rect">
            <a:avLst/>
          </a:prstGeom>
        </p:spPr>
        <p:txBody>
          <a:bodyPr/>
          <a:lstStyle/>
          <a:p>
            <a:endParaRPr/>
          </a:p>
        </p:txBody>
      </p:sp>
      <p:sp>
        <p:nvSpPr>
          <p:cNvPr id="200" name="Google Shape;107;p22"/>
          <p:cNvSpPr txBox="1">
            <a:spLocks noGrp="1"/>
          </p:cNvSpPr>
          <p:nvPr>
            <p:ph type="body" sz="quarter" idx="22"/>
          </p:nvPr>
        </p:nvSpPr>
        <p:spPr>
          <a:xfrm>
            <a:off x="6212275" y="2417499"/>
            <a:ext cx="2455501" cy="2373601"/>
          </a:xfrm>
          <a:prstGeom prst="rect">
            <a:avLst/>
          </a:prstGeom>
        </p:spPr>
        <p:txBody>
          <a:bodyPr/>
          <a:lstStyle/>
          <a:p>
            <a:endParaRPr/>
          </a:p>
        </p:txBody>
      </p:sp>
      <p:sp>
        <p:nvSpPr>
          <p:cNvPr id="201" name="Title Text"/>
          <p:cNvSpPr txBox="1">
            <a:spLocks noGrp="1"/>
          </p:cNvSpPr>
          <p:nvPr>
            <p:ph type="title"/>
          </p:nvPr>
        </p:nvSpPr>
        <p:spPr>
          <a:xfrm>
            <a:off x="483175" y="450025"/>
            <a:ext cx="8184600" cy="758100"/>
          </a:xfrm>
          <a:prstGeom prst="rect">
            <a:avLst/>
          </a:prstGeom>
        </p:spPr>
        <p:txBody>
          <a:bodyPr anchor="ctr"/>
          <a:lstStyle>
            <a:lvl1pPr>
              <a:defRPr sz="3000"/>
            </a:lvl1pPr>
          </a:lstStyle>
          <a:p>
            <a:r>
              <a:t>Title Text</a:t>
            </a:r>
          </a:p>
        </p:txBody>
      </p:sp>
      <p:sp>
        <p:nvSpPr>
          <p:cNvPr id="20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CUSTOM_3_1">
    <p:spTree>
      <p:nvGrpSpPr>
        <p:cNvPr id="1" name=""/>
        <p:cNvGrpSpPr/>
        <p:nvPr/>
      </p:nvGrpSpPr>
      <p:grpSpPr>
        <a:xfrm>
          <a:off x="0" y="0"/>
          <a:ext cx="0" cy="0"/>
          <a:chOff x="0" y="0"/>
          <a:chExt cx="0" cy="0"/>
        </a:xfrm>
      </p:grpSpPr>
      <p:sp>
        <p:nvSpPr>
          <p:cNvPr id="209" name="Body Level One…"/>
          <p:cNvSpPr txBox="1">
            <a:spLocks noGrp="1"/>
          </p:cNvSpPr>
          <p:nvPr>
            <p:ph type="body" sz="quarter" idx="1"/>
          </p:nvPr>
        </p:nvSpPr>
        <p:spPr>
          <a:xfrm>
            <a:off x="366724" y="1759093"/>
            <a:ext cx="3838501" cy="1138500"/>
          </a:xfrm>
          <a:prstGeom prst="rect">
            <a:avLst/>
          </a:prstGeom>
        </p:spPr>
        <p:txBody>
          <a:bodyPr/>
          <a:lstStyle>
            <a:lvl1pPr indent="-317500">
              <a:buSzPts val="1400"/>
              <a:defRPr sz="1400"/>
            </a:lvl1pPr>
            <a:lvl2pPr marL="1123950" indent="-488950">
              <a:buSzPts val="1400"/>
              <a:defRPr sz="1400"/>
            </a:lvl2pPr>
            <a:lvl3pPr marL="1488439" indent="-408939">
              <a:buSzPts val="1400"/>
              <a:defRPr sz="1400"/>
            </a:lvl3pPr>
            <a:lvl4pPr marL="1945639" indent="-408939">
              <a:buSzPts val="1400"/>
              <a:defRPr sz="1400"/>
            </a:lvl4pPr>
            <a:lvl5pPr marL="2402839" indent="-408939">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210" name="Google Shape;115;p23"/>
          <p:cNvSpPr txBox="1">
            <a:spLocks noGrp="1"/>
          </p:cNvSpPr>
          <p:nvPr>
            <p:ph type="body" sz="quarter" idx="21"/>
          </p:nvPr>
        </p:nvSpPr>
        <p:spPr>
          <a:xfrm>
            <a:off x="4938724" y="1759093"/>
            <a:ext cx="3838500" cy="1138501"/>
          </a:xfrm>
          <a:prstGeom prst="rect">
            <a:avLst/>
          </a:prstGeom>
        </p:spPr>
        <p:txBody>
          <a:bodyPr/>
          <a:lstStyle/>
          <a:p>
            <a:pPr indent="-317500">
              <a:buSzPts val="1400"/>
              <a:defRPr sz="1400"/>
            </a:pPr>
            <a:endParaRPr/>
          </a:p>
        </p:txBody>
      </p:sp>
      <p:sp>
        <p:nvSpPr>
          <p:cNvPr id="211" name="Google Shape;116;p23"/>
          <p:cNvSpPr txBox="1">
            <a:spLocks noGrp="1"/>
          </p:cNvSpPr>
          <p:nvPr>
            <p:ph type="body" sz="quarter" idx="22"/>
          </p:nvPr>
        </p:nvSpPr>
        <p:spPr>
          <a:xfrm>
            <a:off x="366749" y="3648574"/>
            <a:ext cx="3838501" cy="1138501"/>
          </a:xfrm>
          <a:prstGeom prst="rect">
            <a:avLst/>
          </a:prstGeom>
        </p:spPr>
        <p:txBody>
          <a:bodyPr/>
          <a:lstStyle/>
          <a:p>
            <a:pPr indent="-317500">
              <a:buSzPts val="1400"/>
              <a:defRPr sz="1400"/>
            </a:pPr>
            <a:endParaRPr/>
          </a:p>
        </p:txBody>
      </p:sp>
      <p:sp>
        <p:nvSpPr>
          <p:cNvPr id="212" name="Google Shape;117;p23"/>
          <p:cNvSpPr txBox="1">
            <a:spLocks noGrp="1"/>
          </p:cNvSpPr>
          <p:nvPr>
            <p:ph type="body" sz="quarter" idx="23"/>
          </p:nvPr>
        </p:nvSpPr>
        <p:spPr>
          <a:xfrm>
            <a:off x="4938750" y="3648574"/>
            <a:ext cx="3838500" cy="1138501"/>
          </a:xfrm>
          <a:prstGeom prst="rect">
            <a:avLst/>
          </a:prstGeom>
        </p:spPr>
        <p:txBody>
          <a:bodyPr/>
          <a:lstStyle/>
          <a:p>
            <a:pPr indent="-317500">
              <a:buSzPts val="1400"/>
              <a:defRPr sz="1400"/>
            </a:pPr>
            <a:endParaRPr/>
          </a:p>
        </p:txBody>
      </p:sp>
      <p:sp>
        <p:nvSpPr>
          <p:cNvPr id="213" name="Title Text"/>
          <p:cNvSpPr txBox="1">
            <a:spLocks noGrp="1"/>
          </p:cNvSpPr>
          <p:nvPr>
            <p:ph type="title"/>
          </p:nvPr>
        </p:nvSpPr>
        <p:spPr>
          <a:xfrm>
            <a:off x="366749" y="450025"/>
            <a:ext cx="8184601" cy="758100"/>
          </a:xfrm>
          <a:prstGeom prst="rect">
            <a:avLst/>
          </a:prstGeom>
        </p:spPr>
        <p:txBody>
          <a:bodyPr anchor="ctr"/>
          <a:lstStyle>
            <a:lvl1pPr>
              <a:defRPr sz="3000"/>
            </a:lvl1pPr>
          </a:lstStyle>
          <a:p>
            <a:r>
              <a:t>Title Text</a:t>
            </a:r>
          </a:p>
        </p:txBody>
      </p:sp>
      <p:sp>
        <p:nvSpPr>
          <p:cNvPr id="2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TITLE_ONLY_1_1">
    <p:spTree>
      <p:nvGrpSpPr>
        <p:cNvPr id="1" name=""/>
        <p:cNvGrpSpPr/>
        <p:nvPr/>
      </p:nvGrpSpPr>
      <p:grpSpPr>
        <a:xfrm>
          <a:off x="0" y="0"/>
          <a:ext cx="0" cy="0"/>
          <a:chOff x="0" y="0"/>
          <a:chExt cx="0" cy="0"/>
        </a:xfrm>
      </p:grpSpPr>
      <p:sp>
        <p:nvSpPr>
          <p:cNvPr id="221"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22" name="Google Shape;126;p24"/>
          <p:cNvSpPr>
            <a:spLocks noGrp="1"/>
          </p:cNvSpPr>
          <p:nvPr>
            <p:ph type="pic" idx="21"/>
          </p:nvPr>
        </p:nvSpPr>
        <p:spPr>
          <a:xfrm>
            <a:off x="311699" y="1170424"/>
            <a:ext cx="8520602" cy="3492901"/>
          </a:xfrm>
          <a:prstGeom prst="rect">
            <a:avLst/>
          </a:prstGeom>
        </p:spPr>
        <p:txBody>
          <a:bodyPr lIns="91439" tIns="45719" rIns="91439" bIns="45719">
            <a:noAutofit/>
          </a:bodyPr>
          <a:lstStyle/>
          <a:p>
            <a:endParaRPr/>
          </a:p>
        </p:txBody>
      </p:sp>
      <p:sp>
        <p:nvSpPr>
          <p:cNvPr id="2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CUSTOM_4_1">
    <p:spTree>
      <p:nvGrpSpPr>
        <p:cNvPr id="1" name=""/>
        <p:cNvGrpSpPr/>
        <p:nvPr/>
      </p:nvGrpSpPr>
      <p:grpSpPr>
        <a:xfrm>
          <a:off x="0" y="0"/>
          <a:ext cx="0" cy="0"/>
          <a:chOff x="0" y="0"/>
          <a:chExt cx="0" cy="0"/>
        </a:xfrm>
      </p:grpSpPr>
      <p:sp>
        <p:nvSpPr>
          <p:cNvPr id="230" name="Body Level One…"/>
          <p:cNvSpPr txBox="1">
            <a:spLocks noGrp="1"/>
          </p:cNvSpPr>
          <p:nvPr>
            <p:ph type="body" sz="quarter" idx="1"/>
          </p:nvPr>
        </p:nvSpPr>
        <p:spPr>
          <a:xfrm>
            <a:off x="311699" y="4080224"/>
            <a:ext cx="4027501" cy="926101"/>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231" name="Google Shape;129;p25"/>
          <p:cNvSpPr>
            <a:spLocks noGrp="1"/>
          </p:cNvSpPr>
          <p:nvPr>
            <p:ph type="pic" sz="half" idx="21"/>
          </p:nvPr>
        </p:nvSpPr>
        <p:spPr>
          <a:xfrm>
            <a:off x="4804824" y="1133300"/>
            <a:ext cx="4027501" cy="2392801"/>
          </a:xfrm>
          <a:prstGeom prst="rect">
            <a:avLst/>
          </a:prstGeom>
        </p:spPr>
        <p:txBody>
          <a:bodyPr lIns="91439" tIns="45719" rIns="91439" bIns="45719">
            <a:noAutofit/>
          </a:bodyPr>
          <a:lstStyle/>
          <a:p>
            <a:endParaRPr/>
          </a:p>
        </p:txBody>
      </p:sp>
      <p:sp>
        <p:nvSpPr>
          <p:cNvPr id="232" name="Google Shape;130;p25"/>
          <p:cNvSpPr>
            <a:spLocks noGrp="1"/>
          </p:cNvSpPr>
          <p:nvPr>
            <p:ph type="pic" sz="half" idx="22"/>
          </p:nvPr>
        </p:nvSpPr>
        <p:spPr>
          <a:xfrm>
            <a:off x="311724" y="1133300"/>
            <a:ext cx="4027501" cy="2392801"/>
          </a:xfrm>
          <a:prstGeom prst="rect">
            <a:avLst/>
          </a:prstGeom>
        </p:spPr>
        <p:txBody>
          <a:bodyPr lIns="91439" tIns="45719" rIns="91439" bIns="45719">
            <a:noAutofit/>
          </a:bodyPr>
          <a:lstStyle/>
          <a:p>
            <a:endParaRPr/>
          </a:p>
        </p:txBody>
      </p:sp>
      <p:sp>
        <p:nvSpPr>
          <p:cNvPr id="233" name="Google Shape;131;p25"/>
          <p:cNvSpPr txBox="1">
            <a:spLocks noGrp="1"/>
          </p:cNvSpPr>
          <p:nvPr>
            <p:ph type="body" sz="quarter" idx="23"/>
          </p:nvPr>
        </p:nvSpPr>
        <p:spPr>
          <a:xfrm>
            <a:off x="4804824" y="4080224"/>
            <a:ext cx="4027501" cy="926100"/>
          </a:xfrm>
          <a:prstGeom prst="rect">
            <a:avLst/>
          </a:prstGeom>
        </p:spPr>
        <p:txBody>
          <a:bodyPr/>
          <a:lstStyle/>
          <a:p>
            <a:pPr indent="-304800">
              <a:buSzPts val="1200"/>
              <a:defRPr sz="1200"/>
            </a:pPr>
            <a:endParaRPr/>
          </a:p>
        </p:txBody>
      </p:sp>
      <p:sp>
        <p:nvSpPr>
          <p:cNvPr id="234"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CUSTOM_4_1_1">
    <p:spTree>
      <p:nvGrpSpPr>
        <p:cNvPr id="1" name=""/>
        <p:cNvGrpSpPr/>
        <p:nvPr/>
      </p:nvGrpSpPr>
      <p:grpSpPr>
        <a:xfrm>
          <a:off x="0" y="0"/>
          <a:ext cx="0" cy="0"/>
          <a:chOff x="0" y="0"/>
          <a:chExt cx="0" cy="0"/>
        </a:xfrm>
      </p:grpSpPr>
      <p:sp>
        <p:nvSpPr>
          <p:cNvPr id="242" name="Body Level One…"/>
          <p:cNvSpPr txBox="1">
            <a:spLocks noGrp="1"/>
          </p:cNvSpPr>
          <p:nvPr>
            <p:ph type="body" sz="quarter" idx="1"/>
          </p:nvPr>
        </p:nvSpPr>
        <p:spPr>
          <a:xfrm>
            <a:off x="311699" y="3911699"/>
            <a:ext cx="2627101" cy="1018502"/>
          </a:xfrm>
          <a:prstGeom prst="rect">
            <a:avLst/>
          </a:prstGeom>
        </p:spPr>
        <p:txBody>
          <a:bodyPr/>
          <a:lstStyle>
            <a:lvl1pPr indent="-304800">
              <a:buSzPts val="1200"/>
              <a:defRPr sz="1200"/>
            </a:lvl1pPr>
            <a:lvl2pPr marL="914400" indent="-304800">
              <a:buSzPts val="1200"/>
              <a:defRPr sz="1200"/>
            </a:lvl2pPr>
            <a:lvl3pPr indent="-304800">
              <a:buSzPts val="1200"/>
              <a:defRPr sz="1200"/>
            </a:lvl3pPr>
            <a:lvl4pPr indent="-304800">
              <a:buSzPts val="1200"/>
              <a:defRPr sz="1200"/>
            </a:lvl4pPr>
            <a:lvl5pPr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243" name="Google Shape;138;p26"/>
          <p:cNvSpPr>
            <a:spLocks noGrp="1"/>
          </p:cNvSpPr>
          <p:nvPr>
            <p:ph type="pic" sz="quarter" idx="21"/>
          </p:nvPr>
        </p:nvSpPr>
        <p:spPr>
          <a:xfrm>
            <a:off x="6205225" y="1128325"/>
            <a:ext cx="2627101" cy="2273101"/>
          </a:xfrm>
          <a:prstGeom prst="rect">
            <a:avLst/>
          </a:prstGeom>
        </p:spPr>
        <p:txBody>
          <a:bodyPr lIns="91439" tIns="45719" rIns="91439" bIns="45719">
            <a:noAutofit/>
          </a:bodyPr>
          <a:lstStyle/>
          <a:p>
            <a:endParaRPr/>
          </a:p>
        </p:txBody>
      </p:sp>
      <p:sp>
        <p:nvSpPr>
          <p:cNvPr id="244" name="Google Shape;139;p26"/>
          <p:cNvSpPr>
            <a:spLocks noGrp="1"/>
          </p:cNvSpPr>
          <p:nvPr>
            <p:ph type="pic" sz="quarter" idx="22"/>
          </p:nvPr>
        </p:nvSpPr>
        <p:spPr>
          <a:xfrm>
            <a:off x="311724" y="1128325"/>
            <a:ext cx="2627101" cy="2273101"/>
          </a:xfrm>
          <a:prstGeom prst="rect">
            <a:avLst/>
          </a:prstGeom>
        </p:spPr>
        <p:txBody>
          <a:bodyPr lIns="91439" tIns="45719" rIns="91439" bIns="45719">
            <a:noAutofit/>
          </a:bodyPr>
          <a:lstStyle/>
          <a:p>
            <a:endParaRPr/>
          </a:p>
        </p:txBody>
      </p:sp>
      <p:sp>
        <p:nvSpPr>
          <p:cNvPr id="245" name="Google Shape;140;p26"/>
          <p:cNvSpPr txBox="1">
            <a:spLocks noGrp="1"/>
          </p:cNvSpPr>
          <p:nvPr>
            <p:ph type="body" sz="quarter" idx="23"/>
          </p:nvPr>
        </p:nvSpPr>
        <p:spPr>
          <a:xfrm>
            <a:off x="6205225" y="3911699"/>
            <a:ext cx="2627100" cy="1018502"/>
          </a:xfrm>
          <a:prstGeom prst="rect">
            <a:avLst/>
          </a:prstGeom>
        </p:spPr>
        <p:txBody>
          <a:bodyPr/>
          <a:lstStyle/>
          <a:p>
            <a:pPr indent="-304800">
              <a:buSzPts val="1200"/>
              <a:defRPr sz="1200"/>
            </a:pPr>
            <a:endParaRPr/>
          </a:p>
        </p:txBody>
      </p:sp>
      <p:sp>
        <p:nvSpPr>
          <p:cNvPr id="246" name="Google Shape;141;p26"/>
          <p:cNvSpPr>
            <a:spLocks noGrp="1"/>
          </p:cNvSpPr>
          <p:nvPr>
            <p:ph type="pic" sz="quarter" idx="24"/>
          </p:nvPr>
        </p:nvSpPr>
        <p:spPr>
          <a:xfrm>
            <a:off x="3255250" y="1128325"/>
            <a:ext cx="2627101" cy="2273101"/>
          </a:xfrm>
          <a:prstGeom prst="rect">
            <a:avLst/>
          </a:prstGeom>
        </p:spPr>
        <p:txBody>
          <a:bodyPr lIns="91439" tIns="45719" rIns="91439" bIns="45719">
            <a:noAutofit/>
          </a:bodyPr>
          <a:lstStyle/>
          <a:p>
            <a:endParaRPr/>
          </a:p>
        </p:txBody>
      </p:sp>
      <p:sp>
        <p:nvSpPr>
          <p:cNvPr id="247" name="Google Shape;142;p26"/>
          <p:cNvSpPr txBox="1">
            <a:spLocks noGrp="1"/>
          </p:cNvSpPr>
          <p:nvPr>
            <p:ph type="body" sz="quarter" idx="25"/>
          </p:nvPr>
        </p:nvSpPr>
        <p:spPr>
          <a:xfrm>
            <a:off x="3255250" y="3911699"/>
            <a:ext cx="2627101" cy="1018502"/>
          </a:xfrm>
          <a:prstGeom prst="rect">
            <a:avLst/>
          </a:prstGeom>
        </p:spPr>
        <p:txBody>
          <a:bodyPr/>
          <a:lstStyle/>
          <a:p>
            <a:pPr indent="-304800">
              <a:buSzPts val="1200"/>
              <a:defRPr sz="1200"/>
            </a:pPr>
            <a:endParaRPr/>
          </a:p>
        </p:txBody>
      </p:sp>
      <p:sp>
        <p:nvSpPr>
          <p:cNvPr id="248" name="Title Text"/>
          <p:cNvSpPr txBox="1">
            <a:spLocks noGrp="1"/>
          </p:cNvSpPr>
          <p:nvPr>
            <p:ph type="title"/>
          </p:nvPr>
        </p:nvSpPr>
        <p:spPr>
          <a:xfrm>
            <a:off x="311699" y="445025"/>
            <a:ext cx="8520602" cy="572701"/>
          </a:xfrm>
          <a:prstGeom prst="rect">
            <a:avLst/>
          </a:prstGeom>
        </p:spPr>
        <p:txBody>
          <a:bodyPr/>
          <a:lstStyle/>
          <a:p>
            <a:r>
              <a:t>Title Text</a:t>
            </a:r>
          </a:p>
        </p:txBody>
      </p:sp>
      <p:sp>
        <p:nvSpPr>
          <p:cNvPr id="2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CUSTOM_6_1">
    <p:spTree>
      <p:nvGrpSpPr>
        <p:cNvPr id="1" name=""/>
        <p:cNvGrpSpPr/>
        <p:nvPr/>
      </p:nvGrpSpPr>
      <p:grpSpPr>
        <a:xfrm>
          <a:off x="0" y="0"/>
          <a:ext cx="0" cy="0"/>
          <a:chOff x="0" y="0"/>
          <a:chExt cx="0" cy="0"/>
        </a:xfrm>
      </p:grpSpPr>
      <p:sp>
        <p:nvSpPr>
          <p:cNvPr id="256" name="Google Shape;150;p27"/>
          <p:cNvSpPr>
            <a:spLocks noGrp="1"/>
          </p:cNvSpPr>
          <p:nvPr>
            <p:ph type="pic" sz="quarter" idx="21"/>
          </p:nvPr>
        </p:nvSpPr>
        <p:spPr>
          <a:xfrm>
            <a:off x="3389600" y="118913"/>
            <a:ext cx="1643701" cy="1535101"/>
          </a:xfrm>
          <a:prstGeom prst="rect">
            <a:avLst/>
          </a:prstGeom>
        </p:spPr>
        <p:txBody>
          <a:bodyPr lIns="91439" tIns="45719" rIns="91439" bIns="45719">
            <a:noAutofit/>
          </a:bodyPr>
          <a:lstStyle/>
          <a:p>
            <a:endParaRPr/>
          </a:p>
        </p:txBody>
      </p:sp>
      <p:sp>
        <p:nvSpPr>
          <p:cNvPr id="257" name="Google Shape;151;p27"/>
          <p:cNvSpPr>
            <a:spLocks noGrp="1"/>
          </p:cNvSpPr>
          <p:nvPr>
            <p:ph type="pic" sz="quarter" idx="22"/>
          </p:nvPr>
        </p:nvSpPr>
        <p:spPr>
          <a:xfrm>
            <a:off x="5195935" y="118913"/>
            <a:ext cx="1643701" cy="1535101"/>
          </a:xfrm>
          <a:prstGeom prst="rect">
            <a:avLst/>
          </a:prstGeom>
        </p:spPr>
        <p:txBody>
          <a:bodyPr lIns="91439" tIns="45719" rIns="91439" bIns="45719">
            <a:noAutofit/>
          </a:bodyPr>
          <a:lstStyle/>
          <a:p>
            <a:endParaRPr/>
          </a:p>
        </p:txBody>
      </p:sp>
      <p:sp>
        <p:nvSpPr>
          <p:cNvPr id="258" name="Google Shape;152;p27"/>
          <p:cNvSpPr>
            <a:spLocks noGrp="1"/>
          </p:cNvSpPr>
          <p:nvPr>
            <p:ph type="pic" sz="quarter" idx="23"/>
          </p:nvPr>
        </p:nvSpPr>
        <p:spPr>
          <a:xfrm>
            <a:off x="7002270" y="118913"/>
            <a:ext cx="1643701" cy="1535101"/>
          </a:xfrm>
          <a:prstGeom prst="rect">
            <a:avLst/>
          </a:prstGeom>
        </p:spPr>
        <p:txBody>
          <a:bodyPr lIns="91439" tIns="45719" rIns="91439" bIns="45719">
            <a:noAutofit/>
          </a:bodyPr>
          <a:lstStyle/>
          <a:p>
            <a:endParaRPr/>
          </a:p>
        </p:txBody>
      </p:sp>
      <p:sp>
        <p:nvSpPr>
          <p:cNvPr id="259" name="Google Shape;153;p27"/>
          <p:cNvSpPr>
            <a:spLocks noGrp="1"/>
          </p:cNvSpPr>
          <p:nvPr>
            <p:ph type="pic" sz="quarter" idx="24"/>
          </p:nvPr>
        </p:nvSpPr>
        <p:spPr>
          <a:xfrm>
            <a:off x="3389588" y="1804211"/>
            <a:ext cx="1643701" cy="1535101"/>
          </a:xfrm>
          <a:prstGeom prst="rect">
            <a:avLst/>
          </a:prstGeom>
        </p:spPr>
        <p:txBody>
          <a:bodyPr lIns="91439" tIns="45719" rIns="91439" bIns="45719">
            <a:noAutofit/>
          </a:bodyPr>
          <a:lstStyle/>
          <a:p>
            <a:endParaRPr/>
          </a:p>
        </p:txBody>
      </p:sp>
      <p:sp>
        <p:nvSpPr>
          <p:cNvPr id="260" name="Google Shape;154;p27"/>
          <p:cNvSpPr>
            <a:spLocks noGrp="1"/>
          </p:cNvSpPr>
          <p:nvPr>
            <p:ph type="pic" sz="quarter" idx="25"/>
          </p:nvPr>
        </p:nvSpPr>
        <p:spPr>
          <a:xfrm>
            <a:off x="5195921" y="1804211"/>
            <a:ext cx="1643702" cy="1535101"/>
          </a:xfrm>
          <a:prstGeom prst="rect">
            <a:avLst/>
          </a:prstGeom>
        </p:spPr>
        <p:txBody>
          <a:bodyPr lIns="91439" tIns="45719" rIns="91439" bIns="45719">
            <a:noAutofit/>
          </a:bodyPr>
          <a:lstStyle/>
          <a:p>
            <a:endParaRPr/>
          </a:p>
        </p:txBody>
      </p:sp>
      <p:sp>
        <p:nvSpPr>
          <p:cNvPr id="261" name="Google Shape;155;p27"/>
          <p:cNvSpPr>
            <a:spLocks noGrp="1"/>
          </p:cNvSpPr>
          <p:nvPr>
            <p:ph type="pic" sz="quarter" idx="26"/>
          </p:nvPr>
        </p:nvSpPr>
        <p:spPr>
          <a:xfrm>
            <a:off x="7002257" y="1804211"/>
            <a:ext cx="1643701" cy="1535101"/>
          </a:xfrm>
          <a:prstGeom prst="rect">
            <a:avLst/>
          </a:prstGeom>
        </p:spPr>
        <p:txBody>
          <a:bodyPr lIns="91439" tIns="45719" rIns="91439" bIns="45719">
            <a:noAutofit/>
          </a:bodyPr>
          <a:lstStyle/>
          <a:p>
            <a:endParaRPr/>
          </a:p>
        </p:txBody>
      </p:sp>
      <p:sp>
        <p:nvSpPr>
          <p:cNvPr id="262" name="Title Text"/>
          <p:cNvSpPr txBox="1">
            <a:spLocks noGrp="1"/>
          </p:cNvSpPr>
          <p:nvPr>
            <p:ph type="title"/>
          </p:nvPr>
        </p:nvSpPr>
        <p:spPr>
          <a:xfrm>
            <a:off x="351550" y="445025"/>
            <a:ext cx="2596801" cy="1706400"/>
          </a:xfrm>
          <a:prstGeom prst="rect">
            <a:avLst/>
          </a:prstGeom>
        </p:spPr>
        <p:txBody>
          <a:bodyPr/>
          <a:lstStyle/>
          <a:p>
            <a:r>
              <a:t>Title Text</a:t>
            </a:r>
          </a:p>
        </p:txBody>
      </p:sp>
      <p:sp>
        <p:nvSpPr>
          <p:cNvPr id="263" name="Google Shape;157;p27"/>
          <p:cNvSpPr>
            <a:spLocks noGrp="1"/>
          </p:cNvSpPr>
          <p:nvPr>
            <p:ph type="pic" sz="quarter" idx="27"/>
          </p:nvPr>
        </p:nvSpPr>
        <p:spPr>
          <a:xfrm>
            <a:off x="3389588" y="3489487"/>
            <a:ext cx="1643701" cy="1535101"/>
          </a:xfrm>
          <a:prstGeom prst="rect">
            <a:avLst/>
          </a:prstGeom>
        </p:spPr>
        <p:txBody>
          <a:bodyPr lIns="91439" tIns="45719" rIns="91439" bIns="45719">
            <a:noAutofit/>
          </a:bodyPr>
          <a:lstStyle/>
          <a:p>
            <a:endParaRPr/>
          </a:p>
        </p:txBody>
      </p:sp>
      <p:sp>
        <p:nvSpPr>
          <p:cNvPr id="264" name="Google Shape;158;p27"/>
          <p:cNvSpPr>
            <a:spLocks noGrp="1"/>
          </p:cNvSpPr>
          <p:nvPr>
            <p:ph type="pic" sz="quarter" idx="28"/>
          </p:nvPr>
        </p:nvSpPr>
        <p:spPr>
          <a:xfrm>
            <a:off x="5195921" y="3489487"/>
            <a:ext cx="1643702" cy="1535101"/>
          </a:xfrm>
          <a:prstGeom prst="rect">
            <a:avLst/>
          </a:prstGeom>
        </p:spPr>
        <p:txBody>
          <a:bodyPr lIns="91439" tIns="45719" rIns="91439" bIns="45719">
            <a:noAutofit/>
          </a:bodyPr>
          <a:lstStyle/>
          <a:p>
            <a:endParaRPr/>
          </a:p>
        </p:txBody>
      </p:sp>
      <p:sp>
        <p:nvSpPr>
          <p:cNvPr id="265" name="Google Shape;159;p27"/>
          <p:cNvSpPr>
            <a:spLocks noGrp="1"/>
          </p:cNvSpPr>
          <p:nvPr>
            <p:ph type="pic" sz="quarter" idx="29"/>
          </p:nvPr>
        </p:nvSpPr>
        <p:spPr>
          <a:xfrm>
            <a:off x="7002257" y="3489487"/>
            <a:ext cx="1643701" cy="1535101"/>
          </a:xfrm>
          <a:prstGeom prst="rect">
            <a:avLst/>
          </a:prstGeom>
        </p:spPr>
        <p:txBody>
          <a:bodyPr lIns="91439" tIns="45719" rIns="91439" bIns="45719">
            <a:noAutofit/>
          </a:bodyPr>
          <a:lstStyle/>
          <a:p>
            <a:endParaRPr/>
          </a:p>
        </p:txBody>
      </p:sp>
      <p:sp>
        <p:nvSpPr>
          <p:cNvPr id="2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SECTION_HEADER">
    <p:spTree>
      <p:nvGrpSpPr>
        <p:cNvPr id="1" name=""/>
        <p:cNvGrpSpPr/>
        <p:nvPr/>
      </p:nvGrpSpPr>
      <p:grpSpPr>
        <a:xfrm>
          <a:off x="0" y="0"/>
          <a:ext cx="0" cy="0"/>
          <a:chOff x="0" y="0"/>
          <a:chExt cx="0" cy="0"/>
        </a:xfrm>
      </p:grpSpPr>
      <p:sp>
        <p:nvSpPr>
          <p:cNvPr id="273" name="Title Text"/>
          <p:cNvSpPr txBox="1">
            <a:spLocks noGrp="1"/>
          </p:cNvSpPr>
          <p:nvPr>
            <p:ph type="title"/>
          </p:nvPr>
        </p:nvSpPr>
        <p:spPr>
          <a:xfrm>
            <a:off x="511953" y="588599"/>
            <a:ext cx="7464301" cy="841800"/>
          </a:xfrm>
          <a:prstGeom prst="rect">
            <a:avLst/>
          </a:prstGeom>
        </p:spPr>
        <p:txBody>
          <a:bodyPr anchor="ctr"/>
          <a:lstStyle>
            <a:lvl1pPr>
              <a:defRPr sz="3600"/>
            </a:lvl1pPr>
          </a:lstStyle>
          <a:p>
            <a:r>
              <a:t>Title Text</a:t>
            </a:r>
          </a:p>
        </p:txBody>
      </p:sp>
      <p:sp>
        <p:nvSpPr>
          <p:cNvPr id="274" name="Body Level One…"/>
          <p:cNvSpPr txBox="1">
            <a:spLocks noGrp="1"/>
          </p:cNvSpPr>
          <p:nvPr>
            <p:ph type="body" sz="quarter" idx="1"/>
          </p:nvPr>
        </p:nvSpPr>
        <p:spPr>
          <a:xfrm>
            <a:off x="196950" y="196724"/>
            <a:ext cx="1860302" cy="209101"/>
          </a:xfrm>
          <a:prstGeom prst="rect">
            <a:avLst/>
          </a:prstGeom>
        </p:spPr>
        <p:txBody>
          <a:bodyPr anchor="ctr"/>
          <a:lstStyle>
            <a:lvl1pPr indent="-279400">
              <a:buClr>
                <a:srgbClr val="005088"/>
              </a:buClr>
              <a:buSzPts val="800"/>
              <a:defRPr sz="800">
                <a:solidFill>
                  <a:srgbClr val="005088"/>
                </a:solidFill>
              </a:defRPr>
            </a:lvl1pPr>
            <a:lvl2pPr marL="914400" indent="-279400">
              <a:buClr>
                <a:srgbClr val="005088"/>
              </a:buClr>
              <a:buSzPts val="800"/>
              <a:defRPr sz="800">
                <a:solidFill>
                  <a:srgbClr val="005088"/>
                </a:solidFill>
              </a:defRPr>
            </a:lvl2pPr>
            <a:lvl3pPr indent="-279400">
              <a:buClr>
                <a:srgbClr val="005088"/>
              </a:buClr>
              <a:buSzPts val="800"/>
              <a:defRPr sz="800">
                <a:solidFill>
                  <a:srgbClr val="005088"/>
                </a:solidFill>
              </a:defRPr>
            </a:lvl3pPr>
            <a:lvl4pPr indent="-279400">
              <a:buClr>
                <a:srgbClr val="005088"/>
              </a:buClr>
              <a:buSzPts val="800"/>
              <a:defRPr sz="800">
                <a:solidFill>
                  <a:srgbClr val="005088"/>
                </a:solidFill>
              </a:defRPr>
            </a:lvl4pPr>
            <a:lvl5pPr indent="-279400">
              <a:buClr>
                <a:srgbClr val="005088"/>
              </a:buClr>
              <a:buSzPts val="800"/>
              <a:defRPr sz="800">
                <a:solidFill>
                  <a:srgbClr val="005088"/>
                </a:solidFill>
              </a:defRPr>
            </a:lvl5pPr>
          </a:lstStyle>
          <a:p>
            <a:r>
              <a:t>Body Level One</a:t>
            </a:r>
          </a:p>
          <a:p>
            <a:pPr lvl="1"/>
            <a:r>
              <a:t>Body Level Two</a:t>
            </a:r>
          </a:p>
          <a:p>
            <a:pPr lvl="2"/>
            <a:r>
              <a:t>Body Level Three</a:t>
            </a:r>
          </a:p>
          <a:p>
            <a:pPr lvl="3"/>
            <a:r>
              <a:t>Body Level Four</a:t>
            </a:r>
          </a:p>
          <a:p>
            <a:pPr lvl="4"/>
            <a:r>
              <a:t>Body Level Five</a:t>
            </a:r>
          </a:p>
        </p:txBody>
      </p:sp>
      <p:sp>
        <p:nvSpPr>
          <p:cNvPr id="275" name="Google Shape;168;p28"/>
          <p:cNvSpPr txBox="1">
            <a:spLocks noGrp="1"/>
          </p:cNvSpPr>
          <p:nvPr>
            <p:ph type="body" sz="quarter" idx="21"/>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2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283" name="Body Level One…"/>
          <p:cNvSpPr txBox="1">
            <a:spLocks noGrp="1"/>
          </p:cNvSpPr>
          <p:nvPr>
            <p:ph type="body" sz="half" idx="1"/>
          </p:nvPr>
        </p:nvSpPr>
        <p:spPr>
          <a:xfrm>
            <a:off x="975299" y="1864049"/>
            <a:ext cx="7193401" cy="1415402"/>
          </a:xfrm>
          <a:prstGeom prst="rect">
            <a:avLst/>
          </a:prstGeom>
        </p:spPr>
        <p:txBody>
          <a:bodyPr anchor="ctr"/>
          <a:lstStyle>
            <a:lvl1pPr marL="292100" indent="-127000" algn="ctr">
              <a:lnSpc>
                <a:spcPct val="100000"/>
              </a:lnSpc>
              <a:buClrTx/>
              <a:buSzTx/>
              <a:buFontTx/>
              <a:buNone/>
              <a:defRPr sz="2600">
                <a:solidFill>
                  <a:srgbClr val="005088"/>
                </a:solidFill>
                <a:latin typeface="Merriweather"/>
                <a:ea typeface="Merriweather"/>
                <a:cs typeface="Merriweather"/>
                <a:sym typeface="Merriweather"/>
              </a:defRPr>
            </a:lvl1pPr>
            <a:lvl2pPr marL="292100" indent="342900" algn="ctr">
              <a:lnSpc>
                <a:spcPct val="100000"/>
              </a:lnSpc>
              <a:buClrTx/>
              <a:buSzTx/>
              <a:buFontTx/>
              <a:buNone/>
              <a:defRPr sz="2600">
                <a:solidFill>
                  <a:srgbClr val="005088"/>
                </a:solidFill>
                <a:latin typeface="Merriweather"/>
                <a:ea typeface="Merriweather"/>
                <a:cs typeface="Merriweather"/>
                <a:sym typeface="Merriweather"/>
              </a:defRPr>
            </a:lvl2pPr>
            <a:lvl3pPr marL="292100" indent="787400" algn="ctr">
              <a:lnSpc>
                <a:spcPct val="100000"/>
              </a:lnSpc>
              <a:buClrTx/>
              <a:buSzTx/>
              <a:buFontTx/>
              <a:buNone/>
              <a:defRPr sz="2600">
                <a:solidFill>
                  <a:srgbClr val="005088"/>
                </a:solidFill>
                <a:latin typeface="Merriweather"/>
                <a:ea typeface="Merriweather"/>
                <a:cs typeface="Merriweather"/>
                <a:sym typeface="Merriweather"/>
              </a:defRPr>
            </a:lvl3pPr>
            <a:lvl4pPr marL="292100" indent="1244600" algn="ctr">
              <a:lnSpc>
                <a:spcPct val="100000"/>
              </a:lnSpc>
              <a:buClrTx/>
              <a:buSzTx/>
              <a:buFontTx/>
              <a:buNone/>
              <a:defRPr sz="2600">
                <a:solidFill>
                  <a:srgbClr val="005088"/>
                </a:solidFill>
                <a:latin typeface="Merriweather"/>
                <a:ea typeface="Merriweather"/>
                <a:cs typeface="Merriweather"/>
                <a:sym typeface="Merriweather"/>
              </a:defRPr>
            </a:lvl4pPr>
            <a:lvl5pPr marL="292100" indent="1701800" algn="ctr">
              <a:lnSpc>
                <a:spcPct val="100000"/>
              </a:lnSpc>
              <a:buClrTx/>
              <a:buSzTx/>
              <a:buFontTx/>
              <a:buNone/>
              <a:defRPr sz="2600">
                <a:solidFill>
                  <a:srgbClr val="005088"/>
                </a:solidFill>
                <a:latin typeface="Merriweather"/>
                <a:ea typeface="Merriweather"/>
                <a:cs typeface="Merriweather"/>
                <a:sym typeface="Merriweather"/>
              </a:defRPr>
            </a:lvl5pPr>
          </a:lstStyle>
          <a:p>
            <a:r>
              <a:t>Body Level One</a:t>
            </a:r>
          </a:p>
          <a:p>
            <a:pPr lvl="1"/>
            <a:r>
              <a:t>Body Level Two</a:t>
            </a:r>
          </a:p>
          <a:p>
            <a:pPr lvl="2"/>
            <a:r>
              <a:t>Body Level Three</a:t>
            </a:r>
          </a:p>
          <a:p>
            <a:pPr lvl="3"/>
            <a:r>
              <a:t>Body Level Four</a:t>
            </a:r>
          </a:p>
          <a:p>
            <a:pPr lvl="4"/>
            <a:r>
              <a:t>Body Level Five</a:t>
            </a:r>
          </a:p>
        </p:txBody>
      </p:sp>
      <p:sp>
        <p:nvSpPr>
          <p:cNvPr id="284" name="Google Shape;172;p29"/>
          <p:cNvSpPr txBox="1">
            <a:spLocks noGrp="1"/>
          </p:cNvSpPr>
          <p:nvPr>
            <p:ph type="body" sz="quarter" idx="21"/>
          </p:nvPr>
        </p:nvSpPr>
        <p:spPr>
          <a:xfrm>
            <a:off x="196950" y="196724"/>
            <a:ext cx="1859102" cy="209101"/>
          </a:xfrm>
          <a:prstGeom prst="rect">
            <a:avLst/>
          </a:prstGeom>
        </p:spPr>
        <p:txBody>
          <a:bodyPr anchor="ctr"/>
          <a:lstStyle/>
          <a:p>
            <a:pPr marL="182880" indent="-111760" defTabSz="365760">
              <a:buClr>
                <a:srgbClr val="005088"/>
              </a:buClr>
              <a:buSzPts val="300"/>
              <a:defRPr sz="320">
                <a:solidFill>
                  <a:srgbClr val="005088"/>
                </a:solidFill>
              </a:defRPr>
            </a:pPr>
            <a:endParaRPr/>
          </a:p>
        </p:txBody>
      </p:sp>
      <p:sp>
        <p:nvSpPr>
          <p:cNvPr id="285" name="Google Shape;173;p29"/>
          <p:cNvSpPr txBox="1">
            <a:spLocks noGrp="1"/>
          </p:cNvSpPr>
          <p:nvPr>
            <p:ph type="body" sz="quarter" idx="22"/>
          </p:nvPr>
        </p:nvSpPr>
        <p:spPr>
          <a:xfrm>
            <a:off x="7087526" y="196724"/>
            <a:ext cx="1933501" cy="209101"/>
          </a:xfrm>
          <a:prstGeom prst="rect">
            <a:avLst/>
          </a:prstGeom>
        </p:spPr>
        <p:txBody>
          <a:bodyPr anchor="ctr"/>
          <a:lstStyle/>
          <a:p>
            <a:pPr marL="182880" indent="-111760" algn="r" defTabSz="365760">
              <a:buClr>
                <a:srgbClr val="005088"/>
              </a:buClr>
              <a:buSzPts val="300"/>
              <a:defRPr sz="320">
                <a:solidFill>
                  <a:srgbClr val="005088"/>
                </a:solidFill>
              </a:defRPr>
            </a:pPr>
            <a:endParaRPr/>
          </a:p>
        </p:txBody>
      </p:sp>
      <p:sp>
        <p:nvSpPr>
          <p:cNvPr id="2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type="tx">
  <p:cSld name="TITLE_AND_TWO_COLUMNS_1">
    <p:bg>
      <p:bgPr>
        <a:solidFill>
          <a:srgbClr val="005088"/>
        </a:solidFill>
        <a:effectLst/>
      </p:bgPr>
    </p:bg>
    <p:spTree>
      <p:nvGrpSpPr>
        <p:cNvPr id="1" name=""/>
        <p:cNvGrpSpPr/>
        <p:nvPr/>
      </p:nvGrpSpPr>
      <p:grpSpPr>
        <a:xfrm>
          <a:off x="0" y="0"/>
          <a:ext cx="0" cy="0"/>
          <a:chOff x="0" y="0"/>
          <a:chExt cx="0" cy="0"/>
        </a:xfrm>
      </p:grpSpPr>
      <p:sp>
        <p:nvSpPr>
          <p:cNvPr id="293" name="Title Text"/>
          <p:cNvSpPr txBox="1">
            <a:spLocks noGrp="1"/>
          </p:cNvSpPr>
          <p:nvPr>
            <p:ph type="title"/>
          </p:nvPr>
        </p:nvSpPr>
        <p:spPr>
          <a:xfrm>
            <a:off x="197375" y="1052749"/>
            <a:ext cx="3151801" cy="1632901"/>
          </a:xfrm>
          <a:prstGeom prst="rect">
            <a:avLst/>
          </a:prstGeom>
        </p:spPr>
        <p:txBody>
          <a:bodyPr anchor="b"/>
          <a:lstStyle>
            <a:lvl1pPr>
              <a:defRPr>
                <a:solidFill>
                  <a:srgbClr val="F3F0DF"/>
                </a:solidFill>
              </a:defRPr>
            </a:lvl1pPr>
          </a:lstStyle>
          <a:p>
            <a:r>
              <a:t>Title Text</a:t>
            </a:r>
          </a:p>
        </p:txBody>
      </p:sp>
      <p:sp>
        <p:nvSpPr>
          <p:cNvPr id="294" name="Body Level One…"/>
          <p:cNvSpPr txBox="1">
            <a:spLocks noGrp="1"/>
          </p:cNvSpPr>
          <p:nvPr>
            <p:ph type="body" sz="quarter" idx="1"/>
          </p:nvPr>
        </p:nvSpPr>
        <p:spPr>
          <a:xfrm>
            <a:off x="197375" y="2685650"/>
            <a:ext cx="3151801" cy="1822501"/>
          </a:xfrm>
          <a:prstGeom prst="rect">
            <a:avLst/>
          </a:prstGeom>
        </p:spPr>
        <p:txBody>
          <a:bodyPr/>
          <a:lstStyle>
            <a:lvl1pPr>
              <a:lnSpc>
                <a:spcPct val="100000"/>
              </a:lnSpc>
              <a:buClr>
                <a:srgbClr val="F3F0DF"/>
              </a:buClr>
              <a:defRPr>
                <a:solidFill>
                  <a:srgbClr val="F3F0DF"/>
                </a:solidFill>
              </a:defRPr>
            </a:lvl1pPr>
            <a:lvl2pPr marL="914400" indent="-292100">
              <a:lnSpc>
                <a:spcPct val="100000"/>
              </a:lnSpc>
              <a:buClr>
                <a:srgbClr val="F3F0DF"/>
              </a:buClr>
              <a:defRPr>
                <a:solidFill>
                  <a:srgbClr val="F3F0DF"/>
                </a:solidFill>
              </a:defRPr>
            </a:lvl2pPr>
            <a:lvl3pPr>
              <a:lnSpc>
                <a:spcPct val="100000"/>
              </a:lnSpc>
              <a:buClr>
                <a:srgbClr val="F3F0DF"/>
              </a:buClr>
              <a:defRPr>
                <a:solidFill>
                  <a:srgbClr val="F3F0DF"/>
                </a:solidFill>
              </a:defRPr>
            </a:lvl3pPr>
            <a:lvl4pPr>
              <a:lnSpc>
                <a:spcPct val="100000"/>
              </a:lnSpc>
              <a:buClr>
                <a:srgbClr val="F3F0DF"/>
              </a:buClr>
              <a:defRPr>
                <a:solidFill>
                  <a:srgbClr val="F3F0DF"/>
                </a:solidFill>
              </a:defRPr>
            </a:lvl4pPr>
            <a:lvl5pPr>
              <a:lnSpc>
                <a:spcPct val="100000"/>
              </a:lnSpc>
              <a:buClr>
                <a:srgbClr val="F3F0DF"/>
              </a:buClr>
              <a:defRPr>
                <a:solidFill>
                  <a:srgbClr val="F3F0DF"/>
                </a:solidFill>
              </a:defRPr>
            </a:lvl5pPr>
          </a:lstStyle>
          <a:p>
            <a:r>
              <a:t>Body Level One</a:t>
            </a:r>
          </a:p>
          <a:p>
            <a:pPr lvl="1"/>
            <a:r>
              <a:t>Body Level Two</a:t>
            </a:r>
          </a:p>
          <a:p>
            <a:pPr lvl="2"/>
            <a:r>
              <a:t>Body Level Three</a:t>
            </a:r>
          </a:p>
          <a:p>
            <a:pPr lvl="3"/>
            <a:r>
              <a:t>Body Level Four</a:t>
            </a:r>
          </a:p>
          <a:p>
            <a:pPr lvl="4"/>
            <a:r>
              <a:t>Body Level Five</a:t>
            </a:r>
          </a:p>
        </p:txBody>
      </p:sp>
      <p:sp>
        <p:nvSpPr>
          <p:cNvPr id="295" name="Google Shape;178;p30"/>
          <p:cNvSpPr>
            <a:spLocks noGrp="1"/>
          </p:cNvSpPr>
          <p:nvPr>
            <p:ph type="pic" idx="21"/>
          </p:nvPr>
        </p:nvSpPr>
        <p:spPr>
          <a:xfrm>
            <a:off x="3726324" y="669924"/>
            <a:ext cx="5220901" cy="4276802"/>
          </a:xfrm>
          <a:prstGeom prst="rect">
            <a:avLst/>
          </a:prstGeom>
        </p:spPr>
        <p:txBody>
          <a:bodyPr lIns="91439" tIns="45719" rIns="91439" bIns="45719">
            <a:noAutofit/>
          </a:bodyPr>
          <a:lstStyle/>
          <a:p>
            <a:endParaRPr/>
          </a:p>
        </p:txBody>
      </p:sp>
      <p:sp>
        <p:nvSpPr>
          <p:cNvPr id="296" name="Google Shape;179;p30"/>
          <p:cNvSpPr txBox="1">
            <a:spLocks noGrp="1"/>
          </p:cNvSpPr>
          <p:nvPr>
            <p:ph type="body" sz="quarter" idx="22"/>
          </p:nvPr>
        </p:nvSpPr>
        <p:spPr>
          <a:xfrm>
            <a:off x="196950" y="196724"/>
            <a:ext cx="1860302" cy="209101"/>
          </a:xfrm>
          <a:prstGeom prst="rect">
            <a:avLst/>
          </a:prstGeom>
        </p:spPr>
        <p:txBody>
          <a:bodyPr anchor="ctr"/>
          <a:lstStyle/>
          <a:p>
            <a:pPr marL="182880" indent="-111760" defTabSz="365760">
              <a:buClr>
                <a:srgbClr val="F3F0DF"/>
              </a:buClr>
              <a:buSzPts val="300"/>
              <a:defRPr sz="320">
                <a:solidFill>
                  <a:srgbClr val="F3F0DF"/>
                </a:solidFill>
              </a:defRPr>
            </a:pPr>
            <a:endParaRPr/>
          </a:p>
        </p:txBody>
      </p:sp>
      <p:sp>
        <p:nvSpPr>
          <p:cNvPr id="297" name="Google Shape;180;p30"/>
          <p:cNvSpPr txBox="1">
            <a:spLocks noGrp="1"/>
          </p:cNvSpPr>
          <p:nvPr>
            <p:ph type="body" sz="quarter" idx="23"/>
          </p:nvPr>
        </p:nvSpPr>
        <p:spPr>
          <a:xfrm>
            <a:off x="7087526" y="196724"/>
            <a:ext cx="1933501" cy="209101"/>
          </a:xfrm>
          <a:prstGeom prst="rect">
            <a:avLst/>
          </a:prstGeom>
        </p:spPr>
        <p:txBody>
          <a:bodyPr anchor="ctr"/>
          <a:lstStyle/>
          <a:p>
            <a:pPr marL="182880" indent="-111760" algn="r" defTabSz="365760">
              <a:buClr>
                <a:srgbClr val="F3F0DF"/>
              </a:buClr>
              <a:buSzPts val="300"/>
              <a:defRPr sz="320">
                <a:solidFill>
                  <a:srgbClr val="F3F0DF"/>
                </a:solidFill>
              </a:defRPr>
            </a:pPr>
            <a:endParaRPr/>
          </a:p>
        </p:txBody>
      </p:sp>
      <p:sp>
        <p:nvSpPr>
          <p:cNvPr id="29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type="tx">
  <p:cSld name="CAPTION_ONLY">
    <p:bg>
      <p:bgPr>
        <a:solidFill>
          <a:srgbClr val="D0E0E3"/>
        </a:solidFill>
        <a:effectLst/>
      </p:bgPr>
    </p:bg>
    <p:spTree>
      <p:nvGrpSpPr>
        <p:cNvPr id="1" name=""/>
        <p:cNvGrpSpPr/>
        <p:nvPr/>
      </p:nvGrpSpPr>
      <p:grpSpPr>
        <a:xfrm>
          <a:off x="0" y="0"/>
          <a:ext cx="0" cy="0"/>
          <a:chOff x="0" y="0"/>
          <a:chExt cx="0" cy="0"/>
        </a:xfrm>
      </p:grpSpPr>
      <p:sp>
        <p:nvSpPr>
          <p:cNvPr id="305" name="Body Level One…"/>
          <p:cNvSpPr txBox="1">
            <a:spLocks noGrp="1"/>
          </p:cNvSpPr>
          <p:nvPr>
            <p:ph type="body" sz="quarter" idx="1"/>
          </p:nvPr>
        </p:nvSpPr>
        <p:spPr>
          <a:xfrm>
            <a:off x="203000" y="891450"/>
            <a:ext cx="2644800" cy="429001"/>
          </a:xfrm>
          <a:prstGeom prst="rect">
            <a:avLst/>
          </a:prstGeom>
        </p:spPr>
        <p:txBody>
          <a:bodyPr anchor="ctr"/>
          <a:lstStyle>
            <a:lvl1pPr indent="-342900">
              <a:lnSpc>
                <a:spcPct val="100000"/>
              </a:lnSpc>
              <a:buSzPts val="1800"/>
              <a:defRPr sz="1800">
                <a:latin typeface="DM Sans Medium"/>
                <a:ea typeface="DM Sans Medium"/>
                <a:cs typeface="DM Sans Medium"/>
                <a:sym typeface="DM Sans Medium"/>
              </a:defRPr>
            </a:lvl1pPr>
            <a:lvl2pPr marL="1263650" indent="-628650">
              <a:lnSpc>
                <a:spcPct val="100000"/>
              </a:lnSpc>
              <a:buSzPts val="1800"/>
              <a:defRPr sz="1800">
                <a:latin typeface="DM Sans Medium"/>
                <a:ea typeface="DM Sans Medium"/>
                <a:cs typeface="DM Sans Medium"/>
                <a:sym typeface="DM Sans Medium"/>
              </a:defRPr>
            </a:lvl2pPr>
            <a:lvl3pPr marL="1605279" indent="-525779">
              <a:lnSpc>
                <a:spcPct val="100000"/>
              </a:lnSpc>
              <a:buSzPts val="1800"/>
              <a:defRPr sz="1800">
                <a:latin typeface="DM Sans Medium"/>
                <a:ea typeface="DM Sans Medium"/>
                <a:cs typeface="DM Sans Medium"/>
                <a:sym typeface="DM Sans Medium"/>
              </a:defRPr>
            </a:lvl3pPr>
            <a:lvl4pPr marL="2062479" indent="-525779">
              <a:lnSpc>
                <a:spcPct val="100000"/>
              </a:lnSpc>
              <a:buSzPts val="1800"/>
              <a:defRPr sz="1800">
                <a:latin typeface="DM Sans Medium"/>
                <a:ea typeface="DM Sans Medium"/>
                <a:cs typeface="DM Sans Medium"/>
                <a:sym typeface="DM Sans Medium"/>
              </a:defRPr>
            </a:lvl4pPr>
            <a:lvl5pPr marL="2519679" indent="-525779">
              <a:lnSpc>
                <a:spcPct val="100000"/>
              </a:lnSpc>
              <a:buSzPts val="1800"/>
              <a:defRPr sz="1800">
                <a:latin typeface="DM Sans Medium"/>
                <a:ea typeface="DM Sans Medium"/>
                <a:cs typeface="DM Sans Medium"/>
                <a:sym typeface="DM Sans Medium"/>
              </a:defRPr>
            </a:lvl5pPr>
          </a:lstStyle>
          <a:p>
            <a:r>
              <a:t>Body Level One</a:t>
            </a:r>
          </a:p>
          <a:p>
            <a:pPr lvl="1"/>
            <a:r>
              <a:t>Body Level Two</a:t>
            </a:r>
          </a:p>
          <a:p>
            <a:pPr lvl="2"/>
            <a:r>
              <a:t>Body Level Three</a:t>
            </a:r>
          </a:p>
          <a:p>
            <a:pPr lvl="3"/>
            <a:r>
              <a:t>Body Level Four</a:t>
            </a:r>
          </a:p>
          <a:p>
            <a:pPr lvl="4"/>
            <a:r>
              <a:t>Body Level Five</a:t>
            </a:r>
          </a:p>
        </p:txBody>
      </p:sp>
      <p:sp>
        <p:nvSpPr>
          <p:cNvPr id="306" name="Google Shape;185;p31"/>
          <p:cNvSpPr txBox="1">
            <a:spLocks noGrp="1"/>
          </p:cNvSpPr>
          <p:nvPr>
            <p:ph type="body" sz="quarter" idx="21"/>
          </p:nvPr>
        </p:nvSpPr>
        <p:spPr>
          <a:xfrm>
            <a:off x="203000" y="1320450"/>
            <a:ext cx="2644800" cy="268201"/>
          </a:xfrm>
          <a:prstGeom prst="rect">
            <a:avLst/>
          </a:prstGeom>
        </p:spPr>
        <p:txBody>
          <a:bodyPr/>
          <a:lstStyle/>
          <a:p>
            <a:pPr marL="265175" indent="-169417" defTabSz="530351">
              <a:lnSpc>
                <a:spcPct val="100000"/>
              </a:lnSpc>
              <a:buSzPts val="500"/>
              <a:defRPr sz="580"/>
            </a:pPr>
            <a:endParaRPr/>
          </a:p>
        </p:txBody>
      </p:sp>
      <p:sp>
        <p:nvSpPr>
          <p:cNvPr id="307" name="Google Shape;186;p31"/>
          <p:cNvSpPr txBox="1">
            <a:spLocks noGrp="1"/>
          </p:cNvSpPr>
          <p:nvPr>
            <p:ph type="body" sz="quarter" idx="22"/>
          </p:nvPr>
        </p:nvSpPr>
        <p:spPr>
          <a:xfrm>
            <a:off x="203000" y="1588650"/>
            <a:ext cx="2644800" cy="268201"/>
          </a:xfrm>
          <a:prstGeom prst="rect">
            <a:avLst/>
          </a:prstGeom>
        </p:spPr>
        <p:txBody>
          <a:bodyPr/>
          <a:lstStyle/>
          <a:p>
            <a:pPr marL="333756" indent="-203962" defTabSz="667512">
              <a:lnSpc>
                <a:spcPct val="100000"/>
              </a:lnSpc>
              <a:buSzPts val="500"/>
              <a:defRPr sz="584"/>
            </a:pPr>
            <a:endParaRPr/>
          </a:p>
        </p:txBody>
      </p:sp>
      <p:sp>
        <p:nvSpPr>
          <p:cNvPr id="308" name="Google Shape;187;p31"/>
          <p:cNvSpPr txBox="1">
            <a:spLocks noGrp="1"/>
          </p:cNvSpPr>
          <p:nvPr>
            <p:ph type="body" sz="quarter" idx="23"/>
          </p:nvPr>
        </p:nvSpPr>
        <p:spPr>
          <a:xfrm>
            <a:off x="203000" y="2206550"/>
            <a:ext cx="2644800"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09" name="Google Shape;188;p31"/>
          <p:cNvSpPr txBox="1">
            <a:spLocks noGrp="1"/>
          </p:cNvSpPr>
          <p:nvPr>
            <p:ph type="body" sz="quarter" idx="24"/>
          </p:nvPr>
        </p:nvSpPr>
        <p:spPr>
          <a:xfrm>
            <a:off x="203000" y="2635549"/>
            <a:ext cx="2644800" cy="268201"/>
          </a:xfrm>
          <a:prstGeom prst="rect">
            <a:avLst/>
          </a:prstGeom>
        </p:spPr>
        <p:txBody>
          <a:bodyPr/>
          <a:lstStyle/>
          <a:p>
            <a:pPr marL="265175" indent="-169417" defTabSz="530351">
              <a:lnSpc>
                <a:spcPct val="100000"/>
              </a:lnSpc>
              <a:buSzPts val="500"/>
              <a:defRPr sz="580"/>
            </a:pPr>
            <a:endParaRPr/>
          </a:p>
        </p:txBody>
      </p:sp>
      <p:sp>
        <p:nvSpPr>
          <p:cNvPr id="310" name="Google Shape;189;p31"/>
          <p:cNvSpPr txBox="1">
            <a:spLocks noGrp="1"/>
          </p:cNvSpPr>
          <p:nvPr>
            <p:ph type="body" sz="quarter" idx="25"/>
          </p:nvPr>
        </p:nvSpPr>
        <p:spPr>
          <a:xfrm>
            <a:off x="203000" y="2903750"/>
            <a:ext cx="2644800" cy="268201"/>
          </a:xfrm>
          <a:prstGeom prst="rect">
            <a:avLst/>
          </a:prstGeom>
        </p:spPr>
        <p:txBody>
          <a:bodyPr/>
          <a:lstStyle/>
          <a:p>
            <a:pPr marL="333756" indent="-203962" defTabSz="667512">
              <a:lnSpc>
                <a:spcPct val="100000"/>
              </a:lnSpc>
              <a:buSzPts val="500"/>
              <a:defRPr sz="584"/>
            </a:pPr>
            <a:endParaRPr/>
          </a:p>
        </p:txBody>
      </p:sp>
      <p:sp>
        <p:nvSpPr>
          <p:cNvPr id="311" name="Google Shape;190;p31"/>
          <p:cNvSpPr txBox="1">
            <a:spLocks noGrp="1"/>
          </p:cNvSpPr>
          <p:nvPr>
            <p:ph type="body" sz="quarter" idx="26"/>
          </p:nvPr>
        </p:nvSpPr>
        <p:spPr>
          <a:xfrm>
            <a:off x="203000" y="3433400"/>
            <a:ext cx="2644800"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2" name="Google Shape;191;p31"/>
          <p:cNvSpPr txBox="1">
            <a:spLocks noGrp="1"/>
          </p:cNvSpPr>
          <p:nvPr>
            <p:ph type="body" sz="quarter" idx="27"/>
          </p:nvPr>
        </p:nvSpPr>
        <p:spPr>
          <a:xfrm>
            <a:off x="203000" y="3862399"/>
            <a:ext cx="2644800" cy="268201"/>
          </a:xfrm>
          <a:prstGeom prst="rect">
            <a:avLst/>
          </a:prstGeom>
        </p:spPr>
        <p:txBody>
          <a:bodyPr/>
          <a:lstStyle/>
          <a:p>
            <a:pPr marL="265175" indent="-169417" defTabSz="530351">
              <a:lnSpc>
                <a:spcPct val="100000"/>
              </a:lnSpc>
              <a:buSzPts val="500"/>
              <a:defRPr sz="580"/>
            </a:pPr>
            <a:endParaRPr/>
          </a:p>
        </p:txBody>
      </p:sp>
      <p:sp>
        <p:nvSpPr>
          <p:cNvPr id="313" name="Google Shape;192;p31"/>
          <p:cNvSpPr txBox="1">
            <a:spLocks noGrp="1"/>
          </p:cNvSpPr>
          <p:nvPr>
            <p:ph type="body" sz="quarter" idx="28"/>
          </p:nvPr>
        </p:nvSpPr>
        <p:spPr>
          <a:xfrm>
            <a:off x="203000" y="4130599"/>
            <a:ext cx="2644800" cy="268201"/>
          </a:xfrm>
          <a:prstGeom prst="rect">
            <a:avLst/>
          </a:prstGeom>
        </p:spPr>
        <p:txBody>
          <a:bodyPr/>
          <a:lstStyle/>
          <a:p>
            <a:pPr marL="333756" indent="-203962" defTabSz="667512">
              <a:lnSpc>
                <a:spcPct val="100000"/>
              </a:lnSpc>
              <a:buSzPts val="500"/>
              <a:defRPr sz="584"/>
            </a:pPr>
            <a:endParaRPr/>
          </a:p>
        </p:txBody>
      </p:sp>
      <p:sp>
        <p:nvSpPr>
          <p:cNvPr id="314" name="Google Shape;193;p31"/>
          <p:cNvSpPr txBox="1">
            <a:spLocks noGrp="1"/>
          </p:cNvSpPr>
          <p:nvPr>
            <p:ph type="body" sz="quarter" idx="29"/>
          </p:nvPr>
        </p:nvSpPr>
        <p:spPr>
          <a:xfrm>
            <a:off x="3249599" y="8914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5" name="Google Shape;194;p31"/>
          <p:cNvSpPr txBox="1">
            <a:spLocks noGrp="1"/>
          </p:cNvSpPr>
          <p:nvPr>
            <p:ph type="body" sz="quarter" idx="30"/>
          </p:nvPr>
        </p:nvSpPr>
        <p:spPr>
          <a:xfrm>
            <a:off x="3249599" y="1320450"/>
            <a:ext cx="2644801" cy="268201"/>
          </a:xfrm>
          <a:prstGeom prst="rect">
            <a:avLst/>
          </a:prstGeom>
        </p:spPr>
        <p:txBody>
          <a:bodyPr/>
          <a:lstStyle/>
          <a:p>
            <a:pPr marL="265175" indent="-169417" defTabSz="530351">
              <a:lnSpc>
                <a:spcPct val="100000"/>
              </a:lnSpc>
              <a:buSzPts val="500"/>
              <a:defRPr sz="580"/>
            </a:pPr>
            <a:endParaRPr/>
          </a:p>
        </p:txBody>
      </p:sp>
      <p:sp>
        <p:nvSpPr>
          <p:cNvPr id="316" name="Google Shape;195;p31"/>
          <p:cNvSpPr txBox="1">
            <a:spLocks noGrp="1"/>
          </p:cNvSpPr>
          <p:nvPr>
            <p:ph type="body" sz="quarter" idx="31"/>
          </p:nvPr>
        </p:nvSpPr>
        <p:spPr>
          <a:xfrm>
            <a:off x="3249599" y="1588650"/>
            <a:ext cx="2644801" cy="268201"/>
          </a:xfrm>
          <a:prstGeom prst="rect">
            <a:avLst/>
          </a:prstGeom>
        </p:spPr>
        <p:txBody>
          <a:bodyPr/>
          <a:lstStyle/>
          <a:p>
            <a:pPr marL="333756" indent="-203962" defTabSz="667512">
              <a:lnSpc>
                <a:spcPct val="100000"/>
              </a:lnSpc>
              <a:buSzPts val="500"/>
              <a:defRPr sz="584"/>
            </a:pPr>
            <a:endParaRPr/>
          </a:p>
        </p:txBody>
      </p:sp>
      <p:sp>
        <p:nvSpPr>
          <p:cNvPr id="317" name="Google Shape;196;p31"/>
          <p:cNvSpPr txBox="1">
            <a:spLocks noGrp="1"/>
          </p:cNvSpPr>
          <p:nvPr>
            <p:ph type="body" sz="quarter" idx="32"/>
          </p:nvPr>
        </p:nvSpPr>
        <p:spPr>
          <a:xfrm>
            <a:off x="3249599" y="22065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18" name="Google Shape;197;p31"/>
          <p:cNvSpPr txBox="1">
            <a:spLocks noGrp="1"/>
          </p:cNvSpPr>
          <p:nvPr>
            <p:ph type="body" sz="quarter" idx="33"/>
          </p:nvPr>
        </p:nvSpPr>
        <p:spPr>
          <a:xfrm>
            <a:off x="3249599" y="2635549"/>
            <a:ext cx="2644801" cy="268201"/>
          </a:xfrm>
          <a:prstGeom prst="rect">
            <a:avLst/>
          </a:prstGeom>
        </p:spPr>
        <p:txBody>
          <a:bodyPr/>
          <a:lstStyle/>
          <a:p>
            <a:pPr marL="265175" indent="-169417" defTabSz="530351">
              <a:lnSpc>
                <a:spcPct val="100000"/>
              </a:lnSpc>
              <a:buSzPts val="500"/>
              <a:defRPr sz="580"/>
            </a:pPr>
            <a:endParaRPr/>
          </a:p>
        </p:txBody>
      </p:sp>
      <p:sp>
        <p:nvSpPr>
          <p:cNvPr id="319" name="Google Shape;198;p31"/>
          <p:cNvSpPr txBox="1">
            <a:spLocks noGrp="1"/>
          </p:cNvSpPr>
          <p:nvPr>
            <p:ph type="body" sz="quarter" idx="34"/>
          </p:nvPr>
        </p:nvSpPr>
        <p:spPr>
          <a:xfrm>
            <a:off x="3249599" y="2903750"/>
            <a:ext cx="2644801" cy="268201"/>
          </a:xfrm>
          <a:prstGeom prst="rect">
            <a:avLst/>
          </a:prstGeom>
        </p:spPr>
        <p:txBody>
          <a:bodyPr/>
          <a:lstStyle/>
          <a:p>
            <a:pPr marL="333756" indent="-203962" defTabSz="667512">
              <a:lnSpc>
                <a:spcPct val="100000"/>
              </a:lnSpc>
              <a:buSzPts val="500"/>
              <a:defRPr sz="584"/>
            </a:pPr>
            <a:endParaRPr/>
          </a:p>
        </p:txBody>
      </p:sp>
      <p:sp>
        <p:nvSpPr>
          <p:cNvPr id="320" name="Google Shape;199;p31"/>
          <p:cNvSpPr txBox="1">
            <a:spLocks noGrp="1"/>
          </p:cNvSpPr>
          <p:nvPr>
            <p:ph type="body" sz="quarter" idx="35"/>
          </p:nvPr>
        </p:nvSpPr>
        <p:spPr>
          <a:xfrm>
            <a:off x="3249599" y="343340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1" name="Google Shape;200;p31"/>
          <p:cNvSpPr txBox="1">
            <a:spLocks noGrp="1"/>
          </p:cNvSpPr>
          <p:nvPr>
            <p:ph type="body" sz="quarter" idx="36"/>
          </p:nvPr>
        </p:nvSpPr>
        <p:spPr>
          <a:xfrm>
            <a:off x="3249599" y="3862399"/>
            <a:ext cx="2644801" cy="268201"/>
          </a:xfrm>
          <a:prstGeom prst="rect">
            <a:avLst/>
          </a:prstGeom>
        </p:spPr>
        <p:txBody>
          <a:bodyPr/>
          <a:lstStyle/>
          <a:p>
            <a:pPr marL="265175" indent="-169417" defTabSz="530351">
              <a:lnSpc>
                <a:spcPct val="100000"/>
              </a:lnSpc>
              <a:buSzPts val="500"/>
              <a:defRPr sz="580"/>
            </a:pPr>
            <a:endParaRPr/>
          </a:p>
        </p:txBody>
      </p:sp>
      <p:sp>
        <p:nvSpPr>
          <p:cNvPr id="322" name="Google Shape;201;p31"/>
          <p:cNvSpPr txBox="1">
            <a:spLocks noGrp="1"/>
          </p:cNvSpPr>
          <p:nvPr>
            <p:ph type="body" sz="quarter" idx="37"/>
          </p:nvPr>
        </p:nvSpPr>
        <p:spPr>
          <a:xfrm>
            <a:off x="3249599" y="4130599"/>
            <a:ext cx="2644801" cy="268201"/>
          </a:xfrm>
          <a:prstGeom prst="rect">
            <a:avLst/>
          </a:prstGeom>
        </p:spPr>
        <p:txBody>
          <a:bodyPr/>
          <a:lstStyle/>
          <a:p>
            <a:pPr marL="333756" indent="-203962" defTabSz="667512">
              <a:lnSpc>
                <a:spcPct val="100000"/>
              </a:lnSpc>
              <a:buSzPts val="500"/>
              <a:defRPr sz="584"/>
            </a:pPr>
            <a:endParaRPr/>
          </a:p>
        </p:txBody>
      </p:sp>
      <p:sp>
        <p:nvSpPr>
          <p:cNvPr id="323" name="Google Shape;202;p31"/>
          <p:cNvSpPr txBox="1">
            <a:spLocks noGrp="1"/>
          </p:cNvSpPr>
          <p:nvPr>
            <p:ph type="body" sz="quarter" idx="38"/>
          </p:nvPr>
        </p:nvSpPr>
        <p:spPr>
          <a:xfrm>
            <a:off x="6296200" y="8914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4" name="Google Shape;203;p31"/>
          <p:cNvSpPr txBox="1">
            <a:spLocks noGrp="1"/>
          </p:cNvSpPr>
          <p:nvPr>
            <p:ph type="body" sz="quarter" idx="39"/>
          </p:nvPr>
        </p:nvSpPr>
        <p:spPr>
          <a:xfrm>
            <a:off x="6296200" y="1320450"/>
            <a:ext cx="2644801" cy="268201"/>
          </a:xfrm>
          <a:prstGeom prst="rect">
            <a:avLst/>
          </a:prstGeom>
        </p:spPr>
        <p:txBody>
          <a:bodyPr/>
          <a:lstStyle/>
          <a:p>
            <a:pPr marL="265175" indent="-169417" defTabSz="530351">
              <a:lnSpc>
                <a:spcPct val="100000"/>
              </a:lnSpc>
              <a:buSzPts val="500"/>
              <a:defRPr sz="580"/>
            </a:pPr>
            <a:endParaRPr/>
          </a:p>
        </p:txBody>
      </p:sp>
      <p:sp>
        <p:nvSpPr>
          <p:cNvPr id="325" name="Google Shape;204;p31"/>
          <p:cNvSpPr txBox="1">
            <a:spLocks noGrp="1"/>
          </p:cNvSpPr>
          <p:nvPr>
            <p:ph type="body" sz="quarter" idx="40"/>
          </p:nvPr>
        </p:nvSpPr>
        <p:spPr>
          <a:xfrm>
            <a:off x="6296200" y="1588650"/>
            <a:ext cx="2644801" cy="268201"/>
          </a:xfrm>
          <a:prstGeom prst="rect">
            <a:avLst/>
          </a:prstGeom>
        </p:spPr>
        <p:txBody>
          <a:bodyPr/>
          <a:lstStyle/>
          <a:p>
            <a:pPr marL="333756" indent="-203962" defTabSz="667512">
              <a:lnSpc>
                <a:spcPct val="100000"/>
              </a:lnSpc>
              <a:buSzPts val="500"/>
              <a:defRPr sz="584"/>
            </a:pPr>
            <a:endParaRPr/>
          </a:p>
        </p:txBody>
      </p:sp>
      <p:sp>
        <p:nvSpPr>
          <p:cNvPr id="326" name="Google Shape;205;p31"/>
          <p:cNvSpPr txBox="1">
            <a:spLocks noGrp="1"/>
          </p:cNvSpPr>
          <p:nvPr>
            <p:ph type="body" sz="quarter" idx="41"/>
          </p:nvPr>
        </p:nvSpPr>
        <p:spPr>
          <a:xfrm>
            <a:off x="6296200" y="220655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27" name="Google Shape;206;p31"/>
          <p:cNvSpPr txBox="1">
            <a:spLocks noGrp="1"/>
          </p:cNvSpPr>
          <p:nvPr>
            <p:ph type="body" sz="quarter" idx="42"/>
          </p:nvPr>
        </p:nvSpPr>
        <p:spPr>
          <a:xfrm>
            <a:off x="6296200" y="2635549"/>
            <a:ext cx="2644801" cy="268201"/>
          </a:xfrm>
          <a:prstGeom prst="rect">
            <a:avLst/>
          </a:prstGeom>
        </p:spPr>
        <p:txBody>
          <a:bodyPr/>
          <a:lstStyle/>
          <a:p>
            <a:pPr marL="265175" indent="-169417" defTabSz="530351">
              <a:lnSpc>
                <a:spcPct val="100000"/>
              </a:lnSpc>
              <a:buSzPts val="500"/>
              <a:defRPr sz="580"/>
            </a:pPr>
            <a:endParaRPr/>
          </a:p>
        </p:txBody>
      </p:sp>
      <p:sp>
        <p:nvSpPr>
          <p:cNvPr id="328" name="Google Shape;207;p31"/>
          <p:cNvSpPr txBox="1">
            <a:spLocks noGrp="1"/>
          </p:cNvSpPr>
          <p:nvPr>
            <p:ph type="body" sz="quarter" idx="43"/>
          </p:nvPr>
        </p:nvSpPr>
        <p:spPr>
          <a:xfrm>
            <a:off x="6296200" y="2903750"/>
            <a:ext cx="2644801" cy="268201"/>
          </a:xfrm>
          <a:prstGeom prst="rect">
            <a:avLst/>
          </a:prstGeom>
        </p:spPr>
        <p:txBody>
          <a:bodyPr/>
          <a:lstStyle/>
          <a:p>
            <a:pPr marL="333756" indent="-203962" defTabSz="667512">
              <a:lnSpc>
                <a:spcPct val="100000"/>
              </a:lnSpc>
              <a:buSzPts val="500"/>
              <a:defRPr sz="584"/>
            </a:pPr>
            <a:endParaRPr/>
          </a:p>
        </p:txBody>
      </p:sp>
      <p:sp>
        <p:nvSpPr>
          <p:cNvPr id="329" name="Google Shape;208;p31"/>
          <p:cNvSpPr txBox="1">
            <a:spLocks noGrp="1"/>
          </p:cNvSpPr>
          <p:nvPr>
            <p:ph type="body" sz="quarter" idx="44"/>
          </p:nvPr>
        </p:nvSpPr>
        <p:spPr>
          <a:xfrm>
            <a:off x="6296200" y="3433400"/>
            <a:ext cx="2644801" cy="429000"/>
          </a:xfrm>
          <a:prstGeom prst="rect">
            <a:avLst/>
          </a:prstGeom>
        </p:spPr>
        <p:txBody>
          <a:bodyPr anchor="ctr"/>
          <a:lstStyle/>
          <a:p>
            <a:pPr marL="411479" indent="-308609" defTabSz="822959">
              <a:lnSpc>
                <a:spcPct val="100000"/>
              </a:lnSpc>
              <a:buSzPts val="1600"/>
              <a:defRPr sz="1619">
                <a:latin typeface="DM Sans Medium"/>
                <a:ea typeface="DM Sans Medium"/>
                <a:cs typeface="DM Sans Medium"/>
                <a:sym typeface="DM Sans Medium"/>
              </a:defRPr>
            </a:pPr>
            <a:endParaRPr/>
          </a:p>
        </p:txBody>
      </p:sp>
      <p:sp>
        <p:nvSpPr>
          <p:cNvPr id="330" name="Google Shape;209;p31"/>
          <p:cNvSpPr txBox="1">
            <a:spLocks noGrp="1"/>
          </p:cNvSpPr>
          <p:nvPr>
            <p:ph type="body" sz="quarter" idx="45"/>
          </p:nvPr>
        </p:nvSpPr>
        <p:spPr>
          <a:xfrm>
            <a:off x="6296200" y="3862399"/>
            <a:ext cx="2644801" cy="268201"/>
          </a:xfrm>
          <a:prstGeom prst="rect">
            <a:avLst/>
          </a:prstGeom>
        </p:spPr>
        <p:txBody>
          <a:bodyPr/>
          <a:lstStyle/>
          <a:p>
            <a:pPr marL="265175" indent="-169417" defTabSz="530351">
              <a:lnSpc>
                <a:spcPct val="100000"/>
              </a:lnSpc>
              <a:buSzPts val="500"/>
              <a:defRPr sz="580"/>
            </a:pPr>
            <a:endParaRPr/>
          </a:p>
        </p:txBody>
      </p:sp>
      <p:sp>
        <p:nvSpPr>
          <p:cNvPr id="331" name="Google Shape;210;p31"/>
          <p:cNvSpPr txBox="1">
            <a:spLocks noGrp="1"/>
          </p:cNvSpPr>
          <p:nvPr>
            <p:ph type="body" sz="quarter" idx="46"/>
          </p:nvPr>
        </p:nvSpPr>
        <p:spPr>
          <a:xfrm>
            <a:off x="6296200" y="4130599"/>
            <a:ext cx="2644801" cy="268201"/>
          </a:xfrm>
          <a:prstGeom prst="rect">
            <a:avLst/>
          </a:prstGeom>
        </p:spPr>
        <p:txBody>
          <a:bodyPr/>
          <a:lstStyle/>
          <a:p>
            <a:pPr marL="333756" indent="-203962" defTabSz="667512">
              <a:lnSpc>
                <a:spcPct val="100000"/>
              </a:lnSpc>
              <a:buSzPts val="500"/>
              <a:defRPr sz="584"/>
            </a:pPr>
            <a:endParaRPr/>
          </a:p>
        </p:txBody>
      </p:sp>
      <p:sp>
        <p:nvSpPr>
          <p:cNvPr id="332" name="Google Shape;211;p31"/>
          <p:cNvSpPr txBox="1">
            <a:spLocks noGrp="1"/>
          </p:cNvSpPr>
          <p:nvPr>
            <p:ph type="body" sz="quarter" idx="47"/>
          </p:nvPr>
        </p:nvSpPr>
        <p:spPr>
          <a:xfrm>
            <a:off x="196951" y="196724"/>
            <a:ext cx="1860600" cy="209101"/>
          </a:xfrm>
          <a:prstGeom prst="rect">
            <a:avLst/>
          </a:prstGeom>
        </p:spPr>
        <p:txBody>
          <a:bodyPr anchor="ctr"/>
          <a:lstStyle/>
          <a:p>
            <a:pPr marL="182880" indent="-111760" defTabSz="365760">
              <a:buSzPts val="300"/>
              <a:defRPr sz="320"/>
            </a:pPr>
            <a:endParaRPr/>
          </a:p>
        </p:txBody>
      </p:sp>
      <p:sp>
        <p:nvSpPr>
          <p:cNvPr id="333" name="Google Shape;212;p31"/>
          <p:cNvSpPr txBox="1">
            <a:spLocks noGrp="1"/>
          </p:cNvSpPr>
          <p:nvPr>
            <p:ph type="body" sz="quarter" idx="48"/>
          </p:nvPr>
        </p:nvSpPr>
        <p:spPr>
          <a:xfrm>
            <a:off x="7087526" y="196724"/>
            <a:ext cx="1933501" cy="209101"/>
          </a:xfrm>
          <a:prstGeom prst="rect">
            <a:avLst/>
          </a:prstGeom>
        </p:spPr>
        <p:txBody>
          <a:bodyPr anchor="ctr"/>
          <a:lstStyle/>
          <a:p>
            <a:pPr marL="182880" indent="-111760" algn="r" defTabSz="365760">
              <a:buSzPts val="300"/>
              <a:defRPr sz="320"/>
            </a:pPr>
            <a:endParaRPr/>
          </a:p>
        </p:txBody>
      </p:sp>
      <p:sp>
        <p:nvSpPr>
          <p:cNvPr id="334" name="Slide Number"/>
          <p:cNvSpPr txBox="1">
            <a:spLocks noGrp="1"/>
          </p:cNvSpPr>
          <p:nvPr>
            <p:ph type="sldNum" sz="quarter" idx="2"/>
          </p:nvPr>
        </p:nvSpPr>
        <p:spPr>
          <a:prstGeom prst="rect">
            <a:avLst/>
          </a:prstGeom>
        </p:spPr>
        <p:txBody>
          <a:bodyPr/>
          <a:lstStyle>
            <a:lvl1pPr>
              <a:defRPr>
                <a:solidFill>
                  <a:srgbClr val="121212"/>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0D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05978"/>
            <a:ext cx="8229600" cy="9941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r>
              <a:t>Title Text</a:t>
            </a:r>
          </a:p>
        </p:txBody>
      </p:sp>
      <p:sp>
        <p:nvSpPr>
          <p:cNvPr id="3" name="Body Level One…"/>
          <p:cNvSpPr txBox="1">
            <a:spLocks noGrp="1"/>
          </p:cNvSpPr>
          <p:nvPr>
            <p:ph type="body" idx="1"/>
          </p:nvPr>
        </p:nvSpPr>
        <p:spPr>
          <a:xfrm>
            <a:off x="457200" y="1200150"/>
            <a:ext cx="8229600" cy="3943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712597" y="4705091"/>
            <a:ext cx="308562" cy="309851"/>
          </a:xfrm>
          <a:prstGeom prst="rect">
            <a:avLst/>
          </a:prstGeom>
          <a:ln w="12700">
            <a:miter lim="400000"/>
          </a:ln>
        </p:spPr>
        <p:txBody>
          <a:bodyPr wrap="none" lIns="91424" tIns="91424" rIns="91424" bIns="91424" anchor="ctr">
            <a:normAutofit/>
          </a:bodyPr>
          <a:lstStyle>
            <a:lvl1pPr algn="r">
              <a:defRPr sz="800">
                <a:latin typeface="DM Sans"/>
                <a:ea typeface="DM Sans"/>
                <a:cs typeface="DM Sans"/>
                <a:sym typeface="DM Sans"/>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Lst>
  <p:transition spd="med"/>
  <p:txStyles>
    <p:titleStyle>
      <a:lvl1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1pPr>
      <a:lvl2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2pPr>
      <a:lvl3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3pPr>
      <a:lvl4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4pPr>
      <a:lvl5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5pPr>
      <a:lvl6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6pPr>
      <a:lvl7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7pPr>
      <a:lvl8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8pPr>
      <a:lvl9pPr marL="0" marR="0" indent="0" algn="l" defTabSz="914400" rtl="0" latinLnBrk="0">
        <a:lnSpc>
          <a:spcPct val="90000"/>
        </a:lnSpc>
        <a:spcBef>
          <a:spcPts val="0"/>
        </a:spcBef>
        <a:spcAft>
          <a:spcPts val="0"/>
        </a:spcAft>
        <a:buClrTx/>
        <a:buSzTx/>
        <a:buFontTx/>
        <a:buNone/>
        <a:tabLst/>
        <a:defRPr sz="3400" b="1" i="0" u="none" strike="noStrike" cap="none" spc="0" baseline="0">
          <a:solidFill>
            <a:srgbClr val="005088"/>
          </a:solidFill>
          <a:uFillTx/>
          <a:latin typeface="Merriweather"/>
          <a:ea typeface="Merriweather"/>
          <a:cs typeface="Merriweather"/>
          <a:sym typeface="Merriweather"/>
        </a:defRPr>
      </a:lvl9pPr>
    </p:titleStyle>
    <p:bodyStyle>
      <a:lvl1pPr marL="4572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1pPr>
      <a:lvl2pPr marL="984250" marR="0" indent="-34925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2pPr>
      <a:lvl3pPr marL="13716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3pPr>
      <a:lvl4pPr marL="18288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4pPr>
      <a:lvl5pPr marL="22860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5pPr>
      <a:lvl6pPr marL="27432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6pPr>
      <a:lvl7pPr marL="32004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7pPr>
      <a:lvl8pPr marL="36576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8pPr>
      <a:lvl9pPr marL="4114800" marR="0" indent="-292100" algn="l" defTabSz="914400" rtl="0" latinLnBrk="0">
        <a:lnSpc>
          <a:spcPct val="115000"/>
        </a:lnSpc>
        <a:spcBef>
          <a:spcPts val="0"/>
        </a:spcBef>
        <a:spcAft>
          <a:spcPts val="0"/>
        </a:spcAft>
        <a:buClr>
          <a:srgbClr val="121212"/>
        </a:buClr>
        <a:buSzPts val="1000"/>
        <a:buFont typeface="Helvetica"/>
        <a:buChar char="■"/>
        <a:tabLst/>
        <a:defRPr sz="1000" b="0" i="0" u="none" strike="noStrike" cap="none" spc="0" baseline="0">
          <a:solidFill>
            <a:srgbClr val="121212"/>
          </a:solidFill>
          <a:uFillTx/>
          <a:latin typeface="DM Sans"/>
          <a:ea typeface="DM Sans"/>
          <a:cs typeface="DM Sans"/>
          <a:sym typeface="DM Sans"/>
        </a:defRPr>
      </a:lvl9pPr>
    </p:bodyStyle>
    <p:otherStyle>
      <a:lvl1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1pPr>
      <a:lvl2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2pPr>
      <a:lvl3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3pPr>
      <a:lvl4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4pPr>
      <a:lvl5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5pPr>
      <a:lvl6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6pPr>
      <a:lvl7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7pPr>
      <a:lvl8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8pPr>
      <a:lvl9pPr marL="0" marR="0" indent="0" algn="r" defTabSz="914400" rtl="0" latinLnBrk="0">
        <a:lnSpc>
          <a:spcPct val="100000"/>
        </a:lnSpc>
        <a:spcBef>
          <a:spcPts val="0"/>
        </a:spcBef>
        <a:spcAft>
          <a:spcPts val="0"/>
        </a:spcAft>
        <a:buClrTx/>
        <a:buSzTx/>
        <a:buFontTx/>
        <a:buNone/>
        <a:tabLst/>
        <a:defRPr sz="800" b="0" i="0" u="none" strike="noStrike" cap="none" spc="0" baseline="0">
          <a:solidFill>
            <a:schemeClr val="tx1"/>
          </a:solidFill>
          <a:uFillTx/>
          <a:latin typeface="+mn-lt"/>
          <a:ea typeface="+mn-ea"/>
          <a:cs typeface="+mn-cs"/>
          <a:sym typeface="DM San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3" name="Google Shape;217;p32"/>
          <p:cNvSpPr txBox="1">
            <a:spLocks noGrp="1"/>
          </p:cNvSpPr>
          <p:nvPr>
            <p:ph type="title"/>
          </p:nvPr>
        </p:nvSpPr>
        <p:spPr>
          <a:xfrm>
            <a:off x="196949" y="385347"/>
            <a:ext cx="8011802" cy="1877100"/>
          </a:xfrm>
          <a:prstGeom prst="rect">
            <a:avLst/>
          </a:prstGeom>
        </p:spPr>
        <p:txBody>
          <a:bodyPr/>
          <a:lstStyle>
            <a:lvl1pPr>
              <a:defRPr sz="3600">
                <a:solidFill>
                  <a:schemeClr val="accent3">
                    <a:lumOff val="44000"/>
                  </a:schemeClr>
                </a:solidFill>
              </a:defRPr>
            </a:lvl1pPr>
          </a:lstStyle>
          <a:p>
            <a:r>
              <a:t>Deconstructing PTSD: From Moral Failing to Neurobiological Insight – Reclaiming the Human Context</a:t>
            </a:r>
          </a:p>
        </p:txBody>
      </p:sp>
      <p:pic>
        <p:nvPicPr>
          <p:cNvPr id="344" name="Google Shape;218;p32" descr="Google Shape;218;p32"/>
          <p:cNvPicPr>
            <a:picLocks noChangeAspect="1"/>
          </p:cNvPicPr>
          <p:nvPr/>
        </p:nvPicPr>
        <p:blipFill>
          <a:blip r:embed="rId2">
            <a:alphaModFix amt="34000"/>
          </a:blip>
          <a:srcRect r="1"/>
          <a:stretch>
            <a:fillRect/>
          </a:stretch>
        </p:blipFill>
        <p:spPr>
          <a:xfrm>
            <a:off x="-283956" y="2573"/>
            <a:ext cx="8750301" cy="4871100"/>
          </a:xfrm>
          <a:custGeom>
            <a:avLst/>
            <a:gdLst/>
            <a:ahLst/>
            <a:cxnLst>
              <a:cxn ang="0">
                <a:pos x="wd2" y="hd2"/>
              </a:cxn>
              <a:cxn ang="5400000">
                <a:pos x="wd2" y="hd2"/>
              </a:cxn>
              <a:cxn ang="10800000">
                <a:pos x="wd2" y="hd2"/>
              </a:cxn>
              <a:cxn ang="16200000">
                <a:pos x="wd2" y="hd2"/>
              </a:cxn>
            </a:cxnLst>
            <a:rect l="0" t="0" r="r" b="b"/>
            <a:pathLst>
              <a:path w="21600" h="21600" extrusionOk="0">
                <a:moveTo>
                  <a:pt x="2004" y="0"/>
                </a:moveTo>
                <a:cubicBezTo>
                  <a:pt x="898" y="0"/>
                  <a:pt x="0" y="1612"/>
                  <a:pt x="0" y="3601"/>
                </a:cubicBezTo>
                <a:lnTo>
                  <a:pt x="0" y="17999"/>
                </a:lnTo>
                <a:cubicBezTo>
                  <a:pt x="0" y="19988"/>
                  <a:pt x="898" y="21600"/>
                  <a:pt x="2004" y="21600"/>
                </a:cubicBezTo>
                <a:lnTo>
                  <a:pt x="19597" y="21600"/>
                </a:lnTo>
                <a:cubicBezTo>
                  <a:pt x="20703" y="21600"/>
                  <a:pt x="21600" y="19988"/>
                  <a:pt x="21600" y="17999"/>
                </a:cubicBezTo>
                <a:lnTo>
                  <a:pt x="21600" y="3601"/>
                </a:lnTo>
                <a:cubicBezTo>
                  <a:pt x="21600" y="1612"/>
                  <a:pt x="20703" y="0"/>
                  <a:pt x="19597" y="0"/>
                </a:cubicBezTo>
                <a:lnTo>
                  <a:pt x="2004" y="0"/>
                </a:lnTo>
                <a:close/>
              </a:path>
            </a:pathLst>
          </a:custGeom>
          <a:ln w="12700">
            <a:miter lim="400000"/>
          </a:ln>
        </p:spPr>
      </p:pic>
      <p:sp>
        <p:nvSpPr>
          <p:cNvPr id="345" name="Google Shape;219;p32"/>
          <p:cNvSpPr txBox="1"/>
          <p:nvPr/>
        </p:nvSpPr>
        <p:spPr>
          <a:xfrm>
            <a:off x="196955" y="2934249"/>
            <a:ext cx="6343800" cy="17235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chor="t">
            <a:spAutoFit/>
          </a:bodyPr>
          <a:lstStyle/>
          <a:p>
            <a:pPr>
              <a:defRPr sz="2400" b="1">
                <a:solidFill>
                  <a:srgbClr val="F3F0DF"/>
                </a:solidFill>
                <a:latin typeface="DM Sans"/>
                <a:ea typeface="DM Sans"/>
                <a:cs typeface="DM Sans"/>
                <a:sym typeface="DM Sans"/>
              </a:defRPr>
            </a:pPr>
            <a:r>
              <a:rPr sz="2000" dirty="0"/>
              <a:t>Name: </a:t>
            </a:r>
            <a:r>
              <a:rPr lang="en-GB" sz="2000" dirty="0"/>
              <a:t>Racheal</a:t>
            </a:r>
            <a:r>
              <a:rPr sz="2000" dirty="0"/>
              <a:t> Monisola Becker </a:t>
            </a:r>
            <a:endParaRPr lang="en-US" sz="2000" dirty="0"/>
          </a:p>
          <a:p>
            <a:pPr>
              <a:defRPr sz="2400" b="1">
                <a:solidFill>
                  <a:srgbClr val="F3F0DF"/>
                </a:solidFill>
                <a:latin typeface="DM Sans"/>
                <a:ea typeface="DM Sans"/>
                <a:cs typeface="DM Sans"/>
                <a:sym typeface="DM Sans"/>
              </a:defRPr>
            </a:pPr>
            <a:r>
              <a:rPr lang="en-GB" sz="2000" dirty="0"/>
              <a:t>Student Identity Number   -  2310797</a:t>
            </a:r>
          </a:p>
          <a:p>
            <a:pPr>
              <a:defRPr sz="2400" b="1">
                <a:solidFill>
                  <a:srgbClr val="F3F0DF"/>
                </a:solidFill>
                <a:latin typeface="DM Sans"/>
                <a:ea typeface="DM Sans"/>
                <a:cs typeface="DM Sans"/>
                <a:sym typeface="DM Sans"/>
              </a:defRPr>
            </a:pPr>
            <a:r>
              <a:rPr sz="2000" dirty="0"/>
              <a:t>Module Code &amp; Title: </a:t>
            </a:r>
            <a:r>
              <a:rPr lang="en-GB" sz="2000" dirty="0"/>
              <a:t>    -   </a:t>
            </a:r>
            <a:r>
              <a:rPr sz="2000" dirty="0"/>
              <a:t>BMHP6029 </a:t>
            </a:r>
            <a:endParaRPr lang="en-GB" sz="2000" dirty="0"/>
          </a:p>
          <a:p>
            <a:pPr>
              <a:defRPr sz="2400" b="1">
                <a:solidFill>
                  <a:srgbClr val="F3F0DF"/>
                </a:solidFill>
                <a:latin typeface="DM Sans"/>
                <a:ea typeface="DM Sans"/>
                <a:cs typeface="DM Sans"/>
                <a:sym typeface="DM Sans"/>
              </a:defRPr>
            </a:pPr>
            <a:r>
              <a:rPr lang="en-GB" sz="2000" dirty="0"/>
              <a:t>Module Leader       -    Neale Haddon   </a:t>
            </a:r>
          </a:p>
          <a:p>
            <a:pPr>
              <a:defRPr sz="2400" b="1">
                <a:solidFill>
                  <a:srgbClr val="F3F0DF"/>
                </a:solidFill>
                <a:latin typeface="DM Sans"/>
                <a:ea typeface="DM Sans"/>
                <a:cs typeface="DM Sans"/>
                <a:sym typeface="DM Sans"/>
              </a:defRPr>
            </a:pPr>
            <a:r>
              <a:rPr lang="en-GB" sz="2000" dirty="0"/>
              <a:t>Psychopathological Classification and Provisions</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 name="Google Shape;224;p33"/>
          <p:cNvSpPr txBox="1">
            <a:spLocks noGrp="1"/>
          </p:cNvSpPr>
          <p:nvPr>
            <p:ph type="title"/>
          </p:nvPr>
        </p:nvSpPr>
        <p:spPr>
          <a:xfrm>
            <a:off x="131250" y="-46001"/>
            <a:ext cx="8881500" cy="485702"/>
          </a:xfrm>
          <a:prstGeom prst="rect">
            <a:avLst/>
          </a:prstGeom>
        </p:spPr>
        <p:txBody>
          <a:bodyPr/>
          <a:lstStyle/>
          <a:p>
            <a:pPr defTabSz="493776">
              <a:defRPr sz="1944">
                <a:solidFill>
                  <a:schemeClr val="accent3">
                    <a:lumOff val="44000"/>
                  </a:schemeClr>
                </a:solidFill>
              </a:defRPr>
            </a:pPr>
            <a:r>
              <a:t>                                </a:t>
            </a:r>
            <a:r>
              <a:rPr>
                <a:solidFill>
                  <a:srgbClr val="F3F0DF"/>
                </a:solidFill>
              </a:rPr>
              <a:t>PTSD</a:t>
            </a:r>
          </a:p>
        </p:txBody>
      </p:sp>
      <p:sp>
        <p:nvSpPr>
          <p:cNvPr id="348" name="Google Shape;225;p33"/>
          <p:cNvSpPr txBox="1"/>
          <p:nvPr/>
        </p:nvSpPr>
        <p:spPr>
          <a:xfrm>
            <a:off x="359999" y="631550"/>
            <a:ext cx="2808002" cy="755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lvl1pPr defTabSz="859536">
              <a:lnSpc>
                <a:spcPct val="90000"/>
              </a:lnSpc>
              <a:defRPr sz="1692" b="1">
                <a:solidFill>
                  <a:srgbClr val="F3F0DF"/>
                </a:solidFill>
                <a:latin typeface="Merriweather"/>
                <a:ea typeface="Merriweather"/>
                <a:cs typeface="Merriweather"/>
                <a:sym typeface="Merriweather"/>
              </a:defRPr>
            </a:lvl1pPr>
          </a:lstStyle>
          <a:p>
            <a:r>
              <a:t>Historical Context – From Stigma to Recognition</a:t>
            </a:r>
          </a:p>
        </p:txBody>
      </p:sp>
      <p:sp>
        <p:nvSpPr>
          <p:cNvPr id="349" name="Google Shape;226;p33"/>
          <p:cNvSpPr txBox="1"/>
          <p:nvPr/>
        </p:nvSpPr>
        <p:spPr>
          <a:xfrm>
            <a:off x="3167999" y="654475"/>
            <a:ext cx="2808002" cy="790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lvl1pPr>
              <a:lnSpc>
                <a:spcPct val="90000"/>
              </a:lnSpc>
              <a:defRPr b="1">
                <a:solidFill>
                  <a:srgbClr val="F3F0DF"/>
                </a:solidFill>
                <a:latin typeface="Merriweather"/>
                <a:ea typeface="Merriweather"/>
                <a:cs typeface="Merriweather"/>
                <a:sym typeface="Merriweather"/>
              </a:defRPr>
            </a:lvl1pPr>
          </a:lstStyle>
          <a:p>
            <a:r>
              <a:t>ICD-11 Classification – Neurobiological Gains and Losses</a:t>
            </a:r>
          </a:p>
        </p:txBody>
      </p:sp>
      <p:sp>
        <p:nvSpPr>
          <p:cNvPr id="350" name="Google Shape;227;p33"/>
          <p:cNvSpPr txBox="1"/>
          <p:nvPr/>
        </p:nvSpPr>
        <p:spPr>
          <a:xfrm>
            <a:off x="5975999" y="654475"/>
            <a:ext cx="3000001" cy="9651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lvl1pPr>
              <a:lnSpc>
                <a:spcPct val="90000"/>
              </a:lnSpc>
              <a:defRPr sz="1800" b="1">
                <a:solidFill>
                  <a:srgbClr val="F3F0DF"/>
                </a:solidFill>
                <a:latin typeface="Merriweather"/>
                <a:ea typeface="Merriweather"/>
                <a:cs typeface="Merriweather"/>
                <a:sym typeface="Merriweather"/>
              </a:defRPr>
            </a:lvl1pPr>
          </a:lstStyle>
          <a:p>
            <a:r>
              <a:t>Contemporary Debates and Future Pathways</a:t>
            </a:r>
          </a:p>
        </p:txBody>
      </p:sp>
      <p:pic>
        <p:nvPicPr>
          <p:cNvPr id="351" name="Google Shape;228;p33" descr="Google Shape;228;p33"/>
          <p:cNvPicPr>
            <a:picLocks noChangeAspect="1"/>
          </p:cNvPicPr>
          <p:nvPr/>
        </p:nvPicPr>
        <p:blipFill>
          <a:blip r:embed="rId2"/>
          <a:srcRect r="2"/>
          <a:stretch>
            <a:fillRect/>
          </a:stretch>
        </p:blipFill>
        <p:spPr>
          <a:xfrm>
            <a:off x="152399" y="1833750"/>
            <a:ext cx="2623742" cy="2919001"/>
          </a:xfrm>
          <a:custGeom>
            <a:avLst/>
            <a:gdLst/>
            <a:ahLst/>
            <a:cxnLst>
              <a:cxn ang="0">
                <a:pos x="wd2" y="hd2"/>
              </a:cxn>
              <a:cxn ang="5400000">
                <a:pos x="wd2" y="hd2"/>
              </a:cxn>
              <a:cxn ang="10800000">
                <a:pos x="wd2" y="hd2"/>
              </a:cxn>
              <a:cxn ang="16200000">
                <a:pos x="wd2" y="hd2"/>
              </a:cxn>
            </a:cxnLst>
            <a:rect l="0" t="0" r="r" b="b"/>
            <a:pathLst>
              <a:path w="21600" h="21600" extrusionOk="0">
                <a:moveTo>
                  <a:pt x="3601" y="0"/>
                </a:moveTo>
                <a:cubicBezTo>
                  <a:pt x="1612" y="0"/>
                  <a:pt x="0" y="1449"/>
                  <a:pt x="0" y="3236"/>
                </a:cubicBezTo>
                <a:lnTo>
                  <a:pt x="0" y="18364"/>
                </a:lnTo>
                <a:cubicBezTo>
                  <a:pt x="0" y="20151"/>
                  <a:pt x="1612" y="21600"/>
                  <a:pt x="3601" y="21600"/>
                </a:cubicBezTo>
                <a:lnTo>
                  <a:pt x="17999" y="21600"/>
                </a:lnTo>
                <a:cubicBezTo>
                  <a:pt x="19988" y="21600"/>
                  <a:pt x="21600" y="20151"/>
                  <a:pt x="21600" y="18364"/>
                </a:cubicBezTo>
                <a:lnTo>
                  <a:pt x="21600" y="3236"/>
                </a:lnTo>
                <a:cubicBezTo>
                  <a:pt x="21600" y="1449"/>
                  <a:pt x="19988" y="0"/>
                  <a:pt x="17999" y="0"/>
                </a:cubicBezTo>
                <a:lnTo>
                  <a:pt x="3601" y="0"/>
                </a:lnTo>
                <a:close/>
              </a:path>
            </a:pathLst>
          </a:custGeom>
          <a:ln w="28575">
            <a:solidFill>
              <a:srgbClr val="F3F0DF"/>
            </a:solidFill>
          </a:ln>
        </p:spPr>
      </p:pic>
      <p:pic>
        <p:nvPicPr>
          <p:cNvPr id="352" name="Google Shape;229;p33" descr="Google Shape;229;p33"/>
          <p:cNvPicPr>
            <a:picLocks noChangeAspect="1"/>
          </p:cNvPicPr>
          <p:nvPr/>
        </p:nvPicPr>
        <p:blipFill>
          <a:blip r:embed="rId3"/>
          <a:srcRect r="3" b="5"/>
          <a:stretch>
            <a:fillRect/>
          </a:stretch>
        </p:blipFill>
        <p:spPr>
          <a:xfrm>
            <a:off x="3167999" y="1833750"/>
            <a:ext cx="2807892" cy="2980929"/>
          </a:xfrm>
          <a:custGeom>
            <a:avLst/>
            <a:gdLst/>
            <a:ahLst/>
            <a:cxnLst>
              <a:cxn ang="0">
                <a:pos x="wd2" y="hd2"/>
              </a:cxn>
              <a:cxn ang="5400000">
                <a:pos x="wd2" y="hd2"/>
              </a:cxn>
              <a:cxn ang="10800000">
                <a:pos x="wd2" y="hd2"/>
              </a:cxn>
              <a:cxn ang="16200000">
                <a:pos x="wd2" y="hd2"/>
              </a:cxn>
            </a:cxnLst>
            <a:rect l="0" t="0" r="r" b="b"/>
            <a:pathLst>
              <a:path w="21600" h="21600" extrusionOk="0">
                <a:moveTo>
                  <a:pt x="3599" y="0"/>
                </a:moveTo>
                <a:cubicBezTo>
                  <a:pt x="1611" y="0"/>
                  <a:pt x="0" y="1518"/>
                  <a:pt x="0" y="3391"/>
                </a:cubicBezTo>
                <a:lnTo>
                  <a:pt x="0" y="21600"/>
                </a:lnTo>
                <a:lnTo>
                  <a:pt x="18001" y="21600"/>
                </a:lnTo>
                <a:cubicBezTo>
                  <a:pt x="19989" y="21600"/>
                  <a:pt x="21600" y="20082"/>
                  <a:pt x="21600" y="18209"/>
                </a:cubicBezTo>
                <a:lnTo>
                  <a:pt x="21600" y="0"/>
                </a:lnTo>
                <a:lnTo>
                  <a:pt x="3599" y="0"/>
                </a:lnTo>
                <a:close/>
              </a:path>
            </a:pathLst>
          </a:custGeom>
          <a:ln w="28575">
            <a:solidFill>
              <a:srgbClr val="F3F0DF"/>
            </a:solidFill>
          </a:ln>
        </p:spPr>
      </p:pic>
      <p:pic>
        <p:nvPicPr>
          <p:cNvPr id="353" name="Google Shape;230;p33" descr="Google Shape;230;p33"/>
          <p:cNvPicPr>
            <a:picLocks noChangeAspect="1"/>
          </p:cNvPicPr>
          <p:nvPr/>
        </p:nvPicPr>
        <p:blipFill>
          <a:blip r:embed="rId4"/>
          <a:srcRect r="2"/>
          <a:stretch>
            <a:fillRect/>
          </a:stretch>
        </p:blipFill>
        <p:spPr>
          <a:xfrm>
            <a:off x="6323400" y="1771499"/>
            <a:ext cx="2623741" cy="2919002"/>
          </a:xfrm>
          <a:custGeom>
            <a:avLst/>
            <a:gdLst/>
            <a:ahLst/>
            <a:cxnLst>
              <a:cxn ang="0">
                <a:pos x="wd2" y="hd2"/>
              </a:cxn>
              <a:cxn ang="5400000">
                <a:pos x="wd2" y="hd2"/>
              </a:cxn>
              <a:cxn ang="10800000">
                <a:pos x="wd2" y="hd2"/>
              </a:cxn>
              <a:cxn ang="16200000">
                <a:pos x="wd2" y="hd2"/>
              </a:cxn>
            </a:cxnLst>
            <a:rect l="0" t="0" r="r" b="b"/>
            <a:pathLst>
              <a:path w="21600" h="21600" extrusionOk="0">
                <a:moveTo>
                  <a:pt x="3601" y="0"/>
                </a:moveTo>
                <a:cubicBezTo>
                  <a:pt x="1612" y="0"/>
                  <a:pt x="0" y="1449"/>
                  <a:pt x="0" y="3236"/>
                </a:cubicBezTo>
                <a:lnTo>
                  <a:pt x="0" y="18364"/>
                </a:lnTo>
                <a:cubicBezTo>
                  <a:pt x="0" y="20151"/>
                  <a:pt x="1612" y="21600"/>
                  <a:pt x="3601" y="21600"/>
                </a:cubicBezTo>
                <a:lnTo>
                  <a:pt x="17999" y="21600"/>
                </a:lnTo>
                <a:cubicBezTo>
                  <a:pt x="19988" y="21600"/>
                  <a:pt x="21600" y="20151"/>
                  <a:pt x="21600" y="18364"/>
                </a:cubicBezTo>
                <a:lnTo>
                  <a:pt x="21600" y="3236"/>
                </a:lnTo>
                <a:cubicBezTo>
                  <a:pt x="21600" y="1449"/>
                  <a:pt x="19988" y="0"/>
                  <a:pt x="17999" y="0"/>
                </a:cubicBezTo>
                <a:lnTo>
                  <a:pt x="3601" y="0"/>
                </a:lnTo>
                <a:close/>
              </a:path>
            </a:pathLst>
          </a:custGeom>
          <a:ln w="28575">
            <a:solidFill>
              <a:srgbClr val="F3F0DF"/>
            </a:solidFill>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 name="Google Shape;235;p34"/>
          <p:cNvSpPr txBox="1">
            <a:spLocks noGrp="1"/>
          </p:cNvSpPr>
          <p:nvPr>
            <p:ph type="title"/>
          </p:nvPr>
        </p:nvSpPr>
        <p:spPr>
          <a:xfrm>
            <a:off x="359999" y="631550"/>
            <a:ext cx="2808002" cy="755701"/>
          </a:xfrm>
          <a:prstGeom prst="rect">
            <a:avLst/>
          </a:prstGeom>
        </p:spPr>
        <p:txBody>
          <a:bodyPr/>
          <a:lstStyle>
            <a:lvl1pPr defTabSz="859536">
              <a:defRPr sz="1692"/>
            </a:lvl1pPr>
          </a:lstStyle>
          <a:p>
            <a:r>
              <a:t>Historical Context – From Stigma to Recognition</a:t>
            </a:r>
          </a:p>
        </p:txBody>
      </p:sp>
      <p:sp>
        <p:nvSpPr>
          <p:cNvPr id="356" name="Google Shape;236;p34"/>
          <p:cNvSpPr txBox="1">
            <a:spLocks noGrp="1"/>
          </p:cNvSpPr>
          <p:nvPr>
            <p:ph type="body" sz="quarter" idx="1"/>
          </p:nvPr>
        </p:nvSpPr>
        <p:spPr>
          <a:xfrm>
            <a:off x="359999" y="1387237"/>
            <a:ext cx="2808002" cy="3179402"/>
          </a:xfrm>
          <a:prstGeom prst="rect">
            <a:avLst/>
          </a:prstGeom>
        </p:spPr>
        <p:txBody>
          <a:bodyPr/>
          <a:lstStyle/>
          <a:p>
            <a:pPr indent="-270509">
              <a:lnSpc>
                <a:spcPct val="103500"/>
              </a:lnSpc>
              <a:buClr>
                <a:srgbClr val="005088"/>
              </a:buClr>
              <a:buSzPct val="100000"/>
              <a:defRPr sz="600" b="1">
                <a:solidFill>
                  <a:srgbClr val="005088"/>
                </a:solidFill>
              </a:defRPr>
            </a:pPr>
            <a:r>
              <a:t>The history of Post-Traumatic Stress Disorder (PTSD) reveals a struggle to validate psychological pain within shifting cultural frames. In the 19th century, “railway spine” and “soldier’s heart” tied mental distress to fictional physical injuries, reflecting a medical bias that sidelined emotional causes (Harrington, 2019).</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World War I’s “shell shock” marked a tentative psychological shift, but treatments like rest cures or electric shocks often failed, and male soldiers faced accusations of cowardice, while women’s trauma was ignored, embedding gender bias (Jones &amp; Wessely, 2014).</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Early 20th-century interventions, such as sedatives or rare lobotomies for severe cases, prioritized control over recovery, deepening stigma (Friedman, 2023).</a:t>
            </a:r>
          </a:p>
          <a:p>
            <a:pPr marL="0" indent="457200">
              <a:lnSpc>
                <a:spcPct val="103500"/>
              </a:lnSpc>
              <a:buSzTx/>
              <a:buNone/>
              <a:defRPr sz="600"/>
            </a:pPr>
            <a:endParaRPr b="1">
              <a:solidFill>
                <a:srgbClr val="005088"/>
              </a:solidFill>
            </a:endParaRPr>
          </a:p>
          <a:p>
            <a:pPr indent="-270509">
              <a:lnSpc>
                <a:spcPct val="103500"/>
              </a:lnSpc>
              <a:buClr>
                <a:srgbClr val="005088"/>
              </a:buClr>
              <a:buSzPct val="100000"/>
              <a:defRPr sz="600" b="1">
                <a:solidFill>
                  <a:srgbClr val="005088"/>
                </a:solidFill>
              </a:defRPr>
            </a:pPr>
            <a:r>
              <a:t>The 1980 DSM-III inclusion of PTSD, driven by Vietnam War advocacy, located trauma’s cause in external events, yet fostered a “trauma industry” that prioritized legal and social outcomes over nuanced care (Fassin &amp; Rechtman, 2009, p. 89). This suggests a historical failure to balance societal needs with holistic healing, a legacy that still shapes care disparities.</a:t>
            </a:r>
          </a:p>
        </p:txBody>
      </p:sp>
      <p:sp>
        <p:nvSpPr>
          <p:cNvPr id="357" name="Google Shape;237;p34"/>
          <p:cNvSpPr txBox="1"/>
          <p:nvPr/>
        </p:nvSpPr>
        <p:spPr>
          <a:xfrm>
            <a:off x="3167999" y="654475"/>
            <a:ext cx="2808002" cy="790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chor="b">
            <a:normAutofit/>
          </a:bodyPr>
          <a:lstStyle>
            <a:lvl1pPr>
              <a:lnSpc>
                <a:spcPct val="90000"/>
              </a:lnSpc>
              <a:defRPr b="1">
                <a:latin typeface="Merriweather"/>
                <a:ea typeface="Merriweather"/>
                <a:cs typeface="Merriweather"/>
                <a:sym typeface="Merriweather"/>
              </a:defRPr>
            </a:lvl1pPr>
          </a:lstStyle>
          <a:p>
            <a:r>
              <a:t>ICD-11 Classification – Neurobiological Gains and Losses</a:t>
            </a:r>
          </a:p>
        </p:txBody>
      </p:sp>
      <p:sp>
        <p:nvSpPr>
          <p:cNvPr id="358" name="Google Shape;238;p34"/>
          <p:cNvSpPr txBox="1"/>
          <p:nvPr/>
        </p:nvSpPr>
        <p:spPr>
          <a:xfrm>
            <a:off x="5975999" y="631538"/>
            <a:ext cx="2808002" cy="7557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chor="b">
            <a:normAutofit/>
          </a:bodyPr>
          <a:lstStyle>
            <a:lvl1pPr>
              <a:lnSpc>
                <a:spcPct val="90000"/>
              </a:lnSpc>
              <a:defRPr sz="1800" b="1">
                <a:latin typeface="Merriweather"/>
                <a:ea typeface="Merriweather"/>
                <a:cs typeface="Merriweather"/>
                <a:sym typeface="Merriweather"/>
              </a:defRPr>
            </a:lvl1pPr>
          </a:lstStyle>
          <a:p>
            <a:r>
              <a:t>Contemporary Debates and Future Pathways</a:t>
            </a:r>
          </a:p>
        </p:txBody>
      </p:sp>
      <p:sp>
        <p:nvSpPr>
          <p:cNvPr id="359" name="Google Shape;239;p34"/>
          <p:cNvSpPr txBox="1"/>
          <p:nvPr/>
        </p:nvSpPr>
        <p:spPr>
          <a:xfrm>
            <a:off x="3112374" y="1652241"/>
            <a:ext cx="2808002" cy="32943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pPr marL="457200" indent="-264795">
              <a:lnSpc>
                <a:spcPct val="115000"/>
              </a:lnSpc>
              <a:buClr>
                <a:srgbClr val="005088"/>
              </a:buClr>
              <a:buSzPct val="100000"/>
              <a:buFont typeface="Helvetica"/>
              <a:buChar char="●"/>
              <a:defRPr sz="500" b="1">
                <a:latin typeface="DM Sans"/>
                <a:ea typeface="DM Sans"/>
                <a:cs typeface="DM Sans"/>
                <a:sym typeface="DM Sans"/>
              </a:defRPr>
            </a:pPr>
            <a:r>
              <a:t>The ICD-11 defines PTSD (6B40) through three symptom clusters: re-experiencing, avoidance, and heightened threat perception, aiming for diagnostic clarity by focusing on fear responses (WHO, 2019). This brain-centered model, tied to amygdala hyperactivity and prefrontal cortex deficits, lends scientific credibility but risks oversimplifying trauma’s impact (Koenigs &amp; Grafman, 2020).</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For survivors of chronic trauma (e.g., childhood abuse), emotional wounds like shame or relational breakdown are sidelined, leading to misaligned treatments (Bisson et al., 2025).</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Treatments like SSRIs (e.g., sertraline) reduce hyperarousal in 50% of cases but falter for complex symptoms, with side effects like emotional numbing (Hoskins et al., 2021).</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Rehabilitation via Cognitive Behavioral Therapy (CBT) and Eye Movement Desensitization and Reprocessing (EMDR) is effective—reducing symptoms in 60–70% of patients—but accessibility is limited by cost and training shortages (Lotzin et al., 2025; McGowan et al., 2025).</a:t>
            </a:r>
          </a:p>
          <a:p>
            <a:pPr indent="457200">
              <a:lnSpc>
                <a:spcPct val="115000"/>
              </a:lnSpc>
              <a:defRPr sz="500">
                <a:solidFill>
                  <a:srgbClr val="121212"/>
                </a:solidFill>
                <a:latin typeface="DM Sans"/>
                <a:ea typeface="DM Sans"/>
                <a:cs typeface="DM Sans"/>
                <a:sym typeface="DM Sans"/>
              </a:defRPr>
            </a:pPr>
            <a:endParaRPr b="1"/>
          </a:p>
          <a:p>
            <a:pPr marL="457200" indent="-264795">
              <a:lnSpc>
                <a:spcPct val="115000"/>
              </a:lnSpc>
              <a:buClr>
                <a:srgbClr val="005088"/>
              </a:buClr>
              <a:buSzPct val="100000"/>
              <a:buFont typeface="Helvetica"/>
              <a:buChar char="●"/>
              <a:defRPr sz="500" b="1">
                <a:latin typeface="DM Sans"/>
                <a:ea typeface="DM Sans"/>
                <a:cs typeface="DM Sans"/>
                <a:sym typeface="DM Sans"/>
              </a:defRPr>
            </a:pPr>
            <a:r>
              <a:t>Narrative Exposure Therapy (NET) rebuilds fragmented narratives, aiding recovery for 65% of refugees, though it’s underused due to a neurobiological bias (Schauer et al., 2021). This suggests a diagnostic blind spot, particularly for neurodivergent individuals whose sensory sensitivities amplify trauma, risking misdiagnosis (McDonnell et al., 2024).</a:t>
            </a:r>
          </a:p>
        </p:txBody>
      </p:sp>
      <p:sp>
        <p:nvSpPr>
          <p:cNvPr id="360" name="Google Shape;240;p34"/>
          <p:cNvSpPr txBox="1"/>
          <p:nvPr/>
        </p:nvSpPr>
        <p:spPr>
          <a:xfrm>
            <a:off x="5796000" y="1387249"/>
            <a:ext cx="3168001" cy="37563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The ICD-11’s Complex PTSD (6B41) adds emotion dysregulation and relational issues, but its separation from PTSD fuels a classification debate: is CPTSD a distinct disorder or a severity variant? This impacts service access and legal compensation, potentially stigmatizing “complex” cases (Brewin, 2020; Maercker, 2025).</a:t>
            </a:r>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Emerging research views PTSD as acquired neurodivergence, where trauma reshapes neural pathways akin to innate variations, urging inclusive, adaptive care models (McDonnell et al., 2024; Cloitre et al., 2025).</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The Challenge of "Concept Creep" in Hypomania</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The diagnostic tensions inherent in Bipolar Type II are further complicated by the phenomenon of ‘concept creep’—the systematic expansion of a concept’s meaning over time (Haslam, 2016). In the context of BP-II, this can be observed in the evolving definition of a ‘hypomanic episode.’</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Historically, hypomania was a clinical descriptor for a clear, observable shift in mood and energy. However, in contemporary practice, the concept risks being stretched to encompass subtler presentations, such as periods of high productivity, chronic insomnia, or intense goal-directed activity that may be contextually appropriate (e.g., meeting a deadline) or attributable to other conditions like ADHD or Borderline Personality Disorder.</a:t>
            </a:r>
          </a:p>
          <a:p>
            <a:pPr indent="457200" algn="just">
              <a:lnSpc>
                <a:spcPct val="115000"/>
              </a:lnSpc>
              <a:defRPr sz="400">
                <a:solidFill>
                  <a:srgbClr val="121212"/>
                </a:solidFill>
                <a:latin typeface="DM Sans"/>
                <a:ea typeface="DM Sans"/>
                <a:cs typeface="DM Sans"/>
                <a:sym typeface="DM Sans"/>
              </a:defRPr>
            </a:pPr>
            <a:endParaRPr b="1"/>
          </a:p>
          <a:p>
            <a:pPr marL="457200" indent="-259079" algn="just">
              <a:lnSpc>
                <a:spcPct val="115000"/>
              </a:lnSpc>
              <a:buClr>
                <a:srgbClr val="005088"/>
              </a:buClr>
              <a:buSzPct val="100000"/>
              <a:buFont typeface="Helvetica"/>
              <a:buChar char="●"/>
              <a:defRPr sz="400" b="1">
                <a:latin typeface="DM Sans"/>
                <a:ea typeface="DM Sans"/>
                <a:cs typeface="DM Sans"/>
                <a:sym typeface="DM Sans"/>
              </a:defRPr>
            </a:pPr>
            <a:r>
              <a:t>This conceptual expansion, while aiming for greater diagnostic sensitivity, carries significant risks. It threatens to dilute the clinical specificity of the BP-II diagnosis, potentially leading to over-diagnosis and the medicalization of normal variations in human temperament and productivity. This ‘crisis of context’ mirrors the poster’s core argument, demonstrating that the challenge is not only one of diagnostic thresholds but also of the very conceptual boundaries we use to define the disorder.</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Beyond Pathology: Paradox of Post-Traumatic Growth</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While this poster rightly focuses on the significant pathology and disability of Bipolar Type II, a comprehensive understanding must also acknowledge the potential for positive psychological change, a phenomenon known as post-traumatic growth (Tedeschi &amp; Calhoun, 2004).</a:t>
            </a:r>
          </a:p>
          <a:p>
            <a:pPr indent="457200" algn="just">
              <a:lnSpc>
                <a:spcPct val="115000"/>
              </a:lnSpc>
              <a:defRPr sz="400">
                <a:solidFill>
                  <a:srgbClr val="121212"/>
                </a:solidFill>
                <a:latin typeface="DM Sans"/>
                <a:ea typeface="DM Sans"/>
                <a:cs typeface="DM Sans"/>
                <a:sym typeface="DM Sans"/>
              </a:defRPr>
            </a:pPr>
            <a:endParaRPr b="1"/>
          </a:p>
          <a:p>
            <a:pPr indent="457200" algn="just">
              <a:lnSpc>
                <a:spcPct val="115000"/>
              </a:lnSpc>
              <a:defRPr sz="400" b="1">
                <a:latin typeface="DM Sans"/>
                <a:ea typeface="DM Sans"/>
                <a:cs typeface="DM Sans"/>
                <a:sym typeface="DM Sans"/>
              </a:defRPr>
            </a:pPr>
            <a:r>
              <a:t>Many individuals with BP-II report that navigating the profound challenges of their condition has, over time, fostered unique strengths. These can include a heightened sense of empathy and resilience, a clearer appreciation for life during periods of stability, and a more profound and authentic philosophy of life forged in the struggle between hypomanic creativity and depressive despair.</a:t>
            </a:r>
          </a:p>
        </p:txBody>
      </p:sp>
      <p:sp>
        <p:nvSpPr>
          <p:cNvPr id="361" name="Google Shape;241;p34"/>
          <p:cNvSpPr txBox="1"/>
          <p:nvPr/>
        </p:nvSpPr>
        <p:spPr>
          <a:xfrm>
            <a:off x="131250" y="-46001"/>
            <a:ext cx="8881500" cy="4857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pPr defTabSz="493776">
              <a:lnSpc>
                <a:spcPct val="90000"/>
              </a:lnSpc>
              <a:defRPr sz="1944" b="1">
                <a:solidFill>
                  <a:schemeClr val="accent3">
                    <a:lumOff val="44000"/>
                  </a:schemeClr>
                </a:solidFill>
                <a:latin typeface="Merriweather"/>
                <a:ea typeface="Merriweather"/>
                <a:cs typeface="Merriweather"/>
                <a:sym typeface="Merriweather"/>
              </a:defRPr>
            </a:pPr>
            <a:r>
              <a:t>                                </a:t>
            </a:r>
            <a:r>
              <a:rPr u="sng">
                <a:solidFill>
                  <a:srgbClr val="F3F0DF"/>
                </a:solidFill>
              </a:rPr>
              <a:t>PTSD</a:t>
            </a:r>
          </a:p>
        </p:txBody>
      </p:sp>
      <p:sp>
        <p:nvSpPr>
          <p:cNvPr id="362" name="Google Shape;242;p34"/>
          <p:cNvSpPr txBox="1"/>
          <p:nvPr/>
        </p:nvSpPr>
        <p:spPr>
          <a:xfrm>
            <a:off x="0" y="4343100"/>
            <a:ext cx="4320300" cy="7924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defRPr sz="1000" b="1">
                <a:latin typeface="DM Sans"/>
                <a:ea typeface="DM Sans"/>
                <a:cs typeface="DM Sans"/>
                <a:sym typeface="DM Sans"/>
              </a:defRPr>
            </a:pPr>
            <a:r>
              <a:t>Glossary Box:</a:t>
            </a:r>
          </a:p>
          <a:p>
            <a:pPr>
              <a:defRPr sz="1000" b="1">
                <a:latin typeface="DM Sans"/>
                <a:ea typeface="DM Sans"/>
                <a:cs typeface="DM Sans"/>
                <a:sym typeface="DM Sans"/>
              </a:defRPr>
            </a:pPr>
            <a:r>
              <a:t> Neurodivergence: Brain function variations; </a:t>
            </a:r>
          </a:p>
          <a:p>
            <a:pPr>
              <a:defRPr sz="1000" b="1">
                <a:latin typeface="DM Sans"/>
                <a:ea typeface="DM Sans"/>
                <a:cs typeface="DM Sans"/>
                <a:sym typeface="DM Sans"/>
              </a:defRPr>
            </a:pPr>
            <a:r>
              <a:t>Reductionism: Oversimplifying complex issues;</a:t>
            </a:r>
          </a:p>
          <a:p>
            <a:pPr>
              <a:defRPr sz="1000" b="1">
                <a:latin typeface="DM Sans"/>
                <a:ea typeface="DM Sans"/>
                <a:cs typeface="DM Sans"/>
                <a:sym typeface="DM Sans"/>
              </a:defRPr>
            </a:pPr>
            <a:r>
              <a:t> Classification Debate: Arguments over disorder categories.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 name="Google Shape;247;p35"/>
          <p:cNvSpPr txBox="1">
            <a:spLocks noGrp="1"/>
          </p:cNvSpPr>
          <p:nvPr>
            <p:ph type="title"/>
          </p:nvPr>
        </p:nvSpPr>
        <p:spPr>
          <a:xfrm>
            <a:off x="197374" y="1052750"/>
            <a:ext cx="3151802" cy="1632900"/>
          </a:xfrm>
          <a:prstGeom prst="rect">
            <a:avLst/>
          </a:prstGeom>
        </p:spPr>
        <p:txBody>
          <a:bodyPr/>
          <a:lstStyle>
            <a:lvl1pPr>
              <a:defRPr sz="1800">
                <a:solidFill>
                  <a:srgbClr val="005088"/>
                </a:solidFill>
              </a:defRPr>
            </a:lvl1pPr>
          </a:lstStyle>
          <a:p>
            <a:r>
              <a:t>Contemporary Debates and Future Pathways</a:t>
            </a:r>
          </a:p>
        </p:txBody>
      </p:sp>
      <p:sp>
        <p:nvSpPr>
          <p:cNvPr id="365" name="Google Shape;248;p35"/>
          <p:cNvSpPr txBox="1">
            <a:spLocks noGrp="1"/>
          </p:cNvSpPr>
          <p:nvPr>
            <p:ph type="body" idx="1"/>
          </p:nvPr>
        </p:nvSpPr>
        <p:spPr>
          <a:xfrm>
            <a:off x="4571999" y="196850"/>
            <a:ext cx="4449002" cy="4414800"/>
          </a:xfrm>
          <a:prstGeom prst="rect">
            <a:avLst/>
          </a:prstGeom>
        </p:spPr>
        <p:txBody>
          <a:bodyPr anchor="ctr"/>
          <a:lstStyle/>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Recognising the potential for PTG is not to minimise the disorder's severity but to advocate for a more holistic, person-centered model of care. Therapeutic approaches should not only aim to stabilise mood but also to help individuals integrate these disruptive experiences into a coherent life narrative, potentially harnessing insights from their journey to build a meaningful life in spite of and because of their diagnosis. This represents a crucial evolution from a purely deficit-based model to one that also acknowledges strength and adaptation."</a:t>
            </a:r>
          </a:p>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Recommendations:</a:t>
            </a:r>
          </a:p>
          <a:p>
            <a:pPr marL="0" indent="0" algn="just">
              <a:lnSpc>
                <a:spcPct val="115000"/>
              </a:lnSpc>
              <a:buSzTx/>
              <a:buNone/>
              <a:defRPr sz="900" b="1">
                <a:solidFill>
                  <a:srgbClr val="F3F0DF"/>
                </a:solidFill>
              </a:defRPr>
            </a:pPr>
            <a:r>
              <a:t> (1) Adopt dimensional classifications to capture trauma’s full spectrum, avoiding rigid categories;</a:t>
            </a:r>
          </a:p>
          <a:p>
            <a:pPr marL="0" indent="0" algn="just">
              <a:lnSpc>
                <a:spcPct val="115000"/>
              </a:lnSpc>
              <a:buSzTx/>
              <a:buNone/>
              <a:defRPr sz="900" b="1">
                <a:solidFill>
                  <a:srgbClr val="F3F0DF"/>
                </a:solidFill>
              </a:defRPr>
            </a:pPr>
            <a:r>
              <a:t>(2) Fund phase-based therapies (e.g., CBT-EMDR hybrids) tailored for neurodivergent needs, despite training barriers;</a:t>
            </a:r>
          </a:p>
          <a:p>
            <a:pPr marL="0" indent="0" algn="just">
              <a:lnSpc>
                <a:spcPct val="115000"/>
              </a:lnSpc>
              <a:buSzTx/>
              <a:buNone/>
              <a:defRPr sz="900" b="1">
                <a:solidFill>
                  <a:srgbClr val="F3F0DF"/>
                </a:solidFill>
              </a:defRPr>
            </a:pPr>
            <a:r>
              <a:t>(3) Enhance rehabilitation through sensory-informed programs, like mindfulness-based trauma recovery, which boosts engagement by 40% but requires policy support (Karatzias et al., 2024; Lotzin et al., 2025).</a:t>
            </a:r>
          </a:p>
          <a:p>
            <a:pPr marL="0" indent="0" algn="just">
              <a:lnSpc>
                <a:spcPct val="115000"/>
              </a:lnSpc>
              <a:buSzTx/>
              <a:buNone/>
              <a:defRPr sz="800">
                <a:solidFill>
                  <a:srgbClr val="F3F0DF"/>
                </a:solidFill>
              </a:defRPr>
            </a:pPr>
            <a:endParaRPr sz="900" b="1"/>
          </a:p>
          <a:p>
            <a:pPr marL="0" indent="0" algn="just">
              <a:lnSpc>
                <a:spcPct val="115000"/>
              </a:lnSpc>
              <a:buSzTx/>
              <a:buNone/>
              <a:defRPr sz="900" b="1">
                <a:solidFill>
                  <a:srgbClr val="F3F0DF"/>
                </a:solidFill>
              </a:defRPr>
            </a:pPr>
            <a:r>
              <a:t>It can be inferred that PTSD’s shift from moral failing to neural model, while vital, demands a human-centered approach to ensure equitable, effective care.</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 name="Google Shape;253;p36"/>
          <p:cNvSpPr txBox="1">
            <a:spLocks noGrp="1"/>
          </p:cNvSpPr>
          <p:nvPr>
            <p:ph type="body" idx="1"/>
          </p:nvPr>
        </p:nvSpPr>
        <p:spPr>
          <a:xfrm>
            <a:off x="197199" y="532126"/>
            <a:ext cx="8275202" cy="5071802"/>
          </a:xfrm>
          <a:prstGeom prst="rect">
            <a:avLst/>
          </a:prstGeom>
        </p:spPr>
        <p:txBody>
          <a:bodyPr/>
          <a:lstStyle/>
          <a:p>
            <a:pPr marL="0" indent="0" algn="l">
              <a:defRPr sz="1400" b="1">
                <a:latin typeface="+mj-lt"/>
                <a:ea typeface="+mj-ea"/>
                <a:cs typeface="+mj-cs"/>
                <a:sym typeface="Arial"/>
              </a:defRPr>
            </a:pPr>
            <a:r>
              <a:t>Bisson, J. I., Olff, M., &amp; Roberts, N. P. (2025). Post-traumatic stress disorder: Evolving conceptualization and management. </a:t>
            </a:r>
            <a:r>
              <a:rPr i="1"/>
              <a:t>World Psychiatry,</a:t>
            </a:r>
            <a:r>
              <a:t> 24(1), 1–12.</a:t>
            </a:r>
          </a:p>
          <a:p>
            <a:pPr marL="0" indent="0" algn="l">
              <a:spcBef>
                <a:spcPts val="1200"/>
              </a:spcBef>
              <a:defRPr sz="1400" b="1">
                <a:latin typeface="+mj-lt"/>
                <a:ea typeface="+mj-ea"/>
                <a:cs typeface="+mj-cs"/>
                <a:sym typeface="Arial"/>
              </a:defRPr>
            </a:pPr>
            <a:r>
              <a:t>Brewin, C. R. (2020). Complex PTSD and the taxonomy of mental suffering. </a:t>
            </a:r>
            <a:r>
              <a:rPr i="1"/>
              <a:t>World Psychiatry,</a:t>
            </a:r>
            <a:r>
              <a:t> 19(3), 399–400.</a:t>
            </a:r>
          </a:p>
          <a:p>
            <a:pPr marL="0" indent="0" algn="l">
              <a:spcBef>
                <a:spcPts val="1200"/>
              </a:spcBef>
              <a:defRPr sz="1400" b="1">
                <a:latin typeface="+mj-lt"/>
                <a:ea typeface="+mj-ea"/>
                <a:cs typeface="+mj-cs"/>
                <a:sym typeface="Arial"/>
              </a:defRPr>
            </a:pPr>
            <a:r>
              <a:t>Cloitre, M., Hyland, P., &amp; Prins, A. (2025). The role of dissociation in complex PTSD: Implications for clinical practice. </a:t>
            </a:r>
            <a:r>
              <a:rPr i="1"/>
              <a:t>Psychological Trauma: Theory, Research, Practice, and Policy,</a:t>
            </a:r>
            <a:r>
              <a:t> 17(2), 89–98.</a:t>
            </a:r>
          </a:p>
          <a:p>
            <a:pPr marL="0" indent="0" algn="l">
              <a:spcBef>
                <a:spcPts val="1200"/>
              </a:spcBef>
              <a:defRPr sz="1400" b="1">
                <a:latin typeface="+mj-lt"/>
                <a:ea typeface="+mj-ea"/>
                <a:cs typeface="+mj-cs"/>
                <a:sym typeface="Arial"/>
              </a:defRPr>
            </a:pPr>
            <a:r>
              <a:t>Fassin, D., &amp; Rechtman, R. (2009). </a:t>
            </a:r>
            <a:r>
              <a:rPr i="1"/>
              <a:t>The empire of trauma: An inquiry into the condition of victimhood</a:t>
            </a:r>
            <a:r>
              <a:t>. Princeton University Press.</a:t>
            </a:r>
          </a:p>
          <a:p>
            <a:pPr marL="0" indent="0" algn="l">
              <a:spcBef>
                <a:spcPts val="1200"/>
              </a:spcBef>
              <a:defRPr sz="1400" b="1">
                <a:latin typeface="+mj-lt"/>
                <a:ea typeface="+mj-ea"/>
                <a:cs typeface="+mj-cs"/>
                <a:sym typeface="Arial"/>
              </a:defRPr>
            </a:pPr>
            <a:r>
              <a:t>Friedman, M. J. (2023). The PTSD Criterion A debate: A brief history, current status, and recommendations for moving forward. </a:t>
            </a:r>
            <a:r>
              <a:rPr i="1"/>
              <a:t>Journal of Traumatic Stress,</a:t>
            </a:r>
            <a:r>
              <a:t> 36(1), 3–14.</a:t>
            </a:r>
          </a:p>
          <a:p>
            <a:pPr marL="0" indent="0" algn="l">
              <a:spcBef>
                <a:spcPts val="1200"/>
              </a:spcBef>
              <a:defRPr sz="1400" b="1">
                <a:latin typeface="+mj-lt"/>
                <a:ea typeface="+mj-ea"/>
                <a:cs typeface="+mj-cs"/>
                <a:sym typeface="Arial"/>
              </a:defRPr>
            </a:pPr>
            <a:r>
              <a:t>Harrington, R. (2019). </a:t>
            </a:r>
            <a:r>
              <a:rPr i="1"/>
              <a:t>The forgetting of air: Trauma and its histories.</a:t>
            </a:r>
            <a:r>
              <a:t> Stanford University Press.</a:t>
            </a:r>
          </a:p>
          <a:p>
            <a:pPr marL="0" indent="0" algn="l">
              <a:spcBef>
                <a:spcPts val="1200"/>
              </a:spcBef>
              <a:defRPr sz="1400" b="1">
                <a:latin typeface="+mj-lt"/>
                <a:ea typeface="+mj-ea"/>
                <a:cs typeface="+mj-cs"/>
                <a:sym typeface="Arial"/>
              </a:defRPr>
            </a:pPr>
            <a:r>
              <a:t>Hoskins, M. D., Bridges, J., Sinnerton, R., Nakamura, K., Underwood, J. F. G., Slater, A., Lee, M. R. D., Clarke, A. R., Lewis, C., Roberts, N. P., &amp; Bisson, J. I. (2021). Pharmacological therapy for post-traumatic stress disorder: A systematic review and meta-analysis of monotherapy, augmentation and head-to-head approaches. </a:t>
            </a:r>
            <a:r>
              <a:rPr i="1"/>
              <a:t>European Journal of Psychotraumatology,</a:t>
            </a:r>
            <a:r>
              <a:t> 12(1), 1802920.</a:t>
            </a:r>
          </a:p>
        </p:txBody>
      </p:sp>
      <p:sp>
        <p:nvSpPr>
          <p:cNvPr id="368" name="Google Shape;254;p36"/>
          <p:cNvSpPr txBox="1"/>
          <p:nvPr/>
        </p:nvSpPr>
        <p:spPr>
          <a:xfrm>
            <a:off x="197199" y="70600"/>
            <a:ext cx="4577402" cy="6400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lvl1pPr>
              <a:lnSpc>
                <a:spcPct val="115000"/>
              </a:lnSpc>
              <a:defRPr sz="3000" b="1">
                <a:solidFill>
                  <a:schemeClr val="accent3">
                    <a:lumOff val="44000"/>
                  </a:schemeClr>
                </a:solidFill>
                <a:latin typeface="Merriweather"/>
                <a:ea typeface="Merriweather"/>
                <a:cs typeface="Merriweather"/>
                <a:sym typeface="Merriweather"/>
              </a:defRPr>
            </a:lvl1pPr>
          </a:lstStyle>
          <a:p>
            <a:r>
              <a:t>References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 name="Google Shape;259;p37"/>
          <p:cNvSpPr txBox="1"/>
          <p:nvPr/>
        </p:nvSpPr>
        <p:spPr>
          <a:xfrm>
            <a:off x="0" y="-1"/>
            <a:ext cx="9144000" cy="56126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defRPr b="1">
                <a:solidFill>
                  <a:srgbClr val="F3F0DF"/>
                </a:solidFill>
              </a:defRPr>
            </a:pPr>
            <a:r>
              <a:t>Haslam, N. (2016). Concept Creep: Psychology's Expanding Concepts of Harm and Pathology. Psychological Inquiry, 27(1), 1–17.</a:t>
            </a:r>
          </a:p>
          <a:p>
            <a:pPr>
              <a:spcBef>
                <a:spcPts val="1200"/>
              </a:spcBef>
              <a:defRPr b="1">
                <a:solidFill>
                  <a:srgbClr val="F3F0DF"/>
                </a:solidFill>
              </a:defRPr>
            </a:pPr>
            <a:r>
              <a:t>Jones, E., &amp; Wessely, S. (2014). A paradigm shift in the conceptualization of psychological trauma: From the 19th century to DSM-5. </a:t>
            </a:r>
            <a:r>
              <a:rPr i="1"/>
              <a:t>The Lancet Psychiatry,</a:t>
            </a:r>
            <a:r>
              <a:t> 1(6), 467–473.</a:t>
            </a:r>
          </a:p>
          <a:p>
            <a:pPr>
              <a:spcBef>
                <a:spcPts val="1200"/>
              </a:spcBef>
              <a:defRPr b="1">
                <a:solidFill>
                  <a:srgbClr val="F3F0DF"/>
                </a:solidFill>
              </a:defRPr>
            </a:pPr>
            <a:r>
              <a:t>Karatzias, T., Shevlin, M., &amp; Cloitre, M. (2024). Mindfulness-based interventions for complex PTSD: A systematic review. </a:t>
            </a:r>
            <a:r>
              <a:rPr i="1"/>
              <a:t>Journal of Affective Disorders,</a:t>
            </a:r>
            <a:r>
              <a:t> 340, 678–687.</a:t>
            </a:r>
          </a:p>
          <a:p>
            <a:pPr>
              <a:spcBef>
                <a:spcPts val="1200"/>
              </a:spcBef>
              <a:defRPr b="1">
                <a:solidFill>
                  <a:srgbClr val="F3F0DF"/>
                </a:solidFill>
              </a:defRPr>
            </a:pPr>
            <a:r>
              <a:t>Koenigs, M., &amp; Grafman, J. (2020). Post-traumatic stress disorder: The role of the medial prefrontal cortex and amygdala. </a:t>
            </a:r>
            <a:r>
              <a:rPr i="1"/>
              <a:t>The Neuroscientist,</a:t>
            </a:r>
            <a:r>
              <a:t> 26(2), 140–151.</a:t>
            </a:r>
          </a:p>
          <a:p>
            <a:pPr>
              <a:spcBef>
                <a:spcPts val="1200"/>
              </a:spcBef>
              <a:defRPr b="1">
                <a:solidFill>
                  <a:srgbClr val="F3F0DF"/>
                </a:solidFill>
              </a:defRPr>
            </a:pPr>
            <a:r>
              <a:t>Lotzin, A., Hinrichs, J., Kenntemich, L., Freyberg, R. C., Lau-Maier, W., &amp; Schäfer, I. (2025). Effectiveness in routine care: Trauma-focused treatment for PTSD. </a:t>
            </a:r>
            <a:r>
              <a:rPr i="1"/>
              <a:t>BMC Psychiatry,</a:t>
            </a:r>
            <a:r>
              <a:t> 25(1), 45.</a:t>
            </a:r>
          </a:p>
          <a:p>
            <a:pPr>
              <a:spcBef>
                <a:spcPts val="1200"/>
              </a:spcBef>
              <a:defRPr b="1">
                <a:solidFill>
                  <a:srgbClr val="F3F0DF"/>
                </a:solidFill>
              </a:defRPr>
            </a:pPr>
            <a:r>
              <a:t>Maercker, A. (2025). Complex PTSD as a distinct diagnostic entity: Clinical and research perspectives. </a:t>
            </a:r>
            <a:r>
              <a:rPr i="1"/>
              <a:t>World Psychiatry,</a:t>
            </a:r>
            <a:r>
              <a:t> 24(1), 13–15.</a:t>
            </a:r>
          </a:p>
          <a:p>
            <a:pPr>
              <a:spcBef>
                <a:spcPts val="1200"/>
              </a:spcBef>
              <a:defRPr b="1">
                <a:solidFill>
                  <a:srgbClr val="F3F0DF"/>
                </a:solidFill>
              </a:defRPr>
            </a:pPr>
            <a:r>
              <a:t>McDonnell, C. G., Boan, A. D., Bradley, C. C., Seay, K. D., Charles, J. M., &amp; Carpenter, L. A. (2024). Child maltreatment in autistic children. </a:t>
            </a:r>
            <a:r>
              <a:rPr i="1"/>
              <a:t>Autism in Adulthood,</a:t>
            </a:r>
            <a:r>
              <a:t> 6(2), 123–135.</a:t>
            </a:r>
          </a:p>
          <a:p>
            <a:pPr>
              <a:spcBef>
                <a:spcPts val="1200"/>
              </a:spcBef>
              <a:defRPr b="1">
                <a:solidFill>
                  <a:srgbClr val="F3F0DF"/>
                </a:solidFill>
              </a:defRPr>
            </a:pPr>
            <a:r>
              <a:t>McGowan, I. W., Fisher, N., Havens, J., &amp; Proudlock, S. (2025). Evaluating the effectiveness of tfCBT and EMDR interventions for PTSD in an NHS Talking Therapies service.</a:t>
            </a:r>
            <a:r>
              <a:rPr i="1"/>
              <a:t> Journal of Anxiety Disorders, </a:t>
            </a:r>
            <a:r>
              <a:t>95, 102678.</a:t>
            </a:r>
          </a:p>
          <a:p>
            <a:pPr>
              <a:spcBef>
                <a:spcPts val="1200"/>
              </a:spcBef>
              <a:defRPr b="1">
                <a:solidFill>
                  <a:srgbClr val="F3F0DF"/>
                </a:solidFill>
              </a:defRPr>
            </a:pPr>
            <a:r>
              <a:t>Schauer, M., Neuner, F., &amp; Elbert, T. (2021). </a:t>
            </a:r>
            <a:r>
              <a:rPr i="1"/>
              <a:t>Narrative Exposure Therapy: A short-term treatment for traumatic stress disorders.</a:t>
            </a:r>
            <a:r>
              <a:t> Hogrefe Publishing.</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Google Shape;264;p38"/>
          <p:cNvSpPr txBox="1">
            <a:spLocks noGrp="1"/>
          </p:cNvSpPr>
          <p:nvPr>
            <p:ph type="body" sz="quarter" idx="1"/>
          </p:nvPr>
        </p:nvSpPr>
        <p:spPr>
          <a:xfrm>
            <a:off x="196850" y="465170"/>
            <a:ext cx="7193399" cy="1242901"/>
          </a:xfrm>
          <a:prstGeom prst="rect">
            <a:avLst/>
          </a:prstGeom>
        </p:spPr>
        <p:txBody>
          <a:bodyPr/>
          <a:lstStyle/>
          <a:p>
            <a:pPr marL="0" indent="0" algn="just">
              <a:defRPr sz="1400" b="1">
                <a:latin typeface="+mj-lt"/>
                <a:ea typeface="+mj-ea"/>
                <a:cs typeface="+mj-cs"/>
                <a:sym typeface="Arial"/>
              </a:defRPr>
            </a:pPr>
            <a:r>
              <a:t>Tedeschi, R. G., &amp; Calhoun, L. G. (2004). Posttraumatic Growth: Conceptual Foundations and Empirical Evidence. Psychological Inquiry, 15(1), 1–18.</a:t>
            </a:r>
          </a:p>
          <a:p>
            <a:pPr marL="0" indent="0" algn="just"/>
            <a:endParaRPr sz="1400" b="1">
              <a:latin typeface="+mj-lt"/>
              <a:ea typeface="+mj-ea"/>
              <a:cs typeface="+mj-cs"/>
              <a:sym typeface="Arial"/>
            </a:endParaRPr>
          </a:p>
          <a:p>
            <a:pPr marL="0" indent="0" algn="just">
              <a:defRPr sz="1400" b="1">
                <a:latin typeface="+mj-lt"/>
                <a:ea typeface="+mj-ea"/>
                <a:cs typeface="+mj-cs"/>
                <a:sym typeface="Arial"/>
              </a:defRPr>
            </a:pPr>
            <a:r>
              <a:t>World Health Organization (WHO). (2019). International Classification of Diseases, 11th Revision (ICD-11). https://icd.who.int/</a:t>
            </a:r>
          </a:p>
        </p:txBody>
      </p:sp>
    </p:spTree>
  </p:cSld>
  <p:clrMapOvr>
    <a:masterClrMapping/>
  </p:clrMapOvr>
  <p:transition spd="med"/>
</p:sld>
</file>

<file path=ppt/theme/theme1.xml><?xml version="1.0" encoding="utf-8"?>
<a:theme xmlns:a="http://schemas.openxmlformats.org/drawingml/2006/main" name="Science Presentation">
  <a:themeElements>
    <a:clrScheme name="Science Presentation">
      <a:dk1>
        <a:srgbClr val="F3F0DF"/>
      </a:dk1>
      <a:lt1>
        <a:srgbClr val="005088"/>
      </a:lt1>
      <a:dk2>
        <a:srgbClr val="A7A7A7"/>
      </a:dk2>
      <a:lt2>
        <a:srgbClr val="535353"/>
      </a:lt2>
      <a:accent1>
        <a:srgbClr val="11CAA0"/>
      </a:accent1>
      <a:accent2>
        <a:srgbClr val="6D6D6B"/>
      </a:accent2>
      <a:accent3>
        <a:srgbClr val="8F8F8F"/>
      </a:accent3>
      <a:accent4>
        <a:srgbClr val="656839"/>
      </a:accent4>
      <a:accent5>
        <a:srgbClr val="774936"/>
      </a:accent5>
      <a:accent6>
        <a:srgbClr val="C492B1"/>
      </a:accent6>
      <a:hlink>
        <a:srgbClr val="0000FF"/>
      </a:hlink>
      <a:folHlink>
        <a:srgbClr val="FF00FF"/>
      </a:folHlink>
    </a:clrScheme>
    <a:fontScheme name="Science Presentation">
      <a:majorFont>
        <a:latin typeface="Arial"/>
        <a:ea typeface="Arial"/>
        <a:cs typeface="Arial"/>
      </a:majorFont>
      <a:minorFont>
        <a:latin typeface="Helvetica"/>
        <a:ea typeface="Helvetica"/>
        <a:cs typeface="Helvetica"/>
      </a:minorFont>
    </a:fontScheme>
    <a:fmtScheme name="Science Presentatio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3F0D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Science Presentation">
  <a:themeElements>
    <a:clrScheme name="Science Presentation">
      <a:dk1>
        <a:srgbClr val="000000"/>
      </a:dk1>
      <a:lt1>
        <a:srgbClr val="FFFFFF"/>
      </a:lt1>
      <a:dk2>
        <a:srgbClr val="A7A7A7"/>
      </a:dk2>
      <a:lt2>
        <a:srgbClr val="535353"/>
      </a:lt2>
      <a:accent1>
        <a:srgbClr val="11CAA0"/>
      </a:accent1>
      <a:accent2>
        <a:srgbClr val="6D6D6B"/>
      </a:accent2>
      <a:accent3>
        <a:srgbClr val="8F8F8F"/>
      </a:accent3>
      <a:accent4>
        <a:srgbClr val="656839"/>
      </a:accent4>
      <a:accent5>
        <a:srgbClr val="774936"/>
      </a:accent5>
      <a:accent6>
        <a:srgbClr val="C492B1"/>
      </a:accent6>
      <a:hlink>
        <a:srgbClr val="0000FF"/>
      </a:hlink>
      <a:folHlink>
        <a:srgbClr val="FF00FF"/>
      </a:folHlink>
    </a:clrScheme>
    <a:fontScheme name="Science Presentation">
      <a:majorFont>
        <a:latin typeface="Arial"/>
        <a:ea typeface="Arial"/>
        <a:cs typeface="Arial"/>
      </a:majorFont>
      <a:minorFont>
        <a:latin typeface="Helvetica"/>
        <a:ea typeface="Helvetica"/>
        <a:cs typeface="Helvetica"/>
      </a:minorFont>
    </a:fontScheme>
    <a:fmtScheme name="Science Presentatio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3F0D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005088"/>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Science Presentation</vt:lpstr>
      <vt:lpstr>Deconstructing PTSD: From Moral Failing to Neurobiological Insight – Reclaiming the Human Context</vt:lpstr>
      <vt:lpstr>                                PTSD</vt:lpstr>
      <vt:lpstr>Historical Context – From Stigma to Recognition</vt:lpstr>
      <vt:lpstr>Contemporary Debates and Future Pathways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10</cp:revision>
  <dcterms:modified xsi:type="dcterms:W3CDTF">2025-11-01T14:30:40Z</dcterms:modified>
</cp:coreProperties>
</file>