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2" d="100"/>
          <a:sy n="52" d="100"/>
        </p:scale>
        <p:origin x="8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80B0A4-3B03-4EE7-866C-E582B89AE50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79912B-D62F-4217-9B91-9E32C9683AED}">
      <dgm:prSet/>
      <dgm:spPr/>
      <dgm:t>
        <a:bodyPr/>
        <a:lstStyle/>
        <a:p>
          <a:pPr>
            <a:defRPr cap="all"/>
          </a:pPr>
          <a:r>
            <a:rPr lang="en-GB"/>
            <a:t>What is the problem? </a:t>
          </a:r>
          <a:r>
            <a:rPr lang="en-GB" b="1"/>
            <a:t>The closure of the High Street branches</a:t>
          </a:r>
          <a:endParaRPr lang="en-US"/>
        </a:p>
      </dgm:t>
    </dgm:pt>
    <dgm:pt modelId="{C065FD10-C83B-4BA7-81B1-EB9C6C8436DB}" type="parTrans" cxnId="{2E9933A7-5571-4ACB-8195-735F8B6FF603}">
      <dgm:prSet/>
      <dgm:spPr/>
      <dgm:t>
        <a:bodyPr/>
        <a:lstStyle/>
        <a:p>
          <a:endParaRPr lang="en-US"/>
        </a:p>
      </dgm:t>
    </dgm:pt>
    <dgm:pt modelId="{712E316A-D8DC-4466-921D-467AC3699614}" type="sibTrans" cxnId="{2E9933A7-5571-4ACB-8195-735F8B6FF603}">
      <dgm:prSet/>
      <dgm:spPr/>
      <dgm:t>
        <a:bodyPr/>
        <a:lstStyle/>
        <a:p>
          <a:endParaRPr lang="en-US"/>
        </a:p>
      </dgm:t>
    </dgm:pt>
    <dgm:pt modelId="{E70DDAA6-45E6-48E7-87A3-1D17DD2E6DCA}">
      <dgm:prSet/>
      <dgm:spPr/>
      <dgm:t>
        <a:bodyPr/>
        <a:lstStyle/>
        <a:p>
          <a:pPr>
            <a:defRPr cap="all"/>
          </a:pPr>
          <a:r>
            <a:rPr lang="en-GB"/>
            <a:t>Who/What is causing the problem? </a:t>
          </a:r>
          <a:r>
            <a:rPr lang="en-GB" b="1"/>
            <a:t>Online banking</a:t>
          </a:r>
          <a:endParaRPr lang="en-US"/>
        </a:p>
      </dgm:t>
    </dgm:pt>
    <dgm:pt modelId="{C26A7B9F-CD8E-4361-A8D2-9C01F388CAB4}" type="parTrans" cxnId="{6B5B72DF-AE02-4BCD-99B2-A913CB5864AF}">
      <dgm:prSet/>
      <dgm:spPr/>
      <dgm:t>
        <a:bodyPr/>
        <a:lstStyle/>
        <a:p>
          <a:endParaRPr lang="en-US"/>
        </a:p>
      </dgm:t>
    </dgm:pt>
    <dgm:pt modelId="{69D35F78-03E3-42F9-B832-18E824D8318E}" type="sibTrans" cxnId="{6B5B72DF-AE02-4BCD-99B2-A913CB5864AF}">
      <dgm:prSet/>
      <dgm:spPr/>
      <dgm:t>
        <a:bodyPr/>
        <a:lstStyle/>
        <a:p>
          <a:endParaRPr lang="en-US"/>
        </a:p>
      </dgm:t>
    </dgm:pt>
    <dgm:pt modelId="{99A9C1D2-0FE6-48CC-AFB3-3CC84C32923E}" type="pres">
      <dgm:prSet presAssocID="{1580B0A4-3B03-4EE7-866C-E582B89AE50E}" presName="root" presStyleCnt="0">
        <dgm:presLayoutVars>
          <dgm:dir/>
          <dgm:resizeHandles val="exact"/>
        </dgm:presLayoutVars>
      </dgm:prSet>
      <dgm:spPr/>
    </dgm:pt>
    <dgm:pt modelId="{4ADFC725-3093-4FF1-B3E2-833D981C429C}" type="pres">
      <dgm:prSet presAssocID="{9079912B-D62F-4217-9B91-9E32C9683AED}" presName="compNode" presStyleCnt="0"/>
      <dgm:spPr/>
    </dgm:pt>
    <dgm:pt modelId="{D088D0D8-14E5-46F6-83B2-AC0E2413E296}" type="pres">
      <dgm:prSet presAssocID="{9079912B-D62F-4217-9B91-9E32C9683AED}" presName="iconBgRect" presStyleLbl="bgShp" presStyleIdx="0" presStyleCnt="2"/>
      <dgm:spPr/>
    </dgm:pt>
    <dgm:pt modelId="{D03F350F-AE52-4B26-8001-3F1D8EFE26E7}" type="pres">
      <dgm:prSet presAssocID="{9079912B-D62F-4217-9B91-9E32C9683AE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BE553CD0-1E0F-4231-B36D-137D01CFA7B5}" type="pres">
      <dgm:prSet presAssocID="{9079912B-D62F-4217-9B91-9E32C9683AED}" presName="spaceRect" presStyleCnt="0"/>
      <dgm:spPr/>
    </dgm:pt>
    <dgm:pt modelId="{56C92F35-7E3A-4C57-BEB0-308125213008}" type="pres">
      <dgm:prSet presAssocID="{9079912B-D62F-4217-9B91-9E32C9683AED}" presName="textRect" presStyleLbl="revTx" presStyleIdx="0" presStyleCnt="2">
        <dgm:presLayoutVars>
          <dgm:chMax val="1"/>
          <dgm:chPref val="1"/>
        </dgm:presLayoutVars>
      </dgm:prSet>
      <dgm:spPr/>
    </dgm:pt>
    <dgm:pt modelId="{342E6E16-A1E3-42B4-97AC-7223C3F60A1F}" type="pres">
      <dgm:prSet presAssocID="{712E316A-D8DC-4466-921D-467AC3699614}" presName="sibTrans" presStyleCnt="0"/>
      <dgm:spPr/>
    </dgm:pt>
    <dgm:pt modelId="{EBDD3F5A-7B82-4E5E-8638-7080268163CA}" type="pres">
      <dgm:prSet presAssocID="{E70DDAA6-45E6-48E7-87A3-1D17DD2E6DCA}" presName="compNode" presStyleCnt="0"/>
      <dgm:spPr/>
    </dgm:pt>
    <dgm:pt modelId="{93A90511-F7C8-4390-A8BC-2490097723DF}" type="pres">
      <dgm:prSet presAssocID="{E70DDAA6-45E6-48E7-87A3-1D17DD2E6DCA}" presName="iconBgRect" presStyleLbl="bgShp" presStyleIdx="1" presStyleCnt="2"/>
      <dgm:spPr/>
    </dgm:pt>
    <dgm:pt modelId="{37022030-12C3-4265-BF27-08F7D363BD05}" type="pres">
      <dgm:prSet presAssocID="{E70DDAA6-45E6-48E7-87A3-1D17DD2E6DC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2524EF9-9F33-4245-9AD7-37129B08FDF9}" type="pres">
      <dgm:prSet presAssocID="{E70DDAA6-45E6-48E7-87A3-1D17DD2E6DCA}" presName="spaceRect" presStyleCnt="0"/>
      <dgm:spPr/>
    </dgm:pt>
    <dgm:pt modelId="{6A1993AA-65C4-43CD-9B3B-9E7A241D6040}" type="pres">
      <dgm:prSet presAssocID="{E70DDAA6-45E6-48E7-87A3-1D17DD2E6DC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4F4C41A-EFB9-40FA-9201-0D659E63568C}" type="presOf" srcId="{E70DDAA6-45E6-48E7-87A3-1D17DD2E6DCA}" destId="{6A1993AA-65C4-43CD-9B3B-9E7A241D6040}" srcOrd="0" destOrd="0" presId="urn:microsoft.com/office/officeart/2018/5/layout/IconCircleLabelList"/>
    <dgm:cxn modelId="{2702803C-0DDF-4C8A-A4B5-A171EEFB942E}" type="presOf" srcId="{1580B0A4-3B03-4EE7-866C-E582B89AE50E}" destId="{99A9C1D2-0FE6-48CC-AFB3-3CC84C32923E}" srcOrd="0" destOrd="0" presId="urn:microsoft.com/office/officeart/2018/5/layout/IconCircleLabelList"/>
    <dgm:cxn modelId="{2E9933A7-5571-4ACB-8195-735F8B6FF603}" srcId="{1580B0A4-3B03-4EE7-866C-E582B89AE50E}" destId="{9079912B-D62F-4217-9B91-9E32C9683AED}" srcOrd="0" destOrd="0" parTransId="{C065FD10-C83B-4BA7-81B1-EB9C6C8436DB}" sibTransId="{712E316A-D8DC-4466-921D-467AC3699614}"/>
    <dgm:cxn modelId="{3399D8D9-A84F-49FD-8E81-9E065C6B409D}" type="presOf" srcId="{9079912B-D62F-4217-9B91-9E32C9683AED}" destId="{56C92F35-7E3A-4C57-BEB0-308125213008}" srcOrd="0" destOrd="0" presId="urn:microsoft.com/office/officeart/2018/5/layout/IconCircleLabelList"/>
    <dgm:cxn modelId="{6B5B72DF-AE02-4BCD-99B2-A913CB5864AF}" srcId="{1580B0A4-3B03-4EE7-866C-E582B89AE50E}" destId="{E70DDAA6-45E6-48E7-87A3-1D17DD2E6DCA}" srcOrd="1" destOrd="0" parTransId="{C26A7B9F-CD8E-4361-A8D2-9C01F388CAB4}" sibTransId="{69D35F78-03E3-42F9-B832-18E824D8318E}"/>
    <dgm:cxn modelId="{F4FD56A1-4A5F-4A61-AD09-4C7C7080D563}" type="presParOf" srcId="{99A9C1D2-0FE6-48CC-AFB3-3CC84C32923E}" destId="{4ADFC725-3093-4FF1-B3E2-833D981C429C}" srcOrd="0" destOrd="0" presId="urn:microsoft.com/office/officeart/2018/5/layout/IconCircleLabelList"/>
    <dgm:cxn modelId="{B6832A1C-3851-4FCB-85B9-BF303E5A8D1F}" type="presParOf" srcId="{4ADFC725-3093-4FF1-B3E2-833D981C429C}" destId="{D088D0D8-14E5-46F6-83B2-AC0E2413E296}" srcOrd="0" destOrd="0" presId="urn:microsoft.com/office/officeart/2018/5/layout/IconCircleLabelList"/>
    <dgm:cxn modelId="{99BD77D4-0683-4FCC-A03E-6BAC50F20AAC}" type="presParOf" srcId="{4ADFC725-3093-4FF1-B3E2-833D981C429C}" destId="{D03F350F-AE52-4B26-8001-3F1D8EFE26E7}" srcOrd="1" destOrd="0" presId="urn:microsoft.com/office/officeart/2018/5/layout/IconCircleLabelList"/>
    <dgm:cxn modelId="{24F7CA45-7826-4B89-9414-C91E887B1428}" type="presParOf" srcId="{4ADFC725-3093-4FF1-B3E2-833D981C429C}" destId="{BE553CD0-1E0F-4231-B36D-137D01CFA7B5}" srcOrd="2" destOrd="0" presId="urn:microsoft.com/office/officeart/2018/5/layout/IconCircleLabelList"/>
    <dgm:cxn modelId="{02115D36-87F4-4DD5-87AA-DF9EC3FA2E4E}" type="presParOf" srcId="{4ADFC725-3093-4FF1-B3E2-833D981C429C}" destId="{56C92F35-7E3A-4C57-BEB0-308125213008}" srcOrd="3" destOrd="0" presId="urn:microsoft.com/office/officeart/2018/5/layout/IconCircleLabelList"/>
    <dgm:cxn modelId="{681EB6A7-BC8F-4E32-93AE-4C8F600F92AC}" type="presParOf" srcId="{99A9C1D2-0FE6-48CC-AFB3-3CC84C32923E}" destId="{342E6E16-A1E3-42B4-97AC-7223C3F60A1F}" srcOrd="1" destOrd="0" presId="urn:microsoft.com/office/officeart/2018/5/layout/IconCircleLabelList"/>
    <dgm:cxn modelId="{1B2F359C-7D00-493E-BE32-671B7817FEFB}" type="presParOf" srcId="{99A9C1D2-0FE6-48CC-AFB3-3CC84C32923E}" destId="{EBDD3F5A-7B82-4E5E-8638-7080268163CA}" srcOrd="2" destOrd="0" presId="urn:microsoft.com/office/officeart/2018/5/layout/IconCircleLabelList"/>
    <dgm:cxn modelId="{D06D0EC9-C91A-4A03-9B43-96938A1259C8}" type="presParOf" srcId="{EBDD3F5A-7B82-4E5E-8638-7080268163CA}" destId="{93A90511-F7C8-4390-A8BC-2490097723DF}" srcOrd="0" destOrd="0" presId="urn:microsoft.com/office/officeart/2018/5/layout/IconCircleLabelList"/>
    <dgm:cxn modelId="{A92FABBF-6B0B-4E1C-BD2D-254F6BE3847F}" type="presParOf" srcId="{EBDD3F5A-7B82-4E5E-8638-7080268163CA}" destId="{37022030-12C3-4265-BF27-08F7D363BD05}" srcOrd="1" destOrd="0" presId="urn:microsoft.com/office/officeart/2018/5/layout/IconCircleLabelList"/>
    <dgm:cxn modelId="{B3AE9DC8-D6AA-439F-B0F9-4EEAE57072BA}" type="presParOf" srcId="{EBDD3F5A-7B82-4E5E-8638-7080268163CA}" destId="{E2524EF9-9F33-4245-9AD7-37129B08FDF9}" srcOrd="2" destOrd="0" presId="urn:microsoft.com/office/officeart/2018/5/layout/IconCircleLabelList"/>
    <dgm:cxn modelId="{183526D8-ECAF-4AA1-A143-DD53BDD2D3CD}" type="presParOf" srcId="{EBDD3F5A-7B82-4E5E-8638-7080268163CA}" destId="{6A1993AA-65C4-43CD-9B3B-9E7A241D604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8D0D8-14E5-46F6-83B2-AC0E2413E296}">
      <dsp:nvSpPr>
        <dsp:cNvPr id="0" name=""/>
        <dsp:cNvSpPr/>
      </dsp:nvSpPr>
      <dsp:spPr>
        <a:xfrm>
          <a:off x="2725228" y="11643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F350F-AE52-4B26-8001-3F1D8EFE26E7}">
      <dsp:nvSpPr>
        <dsp:cNvPr id="0" name=""/>
        <dsp:cNvSpPr/>
      </dsp:nvSpPr>
      <dsp:spPr>
        <a:xfrm>
          <a:off x="3127415" y="413831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92F35-7E3A-4C57-BEB0-308125213008}">
      <dsp:nvSpPr>
        <dsp:cNvPr id="0" name=""/>
        <dsp:cNvSpPr/>
      </dsp:nvSpPr>
      <dsp:spPr>
        <a:xfrm>
          <a:off x="2121946" y="2486644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What is the problem? </a:t>
          </a:r>
          <a:r>
            <a:rPr lang="en-GB" sz="1700" b="1" kern="1200"/>
            <a:t>The closure of the High Street branches</a:t>
          </a:r>
          <a:endParaRPr lang="en-US" sz="1700" kern="1200"/>
        </a:p>
      </dsp:txBody>
      <dsp:txXfrm>
        <a:off x="2121946" y="2486644"/>
        <a:ext cx="3093750" cy="720000"/>
      </dsp:txXfrm>
    </dsp:sp>
    <dsp:sp modelId="{93A90511-F7C8-4390-A8BC-2490097723DF}">
      <dsp:nvSpPr>
        <dsp:cNvPr id="0" name=""/>
        <dsp:cNvSpPr/>
      </dsp:nvSpPr>
      <dsp:spPr>
        <a:xfrm>
          <a:off x="6360384" y="11643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022030-12C3-4265-BF27-08F7D363BD05}">
      <dsp:nvSpPr>
        <dsp:cNvPr id="0" name=""/>
        <dsp:cNvSpPr/>
      </dsp:nvSpPr>
      <dsp:spPr>
        <a:xfrm>
          <a:off x="6762571" y="413831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993AA-65C4-43CD-9B3B-9E7A241D6040}">
      <dsp:nvSpPr>
        <dsp:cNvPr id="0" name=""/>
        <dsp:cNvSpPr/>
      </dsp:nvSpPr>
      <dsp:spPr>
        <a:xfrm>
          <a:off x="5757103" y="2486644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Who/What is causing the problem? </a:t>
          </a:r>
          <a:r>
            <a:rPr lang="en-GB" sz="1700" b="1" kern="1200"/>
            <a:t>Online banking</a:t>
          </a:r>
          <a:endParaRPr lang="en-US" sz="1700" kern="1200"/>
        </a:p>
      </dsp:txBody>
      <dsp:txXfrm>
        <a:off x="5757103" y="2486644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57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508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638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5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5/10/2022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917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5/10/2022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04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5/10/2022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14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214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5/10/2022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018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40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5/10/2022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39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217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26066997@N07/14718555748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85277-emoticon-emotion-sadness-iphone-emoji-free-hd-image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ubble sheet test paper and pencil">
            <a:extLst>
              <a:ext uri="{FF2B5EF4-FFF2-40B4-BE49-F238E27FC236}">
                <a16:creationId xmlns:a16="http://schemas.microsoft.com/office/drawing/2014/main" id="{269C6EC6-CDC9-0F8B-5B57-9FB5887472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283" r="-1" b="14239"/>
          <a:stretch/>
        </p:blipFill>
        <p:spPr>
          <a:xfrm>
            <a:off x="3049" y="10"/>
            <a:ext cx="12188951" cy="5900675"/>
          </a:xfrm>
          <a:custGeom>
            <a:avLst/>
            <a:gdLst/>
            <a:ahLst/>
            <a:cxnLst/>
            <a:rect l="l" t="t" r="r" b="b"/>
            <a:pathLst>
              <a:path w="12188951" h="5900685">
                <a:moveTo>
                  <a:pt x="2194685" y="5217872"/>
                </a:moveTo>
                <a:cubicBezTo>
                  <a:pt x="2343301" y="5217872"/>
                  <a:pt x="2463779" y="5338350"/>
                  <a:pt x="2463781" y="5486966"/>
                </a:cubicBezTo>
                <a:cubicBezTo>
                  <a:pt x="2463779" y="5635584"/>
                  <a:pt x="2343302" y="5756062"/>
                  <a:pt x="2194684" y="5756062"/>
                </a:cubicBezTo>
                <a:cubicBezTo>
                  <a:pt x="2046067" y="5756062"/>
                  <a:pt x="1925589" y="5635584"/>
                  <a:pt x="1925589" y="5486967"/>
                </a:cubicBezTo>
                <a:cubicBezTo>
                  <a:pt x="1925589" y="5338350"/>
                  <a:pt x="2046067" y="5217872"/>
                  <a:pt x="2194685" y="5217872"/>
                </a:cubicBezTo>
                <a:close/>
                <a:moveTo>
                  <a:pt x="5077013" y="5017742"/>
                </a:moveTo>
                <a:cubicBezTo>
                  <a:pt x="5320833" y="5017743"/>
                  <a:pt x="5518484" y="5215396"/>
                  <a:pt x="5518484" y="5459214"/>
                </a:cubicBezTo>
                <a:cubicBezTo>
                  <a:pt x="5518484" y="5703032"/>
                  <a:pt x="5320833" y="5900685"/>
                  <a:pt x="5077015" y="5900685"/>
                </a:cubicBezTo>
                <a:cubicBezTo>
                  <a:pt x="4833197" y="5900685"/>
                  <a:pt x="4635543" y="5703032"/>
                  <a:pt x="4635543" y="5459214"/>
                </a:cubicBezTo>
                <a:cubicBezTo>
                  <a:pt x="4635543" y="5215396"/>
                  <a:pt x="4833197" y="5017743"/>
                  <a:pt x="5077013" y="5017742"/>
                </a:cubicBezTo>
                <a:close/>
                <a:moveTo>
                  <a:pt x="7930625" y="4969400"/>
                </a:moveTo>
                <a:cubicBezTo>
                  <a:pt x="8053660" y="4969400"/>
                  <a:pt x="8153400" y="5069140"/>
                  <a:pt x="8153400" y="5192176"/>
                </a:cubicBezTo>
                <a:cubicBezTo>
                  <a:pt x="8153400" y="5315212"/>
                  <a:pt x="8053660" y="5414952"/>
                  <a:pt x="7930625" y="5414952"/>
                </a:cubicBezTo>
                <a:cubicBezTo>
                  <a:pt x="7807589" y="5414952"/>
                  <a:pt x="7707850" y="5315212"/>
                  <a:pt x="7707850" y="5192176"/>
                </a:cubicBezTo>
                <a:cubicBezTo>
                  <a:pt x="7707850" y="5069140"/>
                  <a:pt x="7807590" y="4969400"/>
                  <a:pt x="7930625" y="4969400"/>
                </a:cubicBezTo>
                <a:close/>
                <a:moveTo>
                  <a:pt x="1180704" y="4050019"/>
                </a:moveTo>
                <a:cubicBezTo>
                  <a:pt x="1503198" y="4050019"/>
                  <a:pt x="1764632" y="4311452"/>
                  <a:pt x="1764632" y="4633946"/>
                </a:cubicBezTo>
                <a:cubicBezTo>
                  <a:pt x="1764632" y="4956440"/>
                  <a:pt x="1503198" y="5217873"/>
                  <a:pt x="1180705" y="5217873"/>
                </a:cubicBezTo>
                <a:cubicBezTo>
                  <a:pt x="858210" y="5217873"/>
                  <a:pt x="596778" y="4956440"/>
                  <a:pt x="596778" y="4633946"/>
                </a:cubicBezTo>
                <a:cubicBezTo>
                  <a:pt x="596778" y="4311452"/>
                  <a:pt x="858210" y="4050019"/>
                  <a:pt x="1180704" y="4050019"/>
                </a:cubicBezTo>
                <a:close/>
                <a:moveTo>
                  <a:pt x="7927064" y="3899687"/>
                </a:moveTo>
                <a:cubicBezTo>
                  <a:pt x="8136536" y="3899687"/>
                  <a:pt x="8306346" y="4069497"/>
                  <a:pt x="8306346" y="4278969"/>
                </a:cubicBezTo>
                <a:cubicBezTo>
                  <a:pt x="8306346" y="4488441"/>
                  <a:pt x="8136536" y="4658251"/>
                  <a:pt x="7927064" y="4658251"/>
                </a:cubicBezTo>
                <a:cubicBezTo>
                  <a:pt x="7717595" y="4658251"/>
                  <a:pt x="7547784" y="4488441"/>
                  <a:pt x="7547784" y="4278969"/>
                </a:cubicBezTo>
                <a:cubicBezTo>
                  <a:pt x="7547784" y="4069497"/>
                  <a:pt x="7717595" y="3899686"/>
                  <a:pt x="7927064" y="3899687"/>
                </a:cubicBezTo>
                <a:close/>
                <a:moveTo>
                  <a:pt x="0" y="449179"/>
                </a:moveTo>
                <a:cubicBezTo>
                  <a:pt x="403121" y="449179"/>
                  <a:pt x="729916" y="775974"/>
                  <a:pt x="729916" y="1179095"/>
                </a:cubicBezTo>
                <a:cubicBezTo>
                  <a:pt x="729916" y="1582216"/>
                  <a:pt x="403121" y="1909011"/>
                  <a:pt x="0" y="1909011"/>
                </a:cubicBezTo>
                <a:close/>
                <a:moveTo>
                  <a:pt x="10277258" y="0"/>
                </a:moveTo>
                <a:lnTo>
                  <a:pt x="12188951" y="0"/>
                </a:lnTo>
                <a:lnTo>
                  <a:pt x="12188951" y="2401931"/>
                </a:lnTo>
                <a:lnTo>
                  <a:pt x="12120981" y="2368504"/>
                </a:lnTo>
                <a:cubicBezTo>
                  <a:pt x="11942798" y="2297842"/>
                  <a:pt x="11739786" y="2299142"/>
                  <a:pt x="11556637" y="2384432"/>
                </a:cubicBezTo>
                <a:cubicBezTo>
                  <a:pt x="11164597" y="2567784"/>
                  <a:pt x="10706630" y="2542047"/>
                  <a:pt x="10337587" y="2315998"/>
                </a:cubicBezTo>
                <a:cubicBezTo>
                  <a:pt x="9750825" y="1957653"/>
                  <a:pt x="9548519" y="1189630"/>
                  <a:pt x="9882317" y="588804"/>
                </a:cubicBezTo>
                <a:cubicBezTo>
                  <a:pt x="9930860" y="501487"/>
                  <a:pt x="9989231" y="420009"/>
                  <a:pt x="10056362" y="346025"/>
                </a:cubicBezTo>
                <a:lnTo>
                  <a:pt x="10055628" y="346151"/>
                </a:lnTo>
                <a:cubicBezTo>
                  <a:pt x="10121472" y="273491"/>
                  <a:pt x="10177897" y="194191"/>
                  <a:pt x="10224385" y="110085"/>
                </a:cubicBezTo>
                <a:close/>
                <a:moveTo>
                  <a:pt x="622824" y="0"/>
                </a:moveTo>
                <a:lnTo>
                  <a:pt x="7706115" y="0"/>
                </a:lnTo>
                <a:lnTo>
                  <a:pt x="7708396" y="54231"/>
                </a:lnTo>
                <a:cubicBezTo>
                  <a:pt x="7713497" y="89412"/>
                  <a:pt x="7722407" y="124959"/>
                  <a:pt x="7735650" y="160993"/>
                </a:cubicBezTo>
                <a:cubicBezTo>
                  <a:pt x="7931441" y="693748"/>
                  <a:pt x="8793891" y="567645"/>
                  <a:pt x="8945823" y="1103478"/>
                </a:cubicBezTo>
                <a:cubicBezTo>
                  <a:pt x="9091600" y="1617463"/>
                  <a:pt x="8392415" y="2054431"/>
                  <a:pt x="8607819" y="2498367"/>
                </a:cubicBezTo>
                <a:cubicBezTo>
                  <a:pt x="8703627" y="2695629"/>
                  <a:pt x="8919770" y="2775198"/>
                  <a:pt x="9197255" y="2876754"/>
                </a:cubicBezTo>
                <a:cubicBezTo>
                  <a:pt x="9803690" y="3098658"/>
                  <a:pt x="10171314" y="2917121"/>
                  <a:pt x="10523231" y="3092665"/>
                </a:cubicBezTo>
                <a:cubicBezTo>
                  <a:pt x="11012254" y="3337151"/>
                  <a:pt x="11245189" y="4148254"/>
                  <a:pt x="10920080" y="4592839"/>
                </a:cubicBezTo>
                <a:cubicBezTo>
                  <a:pt x="10638655" y="4977616"/>
                  <a:pt x="10070721" y="5128134"/>
                  <a:pt x="9643978" y="4908252"/>
                </a:cubicBezTo>
                <a:cubicBezTo>
                  <a:pt x="9340490" y="4751961"/>
                  <a:pt x="9232612" y="4419450"/>
                  <a:pt x="8827993" y="4085763"/>
                </a:cubicBezTo>
                <a:cubicBezTo>
                  <a:pt x="8776037" y="4043000"/>
                  <a:pt x="7917481" y="3347125"/>
                  <a:pt x="7548675" y="3585025"/>
                </a:cubicBezTo>
                <a:cubicBezTo>
                  <a:pt x="7326818" y="3727467"/>
                  <a:pt x="7344689" y="4143947"/>
                  <a:pt x="7356720" y="4429760"/>
                </a:cubicBezTo>
                <a:cubicBezTo>
                  <a:pt x="7388934" y="5193722"/>
                  <a:pt x="7396724" y="5409798"/>
                  <a:pt x="7219689" y="5599551"/>
                </a:cubicBezTo>
                <a:cubicBezTo>
                  <a:pt x="7042654" y="5789302"/>
                  <a:pt x="6681212" y="5853037"/>
                  <a:pt x="6429941" y="5732759"/>
                </a:cubicBezTo>
                <a:cubicBezTo>
                  <a:pt x="6035436" y="5544348"/>
                  <a:pt x="6192339" y="5039590"/>
                  <a:pt x="5723066" y="4657555"/>
                </a:cubicBezTo>
                <a:cubicBezTo>
                  <a:pt x="5661134" y="4607206"/>
                  <a:pt x="5267744" y="4288991"/>
                  <a:pt x="4917107" y="4411210"/>
                </a:cubicBezTo>
                <a:cubicBezTo>
                  <a:pt x="4467728" y="4567475"/>
                  <a:pt x="4581326" y="5177102"/>
                  <a:pt x="4090577" y="5458573"/>
                </a:cubicBezTo>
                <a:cubicBezTo>
                  <a:pt x="3742625" y="5658026"/>
                  <a:pt x="3212479" y="5618966"/>
                  <a:pt x="2882167" y="5375699"/>
                </a:cubicBezTo>
                <a:cubicBezTo>
                  <a:pt x="2359499" y="4990909"/>
                  <a:pt x="2668852" y="4338578"/>
                  <a:pt x="2096746" y="3836095"/>
                </a:cubicBezTo>
                <a:cubicBezTo>
                  <a:pt x="1696859" y="3484751"/>
                  <a:pt x="1170385" y="3474423"/>
                  <a:pt x="1127929" y="3473966"/>
                </a:cubicBezTo>
                <a:cubicBezTo>
                  <a:pt x="629980" y="3471235"/>
                  <a:pt x="388855" y="3785016"/>
                  <a:pt x="50475" y="3820963"/>
                </a:cubicBezTo>
                <a:lnTo>
                  <a:pt x="0" y="3822915"/>
                </a:lnTo>
                <a:lnTo>
                  <a:pt x="0" y="2276368"/>
                </a:lnTo>
                <a:lnTo>
                  <a:pt x="1489" y="2276627"/>
                </a:lnTo>
                <a:cubicBezTo>
                  <a:pt x="194865" y="2313658"/>
                  <a:pt x="410611" y="2355568"/>
                  <a:pt x="684099" y="2258804"/>
                </a:cubicBezTo>
                <a:cubicBezTo>
                  <a:pt x="971565" y="2157414"/>
                  <a:pt x="1360154" y="1878960"/>
                  <a:pt x="1418355" y="1513707"/>
                </a:cubicBezTo>
                <a:cubicBezTo>
                  <a:pt x="1509657" y="940591"/>
                  <a:pt x="705424" y="655205"/>
                  <a:pt x="623491" y="1414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B1A2E-3923-4645-B69A-2E48E1636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4D8F5F-21DF-4BD3-8138-55965443F1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  <a:p>
            <a:r>
              <a:rPr lang="en-GB" dirty="0"/>
              <a:t>Module Name: Problem Solving</a:t>
            </a:r>
          </a:p>
          <a:p>
            <a:r>
              <a:rPr lang="en-GB" dirty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4250359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05E33-21EB-416C-A58A-9EB0F093D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A871-0C01-4137-AAD6-8770C567A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r>
              <a:rPr lang="en-GB" b="1" dirty="0"/>
              <a:t>Introduce Self</a:t>
            </a:r>
          </a:p>
          <a:p>
            <a:r>
              <a:rPr lang="en-GB" b="1" dirty="0"/>
              <a:t>Introduce the presentation – what is the problem? The closure of the banks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970C0E02-C51A-438B-80F4-139E542B20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002" r="11319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FEDBC6-92BC-4F86-89B7-C09839AC9DD3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126066997@N07/147185557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565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BFEC1-DB7B-41F9-B99D-0D964946B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GB" dirty="0"/>
              <a:t>Nature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19DA57-A028-3B89-DCA1-23BBEB34A9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402980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87853AC-9FEE-46A0-BECC-296A1C954BAB}"/>
              </a:ext>
            </a:extLst>
          </p:cNvPr>
          <p:cNvSpPr txBox="1"/>
          <p:nvPr/>
        </p:nvSpPr>
        <p:spPr>
          <a:xfrm>
            <a:off x="8882743" y="6170030"/>
            <a:ext cx="2699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(Knight, 2022)</a:t>
            </a:r>
          </a:p>
        </p:txBody>
      </p:sp>
    </p:spTree>
    <p:extLst>
      <p:ext uri="{BB962C8B-B14F-4D97-AF65-F5344CB8AC3E}">
        <p14:creationId xmlns:p14="http://schemas.microsoft.com/office/powerpoint/2010/main" val="876052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5AD7E-8481-44A3-AD84-F5699FED2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49747-5419-4214-AB92-AE637BFEA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affected? </a:t>
            </a:r>
            <a:r>
              <a:rPr lang="en-GB" b="1" dirty="0"/>
              <a:t>Staff and the families, Local businesses, Customers who do not use online banking (elderly),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wide does the problem reach? </a:t>
            </a:r>
            <a:r>
              <a:rPr lang="en-GB" b="1" dirty="0"/>
              <a:t>Unemployment benefits (local government), Tourism, Health and Wellbeing, Stress, The banks – mortgages, loans,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359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01C8A-309A-4768-B438-132C007AA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2C5E3-C823-491B-AEFA-A30D8D781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/>
          </a:bodyPr>
          <a:lstStyle/>
          <a:p>
            <a:r>
              <a:rPr lang="en-GB" dirty="0"/>
              <a:t>How are they affected?</a:t>
            </a:r>
          </a:p>
          <a:p>
            <a:r>
              <a:rPr lang="en-GB" b="1" dirty="0"/>
              <a:t>Choose 1 or 2 examples only and detail the affect the closure has had on them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EB4E94BF-FA4F-4BE9-8396-1D50B336FD4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81" r="7545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2893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23F3-146C-407D-B29B-802123EF9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54FC4-6671-4B8A-9D69-D9BEB03FD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Summary of the key information</a:t>
            </a:r>
          </a:p>
        </p:txBody>
      </p:sp>
    </p:spTree>
    <p:extLst>
      <p:ext uri="{BB962C8B-B14F-4D97-AF65-F5344CB8AC3E}">
        <p14:creationId xmlns:p14="http://schemas.microsoft.com/office/powerpoint/2010/main" val="3293505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072CB-01E0-4636-BEE5-7637EBBF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7C426-E4D9-4D48-9C68-9C5323FB43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38441876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AnalogousFromLightSeedRightStep">
      <a:dk1>
        <a:srgbClr val="000000"/>
      </a:dk1>
      <a:lt1>
        <a:srgbClr val="FFFFFF"/>
      </a:lt1>
      <a:dk2>
        <a:srgbClr val="413024"/>
      </a:dk2>
      <a:lt2>
        <a:srgbClr val="E8E3E2"/>
      </a:lt2>
      <a:accent1>
        <a:srgbClr val="7BA9B4"/>
      </a:accent1>
      <a:accent2>
        <a:srgbClr val="7F96BA"/>
      </a:accent2>
      <a:accent3>
        <a:srgbClr val="9796C6"/>
      </a:accent3>
      <a:accent4>
        <a:srgbClr val="997FBA"/>
      </a:accent4>
      <a:accent5>
        <a:srgbClr val="BE94C5"/>
      </a:accent5>
      <a:accent6>
        <a:srgbClr val="BA7FAA"/>
      </a:accent6>
      <a:hlink>
        <a:srgbClr val="AD7467"/>
      </a:hlink>
      <a:folHlink>
        <a:srgbClr val="7F7F7F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146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Avenir Next LT Pro</vt:lpstr>
      <vt:lpstr>Posterama</vt:lpstr>
      <vt:lpstr>SplashVTI</vt:lpstr>
      <vt:lpstr>Assignment 1</vt:lpstr>
      <vt:lpstr>Introduction</vt:lpstr>
      <vt:lpstr>Nature</vt:lpstr>
      <vt:lpstr>Scope</vt:lpstr>
      <vt:lpstr>Impact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Lisa Knight</dc:creator>
  <cp:lastModifiedBy>Lisa Knight</cp:lastModifiedBy>
  <cp:revision>2</cp:revision>
  <dcterms:created xsi:type="dcterms:W3CDTF">2022-05-03T09:16:59Z</dcterms:created>
  <dcterms:modified xsi:type="dcterms:W3CDTF">2022-05-10T13:24:21Z</dcterms:modified>
</cp:coreProperties>
</file>