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5610"/>
    <p:restoredTop sz="96018"/>
  </p:normalViewPr>
  <p:slideViewPr>
    <p:cSldViewPr snapToGrid="0" snapToObjects="1">
      <p:cViewPr varScale="1">
        <p:scale>
          <a:sx n="113" d="100"/>
          <a:sy n="113" d="100"/>
        </p:scale>
        <p:origin x="520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9" d="100"/>
          <a:sy n="89" d="100"/>
        </p:scale>
        <p:origin x="1488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76DB6F-636E-4144-9FA2-DE161817031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741855-E3E3-D742-8A50-32B3F85454A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B6BA1-4764-3745-9CF2-29A16EAFA03D}" type="datetimeFigureOut">
              <a:rPr lang="en-US" smtClean="0"/>
              <a:t>7/7/25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85611F-6392-964A-9207-8E3D4AB34E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128A2-D5AA-AD44-922B-09BEA90E13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9535E4-CCF4-6149-9AA1-339E9EADE0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3937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6C52D-56AC-1742-84B1-C766C93AB2AA}" type="datetimeFigureOut">
              <a:rPr lang="en-US" smtClean="0"/>
              <a:t>7/7/25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87EFF-7632-8046-8839-7B4C652F8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15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00149" y="0"/>
            <a:ext cx="4686301" cy="1428751"/>
          </a:xfrm>
        </p:spPr>
        <p:txBody>
          <a:bodyPr/>
          <a:lstStyle/>
          <a:p>
            <a:pPr algn="ctr"/>
            <a:r>
              <a:rPr lang="en-US" sz="3200" b="1" spc="300" dirty="0">
                <a:pattFill prst="wdDnDiag">
                  <a:fgClr>
                    <a:schemeClr val="accent1">
                      <a:lumMod val="40000"/>
                      <a:lumOff val="60000"/>
                    </a:schemeClr>
                  </a:fgClr>
                  <a:bgClr>
                    <a:schemeClr val="bg1"/>
                  </a:bgClr>
                </a:pattFill>
                <a:latin typeface="Candara" panose="020E0502030303020204" pitchFamily="34" charset="0"/>
              </a:rPr>
              <a:t>HOW TO CREATE A CHART IN WORD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ID: 2424143</a:t>
            </a:r>
          </a:p>
          <a:p>
            <a:r>
              <a:rPr lang="en-US" dirty="0">
                <a:solidFill>
                  <a:schemeClr val="bg1"/>
                </a:solidFill>
              </a:rPr>
              <a:t>Vasile Stanica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487A95-BA11-F347-9105-9CEAF4976DE1}"/>
              </a:ext>
            </a:extLst>
          </p:cNvPr>
          <p:cNvSpPr txBox="1"/>
          <p:nvPr/>
        </p:nvSpPr>
        <p:spPr>
          <a:xfrm>
            <a:off x="144462" y="1190196"/>
            <a:ext cx="2686050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STEP 1 </a:t>
            </a:r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</a:rPr>
              <a:t>PLACE CURSOR ON THE DOCUMENT AND CLICK TO OPEN</a:t>
            </a:r>
            <a:r>
              <a:rPr lang="en-US" sz="1600" i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DA5FB7-AF61-E540-8E9F-1AFD47357E65}"/>
              </a:ext>
            </a:extLst>
          </p:cNvPr>
          <p:cNvSpPr txBox="1"/>
          <p:nvPr/>
        </p:nvSpPr>
        <p:spPr>
          <a:xfrm>
            <a:off x="4027488" y="1168578"/>
            <a:ext cx="2686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STEP 2 </a:t>
            </a:r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</a:rPr>
              <a:t>GO TO THE INSERT TAB AND CLICK ON IT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E07A7DD-B272-1348-BE12-7DFEE1DB26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7138" y="2129514"/>
            <a:ext cx="2946400" cy="123190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B8F9396-4902-0044-A2C0-FA8573B8B678}"/>
              </a:ext>
            </a:extLst>
          </p:cNvPr>
          <p:cNvCxnSpPr/>
          <p:nvPr/>
        </p:nvCxnSpPr>
        <p:spPr>
          <a:xfrm flipH="1" flipV="1">
            <a:off x="5153026" y="2297067"/>
            <a:ext cx="417513" cy="95033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47AE61DA-6267-DF4E-BB98-E77AA156325B}"/>
              </a:ext>
            </a:extLst>
          </p:cNvPr>
          <p:cNvSpPr txBox="1"/>
          <p:nvPr/>
        </p:nvSpPr>
        <p:spPr>
          <a:xfrm>
            <a:off x="1869834" y="3613274"/>
            <a:ext cx="3118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STEP 3 </a:t>
            </a:r>
          </a:p>
          <a:p>
            <a:pPr marL="285750" indent="-285750" algn="ctr">
              <a:buFont typeface="Wingdings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</a:rPr>
              <a:t>CLICK ON “CHART"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8AAC9DE-5F55-3D49-963C-323BA722D5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4" y="4241865"/>
            <a:ext cx="5886450" cy="966576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85C122E-001D-B84C-89AE-61F8F5BC8F70}"/>
              </a:ext>
            </a:extLst>
          </p:cNvPr>
          <p:cNvCxnSpPr/>
          <p:nvPr/>
        </p:nvCxnSpPr>
        <p:spPr>
          <a:xfrm flipH="1" flipV="1">
            <a:off x="4843463" y="4826411"/>
            <a:ext cx="518319" cy="34398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03643D1-E93B-234D-B212-12C35D27C3F9}"/>
              </a:ext>
            </a:extLst>
          </p:cNvPr>
          <p:cNvSpPr txBox="1"/>
          <p:nvPr/>
        </p:nvSpPr>
        <p:spPr>
          <a:xfrm>
            <a:off x="144462" y="5628986"/>
            <a:ext cx="2571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STEP 4 </a:t>
            </a:r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</a:rPr>
              <a:t>SELECT A CHART TYPE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9A00E7D8-5018-3149-B345-033130D29B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565" y="6205653"/>
            <a:ext cx="2728914" cy="2578036"/>
          </a:xfrm>
          <a:prstGeom prst="rect">
            <a:avLst/>
          </a:prstGeom>
        </p:spPr>
      </p:pic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C27E012-95C1-D14D-B90F-7AEC1524DA21}"/>
              </a:ext>
            </a:extLst>
          </p:cNvPr>
          <p:cNvCxnSpPr>
            <a:cxnSpLocks/>
          </p:cNvCxnSpPr>
          <p:nvPr/>
        </p:nvCxnSpPr>
        <p:spPr>
          <a:xfrm flipH="1" flipV="1">
            <a:off x="1085850" y="6634306"/>
            <a:ext cx="557214" cy="193570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BC4FF6C-3710-7449-BB7C-4FC9C970A998}"/>
              </a:ext>
            </a:extLst>
          </p:cNvPr>
          <p:cNvCxnSpPr/>
          <p:nvPr/>
        </p:nvCxnSpPr>
        <p:spPr>
          <a:xfrm flipH="1" flipV="1">
            <a:off x="2286000" y="7210973"/>
            <a:ext cx="430213" cy="135904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F1DC429A-5D26-CD41-8807-9DE8DFFFF99D}"/>
              </a:ext>
            </a:extLst>
          </p:cNvPr>
          <p:cNvSpPr txBox="1"/>
          <p:nvPr/>
        </p:nvSpPr>
        <p:spPr>
          <a:xfrm>
            <a:off x="4141789" y="5653312"/>
            <a:ext cx="28289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STEP 5 </a:t>
            </a:r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1600" dirty="0">
                <a:solidFill>
                  <a:schemeClr val="bg1"/>
                </a:solidFill>
              </a:rPr>
              <a:t>ADD DATA &amp; EDIT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483F0E3C-7EF1-D943-A614-3167AACB99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8127" y="6422556"/>
            <a:ext cx="2928990" cy="2078188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79DEF94-70B3-694A-BF76-0D0751938015}"/>
              </a:ext>
            </a:extLst>
          </p:cNvPr>
          <p:cNvCxnSpPr/>
          <p:nvPr/>
        </p:nvCxnSpPr>
        <p:spPr>
          <a:xfrm>
            <a:off x="144462" y="3500438"/>
            <a:ext cx="6569076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7D7B30C-5345-BC43-82EC-7CB7174D445C}"/>
              </a:ext>
            </a:extLst>
          </p:cNvPr>
          <p:cNvCxnSpPr/>
          <p:nvPr/>
        </p:nvCxnSpPr>
        <p:spPr>
          <a:xfrm>
            <a:off x="144462" y="5467351"/>
            <a:ext cx="6569076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26" name="Picture 2" descr="Track Time in Microsoft Word – Without Timers!">
            <a:extLst>
              <a:ext uri="{FF2B5EF4-FFF2-40B4-BE49-F238E27FC236}">
                <a16:creationId xmlns:a16="http://schemas.microsoft.com/office/drawing/2014/main" id="{A0B14EAA-FF84-114D-B5CA-5D54E2975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55" y="2101439"/>
            <a:ext cx="1329163" cy="132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1770FCC-E877-2B48-9DEB-9BF08D1C3B6A}"/>
              </a:ext>
            </a:extLst>
          </p:cNvPr>
          <p:cNvCxnSpPr>
            <a:cxnSpLocks/>
          </p:cNvCxnSpPr>
          <p:nvPr/>
        </p:nvCxnSpPr>
        <p:spPr>
          <a:xfrm flipH="1" flipV="1">
            <a:off x="1451891" y="2724691"/>
            <a:ext cx="382346" cy="49634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544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87EFF-7632-8046-8839-7B4C652F84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109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9BEDD-DDBC-7B41-A7CA-0A0794D45B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1A3CE5-B135-504D-B629-243C764A8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11" indent="0" algn="ctr">
              <a:buNone/>
              <a:defRPr sz="2000"/>
            </a:lvl2pPr>
            <a:lvl3pPr marL="914423" indent="0" algn="ctr">
              <a:buNone/>
              <a:defRPr sz="1801"/>
            </a:lvl3pPr>
            <a:lvl4pPr marL="1371634" indent="0" algn="ctr">
              <a:buNone/>
              <a:defRPr sz="1600"/>
            </a:lvl4pPr>
            <a:lvl5pPr marL="1828846" indent="0" algn="ctr">
              <a:buNone/>
              <a:defRPr sz="1600"/>
            </a:lvl5pPr>
            <a:lvl6pPr marL="2286057" indent="0" algn="ctr">
              <a:buNone/>
              <a:defRPr sz="1600"/>
            </a:lvl6pPr>
            <a:lvl7pPr marL="2743269" indent="0" algn="ctr">
              <a:buNone/>
              <a:defRPr sz="1600"/>
            </a:lvl7pPr>
            <a:lvl8pPr marL="3200480" indent="0" algn="ctr">
              <a:buNone/>
              <a:defRPr sz="1600"/>
            </a:lvl8pPr>
            <a:lvl9pPr marL="3657691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04DF6-41D7-1F4F-9375-6A4D55040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C2E45-AD3D-0844-A0BB-BE3DBC3AD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4CA58-AB50-2C48-9042-76B7A429E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754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CE431-68AE-4A47-9126-A3B31E416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1383F-A528-B54C-9AF8-BBBAB8AC9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31BE5-F47B-644F-A8F5-B39CAC956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329F1-6D32-C34C-B50F-1F63A665B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35C18-E0DB-0F4E-BFFE-B640970AE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432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DED15-BFAB-BE49-9F8F-B5774C55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BA8379-51FB-EC4B-AC48-DC37E8404E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11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23" indent="0">
              <a:buNone/>
              <a:defRPr sz="1801">
                <a:solidFill>
                  <a:schemeClr val="tx1">
                    <a:tint val="75000"/>
                  </a:schemeClr>
                </a:solidFill>
              </a:defRPr>
            </a:lvl3pPr>
            <a:lvl4pPr marL="137163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5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8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9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8B519-71D1-774C-BFF4-88138AEBB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74688-6196-B74B-9193-8E610AB53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2E722-A4A3-5A40-82CD-B95C0A604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294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5470F-F100-D548-AE66-75610C31A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B76D1-C0D6-004B-B08E-56B6730D6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B58C7-980E-DA4A-814F-BC83C2899D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E3A4C6-5667-F64A-973F-54B981CF9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6B095D-A799-7F4E-81AC-F3942D27B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908369-4DEC-4449-AE8D-90E014A2F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703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0D0F2-1FFA-FB44-BAEF-B0C9EAFE6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B3177-B4E8-594D-A2C1-8324716CB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1" indent="0">
              <a:buNone/>
              <a:defRPr sz="2000" b="1"/>
            </a:lvl2pPr>
            <a:lvl3pPr marL="914423" indent="0">
              <a:buNone/>
              <a:defRPr sz="1801" b="1"/>
            </a:lvl3pPr>
            <a:lvl4pPr marL="1371634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9" indent="0">
              <a:buNone/>
              <a:defRPr sz="1600" b="1"/>
            </a:lvl7pPr>
            <a:lvl8pPr marL="3200480" indent="0">
              <a:buNone/>
              <a:defRPr sz="1600" b="1"/>
            </a:lvl8pPr>
            <a:lvl9pPr marL="3657691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9A972B-D4F9-7A45-974C-015D0FC69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7CA4AB-5546-D043-9FD8-56868400B2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1" indent="0">
              <a:buNone/>
              <a:defRPr sz="2000" b="1"/>
            </a:lvl2pPr>
            <a:lvl3pPr marL="914423" indent="0">
              <a:buNone/>
              <a:defRPr sz="1801" b="1"/>
            </a:lvl3pPr>
            <a:lvl4pPr marL="1371634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9" indent="0">
              <a:buNone/>
              <a:defRPr sz="1600" b="1"/>
            </a:lvl7pPr>
            <a:lvl8pPr marL="3200480" indent="0">
              <a:buNone/>
              <a:defRPr sz="1600" b="1"/>
            </a:lvl8pPr>
            <a:lvl9pPr marL="3657691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A20C22-9905-BD4F-8CF8-6134645FEE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AC959C-5DA9-5749-918A-A51E77E32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005167-3AB1-3145-AB09-13C56FDF8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1CDBF8-E6D9-8B4F-BAF3-D3DA7C21F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37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D0156-D1D1-9C47-82C3-7A3E090CC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6D7D17-5CD4-9B4F-AC84-D1AB393BE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79C4E2-CE70-4841-A000-63DA227E0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91A343-3A03-0745-B48C-392EEEE16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477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33DE2C-B397-A14B-93DC-3C82855F6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D642C2-612C-E84C-BF9D-DE5B2C97A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D3D86-337A-B74A-9507-66EDCBA35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252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12F3F-73A8-8C41-A7B4-2B96A33F4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DE9B4-F8C4-3048-B27B-1510CF616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A2924-A3B9-6E4B-B117-D9E5EB3C2A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11" indent="0">
              <a:buNone/>
              <a:defRPr sz="1401"/>
            </a:lvl2pPr>
            <a:lvl3pPr marL="914423" indent="0">
              <a:buNone/>
              <a:defRPr sz="1200"/>
            </a:lvl3pPr>
            <a:lvl4pPr marL="1371634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9" indent="0">
              <a:buNone/>
              <a:defRPr sz="1001"/>
            </a:lvl7pPr>
            <a:lvl8pPr marL="3200480" indent="0">
              <a:buNone/>
              <a:defRPr sz="1001"/>
            </a:lvl8pPr>
            <a:lvl9pPr marL="3657691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A91DC-3888-784C-A486-6BACC8C52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7B3D5D-813C-DB4C-B1C6-36D8F3E0A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71939C-B512-1942-B8F5-CBF3A3984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89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4CCF7-E327-BD4B-9A88-C0F251E79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D61ED2-C1F2-E74A-9388-49E7295A73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11" indent="0">
              <a:buNone/>
              <a:defRPr sz="2800"/>
            </a:lvl2pPr>
            <a:lvl3pPr marL="914423" indent="0">
              <a:buNone/>
              <a:defRPr sz="2400"/>
            </a:lvl3pPr>
            <a:lvl4pPr marL="1371634" indent="0">
              <a:buNone/>
              <a:defRPr sz="2000"/>
            </a:lvl4pPr>
            <a:lvl5pPr marL="1828846" indent="0">
              <a:buNone/>
              <a:defRPr sz="2000"/>
            </a:lvl5pPr>
            <a:lvl6pPr marL="2286057" indent="0">
              <a:buNone/>
              <a:defRPr sz="2000"/>
            </a:lvl6pPr>
            <a:lvl7pPr marL="2743269" indent="0">
              <a:buNone/>
              <a:defRPr sz="2000"/>
            </a:lvl7pPr>
            <a:lvl8pPr marL="3200480" indent="0">
              <a:buNone/>
              <a:defRPr sz="2000"/>
            </a:lvl8pPr>
            <a:lvl9pPr marL="3657691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644376-5A46-454C-BB2D-B1E185D685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11" indent="0">
              <a:buNone/>
              <a:defRPr sz="1401"/>
            </a:lvl2pPr>
            <a:lvl3pPr marL="914423" indent="0">
              <a:buNone/>
              <a:defRPr sz="1200"/>
            </a:lvl3pPr>
            <a:lvl4pPr marL="1371634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9" indent="0">
              <a:buNone/>
              <a:defRPr sz="1001"/>
            </a:lvl7pPr>
            <a:lvl8pPr marL="3200480" indent="0">
              <a:buNone/>
              <a:defRPr sz="1001"/>
            </a:lvl8pPr>
            <a:lvl9pPr marL="3657691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E79A4-90D4-E040-971E-3D57A449F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033791-203C-354D-93F6-8CFD1BA05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A29DA2-D5E4-F642-987E-337158D95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011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49E34-5A28-6341-A5E6-47FBCA1AE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17A4A-6E89-804D-9395-4CC3156D93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C6E30-8D70-FA40-889E-0E47B58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9390E-4D5C-0041-B029-BCB9CCC41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C8341-85AE-5D43-9A1F-1D5CE9BAC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554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399A31-F36E-FD43-AB18-6FC77E78B5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F142B1-E5E0-9246-B7AF-4C42D8BF3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FE38-CD51-324A-85B4-B1BE8D4D5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EB380-C41C-D14C-8E29-ED574F61E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DDC8F-521B-F44D-B4FB-ED0522A6B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828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A3BAB1-9DD4-4142-9D74-212C5AE74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1EB47-BCB3-9E41-90AE-DA5C686310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A6BAC-DE2B-454B-9231-C35850B8FE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5A058-AF1A-BB4E-9AAC-17D58B260D33}" type="datetimeFigureOut">
              <a:rPr lang="en-US" smtClean="0"/>
              <a:t>7/7/25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6B577-0FFF-3E48-BD43-B86C1CB6AF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1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77319-C704-6647-9083-8E749F5BB0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70824-14B7-1C4E-9B3E-9F9EBC2AF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601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1D7B1-B6C2-1541-8C0C-4ACE03482B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AB2BF-4665-004D-875F-DB2F66EB5F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221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8242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</TotalTime>
  <Words>54</Words>
  <Application>Microsoft Macintosh PowerPoint</Application>
  <PresentationFormat>Widescreen</PresentationFormat>
  <Paragraphs>14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Candara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Anne-Alexa Stanica</dc:creator>
  <cp:lastModifiedBy>Anne-Alexa Stanica</cp:lastModifiedBy>
  <cp:revision>3</cp:revision>
  <dcterms:created xsi:type="dcterms:W3CDTF">2025-07-07T07:30:38Z</dcterms:created>
  <dcterms:modified xsi:type="dcterms:W3CDTF">2025-07-07T08:59:39Z</dcterms:modified>
</cp:coreProperties>
</file>