
<file path=[Content_Types].xml><?xml version="1.0" encoding="utf-8"?>
<Types xmlns="http://schemas.openxmlformats.org/package/2006/content-types">
  <Default Extension="xml" ContentType="application/xml"/>
  <Default Extension="jpeg" ContentType="image/jpeg"/>
  <Default Extension="png" ContentType="image/png"/>
  <Default Extension="wdp" ContentType="image/vnd.ms-photo"/>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4"/>
  </p:normalViewPr>
  <p:slideViewPr>
    <p:cSldViewPr snapToGrid="0" snapToObjects="1">
      <p:cViewPr varScale="1">
        <p:scale>
          <a:sx n="124" d="100"/>
          <a:sy n="124" d="100"/>
        </p:scale>
        <p:origin x="640" y="16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presProps" Target="presProps.xml"/><Relationship Id="rId14" Type="http://schemas.openxmlformats.org/officeDocument/2006/relationships/viewProps" Target="viewProps.xml"/><Relationship Id="rId15" Type="http://schemas.openxmlformats.org/officeDocument/2006/relationships/theme" Target="theme/theme1.xml"/><Relationship Id="rId16"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3.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smtClean="0"/>
              <a:t>11/5/17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9423619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smtClean="0"/>
              <a:t>11/5/17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405082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smtClean="0"/>
              <a:t>11/5/17</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0435599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smtClean="0"/>
              <a:t>11/5/17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49378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smtClean="0"/>
              <a:t>11/5/17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1072378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77919A6-33EB-49BD-A62F-1FA56B9F9712}" type="datetimeFigureOut">
              <a:rPr lang="en-US" smtClean="0"/>
              <a:t>11/5/17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
        <p:nvSpPr>
          <p:cNvPr id="6" name="Title 5"/>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68188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smtClean="0"/>
              <a:t>11/5/17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9226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smtClean="0"/>
              <a:t>11/5/17</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4838976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smtClean="0"/>
              <a:t>11/5/17</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16615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7157CC2-0FC8-4686-B024-99790E0F5162}" type="datetimeFigureOut">
              <a:rPr lang="en-US" smtClean="0"/>
              <a:t>11/5/17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35362568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smtClean="0"/>
              <a:t>11/5/17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35865168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2.png"/><Relationship Id="rId14" Type="http://schemas.microsoft.com/office/2007/relationships/hdphoto" Target="../media/hdphoto1.wdp"/><Relationship Id="rId15"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smtClean="0"/>
              <a:t>11/5/17</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Nicholas’ conclusion</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051392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Per has Claimed to have done</a:t>
            </a:r>
            <a:endParaRPr lang="en-GB" dirty="0"/>
          </a:p>
        </p:txBody>
      </p:sp>
      <p:sp>
        <p:nvSpPr>
          <p:cNvPr id="3" name="Content Placeholder 2"/>
          <p:cNvSpPr>
            <a:spLocks noGrp="1"/>
          </p:cNvSpPr>
          <p:nvPr>
            <p:ph idx="1"/>
          </p:nvPr>
        </p:nvSpPr>
        <p:spPr/>
        <p:txBody>
          <a:bodyPr>
            <a:noAutofit/>
          </a:bodyPr>
          <a:lstStyle/>
          <a:p>
            <a:r>
              <a:rPr lang="en-GB" sz="3200" dirty="0" smtClean="0"/>
              <a:t>‘that radical deconstructions of biological sex and gender can be applied to reconstructive ethics to underpin a queer, post-gender ethics.</a:t>
            </a:r>
            <a:endParaRPr lang="en-GB" sz="3200" dirty="0"/>
          </a:p>
          <a:p>
            <a:r>
              <a:rPr lang="en-GB" sz="3200" dirty="0" smtClean="0"/>
              <a:t>… towards a more inclusive and positive sociality than the heteronormative or gender-fundamentalist ones that provoked them</a:t>
            </a:r>
          </a:p>
          <a:p>
            <a:r>
              <a:rPr lang="en-GB" sz="3200" dirty="0" smtClean="0"/>
              <a:t>P.204</a:t>
            </a:r>
            <a:endParaRPr lang="en-GB" sz="3200" dirty="0"/>
          </a:p>
        </p:txBody>
      </p:sp>
    </p:spTree>
    <p:extLst>
      <p:ext uri="{BB962C8B-B14F-4D97-AF65-F5344CB8AC3E}">
        <p14:creationId xmlns:p14="http://schemas.microsoft.com/office/powerpoint/2010/main" val="1405232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very significant sentence</a:t>
            </a:r>
            <a:endParaRPr lang="en-GB" dirty="0"/>
          </a:p>
        </p:txBody>
      </p:sp>
      <p:sp>
        <p:nvSpPr>
          <p:cNvPr id="3" name="Content Placeholder 2"/>
          <p:cNvSpPr>
            <a:spLocks noGrp="1"/>
          </p:cNvSpPr>
          <p:nvPr>
            <p:ph idx="1"/>
          </p:nvPr>
        </p:nvSpPr>
        <p:spPr/>
        <p:txBody>
          <a:bodyPr>
            <a:normAutofit/>
          </a:bodyPr>
          <a:lstStyle/>
          <a:p>
            <a:r>
              <a:rPr lang="en-GB" sz="4000" dirty="0" smtClean="0"/>
              <a:t>The strength of this </a:t>
            </a:r>
            <a:r>
              <a:rPr lang="en-GB" sz="4000" dirty="0" smtClean="0">
                <a:solidFill>
                  <a:srgbClr val="FF0000"/>
                </a:solidFill>
              </a:rPr>
              <a:t>utopian</a:t>
            </a:r>
            <a:r>
              <a:rPr lang="en-GB" sz="4000" dirty="0" smtClean="0"/>
              <a:t> vision of an </a:t>
            </a:r>
            <a:r>
              <a:rPr lang="en-GB" sz="4000" dirty="0" smtClean="0">
                <a:solidFill>
                  <a:srgbClr val="FF0000"/>
                </a:solidFill>
              </a:rPr>
              <a:t>androgynous </a:t>
            </a:r>
            <a:r>
              <a:rPr lang="en-GB" sz="4000" dirty="0" smtClean="0"/>
              <a:t>mode of being and relating that does not rely on classifications of biological sex and gender is that it takes inspiration from </a:t>
            </a:r>
            <a:r>
              <a:rPr lang="en-GB" sz="4000" dirty="0" smtClean="0">
                <a:solidFill>
                  <a:srgbClr val="FF0000"/>
                </a:solidFill>
              </a:rPr>
              <a:t>queer theory </a:t>
            </a:r>
            <a:r>
              <a:rPr lang="en-GB" sz="4000" dirty="0" smtClean="0"/>
              <a:t>by coalescing around an </a:t>
            </a:r>
            <a:r>
              <a:rPr lang="en-GB" sz="4000" dirty="0" err="1" smtClean="0"/>
              <a:t>ethico</a:t>
            </a:r>
            <a:r>
              <a:rPr lang="en-GB" sz="4000" dirty="0" smtClean="0"/>
              <a:t>-political </a:t>
            </a:r>
            <a:r>
              <a:rPr lang="en-GB" sz="4000" i="1" dirty="0" smtClean="0">
                <a:solidFill>
                  <a:srgbClr val="FF0000"/>
                </a:solidFill>
              </a:rPr>
              <a:t>potentiality</a:t>
            </a:r>
            <a:r>
              <a:rPr lang="en-GB" sz="4000" i="1" dirty="0" smtClean="0"/>
              <a:t> , </a:t>
            </a:r>
            <a:r>
              <a:rPr lang="en-GB" sz="4000" dirty="0" smtClean="0"/>
              <a:t>not an identity. P.204</a:t>
            </a:r>
            <a:endParaRPr lang="en-GB" sz="4000" dirty="0"/>
          </a:p>
        </p:txBody>
      </p:sp>
    </p:spTree>
    <p:extLst>
      <p:ext uri="{BB962C8B-B14F-4D97-AF65-F5344CB8AC3E}">
        <p14:creationId xmlns:p14="http://schemas.microsoft.com/office/powerpoint/2010/main" val="809398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What about political action and activism through identity?</a:t>
            </a:r>
          </a:p>
          <a:p>
            <a:endParaRPr lang="en-GB" dirty="0"/>
          </a:p>
          <a:p>
            <a:r>
              <a:rPr lang="en-GB" dirty="0"/>
              <a:t>What about identity through community e.g. older lesbians or are lesbians not women??</a:t>
            </a:r>
          </a:p>
          <a:p>
            <a:endParaRPr lang="en-GB" dirty="0"/>
          </a:p>
        </p:txBody>
      </p:sp>
    </p:spTree>
    <p:extLst>
      <p:ext uri="{BB962C8B-B14F-4D97-AF65-F5344CB8AC3E}">
        <p14:creationId xmlns:p14="http://schemas.microsoft.com/office/powerpoint/2010/main" val="13064988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600" dirty="0" smtClean="0"/>
              <a:t>‘a great fear of mine is that a vision such as this might be construed as somehow authoritarian and imposing, and as denying the freedom of choice that it is intended to promote. ‘ (p.205)</a:t>
            </a:r>
            <a:endParaRPr lang="en-GB" sz="3600" dirty="0"/>
          </a:p>
        </p:txBody>
      </p:sp>
    </p:spTree>
    <p:extLst>
      <p:ext uri="{BB962C8B-B14F-4D97-AF65-F5344CB8AC3E}">
        <p14:creationId xmlns:p14="http://schemas.microsoft.com/office/powerpoint/2010/main" val="1062417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Reading capacities?</a:t>
            </a:r>
          </a:p>
          <a:p>
            <a:endParaRPr lang="en-GB" dirty="0"/>
          </a:p>
          <a:p>
            <a:r>
              <a:rPr lang="en-GB" dirty="0" smtClean="0"/>
              <a:t>What does per mean?</a:t>
            </a:r>
            <a:endParaRPr lang="en-GB" dirty="0"/>
          </a:p>
        </p:txBody>
      </p:sp>
    </p:spTree>
    <p:extLst>
      <p:ext uri="{BB962C8B-B14F-4D97-AF65-F5344CB8AC3E}">
        <p14:creationId xmlns:p14="http://schemas.microsoft.com/office/powerpoint/2010/main" val="1073059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a:t>
            </a:r>
            <a:endParaRPr lang="en-GB" dirty="0"/>
          </a:p>
        </p:txBody>
      </p:sp>
      <p:sp>
        <p:nvSpPr>
          <p:cNvPr id="3" name="Content Placeholder 2"/>
          <p:cNvSpPr>
            <a:spLocks noGrp="1"/>
          </p:cNvSpPr>
          <p:nvPr>
            <p:ph idx="1"/>
          </p:nvPr>
        </p:nvSpPr>
        <p:spPr/>
        <p:txBody>
          <a:bodyPr>
            <a:noAutofit/>
          </a:bodyPr>
          <a:lstStyle/>
          <a:p>
            <a:r>
              <a:rPr lang="en-GB" sz="2400" dirty="0" smtClean="0"/>
              <a:t>…I think that the danger of an imposed androgyny or a ‘banning’ of gender identity that may be a corollary of such ideas may be very real, and felt by many people who have a deep investment in their sex/gender identity. I cannot deign to know or presume the individual, subjective relationships of other people to their own sense of identity. And in reality, more thought needs to be put specifically to issues of what might happen to funding and support for surgeries and other services which, in the current social context, are contingent on dominant cultural notions of permanent and stable gender identity. (p.205)</a:t>
            </a:r>
            <a:endParaRPr lang="en-GB" sz="2400" dirty="0"/>
          </a:p>
        </p:txBody>
      </p:sp>
    </p:spTree>
    <p:extLst>
      <p:ext uri="{BB962C8B-B14F-4D97-AF65-F5344CB8AC3E}">
        <p14:creationId xmlns:p14="http://schemas.microsoft.com/office/powerpoint/2010/main" val="2115311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This I cannot solve here but, in being mindful of the dangers of imposition, my hope is that, by being a mode of recognition that is suitably non-specific, </a:t>
            </a:r>
            <a:r>
              <a:rPr lang="en-GB" dirty="0" smtClean="0">
                <a:solidFill>
                  <a:srgbClr val="FF0000"/>
                </a:solidFill>
              </a:rPr>
              <a:t>a principle-based ‘universal particular’ post-gender ethic, rather than identity, </a:t>
            </a:r>
            <a:r>
              <a:rPr lang="en-GB" dirty="0" smtClean="0"/>
              <a:t>this ideal could allow a multiplicity of behaviours and expressions within it. </a:t>
            </a:r>
          </a:p>
          <a:p>
            <a:endParaRPr lang="en-GB" dirty="0">
              <a:solidFill>
                <a:srgbClr val="FF0000"/>
              </a:solidFill>
            </a:endParaRPr>
          </a:p>
          <a:p>
            <a:r>
              <a:rPr lang="en-GB" dirty="0" smtClean="0">
                <a:solidFill>
                  <a:srgbClr val="FF0000"/>
                </a:solidFill>
              </a:rPr>
              <a:t>Particular ethics/relative ethics</a:t>
            </a:r>
          </a:p>
          <a:p>
            <a:endParaRPr lang="en-GB" dirty="0">
              <a:solidFill>
                <a:srgbClr val="FF0000"/>
              </a:solidFill>
            </a:endParaRPr>
          </a:p>
          <a:p>
            <a:r>
              <a:rPr lang="en-GB" dirty="0" smtClean="0">
                <a:solidFill>
                  <a:srgbClr val="FF0000"/>
                </a:solidFill>
              </a:rPr>
              <a:t>Non-totalising, non-essential alternatives</a:t>
            </a:r>
          </a:p>
          <a:p>
            <a:endParaRPr lang="en-GB" dirty="0">
              <a:solidFill>
                <a:srgbClr val="FF0000"/>
              </a:solidFill>
            </a:endParaRPr>
          </a:p>
        </p:txBody>
      </p:sp>
    </p:spTree>
    <p:extLst>
      <p:ext uri="{BB962C8B-B14F-4D97-AF65-F5344CB8AC3E}">
        <p14:creationId xmlns:p14="http://schemas.microsoft.com/office/powerpoint/2010/main" val="1165679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4400" dirty="0" smtClean="0"/>
              <a:t>A key issue here is that the vision of androgynous ethics or queer sociality that I am proposing is not one of sameness to replace difference, but of limitless proliferated differences, united around broad values (p.206)</a:t>
            </a:r>
            <a:endParaRPr lang="en-GB" sz="4400" dirty="0"/>
          </a:p>
        </p:txBody>
      </p:sp>
    </p:spTree>
    <p:extLst>
      <p:ext uri="{BB962C8B-B14F-4D97-AF65-F5344CB8AC3E}">
        <p14:creationId xmlns:p14="http://schemas.microsoft.com/office/powerpoint/2010/main" val="1562761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One of the key mechanisms that I have drawn on for maintaining such a non-homogenising ‘</a:t>
            </a:r>
            <a:r>
              <a:rPr lang="en-GB" dirty="0" err="1" smtClean="0"/>
              <a:t>dissensus</a:t>
            </a:r>
            <a:r>
              <a:rPr lang="en-GB" dirty="0" smtClean="0"/>
              <a:t>’ (</a:t>
            </a:r>
            <a:r>
              <a:rPr lang="en-GB" dirty="0" err="1" smtClean="0"/>
              <a:t>Mouffe</a:t>
            </a:r>
            <a:r>
              <a:rPr lang="en-GB" dirty="0" smtClean="0"/>
              <a:t> 1997) is that of ‘reciprocity’ as an inexhaustible mode of approaching the other ‘in their otherness’ (Beauvoir 1976a: 67) so as not to impose one’s preconceptions.</a:t>
            </a:r>
          </a:p>
          <a:p>
            <a:endParaRPr lang="en-GB" dirty="0"/>
          </a:p>
          <a:p>
            <a:r>
              <a:rPr lang="en-GB" dirty="0" smtClean="0"/>
              <a:t>However, ‘if we do want to promote an alternative vision of human life, to what extent are we accountable for the practicality of this vision?’ (</a:t>
            </a:r>
            <a:r>
              <a:rPr lang="en-GB" dirty="0" err="1" smtClean="0"/>
              <a:t>Suissa</a:t>
            </a:r>
            <a:r>
              <a:rPr lang="en-GB" dirty="0" smtClean="0"/>
              <a:t> 2010: 2)</a:t>
            </a:r>
            <a:endParaRPr lang="en-GB" dirty="0"/>
          </a:p>
        </p:txBody>
      </p:sp>
    </p:spTree>
    <p:extLst>
      <p:ext uri="{BB962C8B-B14F-4D97-AF65-F5344CB8AC3E}">
        <p14:creationId xmlns:p14="http://schemas.microsoft.com/office/powerpoint/2010/main" val="4349844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about</a:t>
            </a:r>
            <a:endParaRPr lang="en-GB" dirty="0"/>
          </a:p>
        </p:txBody>
      </p:sp>
      <p:sp>
        <p:nvSpPr>
          <p:cNvPr id="3" name="Content Placeholder 2"/>
          <p:cNvSpPr>
            <a:spLocks noGrp="1"/>
          </p:cNvSpPr>
          <p:nvPr>
            <p:ph idx="1"/>
          </p:nvPr>
        </p:nvSpPr>
        <p:spPr/>
        <p:txBody>
          <a:bodyPr>
            <a:normAutofit/>
          </a:bodyPr>
          <a:lstStyle/>
          <a:p>
            <a:r>
              <a:rPr lang="en-GB" sz="3200" dirty="0" smtClean="0"/>
              <a:t>Hegemonic masculinity?</a:t>
            </a:r>
          </a:p>
          <a:p>
            <a:endParaRPr lang="en-GB" sz="3200" dirty="0"/>
          </a:p>
          <a:p>
            <a:r>
              <a:rPr lang="en-GB" sz="3200" dirty="0" smtClean="0"/>
              <a:t>Female masculinity?</a:t>
            </a:r>
            <a:endParaRPr lang="en-GB" sz="3200" dirty="0"/>
          </a:p>
        </p:txBody>
      </p:sp>
    </p:spTree>
    <p:extLst>
      <p:ext uri="{BB962C8B-B14F-4D97-AF65-F5344CB8AC3E}">
        <p14:creationId xmlns:p14="http://schemas.microsoft.com/office/powerpoint/2010/main" val="13527320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Wood Type</Template>
  <TotalTime>129</TotalTime>
  <Words>495</Words>
  <Application>Microsoft Macintosh PowerPoint</Application>
  <PresentationFormat>Widescreen</PresentationFormat>
  <Paragraphs>29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Calibri</vt:lpstr>
      <vt:lpstr>Rockwell</vt:lpstr>
      <vt:lpstr>Rockwell Condensed</vt:lpstr>
      <vt:lpstr>Rockwell Extra Bold</vt:lpstr>
      <vt:lpstr>Wingdings</vt:lpstr>
      <vt:lpstr>Wood Type</vt:lpstr>
      <vt:lpstr>Nicholas’ conclusion</vt:lpstr>
      <vt:lpstr>What Per has Claimed to have done</vt:lpstr>
      <vt:lpstr>A very significant sentence</vt:lpstr>
      <vt:lpstr>PowerPoint Presentation</vt:lpstr>
      <vt:lpstr>PowerPoint Presentation</vt:lpstr>
      <vt:lpstr>PowerPoint Presentation</vt:lpstr>
      <vt:lpstr>What!</vt:lpstr>
      <vt:lpstr>PowerPoint Presentation</vt:lpstr>
      <vt:lpstr>PowerPoint Presentation</vt:lpstr>
      <vt:lpstr>PowerPoint Presentation</vt:lpstr>
      <vt:lpstr>What about</vt:lpstr>
    </vt:vector>
  </TitlesOfParts>
  <Company/>
  <LinksUpToDate>false</LinksUpToDate>
  <SharedDoc>false</SharedDoc>
  <HyperlinksChanged>false</HyperlinksChanged>
  <AppVersion>15.0029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Nicholas’ conclusion</dc:title>
  <dc:creator>Carol U Hughes</dc:creator>
  <cp:lastModifiedBy>Carol U Hughes</cp:lastModifiedBy>
  <cp:revision>9</cp:revision>
  <dcterms:created xsi:type="dcterms:W3CDTF">2017-11-05T16:16:54Z</dcterms:created>
  <dcterms:modified xsi:type="dcterms:W3CDTF">2017-11-05T18:26:28Z</dcterms:modified>
</cp:coreProperties>
</file>