
<file path=[Content_Types].xml><?xml version="1.0" encoding="utf-8"?>
<Types xmlns="http://schemas.openxmlformats.org/package/2006/content-types">
  <Default Extension="png" ContentType="image/png"/>
  <Default Extension="jpeg" ContentType="image/jpeg"/>
  <Default Extension="rels" ContentType="application/vnd.openxmlformats-package.relationships+xml"/>
  <Default Extension="xml" ContentType="application/xml"/>
  <Override PartName="/ppt/presentation.xml" ContentType="application/vnd.openxmlformats-officedocument.presentationml.slideshow.main+xml"/>
  <Override PartName="/ppt/slideMasters/slideMaster1.xml" ContentType="application/vnd.openxmlformats-officedocument.presentationml.slideMaster+xml"/>
  <Override PartName="/ppt/slides/slide1.xml" ContentType="application/vnd.openxmlformats-officedocument.presentationml.slide+xml"/>
  <Override PartName="/ppt/slides/slide2.xml" ContentType="application/vnd.openxmlformats-officedocument.presentationml.slide+xml"/>
  <Override PartName="/ppt/slides/slide3.xml" ContentType="application/vnd.openxmlformats-officedocument.presentationml.slide+xml"/>
  <Override PartName="/ppt/slides/slide4.xml" ContentType="application/vnd.openxmlformats-officedocument.presentationml.slide+xml"/>
  <Override PartName="/ppt/slides/slide5.xml" ContentType="application/vnd.openxmlformats-officedocument.presentationml.slide+xml"/>
  <Override PartName="/ppt/slides/slide6.xml" ContentType="application/vnd.openxmlformats-officedocument.presentationml.slide+xml"/>
  <Override PartName="/ppt/slides/slide7.xml" ContentType="application/vnd.openxmlformats-officedocument.presentationml.slide+xml"/>
  <Override PartName="/ppt/slides/slide8.xml" ContentType="application/vnd.openxmlformats-officedocument.presentationml.slide+xml"/>
  <Override PartName="/ppt/slides/slide9.xml" ContentType="application/vnd.openxmlformats-officedocument.presentationml.slide+xml"/>
  <Override PartName="/ppt/slides/slide10.xml" ContentType="application/vnd.openxmlformats-officedocument.presentationml.slide+xml"/>
  <Override PartName="/ppt/slides/slide11.xml" ContentType="application/vnd.openxmlformats-officedocument.presentationml.slide+xml"/>
  <Override PartName="/ppt/slides/slide12.xml" ContentType="application/vnd.openxmlformats-officedocument.presentationml.slide+xml"/>
  <Override PartName="/ppt/slides/slide13.xml" ContentType="application/vnd.openxmlformats-officedocument.presentationml.slide+xml"/>
  <Override PartName="/ppt/slides/slide14.xml" ContentType="application/vnd.openxmlformats-officedocument.presentationml.slide+xml"/>
  <Override PartName="/ppt/notesMasters/notesMaster1.xml" ContentType="application/vnd.openxmlformats-officedocument.presentationml.notesMaster+xml"/>
  <Override PartName="/ppt/presProps.xml" ContentType="application/vnd.openxmlformats-officedocument.presentationml.presProps+xml"/>
  <Override PartName="/ppt/viewProps.xml" ContentType="application/vnd.openxmlformats-officedocument.presentationml.viewProps+xml"/>
  <Override PartName="/ppt/theme/theme1.xml" ContentType="application/vnd.openxmlformats-officedocument.theme+xml"/>
  <Override PartName="/ppt/tableStyles.xml" ContentType="application/vnd.openxmlformats-officedocument.presentationml.tableStyles+xml"/>
  <Override PartName="/ppt/slideLayouts/slideLayout1.xml" ContentType="application/vnd.openxmlformats-officedocument.presentationml.slideLayout+xml"/>
  <Override PartName="/ppt/slideLayouts/slideLayout2.xml" ContentType="application/vnd.openxmlformats-officedocument.presentationml.slideLayout+xml"/>
  <Override PartName="/ppt/slideLayouts/slideLayout3.xml" ContentType="application/vnd.openxmlformats-officedocument.presentationml.slideLayout+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slideLayouts/slideLayout6.xml" ContentType="application/vnd.openxmlformats-officedocument.presentationml.slideLayout+xml"/>
  <Override PartName="/ppt/slideLayouts/slideLayout7.xml" ContentType="application/vnd.openxmlformats-officedocument.presentationml.slideLayout+xml"/>
  <Override PartName="/ppt/slideLayouts/slideLayout8.xml" ContentType="application/vnd.openxmlformats-officedocument.presentationml.slideLayout+xml"/>
  <Override PartName="/ppt/slideLayouts/slideLayout9.xml" ContentType="application/vnd.openxmlformats-officedocument.presentationml.slideLayout+xml"/>
  <Override PartName="/ppt/slideLayouts/slideLayout10.xml" ContentType="application/vnd.openxmlformats-officedocument.presentationml.slideLayout+xml"/>
  <Override PartName="/ppt/slideLayouts/slideLayout11.xml" ContentType="application/vnd.openxmlformats-officedocument.presentationml.slideLayout+xml"/>
  <Override PartName="/ppt/theme/theme2.xml" ContentType="application/vnd.openxmlformats-officedocument.theme+xml"/>
  <Override PartName="/docProps/core.xml" ContentType="application/vnd.openxmlformats-package.core-properties+xml"/>
  <Override PartName="/docProps/app.xml" ContentType="application/vnd.openxmlformats-officedocument.extended-properties+xml"/>
</Types>
</file>

<file path=_rels/.rels><?xml version="1.0" encoding="UTF-8" standalone="yes"?>
<Relationships xmlns="http://schemas.openxmlformats.org/package/2006/relationships"><Relationship Id="rId3" Type="http://schemas.openxmlformats.org/package/2006/relationships/metadata/core-properties" Target="docProps/core.xml"/><Relationship Id="rId2" Type="http://schemas.openxmlformats.org/package/2006/relationships/metadata/thumbnail" Target="docProps/thumbnail.jpeg"/><Relationship Id="rId1" Type="http://schemas.openxmlformats.org/officeDocument/2006/relationships/officeDocument" Target="ppt/presentation.xml"/><Relationship Id="rId4" Type="http://schemas.openxmlformats.org/officeDocument/2006/relationships/extended-properties" Target="docProps/app.xml"/></Relationships>
</file>

<file path=ppt/presentation.xml><?xml version="1.0" encoding="utf-8"?>
<p:presentation xmlns:a="http://schemas.openxmlformats.org/drawingml/2006/main" xmlns:r="http://schemas.openxmlformats.org/officeDocument/2006/relationships" xmlns:p="http://schemas.openxmlformats.org/presentationml/2006/main" saveSubsetFonts="1">
  <p:sldMasterIdLst>
    <p:sldMasterId id="2147483648" r:id="rId1"/>
  </p:sldMasterIdLst>
  <p:notesMasterIdLst>
    <p:notesMasterId r:id="rId16"/>
  </p:notesMasterIdLst>
  <p:sldIdLst>
    <p:sldId id="256" r:id="rId2"/>
    <p:sldId id="257" r:id="rId3"/>
    <p:sldId id="258" r:id="rId4"/>
    <p:sldId id="261" r:id="rId5"/>
    <p:sldId id="259" r:id="rId6"/>
    <p:sldId id="260" r:id="rId7"/>
    <p:sldId id="265" r:id="rId8"/>
    <p:sldId id="266" r:id="rId9"/>
    <p:sldId id="268" r:id="rId10"/>
    <p:sldId id="269" r:id="rId11"/>
    <p:sldId id="270" r:id="rId12"/>
    <p:sldId id="267" r:id="rId13"/>
    <p:sldId id="271" r:id="rId14"/>
    <p:sldId id="272" r:id="rId15"/>
  </p:sldIdLst>
  <p:sldSz cx="9144000" cy="6858000" type="screen4x3"/>
  <p:notesSz cx="6858000" cy="9144000"/>
  <p:defaultTextStyle>
    <a:defPPr>
      <a:defRPr lang="en-GB"/>
    </a:defPPr>
    <a:lvl1pPr algn="l" rtl="0" eaLnBrk="0" fontAlgn="base" hangingPunct="0">
      <a:spcBef>
        <a:spcPct val="0"/>
      </a:spcBef>
      <a:spcAft>
        <a:spcPct val="0"/>
      </a:spcAft>
      <a:defRPr kern="1200">
        <a:solidFill>
          <a:schemeClr val="tx1"/>
        </a:solidFill>
        <a:latin typeface="Arial" panose="020B0604020202020204" pitchFamily="34" charset="0"/>
        <a:ea typeface="+mn-ea"/>
        <a:cs typeface="+mn-cs"/>
      </a:defRPr>
    </a:lvl1pPr>
    <a:lvl2pPr marL="457200" algn="l" rtl="0" eaLnBrk="0" fontAlgn="base" hangingPunct="0">
      <a:spcBef>
        <a:spcPct val="0"/>
      </a:spcBef>
      <a:spcAft>
        <a:spcPct val="0"/>
      </a:spcAft>
      <a:defRPr kern="1200">
        <a:solidFill>
          <a:schemeClr val="tx1"/>
        </a:solidFill>
        <a:latin typeface="Arial" panose="020B0604020202020204" pitchFamily="34" charset="0"/>
        <a:ea typeface="+mn-ea"/>
        <a:cs typeface="+mn-cs"/>
      </a:defRPr>
    </a:lvl2pPr>
    <a:lvl3pPr marL="914400" algn="l" rtl="0" eaLnBrk="0" fontAlgn="base" hangingPunct="0">
      <a:spcBef>
        <a:spcPct val="0"/>
      </a:spcBef>
      <a:spcAft>
        <a:spcPct val="0"/>
      </a:spcAft>
      <a:defRPr kern="1200">
        <a:solidFill>
          <a:schemeClr val="tx1"/>
        </a:solidFill>
        <a:latin typeface="Arial" panose="020B0604020202020204" pitchFamily="34" charset="0"/>
        <a:ea typeface="+mn-ea"/>
        <a:cs typeface="+mn-cs"/>
      </a:defRPr>
    </a:lvl3pPr>
    <a:lvl4pPr marL="1371600" algn="l" rtl="0" eaLnBrk="0" fontAlgn="base" hangingPunct="0">
      <a:spcBef>
        <a:spcPct val="0"/>
      </a:spcBef>
      <a:spcAft>
        <a:spcPct val="0"/>
      </a:spcAft>
      <a:defRPr kern="1200">
        <a:solidFill>
          <a:schemeClr val="tx1"/>
        </a:solidFill>
        <a:latin typeface="Arial" panose="020B0604020202020204" pitchFamily="34" charset="0"/>
        <a:ea typeface="+mn-ea"/>
        <a:cs typeface="+mn-cs"/>
      </a:defRPr>
    </a:lvl4pPr>
    <a:lvl5pPr marL="1828800" algn="l" rtl="0" eaLnBrk="0" fontAlgn="base" hangingPunct="0">
      <a:spcBef>
        <a:spcPct val="0"/>
      </a:spcBef>
      <a:spcAft>
        <a:spcPct val="0"/>
      </a:spcAft>
      <a:defRPr kern="1200">
        <a:solidFill>
          <a:schemeClr val="tx1"/>
        </a:solidFill>
        <a:latin typeface="Arial" panose="020B0604020202020204" pitchFamily="34" charset="0"/>
        <a:ea typeface="+mn-ea"/>
        <a:cs typeface="+mn-cs"/>
      </a:defRPr>
    </a:lvl5pPr>
    <a:lvl6pPr marL="2286000" algn="l" defTabSz="914400" rtl="0" eaLnBrk="1" latinLnBrk="0" hangingPunct="1">
      <a:defRPr kern="1200">
        <a:solidFill>
          <a:schemeClr val="tx1"/>
        </a:solidFill>
        <a:latin typeface="Arial" panose="020B0604020202020204" pitchFamily="34" charset="0"/>
        <a:ea typeface="+mn-ea"/>
        <a:cs typeface="+mn-cs"/>
      </a:defRPr>
    </a:lvl6pPr>
    <a:lvl7pPr marL="2743200" algn="l" defTabSz="914400" rtl="0" eaLnBrk="1" latinLnBrk="0" hangingPunct="1">
      <a:defRPr kern="1200">
        <a:solidFill>
          <a:schemeClr val="tx1"/>
        </a:solidFill>
        <a:latin typeface="Arial" panose="020B0604020202020204" pitchFamily="34" charset="0"/>
        <a:ea typeface="+mn-ea"/>
        <a:cs typeface="+mn-cs"/>
      </a:defRPr>
    </a:lvl7pPr>
    <a:lvl8pPr marL="3200400" algn="l" defTabSz="914400" rtl="0" eaLnBrk="1" latinLnBrk="0" hangingPunct="1">
      <a:defRPr kern="1200">
        <a:solidFill>
          <a:schemeClr val="tx1"/>
        </a:solidFill>
        <a:latin typeface="Arial" panose="020B0604020202020204" pitchFamily="34" charset="0"/>
        <a:ea typeface="+mn-ea"/>
        <a:cs typeface="+mn-cs"/>
      </a:defRPr>
    </a:lvl8pPr>
    <a:lvl9pPr marL="3657600" algn="l" defTabSz="914400" rtl="0" eaLnBrk="1" latinLnBrk="0" hangingPunct="1">
      <a:defRPr kern="1200">
        <a:solidFill>
          <a:schemeClr val="tx1"/>
        </a:solidFill>
        <a:latin typeface="Arial" panose="020B0604020202020204" pitchFamily="34" charset="0"/>
        <a:ea typeface="+mn-ea"/>
        <a:cs typeface="+mn-cs"/>
      </a:defRPr>
    </a:lvl9pPr>
  </p:defaultTextStyle>
  <p:extLst>
    <p:ext uri="{EFAFB233-063F-42B5-8137-9DF3F51BA10A}">
      <p15:sldGuideLst xmlns:p15="http://schemas.microsoft.com/office/powerpoint/2012/main">
        <p15:guide id="1" orient="horz" pos="2160">
          <p15:clr>
            <a:srgbClr val="A4A3A4"/>
          </p15:clr>
        </p15:guide>
        <p15:guide id="2" pos="2880">
          <p15:clr>
            <a:srgbClr val="A4A3A4"/>
          </p15:clr>
        </p15:guide>
      </p15:sldGuideLst>
    </p:ext>
    <p:ext uri="{2D200454-40CA-4A62-9FC3-DE9A4176ACB9}">
      <p15:notesGuideLst xmlns:p15="http://schemas.microsoft.com/office/powerpoint/2012/main">
        <p15:guide id="1" orient="horz" pos="2880">
          <p15:clr>
            <a:srgbClr val="A4A3A4"/>
          </p15:clr>
        </p15:guide>
        <p15:guide id="2" pos="2160">
          <p15:clr>
            <a:srgbClr val="A4A3A4"/>
          </p15:clr>
        </p15:guide>
      </p15:notesGuideLst>
    </p:ext>
  </p:extLst>
</p:presentation>
</file>

<file path=ppt/presProps.xml><?xml version="1.0" encoding="utf-8"?>
<p:presentationPr xmlns:a="http://schemas.openxmlformats.org/drawingml/2006/main" xmlns:r="http://schemas.openxmlformats.org/officeDocument/2006/relationships" xmlns:p="http://schemas.openxmlformats.org/presentationml/2006/main">
  <p:showPr showNarration="1">
    <p:present/>
    <p:sldAll/>
    <p:penClr>
      <a:srgbClr val="FF0000"/>
    </p:penClr>
    <p:extLst>
      <p:ext uri="{EC167BDD-8182-4AB7-AECC-EB403E3ABB37}">
        <p14:laserClr xmlns:p14="http://schemas.microsoft.com/office/powerpoint/2010/main">
          <a:srgbClr val="FF0000"/>
        </p14:laserClr>
      </p:ext>
      <p:ext uri="{2FDB2607-1784-4EEB-B798-7EB5836EED8A}">
        <p14:showMediaCtrls xmlns:p14="http://schemas.microsoft.com/office/powerpoint/2010/main" val="1"/>
      </p:ext>
    </p:extLst>
  </p:showPr>
  <p:extLst>
    <p:ext uri="{E76CE94A-603C-4142-B9EB-6D1370010A27}">
      <p14:discardImageEditData xmlns:p14="http://schemas.microsoft.com/office/powerpoint/2010/main" val="0"/>
    </p:ext>
    <p:ext uri="{D31A062A-798A-4329-ABDD-BBA856620510}">
      <p14:defaultImageDpi xmlns:p14="http://schemas.microsoft.com/office/powerpoint/2010/main" val="220"/>
    </p:ext>
    <p:ext uri="{FD5EFAAD-0ECE-453E-9831-46B23BE46B34}">
      <p15:chartTrackingRefBased xmlns:p15="http://schemas.microsoft.com/office/powerpoint/2012/main" val="0"/>
    </p:ext>
  </p:extLst>
</p:presentationPr>
</file>

<file path=ppt/tableStyles.xml><?xml version="1.0" encoding="utf-8"?>
<a:tblStyleLst xmlns:a="http://schemas.openxmlformats.org/drawingml/2006/main" def="{5C22544A-7EE6-4342-B048-85BDC9FD1C3A}"/>
</file>

<file path=ppt/viewProps.xml><?xml version="1.0" encoding="utf-8"?>
<p:viewPr xmlns:a="http://schemas.openxmlformats.org/drawingml/2006/main" xmlns:r="http://schemas.openxmlformats.org/officeDocument/2006/relationships" xmlns:p="http://schemas.openxmlformats.org/presentationml/2006/main">
  <p:normalViewPr>
    <p:restoredLeft sz="15620"/>
    <p:restoredTop sz="94660"/>
  </p:normalViewPr>
  <p:slideViewPr>
    <p:cSldViewPr>
      <p:cViewPr varScale="1">
        <p:scale>
          <a:sx n="56" d="100"/>
          <a:sy n="56" d="100"/>
        </p:scale>
        <p:origin x="1074" y="60"/>
      </p:cViewPr>
      <p:guideLst>
        <p:guide orient="horz" pos="2160"/>
        <p:guide pos="2880"/>
      </p:guideLst>
    </p:cSldViewPr>
  </p:slideViewPr>
  <p:notesTextViewPr>
    <p:cViewPr>
      <p:scale>
        <a:sx n="100" d="100"/>
        <a:sy n="100" d="100"/>
      </p:scale>
      <p:origin x="0" y="0"/>
    </p:cViewPr>
  </p:notesTextViewPr>
  <p:notesViewPr>
    <p:cSldViewPr>
      <p:cViewPr varScale="1">
        <p:scale>
          <a:sx n="47" d="100"/>
          <a:sy n="47" d="100"/>
        </p:scale>
        <p:origin x="-1584" y="-90"/>
      </p:cViewPr>
      <p:guideLst>
        <p:guide orient="horz" pos="2880"/>
        <p:guide pos="2160"/>
      </p:guideLst>
    </p:cSldViewPr>
  </p:notesViewPr>
  <p:gridSpacing cx="72008" cy="72008"/>
</p:viewPr>
</file>

<file path=ppt/_rels/presentation.xml.rels><?xml version="1.0" encoding="UTF-8" standalone="yes"?>
<Relationships xmlns="http://schemas.openxmlformats.org/package/2006/relationships"><Relationship Id="rId8" Type="http://schemas.openxmlformats.org/officeDocument/2006/relationships/slide" Target="slides/slide7.xml"/><Relationship Id="rId13" Type="http://schemas.openxmlformats.org/officeDocument/2006/relationships/slide" Target="slides/slide12.xml"/><Relationship Id="rId18" Type="http://schemas.openxmlformats.org/officeDocument/2006/relationships/viewProps" Target="viewProps.xml"/><Relationship Id="rId3" Type="http://schemas.openxmlformats.org/officeDocument/2006/relationships/slide" Target="slides/slide2.xml"/><Relationship Id="rId7" Type="http://schemas.openxmlformats.org/officeDocument/2006/relationships/slide" Target="slides/slide6.xml"/><Relationship Id="rId12" Type="http://schemas.openxmlformats.org/officeDocument/2006/relationships/slide" Target="slides/slide11.xml"/><Relationship Id="rId17" Type="http://schemas.openxmlformats.org/officeDocument/2006/relationships/presProps" Target="presProps.xml"/><Relationship Id="rId2" Type="http://schemas.openxmlformats.org/officeDocument/2006/relationships/slide" Target="slides/slide1.xml"/><Relationship Id="rId16" Type="http://schemas.openxmlformats.org/officeDocument/2006/relationships/notesMaster" Target="notesMasters/notesMaster1.xml"/><Relationship Id="rId20" Type="http://schemas.openxmlformats.org/officeDocument/2006/relationships/tableStyles" Target="tableStyles.xml"/><Relationship Id="rId1" Type="http://schemas.openxmlformats.org/officeDocument/2006/relationships/slideMaster" Target="slideMasters/slideMaster1.xml"/><Relationship Id="rId6" Type="http://schemas.openxmlformats.org/officeDocument/2006/relationships/slide" Target="slides/slide5.xml"/><Relationship Id="rId11" Type="http://schemas.openxmlformats.org/officeDocument/2006/relationships/slide" Target="slides/slide10.xml"/><Relationship Id="rId5" Type="http://schemas.openxmlformats.org/officeDocument/2006/relationships/slide" Target="slides/slide4.xml"/><Relationship Id="rId15" Type="http://schemas.openxmlformats.org/officeDocument/2006/relationships/slide" Target="slides/slide14.xml"/><Relationship Id="rId10" Type="http://schemas.openxmlformats.org/officeDocument/2006/relationships/slide" Target="slides/slide9.xml"/><Relationship Id="rId19" Type="http://schemas.openxmlformats.org/officeDocument/2006/relationships/theme" Target="theme/theme1.xml"/><Relationship Id="rId4" Type="http://schemas.openxmlformats.org/officeDocument/2006/relationships/slide" Target="slides/slide3.xml"/><Relationship Id="rId9" Type="http://schemas.openxmlformats.org/officeDocument/2006/relationships/slide" Target="slides/slide8.xml"/><Relationship Id="rId14" Type="http://schemas.openxmlformats.org/officeDocument/2006/relationships/slide" Target="slides/slide13.xml"/></Relationships>
</file>

<file path=ppt/notesMasters/_rels/notesMaster1.xml.rels><?xml version="1.0" encoding="UTF-8" standalone="yes"?>
<Relationships xmlns="http://schemas.openxmlformats.org/package/2006/relationships"><Relationship Id="rId1" Type="http://schemas.openxmlformats.org/officeDocument/2006/relationships/theme" Target="../theme/theme2.xml"/></Relationships>
</file>

<file path=ppt/notesMasters/notesMaster1.xml><?xml version="1.0" encoding="utf-8"?>
<p:notesMaster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p:cNvGrpSpPr/>
        <p:nvPr/>
      </p:nvGrpSpPr>
      <p:grpSpPr>
        <a:xfrm>
          <a:off x="0" y="0"/>
          <a:ext cx="0" cy="0"/>
          <a:chOff x="0" y="0"/>
          <a:chExt cx="0" cy="0"/>
        </a:xfrm>
      </p:grpSpPr>
      <p:sp>
        <p:nvSpPr>
          <p:cNvPr id="5122" name="Rectangle 2"/>
          <p:cNvSpPr>
            <a:spLocks noGrp="1" noChangeArrowheads="1"/>
          </p:cNvSpPr>
          <p:nvPr>
            <p:ph type="hdr" sz="quarter"/>
          </p:nvPr>
        </p:nvSpPr>
        <p:spPr bwMode="auto">
          <a:xfrm>
            <a:off x="0" y="0"/>
            <a:ext cx="2971800" cy="457200"/>
          </a:xfrm>
          <a:prstGeom prst="rect">
            <a:avLst/>
          </a:prstGeom>
          <a:noFill/>
          <a:ln w="9525">
            <a:noFill/>
            <a:miter lim="800000"/>
            <a:headEnd/>
            <a:tailEnd/>
          </a:ln>
          <a:effectLst/>
        </p:spPr>
        <p:txBody>
          <a:bodyPr vert="horz" wrap="square" lIns="91440" tIns="45720" rIns="91440" bIns="45720" numCol="1" anchor="t" anchorCtr="0" compatLnSpc="1">
            <a:prstTxWarp prst="textNoShape">
              <a:avLst/>
            </a:prstTxWarp>
          </a:bodyPr>
          <a:lstStyle>
            <a:lvl1pPr eaLnBrk="1" hangingPunct="1">
              <a:defRPr sz="1200">
                <a:latin typeface="Arial" charset="0"/>
              </a:defRPr>
            </a:lvl1pPr>
          </a:lstStyle>
          <a:p>
            <a:pPr>
              <a:defRPr/>
            </a:pPr>
            <a:endParaRPr lang="en-GB"/>
          </a:p>
        </p:txBody>
      </p:sp>
      <p:sp>
        <p:nvSpPr>
          <p:cNvPr id="5123" name="Rectangle 3"/>
          <p:cNvSpPr>
            <a:spLocks noGrp="1" noChangeArrowheads="1"/>
          </p:cNvSpPr>
          <p:nvPr>
            <p:ph type="dt" idx="1"/>
          </p:nvPr>
        </p:nvSpPr>
        <p:spPr bwMode="auto">
          <a:xfrm>
            <a:off x="3884613" y="0"/>
            <a:ext cx="2971800" cy="457200"/>
          </a:xfrm>
          <a:prstGeom prst="rect">
            <a:avLst/>
          </a:prstGeom>
          <a:noFill/>
          <a:ln w="9525">
            <a:noFill/>
            <a:miter lim="800000"/>
            <a:headEnd/>
            <a:tailEnd/>
          </a:ln>
          <a:effectLst/>
        </p:spPr>
        <p:txBody>
          <a:bodyPr vert="horz" wrap="square" lIns="91440" tIns="45720" rIns="91440" bIns="45720" numCol="1" anchor="t" anchorCtr="0" compatLnSpc="1">
            <a:prstTxWarp prst="textNoShape">
              <a:avLst/>
            </a:prstTxWarp>
          </a:bodyPr>
          <a:lstStyle>
            <a:lvl1pPr algn="r" eaLnBrk="1" hangingPunct="1">
              <a:defRPr sz="1200">
                <a:latin typeface="Arial" charset="0"/>
              </a:defRPr>
            </a:lvl1pPr>
          </a:lstStyle>
          <a:p>
            <a:pPr>
              <a:defRPr/>
            </a:pPr>
            <a:endParaRPr lang="en-GB"/>
          </a:p>
        </p:txBody>
      </p:sp>
      <p:sp>
        <p:nvSpPr>
          <p:cNvPr id="2052" name="Rectangle 4"/>
          <p:cNvSpPr>
            <a:spLocks noRot="1" noChangeArrowheads="1" noTextEdit="1"/>
          </p:cNvSpPr>
          <p:nvPr>
            <p:ph type="sldImg" idx="2"/>
          </p:nvPr>
        </p:nvSpPr>
        <p:spPr bwMode="auto">
          <a:xfrm>
            <a:off x="1143000" y="685800"/>
            <a:ext cx="4572000" cy="3429000"/>
          </a:xfrm>
          <a:prstGeom prst="rect">
            <a:avLst/>
          </a:prstGeom>
          <a:noFill/>
          <a:ln w="9525">
            <a:solidFill>
              <a:srgbClr val="000000"/>
            </a:solidFill>
            <a:miter lim="800000"/>
            <a:headEnd/>
            <a:tailEnd/>
          </a:ln>
          <a:extLst>
            <a:ext uri="{909E8E84-426E-40DD-AFC4-6F175D3DCCD1}">
              <a14:hiddenFill xmlns:a14="http://schemas.microsoft.com/office/drawing/2010/main">
                <a:solidFill>
                  <a:srgbClr val="FFFFFF"/>
                </a:solidFill>
              </a14:hiddenFill>
            </a:ext>
          </a:extLst>
        </p:spPr>
      </p:sp>
      <p:sp>
        <p:nvSpPr>
          <p:cNvPr id="5125" name="Rectangle 5"/>
          <p:cNvSpPr>
            <a:spLocks noGrp="1" noChangeArrowheads="1"/>
          </p:cNvSpPr>
          <p:nvPr>
            <p:ph type="body" sz="quarter" idx="3"/>
          </p:nvPr>
        </p:nvSpPr>
        <p:spPr bwMode="auto">
          <a:xfrm>
            <a:off x="685800" y="4343400"/>
            <a:ext cx="5486400" cy="4114800"/>
          </a:xfrm>
          <a:prstGeom prst="rect">
            <a:avLst/>
          </a:prstGeom>
          <a:noFill/>
          <a:ln w="9525">
            <a:noFill/>
            <a:miter lim="800000"/>
            <a:headEnd/>
            <a:tailEnd/>
          </a:ln>
          <a:effectLst/>
        </p:spPr>
        <p:txBody>
          <a:bodyPr vert="horz" wrap="square" lIns="91440" tIns="45720" rIns="91440" bIns="45720" numCol="1" anchor="t" anchorCtr="0" compatLnSpc="1">
            <a:prstTxWarp prst="textNoShape">
              <a:avLst/>
            </a:prstTxWarp>
          </a:bodyPr>
          <a:lstStyle/>
          <a:p>
            <a:pPr lvl="0"/>
            <a:r>
              <a:rPr lang="en-GB" noProof="0" smtClean="0"/>
              <a:t>Click to edit Master text styles</a:t>
            </a:r>
          </a:p>
          <a:p>
            <a:pPr lvl="1"/>
            <a:r>
              <a:rPr lang="en-GB" noProof="0" smtClean="0"/>
              <a:t>Second level</a:t>
            </a:r>
          </a:p>
          <a:p>
            <a:pPr lvl="2"/>
            <a:r>
              <a:rPr lang="en-GB" noProof="0" smtClean="0"/>
              <a:t>Third level</a:t>
            </a:r>
          </a:p>
          <a:p>
            <a:pPr lvl="3"/>
            <a:r>
              <a:rPr lang="en-GB" noProof="0" smtClean="0"/>
              <a:t>Fourth level</a:t>
            </a:r>
          </a:p>
          <a:p>
            <a:pPr lvl="4"/>
            <a:r>
              <a:rPr lang="en-GB" noProof="0" smtClean="0"/>
              <a:t>Fifth level</a:t>
            </a:r>
          </a:p>
        </p:txBody>
      </p:sp>
      <p:sp>
        <p:nvSpPr>
          <p:cNvPr id="5126" name="Rectangle 6"/>
          <p:cNvSpPr>
            <a:spLocks noGrp="1" noChangeArrowheads="1"/>
          </p:cNvSpPr>
          <p:nvPr>
            <p:ph type="ftr" sz="quarter" idx="4"/>
          </p:nvPr>
        </p:nvSpPr>
        <p:spPr bwMode="auto">
          <a:xfrm>
            <a:off x="0" y="8685213"/>
            <a:ext cx="2971800" cy="457200"/>
          </a:xfrm>
          <a:prstGeom prst="rect">
            <a:avLst/>
          </a:prstGeom>
          <a:noFill/>
          <a:ln w="9525">
            <a:noFill/>
            <a:miter lim="800000"/>
            <a:headEnd/>
            <a:tailEnd/>
          </a:ln>
          <a:effectLst/>
        </p:spPr>
        <p:txBody>
          <a:bodyPr vert="horz" wrap="square" lIns="91440" tIns="45720" rIns="91440" bIns="45720" numCol="1" anchor="b" anchorCtr="0" compatLnSpc="1">
            <a:prstTxWarp prst="textNoShape">
              <a:avLst/>
            </a:prstTxWarp>
          </a:bodyPr>
          <a:lstStyle>
            <a:lvl1pPr eaLnBrk="1" hangingPunct="1">
              <a:defRPr sz="1200">
                <a:latin typeface="Arial" charset="0"/>
              </a:defRPr>
            </a:lvl1pPr>
          </a:lstStyle>
          <a:p>
            <a:pPr>
              <a:defRPr/>
            </a:pPr>
            <a:endParaRPr lang="en-GB"/>
          </a:p>
        </p:txBody>
      </p:sp>
      <p:sp>
        <p:nvSpPr>
          <p:cNvPr id="5127" name="Rectangle 7"/>
          <p:cNvSpPr>
            <a:spLocks noGrp="1" noChangeArrowheads="1"/>
          </p:cNvSpPr>
          <p:nvPr>
            <p:ph type="sldNum" sz="quarter" idx="5"/>
          </p:nvPr>
        </p:nvSpPr>
        <p:spPr bwMode="auto">
          <a:xfrm>
            <a:off x="3884613" y="8685213"/>
            <a:ext cx="2971800" cy="457200"/>
          </a:xfrm>
          <a:prstGeom prst="rect">
            <a:avLst/>
          </a:prstGeom>
          <a:noFill/>
          <a:ln w="9525">
            <a:noFill/>
            <a:miter lim="800000"/>
            <a:headEnd/>
            <a:tailEnd/>
          </a:ln>
          <a:effectLst/>
        </p:spPr>
        <p:txBody>
          <a:bodyPr vert="horz" wrap="square" lIns="91440" tIns="45720" rIns="91440" bIns="45720" numCol="1" anchor="b" anchorCtr="0" compatLnSpc="1">
            <a:prstTxWarp prst="textNoShape">
              <a:avLst/>
            </a:prstTxWarp>
          </a:bodyPr>
          <a:lstStyle>
            <a:lvl1pPr algn="r" eaLnBrk="1" hangingPunct="1">
              <a:defRPr sz="1200"/>
            </a:lvl1pPr>
          </a:lstStyle>
          <a:p>
            <a:pPr>
              <a:defRPr/>
            </a:pPr>
            <a:fld id="{DE69D770-1FBF-4528-A35F-34EEF38CCF14}" type="slidenum">
              <a:rPr lang="en-GB" altLang="en-US"/>
              <a:pPr>
                <a:defRPr/>
              </a:pPr>
              <a:t>‹#›</a:t>
            </a:fld>
            <a:endParaRPr lang="en-GB" altLang="en-US" dirty="0"/>
          </a:p>
        </p:txBody>
      </p:sp>
    </p:spTree>
    <p:extLst>
      <p:ext uri="{BB962C8B-B14F-4D97-AF65-F5344CB8AC3E}">
        <p14:creationId xmlns:p14="http://schemas.microsoft.com/office/powerpoint/2010/main" val="175361726"/>
      </p:ext>
    </p:extLst>
  </p:cSld>
  <p:clrMap bg1="lt1" tx1="dk1" bg2="lt2" tx2="dk2" accent1="accent1" accent2="accent2" accent3="accent3" accent4="accent4" accent5="accent5" accent6="accent6" hlink="hlink" folHlink="folHlink"/>
  <p:notesStyle>
    <a:lvl1pPr algn="l" rtl="0" eaLnBrk="0" fontAlgn="base" hangingPunct="0">
      <a:spcBef>
        <a:spcPct val="30000"/>
      </a:spcBef>
      <a:spcAft>
        <a:spcPct val="0"/>
      </a:spcAft>
      <a:defRPr sz="1200" kern="1200">
        <a:solidFill>
          <a:schemeClr val="tx1"/>
        </a:solidFill>
        <a:latin typeface="Arial" charset="0"/>
        <a:ea typeface="+mn-ea"/>
        <a:cs typeface="+mn-cs"/>
      </a:defRPr>
    </a:lvl1pPr>
    <a:lvl2pPr marL="457200" algn="l" rtl="0" eaLnBrk="0" fontAlgn="base" hangingPunct="0">
      <a:spcBef>
        <a:spcPct val="30000"/>
      </a:spcBef>
      <a:spcAft>
        <a:spcPct val="0"/>
      </a:spcAft>
      <a:defRPr sz="1200" kern="1200">
        <a:solidFill>
          <a:schemeClr val="tx1"/>
        </a:solidFill>
        <a:latin typeface="Arial" charset="0"/>
        <a:ea typeface="+mn-ea"/>
        <a:cs typeface="+mn-cs"/>
      </a:defRPr>
    </a:lvl2pPr>
    <a:lvl3pPr marL="914400" algn="l" rtl="0" eaLnBrk="0" fontAlgn="base" hangingPunct="0">
      <a:spcBef>
        <a:spcPct val="30000"/>
      </a:spcBef>
      <a:spcAft>
        <a:spcPct val="0"/>
      </a:spcAft>
      <a:defRPr sz="1200" kern="1200">
        <a:solidFill>
          <a:schemeClr val="tx1"/>
        </a:solidFill>
        <a:latin typeface="Arial" charset="0"/>
        <a:ea typeface="+mn-ea"/>
        <a:cs typeface="+mn-cs"/>
      </a:defRPr>
    </a:lvl3pPr>
    <a:lvl4pPr marL="1371600" algn="l" rtl="0" eaLnBrk="0" fontAlgn="base" hangingPunct="0">
      <a:spcBef>
        <a:spcPct val="30000"/>
      </a:spcBef>
      <a:spcAft>
        <a:spcPct val="0"/>
      </a:spcAft>
      <a:defRPr sz="1200" kern="1200">
        <a:solidFill>
          <a:schemeClr val="tx1"/>
        </a:solidFill>
        <a:latin typeface="Arial" charset="0"/>
        <a:ea typeface="+mn-ea"/>
        <a:cs typeface="+mn-cs"/>
      </a:defRPr>
    </a:lvl4pPr>
    <a:lvl5pPr marL="1828800" algn="l" rtl="0" eaLnBrk="0" fontAlgn="base" hangingPunct="0">
      <a:spcBef>
        <a:spcPct val="30000"/>
      </a:spcBef>
      <a:spcAft>
        <a:spcPct val="0"/>
      </a:spcAft>
      <a:defRPr sz="1200" kern="1200">
        <a:solidFill>
          <a:schemeClr val="tx1"/>
        </a:solidFill>
        <a:latin typeface="Arial" charset="0"/>
        <a:ea typeface="+mn-ea"/>
        <a:cs typeface="+mn-cs"/>
      </a:defRPr>
    </a:lvl5pPr>
    <a:lvl6pPr marL="2286000" algn="l" defTabSz="914400" rtl="0" eaLnBrk="1" latinLnBrk="0" hangingPunct="1">
      <a:defRPr sz="1200" kern="1200">
        <a:solidFill>
          <a:schemeClr val="tx1"/>
        </a:solidFill>
        <a:latin typeface="+mn-lt"/>
        <a:ea typeface="+mn-ea"/>
        <a:cs typeface="+mn-cs"/>
      </a:defRPr>
    </a:lvl6pPr>
    <a:lvl7pPr marL="2743200" algn="l" defTabSz="914400" rtl="0" eaLnBrk="1" latinLnBrk="0" hangingPunct="1">
      <a:defRPr sz="1200" kern="1200">
        <a:solidFill>
          <a:schemeClr val="tx1"/>
        </a:solidFill>
        <a:latin typeface="+mn-lt"/>
        <a:ea typeface="+mn-ea"/>
        <a:cs typeface="+mn-cs"/>
      </a:defRPr>
    </a:lvl7pPr>
    <a:lvl8pPr marL="3200400" algn="l" defTabSz="914400" rtl="0" eaLnBrk="1" latinLnBrk="0" hangingPunct="1">
      <a:defRPr sz="1200" kern="1200">
        <a:solidFill>
          <a:schemeClr val="tx1"/>
        </a:solidFill>
        <a:latin typeface="+mn-lt"/>
        <a:ea typeface="+mn-ea"/>
        <a:cs typeface="+mn-cs"/>
      </a:defRPr>
    </a:lvl8pPr>
    <a:lvl9pPr marL="3657600" algn="l" defTabSz="914400" rtl="0" eaLnBrk="1" latinLnBrk="0" hangingPunct="1">
      <a:defRPr sz="1200" kern="1200">
        <a:solidFill>
          <a:schemeClr val="tx1"/>
        </a:solidFill>
        <a:latin typeface="+mn-lt"/>
        <a:ea typeface="+mn-ea"/>
        <a:cs typeface="+mn-cs"/>
      </a:defRPr>
    </a:lvl9pPr>
  </p:notesStyle>
</p:notesMaster>
</file>

<file path=ppt/slideLayouts/_rels/slideLayout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slideLayout1.xml><?xml version="1.0" encoding="utf-8"?>
<p:sldLayout xmlns:a="http://schemas.openxmlformats.org/drawingml/2006/main" xmlns:r="http://schemas.openxmlformats.org/officeDocument/2006/relationships" xmlns:p="http://schemas.openxmlformats.org/presentationml/2006/main" type="title" preserve="1">
  <p:cSld name="Title Slide">
    <p:spTree>
      <p:nvGrpSpPr>
        <p:cNvPr id="1" name=""/>
        <p:cNvGrpSpPr/>
        <p:nvPr/>
      </p:nvGrpSpPr>
      <p:grpSpPr>
        <a:xfrm>
          <a:off x="0" y="0"/>
          <a:ext cx="0" cy="0"/>
          <a:chOff x="0" y="0"/>
          <a:chExt cx="0" cy="0"/>
        </a:xfrm>
      </p:grpSpPr>
      <p:sp>
        <p:nvSpPr>
          <p:cNvPr id="2" name="Title 1"/>
          <p:cNvSpPr>
            <a:spLocks noGrp="1"/>
          </p:cNvSpPr>
          <p:nvPr>
            <p:ph type="ctrTitle"/>
          </p:nvPr>
        </p:nvSpPr>
        <p:spPr>
          <a:xfrm>
            <a:off x="685800" y="2130425"/>
            <a:ext cx="7772400" cy="1470025"/>
          </a:xfrm>
        </p:spPr>
        <p:txBody>
          <a:bodyPr/>
          <a:lstStyle/>
          <a:p>
            <a:r>
              <a:rPr lang="en-US" smtClean="0"/>
              <a:t>Click to edit Master title style</a:t>
            </a:r>
            <a:endParaRPr lang="en-GB"/>
          </a:p>
        </p:txBody>
      </p:sp>
      <p:sp>
        <p:nvSpPr>
          <p:cNvPr id="3" name="Subtitle 2"/>
          <p:cNvSpPr>
            <a:spLocks noGrp="1"/>
          </p:cNvSpPr>
          <p:nvPr>
            <p:ph type="subTitle" idx="1"/>
          </p:nvPr>
        </p:nvSpPr>
        <p:spPr>
          <a:xfrm>
            <a:off x="1371600" y="3886200"/>
            <a:ext cx="6400800" cy="1752600"/>
          </a:xfrm>
        </p:spPr>
        <p:txBody>
          <a:bodyPr/>
          <a:lstStyle>
            <a:lvl1pPr marL="0" indent="0" algn="ctr">
              <a:buNone/>
              <a:defRPr/>
            </a:lvl1pPr>
            <a:lvl2pPr marL="457200" indent="0" algn="ctr">
              <a:buNone/>
              <a:defRPr/>
            </a:lvl2pPr>
            <a:lvl3pPr marL="914400" indent="0" algn="ctr">
              <a:buNone/>
              <a:defRPr/>
            </a:lvl3pPr>
            <a:lvl4pPr marL="1371600" indent="0" algn="ctr">
              <a:buNone/>
              <a:defRPr/>
            </a:lvl4pPr>
            <a:lvl5pPr marL="1828800" indent="0" algn="ctr">
              <a:buNone/>
              <a:defRPr/>
            </a:lvl5pPr>
            <a:lvl6pPr marL="2286000" indent="0" algn="ctr">
              <a:buNone/>
              <a:defRPr/>
            </a:lvl6pPr>
            <a:lvl7pPr marL="2743200" indent="0" algn="ctr">
              <a:buNone/>
              <a:defRPr/>
            </a:lvl7pPr>
            <a:lvl8pPr marL="3200400" indent="0" algn="ctr">
              <a:buNone/>
              <a:defRPr/>
            </a:lvl8pPr>
            <a:lvl9pPr marL="3657600" indent="0" algn="ctr">
              <a:buNone/>
              <a:defRPr/>
            </a:lvl9pPr>
          </a:lstStyle>
          <a:p>
            <a:r>
              <a:rPr lang="en-US" smtClean="0"/>
              <a:t>Click to edit Master subtitle style</a:t>
            </a:r>
            <a:endParaRPr lang="en-GB"/>
          </a:p>
        </p:txBody>
      </p:sp>
      <p:sp>
        <p:nvSpPr>
          <p:cNvPr id="4" name="Rectangle 4"/>
          <p:cNvSpPr>
            <a:spLocks noGrp="1" noChangeArrowheads="1"/>
          </p:cNvSpPr>
          <p:nvPr>
            <p:ph type="dt" sz="half" idx="10"/>
          </p:nvPr>
        </p:nvSpPr>
        <p:spPr>
          <a:ln/>
        </p:spPr>
        <p:txBody>
          <a:bodyPr/>
          <a:lstStyle>
            <a:lvl1pPr>
              <a:defRPr/>
            </a:lvl1pPr>
          </a:lstStyle>
          <a:p>
            <a:pPr>
              <a:defRPr/>
            </a:pPr>
            <a:endParaRPr lang="en-GB"/>
          </a:p>
        </p:txBody>
      </p:sp>
      <p:sp>
        <p:nvSpPr>
          <p:cNvPr id="5" name="Rectangle 5"/>
          <p:cNvSpPr>
            <a:spLocks noGrp="1" noChangeArrowheads="1"/>
          </p:cNvSpPr>
          <p:nvPr>
            <p:ph type="ftr" sz="quarter" idx="11"/>
          </p:nvPr>
        </p:nvSpPr>
        <p:spPr>
          <a:ln/>
        </p:spPr>
        <p:txBody>
          <a:bodyPr/>
          <a:lstStyle>
            <a:lvl1pPr>
              <a:defRPr/>
            </a:lvl1pPr>
          </a:lstStyle>
          <a:p>
            <a:pPr>
              <a:defRPr/>
            </a:pPr>
            <a:endParaRPr lang="en-GB"/>
          </a:p>
        </p:txBody>
      </p:sp>
      <p:sp>
        <p:nvSpPr>
          <p:cNvPr id="6" name="Rectangle 6"/>
          <p:cNvSpPr>
            <a:spLocks noGrp="1" noChangeArrowheads="1"/>
          </p:cNvSpPr>
          <p:nvPr>
            <p:ph type="sldNum" sz="quarter" idx="12"/>
          </p:nvPr>
        </p:nvSpPr>
        <p:spPr>
          <a:ln/>
        </p:spPr>
        <p:txBody>
          <a:bodyPr/>
          <a:lstStyle>
            <a:lvl1pPr>
              <a:defRPr/>
            </a:lvl1pPr>
          </a:lstStyle>
          <a:p>
            <a:pPr>
              <a:defRPr/>
            </a:pPr>
            <a:fld id="{2941F20A-11BB-414C-A86E-F38B11F25CCF}" type="slidenum">
              <a:rPr lang="en-GB" altLang="en-US"/>
              <a:pPr>
                <a:defRPr/>
              </a:pPr>
              <a:t>‹#›</a:t>
            </a:fld>
            <a:endParaRPr lang="en-GB" altLang="en-US" dirty="0"/>
          </a:p>
        </p:txBody>
      </p:sp>
    </p:spTree>
    <p:extLst>
      <p:ext uri="{BB962C8B-B14F-4D97-AF65-F5344CB8AC3E}">
        <p14:creationId xmlns:p14="http://schemas.microsoft.com/office/powerpoint/2010/main" val="129807187"/>
      </p:ext>
    </p:extLst>
  </p:cSld>
  <p:clrMapOvr>
    <a:masterClrMapping/>
  </p:clrMapOvr>
</p:sldLayout>
</file>

<file path=ppt/slideLayouts/slideLayout2.xml><?xml version="1.0" encoding="utf-8"?>
<p:sldLayout xmlns:a="http://schemas.openxmlformats.org/drawingml/2006/main" xmlns:r="http://schemas.openxmlformats.org/officeDocument/2006/relationships" xmlns:p="http://schemas.openxmlformats.org/presentationml/2006/main" type="obj" preserve="1">
  <p:cSld name="Title and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smtClean="0"/>
              <a:t>Click to edit Master title style</a:t>
            </a:r>
            <a:endParaRPr lang="en-GB"/>
          </a:p>
        </p:txBody>
      </p:sp>
      <p:sp>
        <p:nvSpPr>
          <p:cNvPr id="3" name="Content Placeholder 2"/>
          <p:cNvSpPr>
            <a:spLocks noGrp="1"/>
          </p:cNvSpPr>
          <p:nvPr>
            <p:ph idx="1"/>
          </p:nvPr>
        </p:nvSpPr>
        <p:spPr/>
        <p:txBody>
          <a:body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GB"/>
          </a:p>
        </p:txBody>
      </p:sp>
      <p:sp>
        <p:nvSpPr>
          <p:cNvPr id="4" name="Rectangle 4"/>
          <p:cNvSpPr>
            <a:spLocks noGrp="1" noChangeArrowheads="1"/>
          </p:cNvSpPr>
          <p:nvPr>
            <p:ph type="dt" sz="half" idx="10"/>
          </p:nvPr>
        </p:nvSpPr>
        <p:spPr>
          <a:ln/>
        </p:spPr>
        <p:txBody>
          <a:bodyPr/>
          <a:lstStyle>
            <a:lvl1pPr>
              <a:defRPr/>
            </a:lvl1pPr>
          </a:lstStyle>
          <a:p>
            <a:pPr>
              <a:defRPr/>
            </a:pPr>
            <a:endParaRPr lang="en-GB"/>
          </a:p>
        </p:txBody>
      </p:sp>
      <p:sp>
        <p:nvSpPr>
          <p:cNvPr id="5" name="Rectangle 5"/>
          <p:cNvSpPr>
            <a:spLocks noGrp="1" noChangeArrowheads="1"/>
          </p:cNvSpPr>
          <p:nvPr>
            <p:ph type="ftr" sz="quarter" idx="11"/>
          </p:nvPr>
        </p:nvSpPr>
        <p:spPr>
          <a:ln/>
        </p:spPr>
        <p:txBody>
          <a:bodyPr/>
          <a:lstStyle>
            <a:lvl1pPr>
              <a:defRPr/>
            </a:lvl1pPr>
          </a:lstStyle>
          <a:p>
            <a:pPr>
              <a:defRPr/>
            </a:pPr>
            <a:endParaRPr lang="en-GB"/>
          </a:p>
        </p:txBody>
      </p:sp>
      <p:sp>
        <p:nvSpPr>
          <p:cNvPr id="6" name="Rectangle 6"/>
          <p:cNvSpPr>
            <a:spLocks noGrp="1" noChangeArrowheads="1"/>
          </p:cNvSpPr>
          <p:nvPr>
            <p:ph type="sldNum" sz="quarter" idx="12"/>
          </p:nvPr>
        </p:nvSpPr>
        <p:spPr>
          <a:ln/>
        </p:spPr>
        <p:txBody>
          <a:bodyPr/>
          <a:lstStyle>
            <a:lvl1pPr>
              <a:defRPr/>
            </a:lvl1pPr>
          </a:lstStyle>
          <a:p>
            <a:pPr>
              <a:defRPr/>
            </a:pPr>
            <a:fld id="{4EE1EB9E-E2F1-4BDE-BF79-39D78FBDE449}" type="slidenum">
              <a:rPr lang="en-GB" altLang="en-US"/>
              <a:pPr>
                <a:defRPr/>
              </a:pPr>
              <a:t>‹#›</a:t>
            </a:fld>
            <a:endParaRPr lang="en-GB" altLang="en-US" dirty="0"/>
          </a:p>
        </p:txBody>
      </p:sp>
    </p:spTree>
    <p:extLst>
      <p:ext uri="{BB962C8B-B14F-4D97-AF65-F5344CB8AC3E}">
        <p14:creationId xmlns:p14="http://schemas.microsoft.com/office/powerpoint/2010/main" val="1008099481"/>
      </p:ext>
    </p:extLst>
  </p:cSld>
  <p:clrMapOvr>
    <a:masterClrMapping/>
  </p:clrMapOvr>
</p:sldLayout>
</file>

<file path=ppt/slideLayouts/slideLayout3.xml><?xml version="1.0" encoding="utf-8"?>
<p:sldLayout xmlns:a="http://schemas.openxmlformats.org/drawingml/2006/main" xmlns:r="http://schemas.openxmlformats.org/officeDocument/2006/relationships" xmlns:p="http://schemas.openxmlformats.org/presentationml/2006/main" type="secHead" preserve="1">
  <p:cSld name="Section Header">
    <p:spTree>
      <p:nvGrpSpPr>
        <p:cNvPr id="1" name=""/>
        <p:cNvGrpSpPr/>
        <p:nvPr/>
      </p:nvGrpSpPr>
      <p:grpSpPr>
        <a:xfrm>
          <a:off x="0" y="0"/>
          <a:ext cx="0" cy="0"/>
          <a:chOff x="0" y="0"/>
          <a:chExt cx="0" cy="0"/>
        </a:xfrm>
      </p:grpSpPr>
      <p:sp>
        <p:nvSpPr>
          <p:cNvPr id="2" name="Title 1"/>
          <p:cNvSpPr>
            <a:spLocks noGrp="1"/>
          </p:cNvSpPr>
          <p:nvPr>
            <p:ph type="title"/>
          </p:nvPr>
        </p:nvSpPr>
        <p:spPr>
          <a:xfrm>
            <a:off x="722313" y="4406900"/>
            <a:ext cx="7772400" cy="1362075"/>
          </a:xfrm>
        </p:spPr>
        <p:txBody>
          <a:bodyPr anchor="t"/>
          <a:lstStyle>
            <a:lvl1pPr algn="l">
              <a:defRPr sz="4000" b="1" cap="all"/>
            </a:lvl1pPr>
          </a:lstStyle>
          <a:p>
            <a:r>
              <a:rPr lang="en-US" smtClean="0"/>
              <a:t>Click to edit Master title style</a:t>
            </a:r>
            <a:endParaRPr lang="en-GB"/>
          </a:p>
        </p:txBody>
      </p:sp>
      <p:sp>
        <p:nvSpPr>
          <p:cNvPr id="3" name="Text Placeholder 2"/>
          <p:cNvSpPr>
            <a:spLocks noGrp="1"/>
          </p:cNvSpPr>
          <p:nvPr>
            <p:ph type="body" idx="1"/>
          </p:nvPr>
        </p:nvSpPr>
        <p:spPr>
          <a:xfrm>
            <a:off x="722313" y="2906713"/>
            <a:ext cx="7772400" cy="1500187"/>
          </a:xfrm>
        </p:spPr>
        <p:txBody>
          <a:bodyPr anchor="b"/>
          <a:lstStyle>
            <a:lvl1pPr marL="0" indent="0">
              <a:buNone/>
              <a:defRPr sz="2000"/>
            </a:lvl1pPr>
            <a:lvl2pPr marL="457200" indent="0">
              <a:buNone/>
              <a:defRPr sz="1800"/>
            </a:lvl2pPr>
            <a:lvl3pPr marL="914400" indent="0">
              <a:buNone/>
              <a:defRPr sz="1600"/>
            </a:lvl3pPr>
            <a:lvl4pPr marL="1371600" indent="0">
              <a:buNone/>
              <a:defRPr sz="1400"/>
            </a:lvl4pPr>
            <a:lvl5pPr marL="1828800" indent="0">
              <a:buNone/>
              <a:defRPr sz="1400"/>
            </a:lvl5pPr>
            <a:lvl6pPr marL="2286000" indent="0">
              <a:buNone/>
              <a:defRPr sz="1400"/>
            </a:lvl6pPr>
            <a:lvl7pPr marL="2743200" indent="0">
              <a:buNone/>
              <a:defRPr sz="1400"/>
            </a:lvl7pPr>
            <a:lvl8pPr marL="3200400" indent="0">
              <a:buNone/>
              <a:defRPr sz="1400"/>
            </a:lvl8pPr>
            <a:lvl9pPr marL="3657600" indent="0">
              <a:buNone/>
              <a:defRPr sz="1400"/>
            </a:lvl9pPr>
          </a:lstStyle>
          <a:p>
            <a:pPr lvl="0"/>
            <a:r>
              <a:rPr lang="en-US" smtClean="0"/>
              <a:t>Click to edit Master text styles</a:t>
            </a:r>
          </a:p>
        </p:txBody>
      </p:sp>
      <p:sp>
        <p:nvSpPr>
          <p:cNvPr id="4" name="Rectangle 4"/>
          <p:cNvSpPr>
            <a:spLocks noGrp="1" noChangeArrowheads="1"/>
          </p:cNvSpPr>
          <p:nvPr>
            <p:ph type="dt" sz="half" idx="10"/>
          </p:nvPr>
        </p:nvSpPr>
        <p:spPr>
          <a:ln/>
        </p:spPr>
        <p:txBody>
          <a:bodyPr/>
          <a:lstStyle>
            <a:lvl1pPr>
              <a:defRPr/>
            </a:lvl1pPr>
          </a:lstStyle>
          <a:p>
            <a:pPr>
              <a:defRPr/>
            </a:pPr>
            <a:endParaRPr lang="en-GB"/>
          </a:p>
        </p:txBody>
      </p:sp>
      <p:sp>
        <p:nvSpPr>
          <p:cNvPr id="5" name="Rectangle 5"/>
          <p:cNvSpPr>
            <a:spLocks noGrp="1" noChangeArrowheads="1"/>
          </p:cNvSpPr>
          <p:nvPr>
            <p:ph type="ftr" sz="quarter" idx="11"/>
          </p:nvPr>
        </p:nvSpPr>
        <p:spPr>
          <a:ln/>
        </p:spPr>
        <p:txBody>
          <a:bodyPr/>
          <a:lstStyle>
            <a:lvl1pPr>
              <a:defRPr/>
            </a:lvl1pPr>
          </a:lstStyle>
          <a:p>
            <a:pPr>
              <a:defRPr/>
            </a:pPr>
            <a:endParaRPr lang="en-GB"/>
          </a:p>
        </p:txBody>
      </p:sp>
      <p:sp>
        <p:nvSpPr>
          <p:cNvPr id="6" name="Rectangle 6"/>
          <p:cNvSpPr>
            <a:spLocks noGrp="1" noChangeArrowheads="1"/>
          </p:cNvSpPr>
          <p:nvPr>
            <p:ph type="sldNum" sz="quarter" idx="12"/>
          </p:nvPr>
        </p:nvSpPr>
        <p:spPr>
          <a:ln/>
        </p:spPr>
        <p:txBody>
          <a:bodyPr/>
          <a:lstStyle>
            <a:lvl1pPr>
              <a:defRPr/>
            </a:lvl1pPr>
          </a:lstStyle>
          <a:p>
            <a:pPr>
              <a:defRPr/>
            </a:pPr>
            <a:fld id="{B15A547F-3F79-4856-B6DC-404FD687DC92}" type="slidenum">
              <a:rPr lang="en-GB" altLang="en-US"/>
              <a:pPr>
                <a:defRPr/>
              </a:pPr>
              <a:t>‹#›</a:t>
            </a:fld>
            <a:endParaRPr lang="en-GB" altLang="en-US" dirty="0"/>
          </a:p>
        </p:txBody>
      </p:sp>
    </p:spTree>
    <p:extLst>
      <p:ext uri="{BB962C8B-B14F-4D97-AF65-F5344CB8AC3E}">
        <p14:creationId xmlns:p14="http://schemas.microsoft.com/office/powerpoint/2010/main" val="642753999"/>
      </p:ext>
    </p:extLst>
  </p:cSld>
  <p:clrMapOvr>
    <a:masterClrMapping/>
  </p:clrMapOvr>
</p:sldLayout>
</file>

<file path=ppt/slideLayouts/slideLayout4.xml><?xml version="1.0" encoding="utf-8"?>
<p:sldLayout xmlns:a="http://schemas.openxmlformats.org/drawingml/2006/main" xmlns:r="http://schemas.openxmlformats.org/officeDocument/2006/relationships" xmlns:p="http://schemas.openxmlformats.org/presentationml/2006/main" type="twoObj" preserve="1">
  <p:cSld name="Two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smtClean="0"/>
              <a:t>Click to edit Master title style</a:t>
            </a:r>
            <a:endParaRPr lang="en-GB"/>
          </a:p>
        </p:txBody>
      </p:sp>
      <p:sp>
        <p:nvSpPr>
          <p:cNvPr id="3" name="Content Placeholder 2"/>
          <p:cNvSpPr>
            <a:spLocks noGrp="1"/>
          </p:cNvSpPr>
          <p:nvPr>
            <p:ph sz="half" idx="1"/>
          </p:nvPr>
        </p:nvSpPr>
        <p:spPr>
          <a:xfrm>
            <a:off x="457200" y="1600200"/>
            <a:ext cx="4038600" cy="4525963"/>
          </a:xfrm>
        </p:spPr>
        <p:txBody>
          <a:bodyPr/>
          <a:lstStyle>
            <a:lvl1pPr>
              <a:defRPr sz="2800"/>
            </a:lvl1pPr>
            <a:lvl2pPr>
              <a:defRPr sz="2400"/>
            </a:lvl2pPr>
            <a:lvl3pPr>
              <a:defRPr sz="2000"/>
            </a:lvl3pPr>
            <a:lvl4pPr>
              <a:defRPr sz="1800"/>
            </a:lvl4pPr>
            <a:lvl5pPr>
              <a:defRPr sz="1800"/>
            </a:lvl5pPr>
            <a:lvl6pPr>
              <a:defRPr sz="1800"/>
            </a:lvl6pPr>
            <a:lvl7pPr>
              <a:defRPr sz="1800"/>
            </a:lvl7pPr>
            <a:lvl8pPr>
              <a:defRPr sz="1800"/>
            </a:lvl8pPr>
            <a:lvl9pPr>
              <a:defRPr sz="1800"/>
            </a:lvl9p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GB"/>
          </a:p>
        </p:txBody>
      </p:sp>
      <p:sp>
        <p:nvSpPr>
          <p:cNvPr id="4" name="Content Placeholder 3"/>
          <p:cNvSpPr>
            <a:spLocks noGrp="1"/>
          </p:cNvSpPr>
          <p:nvPr>
            <p:ph sz="half" idx="2"/>
          </p:nvPr>
        </p:nvSpPr>
        <p:spPr>
          <a:xfrm>
            <a:off x="4648200" y="1600200"/>
            <a:ext cx="4038600" cy="4525963"/>
          </a:xfrm>
        </p:spPr>
        <p:txBody>
          <a:bodyPr/>
          <a:lstStyle>
            <a:lvl1pPr>
              <a:defRPr sz="2800"/>
            </a:lvl1pPr>
            <a:lvl2pPr>
              <a:defRPr sz="2400"/>
            </a:lvl2pPr>
            <a:lvl3pPr>
              <a:defRPr sz="2000"/>
            </a:lvl3pPr>
            <a:lvl4pPr>
              <a:defRPr sz="1800"/>
            </a:lvl4pPr>
            <a:lvl5pPr>
              <a:defRPr sz="1800"/>
            </a:lvl5pPr>
            <a:lvl6pPr>
              <a:defRPr sz="1800"/>
            </a:lvl6pPr>
            <a:lvl7pPr>
              <a:defRPr sz="1800"/>
            </a:lvl7pPr>
            <a:lvl8pPr>
              <a:defRPr sz="1800"/>
            </a:lvl8pPr>
            <a:lvl9pPr>
              <a:defRPr sz="1800"/>
            </a:lvl9p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GB"/>
          </a:p>
        </p:txBody>
      </p:sp>
      <p:sp>
        <p:nvSpPr>
          <p:cNvPr id="5" name="Rectangle 4"/>
          <p:cNvSpPr>
            <a:spLocks noGrp="1" noChangeArrowheads="1"/>
          </p:cNvSpPr>
          <p:nvPr>
            <p:ph type="dt" sz="half" idx="10"/>
          </p:nvPr>
        </p:nvSpPr>
        <p:spPr>
          <a:ln/>
        </p:spPr>
        <p:txBody>
          <a:bodyPr/>
          <a:lstStyle>
            <a:lvl1pPr>
              <a:defRPr/>
            </a:lvl1pPr>
          </a:lstStyle>
          <a:p>
            <a:pPr>
              <a:defRPr/>
            </a:pPr>
            <a:endParaRPr lang="en-GB"/>
          </a:p>
        </p:txBody>
      </p:sp>
      <p:sp>
        <p:nvSpPr>
          <p:cNvPr id="6" name="Rectangle 5"/>
          <p:cNvSpPr>
            <a:spLocks noGrp="1" noChangeArrowheads="1"/>
          </p:cNvSpPr>
          <p:nvPr>
            <p:ph type="ftr" sz="quarter" idx="11"/>
          </p:nvPr>
        </p:nvSpPr>
        <p:spPr>
          <a:ln/>
        </p:spPr>
        <p:txBody>
          <a:bodyPr/>
          <a:lstStyle>
            <a:lvl1pPr>
              <a:defRPr/>
            </a:lvl1pPr>
          </a:lstStyle>
          <a:p>
            <a:pPr>
              <a:defRPr/>
            </a:pPr>
            <a:endParaRPr lang="en-GB"/>
          </a:p>
        </p:txBody>
      </p:sp>
      <p:sp>
        <p:nvSpPr>
          <p:cNvPr id="7" name="Rectangle 6"/>
          <p:cNvSpPr>
            <a:spLocks noGrp="1" noChangeArrowheads="1"/>
          </p:cNvSpPr>
          <p:nvPr>
            <p:ph type="sldNum" sz="quarter" idx="12"/>
          </p:nvPr>
        </p:nvSpPr>
        <p:spPr>
          <a:ln/>
        </p:spPr>
        <p:txBody>
          <a:bodyPr/>
          <a:lstStyle>
            <a:lvl1pPr>
              <a:defRPr/>
            </a:lvl1pPr>
          </a:lstStyle>
          <a:p>
            <a:pPr>
              <a:defRPr/>
            </a:pPr>
            <a:fld id="{9876AD17-13A6-4F3A-8B49-9F54CAD375A3}" type="slidenum">
              <a:rPr lang="en-GB" altLang="en-US"/>
              <a:pPr>
                <a:defRPr/>
              </a:pPr>
              <a:t>‹#›</a:t>
            </a:fld>
            <a:endParaRPr lang="en-GB" altLang="en-US" dirty="0"/>
          </a:p>
        </p:txBody>
      </p:sp>
    </p:spTree>
    <p:extLst>
      <p:ext uri="{BB962C8B-B14F-4D97-AF65-F5344CB8AC3E}">
        <p14:creationId xmlns:p14="http://schemas.microsoft.com/office/powerpoint/2010/main" val="3008097257"/>
      </p:ext>
    </p:extLst>
  </p:cSld>
  <p:clrMapOvr>
    <a:masterClrMapping/>
  </p:clrMapOvr>
</p:sldLayout>
</file>

<file path=ppt/slideLayouts/slideLayout5.xml><?xml version="1.0" encoding="utf-8"?>
<p:sldLayout xmlns:a="http://schemas.openxmlformats.org/drawingml/2006/main" xmlns:r="http://schemas.openxmlformats.org/officeDocument/2006/relationships" xmlns:p="http://schemas.openxmlformats.org/presentationml/2006/main" type="twoTxTwoObj" preserve="1">
  <p:cSld name="Comparison">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lvl1pPr>
              <a:defRPr/>
            </a:lvl1pPr>
          </a:lstStyle>
          <a:p>
            <a:r>
              <a:rPr lang="en-US" smtClean="0"/>
              <a:t>Click to edit Master title style</a:t>
            </a:r>
            <a:endParaRPr lang="en-GB"/>
          </a:p>
        </p:txBody>
      </p:sp>
      <p:sp>
        <p:nvSpPr>
          <p:cNvPr id="3" name="Text Placeholder 2"/>
          <p:cNvSpPr>
            <a:spLocks noGrp="1"/>
          </p:cNvSpPr>
          <p:nvPr>
            <p:ph type="body" idx="1"/>
          </p:nvPr>
        </p:nvSpPr>
        <p:spPr>
          <a:xfrm>
            <a:off x="457200" y="1535113"/>
            <a:ext cx="4040188" cy="63976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smtClean="0"/>
              <a:t>Click to edit Master text styles</a:t>
            </a:r>
          </a:p>
        </p:txBody>
      </p:sp>
      <p:sp>
        <p:nvSpPr>
          <p:cNvPr id="4" name="Content Placeholder 3"/>
          <p:cNvSpPr>
            <a:spLocks noGrp="1"/>
          </p:cNvSpPr>
          <p:nvPr>
            <p:ph sz="half" idx="2"/>
          </p:nvPr>
        </p:nvSpPr>
        <p:spPr>
          <a:xfrm>
            <a:off x="457200" y="2174875"/>
            <a:ext cx="4040188" cy="3951288"/>
          </a:xfrm>
        </p:spPr>
        <p:txBody>
          <a:bodyPr/>
          <a:lstStyle>
            <a:lvl1pPr>
              <a:defRPr sz="2400"/>
            </a:lvl1pPr>
            <a:lvl2pPr>
              <a:defRPr sz="2000"/>
            </a:lvl2pPr>
            <a:lvl3pPr>
              <a:defRPr sz="1800"/>
            </a:lvl3pPr>
            <a:lvl4pPr>
              <a:defRPr sz="1600"/>
            </a:lvl4pPr>
            <a:lvl5pPr>
              <a:defRPr sz="1600"/>
            </a:lvl5pPr>
            <a:lvl6pPr>
              <a:defRPr sz="1600"/>
            </a:lvl6pPr>
            <a:lvl7pPr>
              <a:defRPr sz="1600"/>
            </a:lvl7pPr>
            <a:lvl8pPr>
              <a:defRPr sz="1600"/>
            </a:lvl8pPr>
            <a:lvl9pPr>
              <a:defRPr sz="1600"/>
            </a:lvl9p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GB"/>
          </a:p>
        </p:txBody>
      </p:sp>
      <p:sp>
        <p:nvSpPr>
          <p:cNvPr id="5" name="Text Placeholder 4"/>
          <p:cNvSpPr>
            <a:spLocks noGrp="1"/>
          </p:cNvSpPr>
          <p:nvPr>
            <p:ph type="body" sz="quarter" idx="3"/>
          </p:nvPr>
        </p:nvSpPr>
        <p:spPr>
          <a:xfrm>
            <a:off x="4645025" y="1535113"/>
            <a:ext cx="4041775" cy="63976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smtClean="0"/>
              <a:t>Click to edit Master text styles</a:t>
            </a:r>
          </a:p>
        </p:txBody>
      </p:sp>
      <p:sp>
        <p:nvSpPr>
          <p:cNvPr id="6" name="Content Placeholder 5"/>
          <p:cNvSpPr>
            <a:spLocks noGrp="1"/>
          </p:cNvSpPr>
          <p:nvPr>
            <p:ph sz="quarter" idx="4"/>
          </p:nvPr>
        </p:nvSpPr>
        <p:spPr>
          <a:xfrm>
            <a:off x="4645025" y="2174875"/>
            <a:ext cx="4041775" cy="3951288"/>
          </a:xfrm>
        </p:spPr>
        <p:txBody>
          <a:bodyPr/>
          <a:lstStyle>
            <a:lvl1pPr>
              <a:defRPr sz="2400"/>
            </a:lvl1pPr>
            <a:lvl2pPr>
              <a:defRPr sz="2000"/>
            </a:lvl2pPr>
            <a:lvl3pPr>
              <a:defRPr sz="1800"/>
            </a:lvl3pPr>
            <a:lvl4pPr>
              <a:defRPr sz="1600"/>
            </a:lvl4pPr>
            <a:lvl5pPr>
              <a:defRPr sz="1600"/>
            </a:lvl5pPr>
            <a:lvl6pPr>
              <a:defRPr sz="1600"/>
            </a:lvl6pPr>
            <a:lvl7pPr>
              <a:defRPr sz="1600"/>
            </a:lvl7pPr>
            <a:lvl8pPr>
              <a:defRPr sz="1600"/>
            </a:lvl8pPr>
            <a:lvl9pPr>
              <a:defRPr sz="1600"/>
            </a:lvl9p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GB"/>
          </a:p>
        </p:txBody>
      </p:sp>
      <p:sp>
        <p:nvSpPr>
          <p:cNvPr id="7" name="Rectangle 4"/>
          <p:cNvSpPr>
            <a:spLocks noGrp="1" noChangeArrowheads="1"/>
          </p:cNvSpPr>
          <p:nvPr>
            <p:ph type="dt" sz="half" idx="10"/>
          </p:nvPr>
        </p:nvSpPr>
        <p:spPr>
          <a:ln/>
        </p:spPr>
        <p:txBody>
          <a:bodyPr/>
          <a:lstStyle>
            <a:lvl1pPr>
              <a:defRPr/>
            </a:lvl1pPr>
          </a:lstStyle>
          <a:p>
            <a:pPr>
              <a:defRPr/>
            </a:pPr>
            <a:endParaRPr lang="en-GB"/>
          </a:p>
        </p:txBody>
      </p:sp>
      <p:sp>
        <p:nvSpPr>
          <p:cNvPr id="8" name="Rectangle 5"/>
          <p:cNvSpPr>
            <a:spLocks noGrp="1" noChangeArrowheads="1"/>
          </p:cNvSpPr>
          <p:nvPr>
            <p:ph type="ftr" sz="quarter" idx="11"/>
          </p:nvPr>
        </p:nvSpPr>
        <p:spPr>
          <a:ln/>
        </p:spPr>
        <p:txBody>
          <a:bodyPr/>
          <a:lstStyle>
            <a:lvl1pPr>
              <a:defRPr/>
            </a:lvl1pPr>
          </a:lstStyle>
          <a:p>
            <a:pPr>
              <a:defRPr/>
            </a:pPr>
            <a:endParaRPr lang="en-GB"/>
          </a:p>
        </p:txBody>
      </p:sp>
      <p:sp>
        <p:nvSpPr>
          <p:cNvPr id="9" name="Rectangle 6"/>
          <p:cNvSpPr>
            <a:spLocks noGrp="1" noChangeArrowheads="1"/>
          </p:cNvSpPr>
          <p:nvPr>
            <p:ph type="sldNum" sz="quarter" idx="12"/>
          </p:nvPr>
        </p:nvSpPr>
        <p:spPr>
          <a:ln/>
        </p:spPr>
        <p:txBody>
          <a:bodyPr/>
          <a:lstStyle>
            <a:lvl1pPr>
              <a:defRPr/>
            </a:lvl1pPr>
          </a:lstStyle>
          <a:p>
            <a:pPr>
              <a:defRPr/>
            </a:pPr>
            <a:fld id="{26349861-BA3F-4851-962F-C03CB1CC63EA}" type="slidenum">
              <a:rPr lang="en-GB" altLang="en-US"/>
              <a:pPr>
                <a:defRPr/>
              </a:pPr>
              <a:t>‹#›</a:t>
            </a:fld>
            <a:endParaRPr lang="en-GB" altLang="en-US" dirty="0"/>
          </a:p>
        </p:txBody>
      </p:sp>
    </p:spTree>
    <p:extLst>
      <p:ext uri="{BB962C8B-B14F-4D97-AF65-F5344CB8AC3E}">
        <p14:creationId xmlns:p14="http://schemas.microsoft.com/office/powerpoint/2010/main" val="3050612737"/>
      </p:ext>
    </p:extLst>
  </p:cSld>
  <p:clrMapOvr>
    <a:masterClrMapping/>
  </p:clrMapOvr>
</p:sldLayout>
</file>

<file path=ppt/slideLayouts/slideLayout6.xml><?xml version="1.0" encoding="utf-8"?>
<p:sldLayout xmlns:a="http://schemas.openxmlformats.org/drawingml/2006/main" xmlns:r="http://schemas.openxmlformats.org/officeDocument/2006/relationships" xmlns:p="http://schemas.openxmlformats.org/presentationml/2006/main" type="titleOnly" preserve="1">
  <p:cSld name="Title Only">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smtClean="0"/>
              <a:t>Click to edit Master title style</a:t>
            </a:r>
            <a:endParaRPr lang="en-GB"/>
          </a:p>
        </p:txBody>
      </p:sp>
      <p:sp>
        <p:nvSpPr>
          <p:cNvPr id="3" name="Rectangle 4"/>
          <p:cNvSpPr>
            <a:spLocks noGrp="1" noChangeArrowheads="1"/>
          </p:cNvSpPr>
          <p:nvPr>
            <p:ph type="dt" sz="half" idx="10"/>
          </p:nvPr>
        </p:nvSpPr>
        <p:spPr>
          <a:ln/>
        </p:spPr>
        <p:txBody>
          <a:bodyPr/>
          <a:lstStyle>
            <a:lvl1pPr>
              <a:defRPr/>
            </a:lvl1pPr>
          </a:lstStyle>
          <a:p>
            <a:pPr>
              <a:defRPr/>
            </a:pPr>
            <a:endParaRPr lang="en-GB"/>
          </a:p>
        </p:txBody>
      </p:sp>
      <p:sp>
        <p:nvSpPr>
          <p:cNvPr id="4" name="Rectangle 5"/>
          <p:cNvSpPr>
            <a:spLocks noGrp="1" noChangeArrowheads="1"/>
          </p:cNvSpPr>
          <p:nvPr>
            <p:ph type="ftr" sz="quarter" idx="11"/>
          </p:nvPr>
        </p:nvSpPr>
        <p:spPr>
          <a:ln/>
        </p:spPr>
        <p:txBody>
          <a:bodyPr/>
          <a:lstStyle>
            <a:lvl1pPr>
              <a:defRPr/>
            </a:lvl1pPr>
          </a:lstStyle>
          <a:p>
            <a:pPr>
              <a:defRPr/>
            </a:pPr>
            <a:endParaRPr lang="en-GB"/>
          </a:p>
        </p:txBody>
      </p:sp>
      <p:sp>
        <p:nvSpPr>
          <p:cNvPr id="5" name="Rectangle 6"/>
          <p:cNvSpPr>
            <a:spLocks noGrp="1" noChangeArrowheads="1"/>
          </p:cNvSpPr>
          <p:nvPr>
            <p:ph type="sldNum" sz="quarter" idx="12"/>
          </p:nvPr>
        </p:nvSpPr>
        <p:spPr>
          <a:ln/>
        </p:spPr>
        <p:txBody>
          <a:bodyPr/>
          <a:lstStyle>
            <a:lvl1pPr>
              <a:defRPr/>
            </a:lvl1pPr>
          </a:lstStyle>
          <a:p>
            <a:pPr>
              <a:defRPr/>
            </a:pPr>
            <a:fld id="{95EB0677-ED9F-48F2-92B5-8BAEDD5B031D}" type="slidenum">
              <a:rPr lang="en-GB" altLang="en-US"/>
              <a:pPr>
                <a:defRPr/>
              </a:pPr>
              <a:t>‹#›</a:t>
            </a:fld>
            <a:endParaRPr lang="en-GB" altLang="en-US" dirty="0"/>
          </a:p>
        </p:txBody>
      </p:sp>
    </p:spTree>
    <p:extLst>
      <p:ext uri="{BB962C8B-B14F-4D97-AF65-F5344CB8AC3E}">
        <p14:creationId xmlns:p14="http://schemas.microsoft.com/office/powerpoint/2010/main" val="3727121693"/>
      </p:ext>
    </p:extLst>
  </p:cSld>
  <p:clrMapOvr>
    <a:masterClrMapping/>
  </p:clrMapOvr>
</p:sldLayout>
</file>

<file path=ppt/slideLayouts/slideLayout7.xml><?xml version="1.0" encoding="utf-8"?>
<p:sldLayout xmlns:a="http://schemas.openxmlformats.org/drawingml/2006/main" xmlns:r="http://schemas.openxmlformats.org/officeDocument/2006/relationships" xmlns:p="http://schemas.openxmlformats.org/presentationml/2006/main" type="blank" preserve="1">
  <p:cSld name="Blank">
    <p:spTree>
      <p:nvGrpSpPr>
        <p:cNvPr id="1" name=""/>
        <p:cNvGrpSpPr/>
        <p:nvPr/>
      </p:nvGrpSpPr>
      <p:grpSpPr>
        <a:xfrm>
          <a:off x="0" y="0"/>
          <a:ext cx="0" cy="0"/>
          <a:chOff x="0" y="0"/>
          <a:chExt cx="0" cy="0"/>
        </a:xfrm>
      </p:grpSpPr>
      <p:sp>
        <p:nvSpPr>
          <p:cNvPr id="2" name="Rectangle 4"/>
          <p:cNvSpPr>
            <a:spLocks noGrp="1" noChangeArrowheads="1"/>
          </p:cNvSpPr>
          <p:nvPr>
            <p:ph type="dt" sz="half" idx="10"/>
          </p:nvPr>
        </p:nvSpPr>
        <p:spPr>
          <a:ln/>
        </p:spPr>
        <p:txBody>
          <a:bodyPr/>
          <a:lstStyle>
            <a:lvl1pPr>
              <a:defRPr/>
            </a:lvl1pPr>
          </a:lstStyle>
          <a:p>
            <a:pPr>
              <a:defRPr/>
            </a:pPr>
            <a:endParaRPr lang="en-GB"/>
          </a:p>
        </p:txBody>
      </p:sp>
      <p:sp>
        <p:nvSpPr>
          <p:cNvPr id="3" name="Rectangle 5"/>
          <p:cNvSpPr>
            <a:spLocks noGrp="1" noChangeArrowheads="1"/>
          </p:cNvSpPr>
          <p:nvPr>
            <p:ph type="ftr" sz="quarter" idx="11"/>
          </p:nvPr>
        </p:nvSpPr>
        <p:spPr>
          <a:ln/>
        </p:spPr>
        <p:txBody>
          <a:bodyPr/>
          <a:lstStyle>
            <a:lvl1pPr>
              <a:defRPr/>
            </a:lvl1pPr>
          </a:lstStyle>
          <a:p>
            <a:pPr>
              <a:defRPr/>
            </a:pPr>
            <a:endParaRPr lang="en-GB"/>
          </a:p>
        </p:txBody>
      </p:sp>
      <p:sp>
        <p:nvSpPr>
          <p:cNvPr id="4" name="Rectangle 6"/>
          <p:cNvSpPr>
            <a:spLocks noGrp="1" noChangeArrowheads="1"/>
          </p:cNvSpPr>
          <p:nvPr>
            <p:ph type="sldNum" sz="quarter" idx="12"/>
          </p:nvPr>
        </p:nvSpPr>
        <p:spPr>
          <a:ln/>
        </p:spPr>
        <p:txBody>
          <a:bodyPr/>
          <a:lstStyle>
            <a:lvl1pPr>
              <a:defRPr/>
            </a:lvl1pPr>
          </a:lstStyle>
          <a:p>
            <a:pPr>
              <a:defRPr/>
            </a:pPr>
            <a:fld id="{15502B70-D27E-49DC-98B9-DD47B1640343}" type="slidenum">
              <a:rPr lang="en-GB" altLang="en-US"/>
              <a:pPr>
                <a:defRPr/>
              </a:pPr>
              <a:t>‹#›</a:t>
            </a:fld>
            <a:endParaRPr lang="en-GB" altLang="en-US" dirty="0"/>
          </a:p>
        </p:txBody>
      </p:sp>
    </p:spTree>
    <p:extLst>
      <p:ext uri="{BB962C8B-B14F-4D97-AF65-F5344CB8AC3E}">
        <p14:creationId xmlns:p14="http://schemas.microsoft.com/office/powerpoint/2010/main" val="504151597"/>
      </p:ext>
    </p:extLst>
  </p:cSld>
  <p:clrMapOvr>
    <a:masterClrMapping/>
  </p:clrMapOvr>
</p:sldLayout>
</file>

<file path=ppt/slideLayouts/slideLayout8.xml><?xml version="1.0" encoding="utf-8"?>
<p:sldLayout xmlns:a="http://schemas.openxmlformats.org/drawingml/2006/main" xmlns:r="http://schemas.openxmlformats.org/officeDocument/2006/relationships" xmlns:p="http://schemas.openxmlformats.org/presentationml/2006/main" type="objTx" preserve="1">
  <p:cSld name="Content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457200" y="273050"/>
            <a:ext cx="3008313" cy="1162050"/>
          </a:xfrm>
        </p:spPr>
        <p:txBody>
          <a:bodyPr anchor="b"/>
          <a:lstStyle>
            <a:lvl1pPr algn="l">
              <a:defRPr sz="2000" b="1"/>
            </a:lvl1pPr>
          </a:lstStyle>
          <a:p>
            <a:r>
              <a:rPr lang="en-US" smtClean="0"/>
              <a:t>Click to edit Master title style</a:t>
            </a:r>
            <a:endParaRPr lang="en-GB"/>
          </a:p>
        </p:txBody>
      </p:sp>
      <p:sp>
        <p:nvSpPr>
          <p:cNvPr id="3" name="Content Placeholder 2"/>
          <p:cNvSpPr>
            <a:spLocks noGrp="1"/>
          </p:cNvSpPr>
          <p:nvPr>
            <p:ph idx="1"/>
          </p:nvPr>
        </p:nvSpPr>
        <p:spPr>
          <a:xfrm>
            <a:off x="3575050" y="273050"/>
            <a:ext cx="5111750" cy="5853113"/>
          </a:xfrm>
        </p:spPr>
        <p:txBody>
          <a:bodyPr/>
          <a:lstStyle>
            <a:lvl1pPr>
              <a:defRPr sz="3200"/>
            </a:lvl1pPr>
            <a:lvl2pPr>
              <a:defRPr sz="2800"/>
            </a:lvl2pPr>
            <a:lvl3pPr>
              <a:defRPr sz="2400"/>
            </a:lvl3pPr>
            <a:lvl4pPr>
              <a:defRPr sz="2000"/>
            </a:lvl4pPr>
            <a:lvl5pPr>
              <a:defRPr sz="2000"/>
            </a:lvl5pPr>
            <a:lvl6pPr>
              <a:defRPr sz="2000"/>
            </a:lvl6pPr>
            <a:lvl7pPr>
              <a:defRPr sz="2000"/>
            </a:lvl7pPr>
            <a:lvl8pPr>
              <a:defRPr sz="2000"/>
            </a:lvl8pPr>
            <a:lvl9pPr>
              <a:defRPr sz="2000"/>
            </a:lvl9p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GB"/>
          </a:p>
        </p:txBody>
      </p:sp>
      <p:sp>
        <p:nvSpPr>
          <p:cNvPr id="4" name="Text Placeholder 3"/>
          <p:cNvSpPr>
            <a:spLocks noGrp="1"/>
          </p:cNvSpPr>
          <p:nvPr>
            <p:ph type="body" sz="half" idx="2"/>
          </p:nvPr>
        </p:nvSpPr>
        <p:spPr>
          <a:xfrm>
            <a:off x="457200" y="1435100"/>
            <a:ext cx="3008313" cy="4691063"/>
          </a:xfrm>
        </p:spPr>
        <p:txBody>
          <a:bodyPr/>
          <a:lstStyle>
            <a:lvl1pPr marL="0" indent="0">
              <a:buNone/>
              <a:defRPr sz="14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en-US" smtClean="0"/>
              <a:t>Click to edit Master text styles</a:t>
            </a:r>
          </a:p>
        </p:txBody>
      </p:sp>
      <p:sp>
        <p:nvSpPr>
          <p:cNvPr id="5" name="Rectangle 4"/>
          <p:cNvSpPr>
            <a:spLocks noGrp="1" noChangeArrowheads="1"/>
          </p:cNvSpPr>
          <p:nvPr>
            <p:ph type="dt" sz="half" idx="10"/>
          </p:nvPr>
        </p:nvSpPr>
        <p:spPr>
          <a:ln/>
        </p:spPr>
        <p:txBody>
          <a:bodyPr/>
          <a:lstStyle>
            <a:lvl1pPr>
              <a:defRPr/>
            </a:lvl1pPr>
          </a:lstStyle>
          <a:p>
            <a:pPr>
              <a:defRPr/>
            </a:pPr>
            <a:endParaRPr lang="en-GB"/>
          </a:p>
        </p:txBody>
      </p:sp>
      <p:sp>
        <p:nvSpPr>
          <p:cNvPr id="6" name="Rectangle 5"/>
          <p:cNvSpPr>
            <a:spLocks noGrp="1" noChangeArrowheads="1"/>
          </p:cNvSpPr>
          <p:nvPr>
            <p:ph type="ftr" sz="quarter" idx="11"/>
          </p:nvPr>
        </p:nvSpPr>
        <p:spPr>
          <a:ln/>
        </p:spPr>
        <p:txBody>
          <a:bodyPr/>
          <a:lstStyle>
            <a:lvl1pPr>
              <a:defRPr/>
            </a:lvl1pPr>
          </a:lstStyle>
          <a:p>
            <a:pPr>
              <a:defRPr/>
            </a:pPr>
            <a:endParaRPr lang="en-GB"/>
          </a:p>
        </p:txBody>
      </p:sp>
      <p:sp>
        <p:nvSpPr>
          <p:cNvPr id="7" name="Rectangle 6"/>
          <p:cNvSpPr>
            <a:spLocks noGrp="1" noChangeArrowheads="1"/>
          </p:cNvSpPr>
          <p:nvPr>
            <p:ph type="sldNum" sz="quarter" idx="12"/>
          </p:nvPr>
        </p:nvSpPr>
        <p:spPr>
          <a:ln/>
        </p:spPr>
        <p:txBody>
          <a:bodyPr/>
          <a:lstStyle>
            <a:lvl1pPr>
              <a:defRPr/>
            </a:lvl1pPr>
          </a:lstStyle>
          <a:p>
            <a:pPr>
              <a:defRPr/>
            </a:pPr>
            <a:fld id="{64324016-FFF1-419F-820E-5AC6145A9994}" type="slidenum">
              <a:rPr lang="en-GB" altLang="en-US"/>
              <a:pPr>
                <a:defRPr/>
              </a:pPr>
              <a:t>‹#›</a:t>
            </a:fld>
            <a:endParaRPr lang="en-GB" altLang="en-US" dirty="0"/>
          </a:p>
        </p:txBody>
      </p:sp>
    </p:spTree>
    <p:extLst>
      <p:ext uri="{BB962C8B-B14F-4D97-AF65-F5344CB8AC3E}">
        <p14:creationId xmlns:p14="http://schemas.microsoft.com/office/powerpoint/2010/main" val="2429738401"/>
      </p:ext>
    </p:extLst>
  </p:cSld>
  <p:clrMapOvr>
    <a:masterClrMapping/>
  </p:clrMapOvr>
</p:sldLayout>
</file>

<file path=ppt/slideLayouts/slideLayout9.xml><?xml version="1.0" encoding="utf-8"?>
<p:sldLayout xmlns:a="http://schemas.openxmlformats.org/drawingml/2006/main" xmlns:r="http://schemas.openxmlformats.org/officeDocument/2006/relationships" xmlns:p="http://schemas.openxmlformats.org/presentationml/2006/main" type="picTx" preserve="1">
  <p:cSld name="Picture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1792288" y="4800600"/>
            <a:ext cx="5486400" cy="566738"/>
          </a:xfrm>
        </p:spPr>
        <p:txBody>
          <a:bodyPr anchor="b"/>
          <a:lstStyle>
            <a:lvl1pPr algn="l">
              <a:defRPr sz="2000" b="1"/>
            </a:lvl1pPr>
          </a:lstStyle>
          <a:p>
            <a:r>
              <a:rPr lang="en-US" smtClean="0"/>
              <a:t>Click to edit Master title style</a:t>
            </a:r>
            <a:endParaRPr lang="en-GB"/>
          </a:p>
        </p:txBody>
      </p:sp>
      <p:sp>
        <p:nvSpPr>
          <p:cNvPr id="3" name="Picture Placeholder 2"/>
          <p:cNvSpPr>
            <a:spLocks noGrp="1"/>
          </p:cNvSpPr>
          <p:nvPr>
            <p:ph type="pic" idx="1"/>
          </p:nvPr>
        </p:nvSpPr>
        <p:spPr>
          <a:xfrm>
            <a:off x="1792288" y="612775"/>
            <a:ext cx="5486400" cy="4114800"/>
          </a:xfrm>
        </p:spPr>
        <p:txBody>
          <a:bodyPr/>
          <a:lstStyle>
            <a:lvl1pPr marL="0" indent="0">
              <a:buNone/>
              <a:defRPr sz="3200"/>
            </a:lvl1pPr>
            <a:lvl2pPr marL="457200" indent="0">
              <a:buNone/>
              <a:defRPr sz="2800"/>
            </a:lvl2pPr>
            <a:lvl3pPr marL="914400" indent="0">
              <a:buNone/>
              <a:defRPr sz="2400"/>
            </a:lvl3pPr>
            <a:lvl4pPr marL="1371600" indent="0">
              <a:buNone/>
              <a:defRPr sz="2000"/>
            </a:lvl4pPr>
            <a:lvl5pPr marL="1828800" indent="0">
              <a:buNone/>
              <a:defRPr sz="2000"/>
            </a:lvl5pPr>
            <a:lvl6pPr marL="2286000" indent="0">
              <a:buNone/>
              <a:defRPr sz="2000"/>
            </a:lvl6pPr>
            <a:lvl7pPr marL="2743200" indent="0">
              <a:buNone/>
              <a:defRPr sz="2000"/>
            </a:lvl7pPr>
            <a:lvl8pPr marL="3200400" indent="0">
              <a:buNone/>
              <a:defRPr sz="2000"/>
            </a:lvl8pPr>
            <a:lvl9pPr marL="3657600" indent="0">
              <a:buNone/>
              <a:defRPr sz="2000"/>
            </a:lvl9pPr>
          </a:lstStyle>
          <a:p>
            <a:pPr lvl="0"/>
            <a:endParaRPr lang="en-GB" noProof="0" dirty="0" smtClean="0"/>
          </a:p>
        </p:txBody>
      </p:sp>
      <p:sp>
        <p:nvSpPr>
          <p:cNvPr id="4" name="Text Placeholder 3"/>
          <p:cNvSpPr>
            <a:spLocks noGrp="1"/>
          </p:cNvSpPr>
          <p:nvPr>
            <p:ph type="body" sz="half" idx="2"/>
          </p:nvPr>
        </p:nvSpPr>
        <p:spPr>
          <a:xfrm>
            <a:off x="1792288" y="5367338"/>
            <a:ext cx="5486400" cy="804862"/>
          </a:xfrm>
        </p:spPr>
        <p:txBody>
          <a:bodyPr/>
          <a:lstStyle>
            <a:lvl1pPr marL="0" indent="0">
              <a:buNone/>
              <a:defRPr sz="14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en-US" smtClean="0"/>
              <a:t>Click to edit Master text styles</a:t>
            </a:r>
          </a:p>
        </p:txBody>
      </p:sp>
      <p:sp>
        <p:nvSpPr>
          <p:cNvPr id="5" name="Rectangle 4"/>
          <p:cNvSpPr>
            <a:spLocks noGrp="1" noChangeArrowheads="1"/>
          </p:cNvSpPr>
          <p:nvPr>
            <p:ph type="dt" sz="half" idx="10"/>
          </p:nvPr>
        </p:nvSpPr>
        <p:spPr>
          <a:ln/>
        </p:spPr>
        <p:txBody>
          <a:bodyPr/>
          <a:lstStyle>
            <a:lvl1pPr>
              <a:defRPr/>
            </a:lvl1pPr>
          </a:lstStyle>
          <a:p>
            <a:pPr>
              <a:defRPr/>
            </a:pPr>
            <a:endParaRPr lang="en-GB"/>
          </a:p>
        </p:txBody>
      </p:sp>
      <p:sp>
        <p:nvSpPr>
          <p:cNvPr id="6" name="Rectangle 5"/>
          <p:cNvSpPr>
            <a:spLocks noGrp="1" noChangeArrowheads="1"/>
          </p:cNvSpPr>
          <p:nvPr>
            <p:ph type="ftr" sz="quarter" idx="11"/>
          </p:nvPr>
        </p:nvSpPr>
        <p:spPr>
          <a:ln/>
        </p:spPr>
        <p:txBody>
          <a:bodyPr/>
          <a:lstStyle>
            <a:lvl1pPr>
              <a:defRPr/>
            </a:lvl1pPr>
          </a:lstStyle>
          <a:p>
            <a:pPr>
              <a:defRPr/>
            </a:pPr>
            <a:endParaRPr lang="en-GB"/>
          </a:p>
        </p:txBody>
      </p:sp>
      <p:sp>
        <p:nvSpPr>
          <p:cNvPr id="7" name="Rectangle 6"/>
          <p:cNvSpPr>
            <a:spLocks noGrp="1" noChangeArrowheads="1"/>
          </p:cNvSpPr>
          <p:nvPr>
            <p:ph type="sldNum" sz="quarter" idx="12"/>
          </p:nvPr>
        </p:nvSpPr>
        <p:spPr>
          <a:ln/>
        </p:spPr>
        <p:txBody>
          <a:bodyPr/>
          <a:lstStyle>
            <a:lvl1pPr>
              <a:defRPr/>
            </a:lvl1pPr>
          </a:lstStyle>
          <a:p>
            <a:pPr>
              <a:defRPr/>
            </a:pPr>
            <a:fld id="{8A34D481-00C8-43EC-809A-D8FA0F338047}" type="slidenum">
              <a:rPr lang="en-GB" altLang="en-US"/>
              <a:pPr>
                <a:defRPr/>
              </a:pPr>
              <a:t>‹#›</a:t>
            </a:fld>
            <a:endParaRPr lang="en-GB" altLang="en-US" dirty="0"/>
          </a:p>
        </p:txBody>
      </p:sp>
    </p:spTree>
    <p:extLst>
      <p:ext uri="{BB962C8B-B14F-4D97-AF65-F5344CB8AC3E}">
        <p14:creationId xmlns:p14="http://schemas.microsoft.com/office/powerpoint/2010/main" val="1052427869"/>
      </p:ext>
    </p:extLst>
  </p:cSld>
  <p:clrMapOvr>
    <a:masterClrMapping/>
  </p:clrMapOvr>
</p:sldLayout>
</file>

<file path=ppt/slideLayouts/slideLayout10.xml><?xml version="1.0" encoding="utf-8"?>
<p:sldLayout xmlns:a="http://schemas.openxmlformats.org/drawingml/2006/main" xmlns:r="http://schemas.openxmlformats.org/officeDocument/2006/relationships" xmlns:p="http://schemas.openxmlformats.org/presentationml/2006/main" type="vertTx" preserve="1">
  <p:cSld name="Title and Vertical Tex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smtClean="0"/>
              <a:t>Click to edit Master title style</a:t>
            </a:r>
            <a:endParaRPr lang="en-GB"/>
          </a:p>
        </p:txBody>
      </p:sp>
      <p:sp>
        <p:nvSpPr>
          <p:cNvPr id="3" name="Vertical Text Placeholder 2"/>
          <p:cNvSpPr>
            <a:spLocks noGrp="1"/>
          </p:cNvSpPr>
          <p:nvPr>
            <p:ph type="body" orient="vert" idx="1"/>
          </p:nvPr>
        </p:nvSpPr>
        <p:spPr/>
        <p:txBody>
          <a:bodyPr vert="eaVert"/>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GB"/>
          </a:p>
        </p:txBody>
      </p:sp>
      <p:sp>
        <p:nvSpPr>
          <p:cNvPr id="4" name="Rectangle 4"/>
          <p:cNvSpPr>
            <a:spLocks noGrp="1" noChangeArrowheads="1"/>
          </p:cNvSpPr>
          <p:nvPr>
            <p:ph type="dt" sz="half" idx="10"/>
          </p:nvPr>
        </p:nvSpPr>
        <p:spPr>
          <a:ln/>
        </p:spPr>
        <p:txBody>
          <a:bodyPr/>
          <a:lstStyle>
            <a:lvl1pPr>
              <a:defRPr/>
            </a:lvl1pPr>
          </a:lstStyle>
          <a:p>
            <a:pPr>
              <a:defRPr/>
            </a:pPr>
            <a:endParaRPr lang="en-GB"/>
          </a:p>
        </p:txBody>
      </p:sp>
      <p:sp>
        <p:nvSpPr>
          <p:cNvPr id="5" name="Rectangle 5"/>
          <p:cNvSpPr>
            <a:spLocks noGrp="1" noChangeArrowheads="1"/>
          </p:cNvSpPr>
          <p:nvPr>
            <p:ph type="ftr" sz="quarter" idx="11"/>
          </p:nvPr>
        </p:nvSpPr>
        <p:spPr>
          <a:ln/>
        </p:spPr>
        <p:txBody>
          <a:bodyPr/>
          <a:lstStyle>
            <a:lvl1pPr>
              <a:defRPr/>
            </a:lvl1pPr>
          </a:lstStyle>
          <a:p>
            <a:pPr>
              <a:defRPr/>
            </a:pPr>
            <a:endParaRPr lang="en-GB"/>
          </a:p>
        </p:txBody>
      </p:sp>
      <p:sp>
        <p:nvSpPr>
          <p:cNvPr id="6" name="Rectangle 6"/>
          <p:cNvSpPr>
            <a:spLocks noGrp="1" noChangeArrowheads="1"/>
          </p:cNvSpPr>
          <p:nvPr>
            <p:ph type="sldNum" sz="quarter" idx="12"/>
          </p:nvPr>
        </p:nvSpPr>
        <p:spPr>
          <a:ln/>
        </p:spPr>
        <p:txBody>
          <a:bodyPr/>
          <a:lstStyle>
            <a:lvl1pPr>
              <a:defRPr/>
            </a:lvl1pPr>
          </a:lstStyle>
          <a:p>
            <a:pPr>
              <a:defRPr/>
            </a:pPr>
            <a:fld id="{56B9EA74-D7AA-4CDE-8258-65398EB621E0}" type="slidenum">
              <a:rPr lang="en-GB" altLang="en-US"/>
              <a:pPr>
                <a:defRPr/>
              </a:pPr>
              <a:t>‹#›</a:t>
            </a:fld>
            <a:endParaRPr lang="en-GB" altLang="en-US" dirty="0"/>
          </a:p>
        </p:txBody>
      </p:sp>
    </p:spTree>
    <p:extLst>
      <p:ext uri="{BB962C8B-B14F-4D97-AF65-F5344CB8AC3E}">
        <p14:creationId xmlns:p14="http://schemas.microsoft.com/office/powerpoint/2010/main" val="3074185403"/>
      </p:ext>
    </p:extLst>
  </p:cSld>
  <p:clrMapOvr>
    <a:masterClrMapping/>
  </p:clrMapOvr>
</p:sldLayout>
</file>

<file path=ppt/slideLayouts/slideLayout11.xml><?xml version="1.0" encoding="utf-8"?>
<p:sldLayout xmlns:a="http://schemas.openxmlformats.org/drawingml/2006/main" xmlns:r="http://schemas.openxmlformats.org/officeDocument/2006/relationships" xmlns:p="http://schemas.openxmlformats.org/presentationml/2006/main" type="vertTitleAndTx" preserve="1">
  <p:cSld name="Vertical Title and Text">
    <p:spTree>
      <p:nvGrpSpPr>
        <p:cNvPr id="1" name=""/>
        <p:cNvGrpSpPr/>
        <p:nvPr/>
      </p:nvGrpSpPr>
      <p:grpSpPr>
        <a:xfrm>
          <a:off x="0" y="0"/>
          <a:ext cx="0" cy="0"/>
          <a:chOff x="0" y="0"/>
          <a:chExt cx="0" cy="0"/>
        </a:xfrm>
      </p:grpSpPr>
      <p:sp>
        <p:nvSpPr>
          <p:cNvPr id="2" name="Vertical Title 1"/>
          <p:cNvSpPr>
            <a:spLocks noGrp="1"/>
          </p:cNvSpPr>
          <p:nvPr>
            <p:ph type="title" orient="vert"/>
          </p:nvPr>
        </p:nvSpPr>
        <p:spPr>
          <a:xfrm>
            <a:off x="6629400" y="274638"/>
            <a:ext cx="2057400" cy="5851525"/>
          </a:xfrm>
        </p:spPr>
        <p:txBody>
          <a:bodyPr vert="eaVert"/>
          <a:lstStyle/>
          <a:p>
            <a:r>
              <a:rPr lang="en-US" smtClean="0"/>
              <a:t>Click to edit Master title style</a:t>
            </a:r>
            <a:endParaRPr lang="en-GB"/>
          </a:p>
        </p:txBody>
      </p:sp>
      <p:sp>
        <p:nvSpPr>
          <p:cNvPr id="3" name="Vertical Text Placeholder 2"/>
          <p:cNvSpPr>
            <a:spLocks noGrp="1"/>
          </p:cNvSpPr>
          <p:nvPr>
            <p:ph type="body" orient="vert" idx="1"/>
          </p:nvPr>
        </p:nvSpPr>
        <p:spPr>
          <a:xfrm>
            <a:off x="457200" y="274638"/>
            <a:ext cx="6019800" cy="5851525"/>
          </a:xfrm>
        </p:spPr>
        <p:txBody>
          <a:bodyPr vert="eaVert"/>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GB"/>
          </a:p>
        </p:txBody>
      </p:sp>
      <p:sp>
        <p:nvSpPr>
          <p:cNvPr id="4" name="Rectangle 4"/>
          <p:cNvSpPr>
            <a:spLocks noGrp="1" noChangeArrowheads="1"/>
          </p:cNvSpPr>
          <p:nvPr>
            <p:ph type="dt" sz="half" idx="10"/>
          </p:nvPr>
        </p:nvSpPr>
        <p:spPr>
          <a:ln/>
        </p:spPr>
        <p:txBody>
          <a:bodyPr/>
          <a:lstStyle>
            <a:lvl1pPr>
              <a:defRPr/>
            </a:lvl1pPr>
          </a:lstStyle>
          <a:p>
            <a:pPr>
              <a:defRPr/>
            </a:pPr>
            <a:endParaRPr lang="en-GB"/>
          </a:p>
        </p:txBody>
      </p:sp>
      <p:sp>
        <p:nvSpPr>
          <p:cNvPr id="5" name="Rectangle 5"/>
          <p:cNvSpPr>
            <a:spLocks noGrp="1" noChangeArrowheads="1"/>
          </p:cNvSpPr>
          <p:nvPr>
            <p:ph type="ftr" sz="quarter" idx="11"/>
          </p:nvPr>
        </p:nvSpPr>
        <p:spPr>
          <a:ln/>
        </p:spPr>
        <p:txBody>
          <a:bodyPr/>
          <a:lstStyle>
            <a:lvl1pPr>
              <a:defRPr/>
            </a:lvl1pPr>
          </a:lstStyle>
          <a:p>
            <a:pPr>
              <a:defRPr/>
            </a:pPr>
            <a:endParaRPr lang="en-GB"/>
          </a:p>
        </p:txBody>
      </p:sp>
      <p:sp>
        <p:nvSpPr>
          <p:cNvPr id="6" name="Rectangle 6"/>
          <p:cNvSpPr>
            <a:spLocks noGrp="1" noChangeArrowheads="1"/>
          </p:cNvSpPr>
          <p:nvPr>
            <p:ph type="sldNum" sz="quarter" idx="12"/>
          </p:nvPr>
        </p:nvSpPr>
        <p:spPr>
          <a:ln/>
        </p:spPr>
        <p:txBody>
          <a:bodyPr/>
          <a:lstStyle>
            <a:lvl1pPr>
              <a:defRPr/>
            </a:lvl1pPr>
          </a:lstStyle>
          <a:p>
            <a:pPr>
              <a:defRPr/>
            </a:pPr>
            <a:fld id="{4BD4E93E-5213-4362-9A75-ABA2DF35A24C}" type="slidenum">
              <a:rPr lang="en-GB" altLang="en-US"/>
              <a:pPr>
                <a:defRPr/>
              </a:pPr>
              <a:t>‹#›</a:t>
            </a:fld>
            <a:endParaRPr lang="en-GB" altLang="en-US" dirty="0"/>
          </a:p>
        </p:txBody>
      </p:sp>
    </p:spTree>
    <p:extLst>
      <p:ext uri="{BB962C8B-B14F-4D97-AF65-F5344CB8AC3E}">
        <p14:creationId xmlns:p14="http://schemas.microsoft.com/office/powerpoint/2010/main" val="2710767043"/>
      </p:ext>
    </p:extLst>
  </p:cSld>
  <p:clrMapOvr>
    <a:masterClrMapping/>
  </p:clrMapOvr>
</p:sldLayout>
</file>

<file path=ppt/slideMasters/_rels/slideMaster1.xml.rels><?xml version="1.0" encoding="UTF-8" standalone="yes"?>
<Relationships xmlns="http://schemas.openxmlformats.org/package/2006/relationships"><Relationship Id="rId8" Type="http://schemas.openxmlformats.org/officeDocument/2006/relationships/slideLayout" Target="../slideLayouts/slideLayout8.xml"/><Relationship Id="rId3" Type="http://schemas.openxmlformats.org/officeDocument/2006/relationships/slideLayout" Target="../slideLayouts/slideLayout3.xml"/><Relationship Id="rId7" Type="http://schemas.openxmlformats.org/officeDocument/2006/relationships/slideLayout" Target="../slideLayouts/slideLayout7.xml"/><Relationship Id="rId12" Type="http://schemas.openxmlformats.org/officeDocument/2006/relationships/theme" Target="../theme/theme1.xml"/><Relationship Id="rId2" Type="http://schemas.openxmlformats.org/officeDocument/2006/relationships/slideLayout" Target="../slideLayouts/slideLayout2.xml"/><Relationship Id="rId1" Type="http://schemas.openxmlformats.org/officeDocument/2006/relationships/slideLayout" Target="../slideLayouts/slideLayout1.xml"/><Relationship Id="rId6" Type="http://schemas.openxmlformats.org/officeDocument/2006/relationships/slideLayout" Target="../slideLayouts/slideLayout6.xml"/><Relationship Id="rId11" Type="http://schemas.openxmlformats.org/officeDocument/2006/relationships/slideLayout" Target="../slideLayouts/slideLayout11.xml"/><Relationship Id="rId5" Type="http://schemas.openxmlformats.org/officeDocument/2006/relationships/slideLayout" Target="../slideLayouts/slideLayout5.xml"/><Relationship Id="rId10" Type="http://schemas.openxmlformats.org/officeDocument/2006/relationships/slideLayout" Target="../slideLayouts/slideLayout10.xml"/><Relationship Id="rId4" Type="http://schemas.openxmlformats.org/officeDocument/2006/relationships/slideLayout" Target="../slideLayouts/slideLayout4.xml"/><Relationship Id="rId9" Type="http://schemas.openxmlformats.org/officeDocument/2006/relationships/slideLayout" Target="../slideLayouts/slideLayout9.xml"/></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p:cNvGrpSpPr/>
        <p:nvPr/>
      </p:nvGrpSpPr>
      <p:grpSpPr>
        <a:xfrm>
          <a:off x="0" y="0"/>
          <a:ext cx="0" cy="0"/>
          <a:chOff x="0" y="0"/>
          <a:chExt cx="0" cy="0"/>
        </a:xfrm>
      </p:grpSpPr>
      <p:sp>
        <p:nvSpPr>
          <p:cNvPr id="1026" name="Rectangle 2"/>
          <p:cNvSpPr>
            <a:spLocks noGrp="1" noChangeArrowheads="1"/>
          </p:cNvSpPr>
          <p:nvPr>
            <p:ph type="title"/>
          </p:nvPr>
        </p:nvSpPr>
        <p:spPr bwMode="auto">
          <a:xfrm>
            <a:off x="457200" y="274638"/>
            <a:ext cx="8229600" cy="114300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vert="horz" wrap="square" lIns="91440" tIns="45720" rIns="91440" bIns="45720" numCol="1" anchor="ctr" anchorCtr="0" compatLnSpc="1">
            <a:prstTxWarp prst="textNoShape">
              <a:avLst/>
            </a:prstTxWarp>
          </a:bodyPr>
          <a:lstStyle/>
          <a:p>
            <a:pPr lvl="0"/>
            <a:r>
              <a:rPr lang="en-GB" altLang="en-US" smtClean="0"/>
              <a:t>Click to edit Master title style</a:t>
            </a:r>
          </a:p>
        </p:txBody>
      </p:sp>
      <p:sp>
        <p:nvSpPr>
          <p:cNvPr id="1027" name="Rectangle 3"/>
          <p:cNvSpPr>
            <a:spLocks noGrp="1" noChangeArrowheads="1"/>
          </p:cNvSpPr>
          <p:nvPr>
            <p:ph type="body" idx="1"/>
          </p:nvPr>
        </p:nvSpPr>
        <p:spPr bwMode="auto">
          <a:xfrm>
            <a:off x="457200" y="1600200"/>
            <a:ext cx="8229600" cy="4525963"/>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vert="horz" wrap="square" lIns="91440" tIns="45720" rIns="91440" bIns="45720" numCol="1" anchor="t" anchorCtr="0" compatLnSpc="1">
            <a:prstTxWarp prst="textNoShape">
              <a:avLst/>
            </a:prstTxWarp>
          </a:bodyPr>
          <a:lstStyle/>
          <a:p>
            <a:pPr lvl="0"/>
            <a:r>
              <a:rPr lang="en-GB" altLang="en-US" smtClean="0"/>
              <a:t>Click to edit Master text styles</a:t>
            </a:r>
          </a:p>
          <a:p>
            <a:pPr lvl="1"/>
            <a:r>
              <a:rPr lang="en-GB" altLang="en-US" smtClean="0"/>
              <a:t>Second level</a:t>
            </a:r>
          </a:p>
          <a:p>
            <a:pPr lvl="2"/>
            <a:r>
              <a:rPr lang="en-GB" altLang="en-US" smtClean="0"/>
              <a:t>Third level</a:t>
            </a:r>
          </a:p>
          <a:p>
            <a:pPr lvl="3"/>
            <a:r>
              <a:rPr lang="en-GB" altLang="en-US" smtClean="0"/>
              <a:t>Fourth level</a:t>
            </a:r>
          </a:p>
          <a:p>
            <a:pPr lvl="4"/>
            <a:r>
              <a:rPr lang="en-GB" altLang="en-US" smtClean="0"/>
              <a:t>Fifth level</a:t>
            </a:r>
          </a:p>
        </p:txBody>
      </p:sp>
      <p:sp>
        <p:nvSpPr>
          <p:cNvPr id="1028" name="Rectangle 4"/>
          <p:cNvSpPr>
            <a:spLocks noGrp="1" noChangeArrowheads="1"/>
          </p:cNvSpPr>
          <p:nvPr>
            <p:ph type="dt" sz="half" idx="2"/>
          </p:nvPr>
        </p:nvSpPr>
        <p:spPr bwMode="auto">
          <a:xfrm>
            <a:off x="457200" y="6245225"/>
            <a:ext cx="2133600" cy="476250"/>
          </a:xfrm>
          <a:prstGeom prst="rect">
            <a:avLst/>
          </a:prstGeom>
          <a:noFill/>
          <a:ln w="9525">
            <a:noFill/>
            <a:miter lim="800000"/>
            <a:headEnd/>
            <a:tailEnd/>
          </a:ln>
          <a:effectLst/>
        </p:spPr>
        <p:txBody>
          <a:bodyPr vert="horz" wrap="square" lIns="91440" tIns="45720" rIns="91440" bIns="45720" numCol="1" anchor="t" anchorCtr="0" compatLnSpc="1">
            <a:prstTxWarp prst="textNoShape">
              <a:avLst/>
            </a:prstTxWarp>
          </a:bodyPr>
          <a:lstStyle>
            <a:lvl1pPr eaLnBrk="1" hangingPunct="1">
              <a:defRPr sz="1400">
                <a:latin typeface="Arial" charset="0"/>
              </a:defRPr>
            </a:lvl1pPr>
          </a:lstStyle>
          <a:p>
            <a:pPr>
              <a:defRPr/>
            </a:pPr>
            <a:endParaRPr lang="en-GB"/>
          </a:p>
        </p:txBody>
      </p:sp>
      <p:sp>
        <p:nvSpPr>
          <p:cNvPr id="1029" name="Rectangle 5"/>
          <p:cNvSpPr>
            <a:spLocks noGrp="1" noChangeArrowheads="1"/>
          </p:cNvSpPr>
          <p:nvPr>
            <p:ph type="ftr" sz="quarter" idx="3"/>
          </p:nvPr>
        </p:nvSpPr>
        <p:spPr bwMode="auto">
          <a:xfrm>
            <a:off x="3124200" y="6245225"/>
            <a:ext cx="2895600" cy="476250"/>
          </a:xfrm>
          <a:prstGeom prst="rect">
            <a:avLst/>
          </a:prstGeom>
          <a:noFill/>
          <a:ln w="9525">
            <a:noFill/>
            <a:miter lim="800000"/>
            <a:headEnd/>
            <a:tailEnd/>
          </a:ln>
          <a:effectLst/>
        </p:spPr>
        <p:txBody>
          <a:bodyPr vert="horz" wrap="square" lIns="91440" tIns="45720" rIns="91440" bIns="45720" numCol="1" anchor="t" anchorCtr="0" compatLnSpc="1">
            <a:prstTxWarp prst="textNoShape">
              <a:avLst/>
            </a:prstTxWarp>
          </a:bodyPr>
          <a:lstStyle>
            <a:lvl1pPr algn="ctr" eaLnBrk="1" hangingPunct="1">
              <a:defRPr sz="1400">
                <a:latin typeface="Arial" charset="0"/>
              </a:defRPr>
            </a:lvl1pPr>
          </a:lstStyle>
          <a:p>
            <a:pPr>
              <a:defRPr/>
            </a:pPr>
            <a:endParaRPr lang="en-GB"/>
          </a:p>
        </p:txBody>
      </p:sp>
      <p:sp>
        <p:nvSpPr>
          <p:cNvPr id="1030" name="Rectangle 6"/>
          <p:cNvSpPr>
            <a:spLocks noGrp="1" noChangeArrowheads="1"/>
          </p:cNvSpPr>
          <p:nvPr>
            <p:ph type="sldNum" sz="quarter" idx="4"/>
          </p:nvPr>
        </p:nvSpPr>
        <p:spPr bwMode="auto">
          <a:xfrm>
            <a:off x="6553200" y="6245225"/>
            <a:ext cx="2133600" cy="476250"/>
          </a:xfrm>
          <a:prstGeom prst="rect">
            <a:avLst/>
          </a:prstGeom>
          <a:noFill/>
          <a:ln w="9525">
            <a:noFill/>
            <a:miter lim="800000"/>
            <a:headEnd/>
            <a:tailEnd/>
          </a:ln>
          <a:effectLst/>
        </p:spPr>
        <p:txBody>
          <a:bodyPr vert="horz" wrap="square" lIns="91440" tIns="45720" rIns="91440" bIns="45720" numCol="1" anchor="t" anchorCtr="0" compatLnSpc="1">
            <a:prstTxWarp prst="textNoShape">
              <a:avLst/>
            </a:prstTxWarp>
          </a:bodyPr>
          <a:lstStyle>
            <a:lvl1pPr algn="r" eaLnBrk="1" hangingPunct="1">
              <a:defRPr sz="1400"/>
            </a:lvl1pPr>
          </a:lstStyle>
          <a:p>
            <a:pPr>
              <a:defRPr/>
            </a:pPr>
            <a:fld id="{0A6B1647-CBA9-4509-A562-5E06A52A7D31}" type="slidenum">
              <a:rPr lang="en-GB" altLang="en-US"/>
              <a:pPr>
                <a:defRPr/>
              </a:pPr>
              <a:t>‹#›</a:t>
            </a:fld>
            <a:endParaRPr lang="en-GB" altLang="en-US" dirty="0"/>
          </a:p>
        </p:txBody>
      </p:sp>
    </p:spTree>
  </p:cSld>
  <p:clrMap bg1="lt1" tx1="dk1" bg2="lt2" tx2="dk2" accent1="accent1" accent2="accent2" accent3="accent3" accent4="accent4" accent5="accent5" accent6="accent6" hlink="hlink" folHlink="folHlink"/>
  <p:sldLayoutIdLst>
    <p:sldLayoutId id="2147483649" r:id="rId1"/>
    <p:sldLayoutId id="2147483650" r:id="rId2"/>
    <p:sldLayoutId id="2147483651" r:id="rId3"/>
    <p:sldLayoutId id="2147483652" r:id="rId4"/>
    <p:sldLayoutId id="2147483653" r:id="rId5"/>
    <p:sldLayoutId id="2147483654" r:id="rId6"/>
    <p:sldLayoutId id="2147483655" r:id="rId7"/>
    <p:sldLayoutId id="2147483656" r:id="rId8"/>
    <p:sldLayoutId id="2147483657" r:id="rId9"/>
    <p:sldLayoutId id="2147483658" r:id="rId10"/>
    <p:sldLayoutId id="2147483659" r:id="rId11"/>
  </p:sldLayoutIdLst>
  <p:txStyles>
    <p:titleStyle>
      <a:lvl1pPr algn="ctr" rtl="0" eaLnBrk="0" fontAlgn="base" hangingPunct="0">
        <a:spcBef>
          <a:spcPct val="0"/>
        </a:spcBef>
        <a:spcAft>
          <a:spcPct val="0"/>
        </a:spcAft>
        <a:defRPr sz="4400">
          <a:solidFill>
            <a:schemeClr val="tx2"/>
          </a:solidFill>
          <a:latin typeface="+mj-lt"/>
          <a:ea typeface="+mj-ea"/>
          <a:cs typeface="+mj-cs"/>
        </a:defRPr>
      </a:lvl1pPr>
      <a:lvl2pPr algn="ctr" rtl="0" eaLnBrk="0" fontAlgn="base" hangingPunct="0">
        <a:spcBef>
          <a:spcPct val="0"/>
        </a:spcBef>
        <a:spcAft>
          <a:spcPct val="0"/>
        </a:spcAft>
        <a:defRPr sz="4400">
          <a:solidFill>
            <a:schemeClr val="tx2"/>
          </a:solidFill>
          <a:latin typeface="Arial" charset="0"/>
        </a:defRPr>
      </a:lvl2pPr>
      <a:lvl3pPr algn="ctr" rtl="0" eaLnBrk="0" fontAlgn="base" hangingPunct="0">
        <a:spcBef>
          <a:spcPct val="0"/>
        </a:spcBef>
        <a:spcAft>
          <a:spcPct val="0"/>
        </a:spcAft>
        <a:defRPr sz="4400">
          <a:solidFill>
            <a:schemeClr val="tx2"/>
          </a:solidFill>
          <a:latin typeface="Arial" charset="0"/>
        </a:defRPr>
      </a:lvl3pPr>
      <a:lvl4pPr algn="ctr" rtl="0" eaLnBrk="0" fontAlgn="base" hangingPunct="0">
        <a:spcBef>
          <a:spcPct val="0"/>
        </a:spcBef>
        <a:spcAft>
          <a:spcPct val="0"/>
        </a:spcAft>
        <a:defRPr sz="4400">
          <a:solidFill>
            <a:schemeClr val="tx2"/>
          </a:solidFill>
          <a:latin typeface="Arial" charset="0"/>
        </a:defRPr>
      </a:lvl4pPr>
      <a:lvl5pPr algn="ctr" rtl="0" eaLnBrk="0" fontAlgn="base" hangingPunct="0">
        <a:spcBef>
          <a:spcPct val="0"/>
        </a:spcBef>
        <a:spcAft>
          <a:spcPct val="0"/>
        </a:spcAft>
        <a:defRPr sz="4400">
          <a:solidFill>
            <a:schemeClr val="tx2"/>
          </a:solidFill>
          <a:latin typeface="Arial" charset="0"/>
        </a:defRPr>
      </a:lvl5pPr>
      <a:lvl6pPr marL="457200" algn="ctr" rtl="0" fontAlgn="base">
        <a:spcBef>
          <a:spcPct val="0"/>
        </a:spcBef>
        <a:spcAft>
          <a:spcPct val="0"/>
        </a:spcAft>
        <a:defRPr sz="4400">
          <a:solidFill>
            <a:schemeClr val="tx2"/>
          </a:solidFill>
          <a:latin typeface="Arial" charset="0"/>
        </a:defRPr>
      </a:lvl6pPr>
      <a:lvl7pPr marL="914400" algn="ctr" rtl="0" fontAlgn="base">
        <a:spcBef>
          <a:spcPct val="0"/>
        </a:spcBef>
        <a:spcAft>
          <a:spcPct val="0"/>
        </a:spcAft>
        <a:defRPr sz="4400">
          <a:solidFill>
            <a:schemeClr val="tx2"/>
          </a:solidFill>
          <a:latin typeface="Arial" charset="0"/>
        </a:defRPr>
      </a:lvl7pPr>
      <a:lvl8pPr marL="1371600" algn="ctr" rtl="0" fontAlgn="base">
        <a:spcBef>
          <a:spcPct val="0"/>
        </a:spcBef>
        <a:spcAft>
          <a:spcPct val="0"/>
        </a:spcAft>
        <a:defRPr sz="4400">
          <a:solidFill>
            <a:schemeClr val="tx2"/>
          </a:solidFill>
          <a:latin typeface="Arial" charset="0"/>
        </a:defRPr>
      </a:lvl8pPr>
      <a:lvl9pPr marL="1828800" algn="ctr" rtl="0" fontAlgn="base">
        <a:spcBef>
          <a:spcPct val="0"/>
        </a:spcBef>
        <a:spcAft>
          <a:spcPct val="0"/>
        </a:spcAft>
        <a:defRPr sz="4400">
          <a:solidFill>
            <a:schemeClr val="tx2"/>
          </a:solidFill>
          <a:latin typeface="Arial" charset="0"/>
        </a:defRPr>
      </a:lvl9pPr>
    </p:titleStyle>
    <p:bodyStyle>
      <a:lvl1pPr marL="342900" indent="-342900" algn="l" rtl="0" eaLnBrk="0" fontAlgn="base" hangingPunct="0">
        <a:spcBef>
          <a:spcPct val="20000"/>
        </a:spcBef>
        <a:spcAft>
          <a:spcPct val="0"/>
        </a:spcAft>
        <a:buChar char="•"/>
        <a:defRPr sz="3200">
          <a:solidFill>
            <a:schemeClr val="tx1"/>
          </a:solidFill>
          <a:latin typeface="+mn-lt"/>
          <a:ea typeface="+mn-ea"/>
          <a:cs typeface="+mn-cs"/>
        </a:defRPr>
      </a:lvl1pPr>
      <a:lvl2pPr marL="742950" indent="-285750" algn="l" rtl="0" eaLnBrk="0" fontAlgn="base" hangingPunct="0">
        <a:spcBef>
          <a:spcPct val="20000"/>
        </a:spcBef>
        <a:spcAft>
          <a:spcPct val="0"/>
        </a:spcAft>
        <a:buChar char="–"/>
        <a:defRPr sz="2800">
          <a:solidFill>
            <a:schemeClr val="tx1"/>
          </a:solidFill>
          <a:latin typeface="+mn-lt"/>
        </a:defRPr>
      </a:lvl2pPr>
      <a:lvl3pPr marL="1143000" indent="-228600" algn="l" rtl="0" eaLnBrk="0" fontAlgn="base" hangingPunct="0">
        <a:spcBef>
          <a:spcPct val="20000"/>
        </a:spcBef>
        <a:spcAft>
          <a:spcPct val="0"/>
        </a:spcAft>
        <a:buChar char="•"/>
        <a:defRPr sz="2400">
          <a:solidFill>
            <a:schemeClr val="tx1"/>
          </a:solidFill>
          <a:latin typeface="+mn-lt"/>
        </a:defRPr>
      </a:lvl3pPr>
      <a:lvl4pPr marL="1600200" indent="-228600" algn="l" rtl="0" eaLnBrk="0" fontAlgn="base" hangingPunct="0">
        <a:spcBef>
          <a:spcPct val="20000"/>
        </a:spcBef>
        <a:spcAft>
          <a:spcPct val="0"/>
        </a:spcAft>
        <a:buChar char="–"/>
        <a:defRPr sz="2000">
          <a:solidFill>
            <a:schemeClr val="tx1"/>
          </a:solidFill>
          <a:latin typeface="+mn-lt"/>
        </a:defRPr>
      </a:lvl4pPr>
      <a:lvl5pPr marL="2057400" indent="-228600" algn="l" rtl="0" eaLnBrk="0" fontAlgn="base" hangingPunct="0">
        <a:spcBef>
          <a:spcPct val="20000"/>
        </a:spcBef>
        <a:spcAft>
          <a:spcPct val="0"/>
        </a:spcAft>
        <a:buChar char="»"/>
        <a:defRPr sz="2000">
          <a:solidFill>
            <a:schemeClr val="tx1"/>
          </a:solidFill>
          <a:latin typeface="+mn-lt"/>
        </a:defRPr>
      </a:lvl5pPr>
      <a:lvl6pPr marL="2514600" indent="-228600" algn="l" rtl="0" fontAlgn="base">
        <a:spcBef>
          <a:spcPct val="20000"/>
        </a:spcBef>
        <a:spcAft>
          <a:spcPct val="0"/>
        </a:spcAft>
        <a:buChar char="»"/>
        <a:defRPr sz="2000">
          <a:solidFill>
            <a:schemeClr val="tx1"/>
          </a:solidFill>
          <a:latin typeface="+mn-lt"/>
        </a:defRPr>
      </a:lvl6pPr>
      <a:lvl7pPr marL="2971800" indent="-228600" algn="l" rtl="0" fontAlgn="base">
        <a:spcBef>
          <a:spcPct val="20000"/>
        </a:spcBef>
        <a:spcAft>
          <a:spcPct val="0"/>
        </a:spcAft>
        <a:buChar char="»"/>
        <a:defRPr sz="2000">
          <a:solidFill>
            <a:schemeClr val="tx1"/>
          </a:solidFill>
          <a:latin typeface="+mn-lt"/>
        </a:defRPr>
      </a:lvl7pPr>
      <a:lvl8pPr marL="3429000" indent="-228600" algn="l" rtl="0" fontAlgn="base">
        <a:spcBef>
          <a:spcPct val="20000"/>
        </a:spcBef>
        <a:spcAft>
          <a:spcPct val="0"/>
        </a:spcAft>
        <a:buChar char="»"/>
        <a:defRPr sz="2000">
          <a:solidFill>
            <a:schemeClr val="tx1"/>
          </a:solidFill>
          <a:latin typeface="+mn-lt"/>
        </a:defRPr>
      </a:lvl8pPr>
      <a:lvl9pPr marL="3886200" indent="-228600" algn="l" rtl="0" fontAlgn="base">
        <a:spcBef>
          <a:spcPct val="20000"/>
        </a:spcBef>
        <a:spcAft>
          <a:spcPct val="0"/>
        </a:spcAft>
        <a:buChar char="»"/>
        <a:defRPr sz="2000">
          <a:solidFill>
            <a:schemeClr val="tx1"/>
          </a:solidFill>
          <a:latin typeface="+mn-lt"/>
        </a:defRPr>
      </a:lvl9pPr>
    </p:bodyStyle>
    <p:other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s/_rels/slide1.xml.rels><?xml version="1.0" encoding="UTF-8" standalone="yes"?>
<Relationships xmlns="http://schemas.openxmlformats.org/package/2006/relationships"><Relationship Id="rId1" Type="http://schemas.openxmlformats.org/officeDocument/2006/relationships/slideLayout" Target="../slideLayouts/slideLayout1.xml"/></Relationships>
</file>

<file path=ppt/slides/_rels/slide2.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3.xml.rels><?xml version="1.0" encoding="UTF-8" standalone="yes"?>
<Relationships xmlns="http://schemas.openxmlformats.org/package/2006/relationships"><Relationship Id="rId2" Type="http://schemas.openxmlformats.org/officeDocument/2006/relationships/image" Target="../media/image1.jpeg"/><Relationship Id="rId1" Type="http://schemas.openxmlformats.org/officeDocument/2006/relationships/slideLayout" Target="../slideLayouts/slideLayout2.xml"/></Relationships>
</file>

<file path=ppt/slides/_rels/slide4.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5.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6.xml.rels><?xml version="1.0" encoding="UTF-8" standalone="yes"?>
<Relationships xmlns="http://schemas.openxmlformats.org/package/2006/relationships"><Relationship Id="rId2" Type="http://schemas.openxmlformats.org/officeDocument/2006/relationships/image" Target="../media/image2.jpeg"/><Relationship Id="rId1" Type="http://schemas.openxmlformats.org/officeDocument/2006/relationships/slideLayout" Target="../slideLayouts/slideLayout2.xml"/></Relationships>
</file>

<file path=ppt/slides/_rels/slide7.xml.rels><?xml version="1.0" encoding="UTF-8" standalone="yes"?>
<Relationships xmlns="http://schemas.openxmlformats.org/package/2006/relationships"><Relationship Id="rId1" Type="http://schemas.openxmlformats.org/officeDocument/2006/relationships/slideLayout" Target="../slideLayouts/slideLayout1.xml"/></Relationships>
</file>

<file path=ppt/slides/_rels/slide8.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9.xml.rels><?xml version="1.0" encoding="UTF-8" standalone="yes"?>
<Relationships xmlns="http://schemas.openxmlformats.org/package/2006/relationships"><Relationship Id="rId2" Type="http://schemas.openxmlformats.org/officeDocument/2006/relationships/image" Target="../media/image3.png"/><Relationship Id="rId1" Type="http://schemas.openxmlformats.org/officeDocument/2006/relationships/slideLayout" Target="../slideLayouts/slideLayout2.xml"/></Relationships>
</file>

<file path=ppt/slides/_rels/slide10.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1.xml.rels><?xml version="1.0" encoding="UTF-8" standalone="yes"?>
<Relationships xmlns="http://schemas.openxmlformats.org/package/2006/relationships"><Relationship Id="rId2" Type="http://schemas.openxmlformats.org/officeDocument/2006/relationships/image" Target="../media/image4.png"/><Relationship Id="rId1" Type="http://schemas.openxmlformats.org/officeDocument/2006/relationships/slideLayout" Target="../slideLayouts/slideLayout2.xml"/></Relationships>
</file>

<file path=ppt/slides/_rels/slide12.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3.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4.xml.rels><?xml version="1.0" encoding="UTF-8" standalone="yes"?>
<Relationships xmlns="http://schemas.openxmlformats.org/package/2006/relationships"><Relationship Id="rId2" Type="http://schemas.openxmlformats.org/officeDocument/2006/relationships/image" Target="../media/image5.png"/><Relationship Id="rId1" Type="http://schemas.openxmlformats.org/officeDocument/2006/relationships/slideLayout" Target="../slideLayouts/slideLayout2.xml"/></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074" name="Rectangle 2"/>
          <p:cNvSpPr>
            <a:spLocks noGrp="1" noChangeArrowheads="1"/>
          </p:cNvSpPr>
          <p:nvPr>
            <p:ph type="ctrTitle"/>
          </p:nvPr>
        </p:nvSpPr>
        <p:spPr/>
        <p:txBody>
          <a:bodyPr/>
          <a:lstStyle/>
          <a:p>
            <a:pPr eaLnBrk="1" hangingPunct="1"/>
            <a:r>
              <a:rPr lang="en-GB" altLang="en-US" smtClean="0"/>
              <a:t>Egoism</a:t>
            </a:r>
          </a:p>
        </p:txBody>
      </p:sp>
      <p:sp>
        <p:nvSpPr>
          <p:cNvPr id="3075" name="Rectangle 3"/>
          <p:cNvSpPr>
            <a:spLocks noGrp="1" noChangeArrowheads="1"/>
          </p:cNvSpPr>
          <p:nvPr>
            <p:ph type="subTitle" idx="1"/>
          </p:nvPr>
        </p:nvSpPr>
        <p:spPr/>
        <p:txBody>
          <a:bodyPr/>
          <a:lstStyle/>
          <a:p>
            <a:pPr eaLnBrk="1" hangingPunct="1"/>
            <a:endParaRPr lang="en-US" altLang="en-US" smtClean="0"/>
          </a:p>
        </p:txBody>
      </p:sp>
    </p:spTree>
  </p:cSld>
  <p:clrMapOvr>
    <a:masterClrMapping/>
  </p:clrMapOvr>
  <p:timing>
    <p:tnLst>
      <p:par>
        <p:cTn id="1" dur="indefinite" restart="never" nodeType="tmRoot"/>
      </p:par>
    </p:tnLst>
  </p:timing>
</p:sld>
</file>

<file path=ppt/slides/slide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098" name="Rectangle 2"/>
          <p:cNvSpPr>
            <a:spLocks noGrp="1" noChangeArrowheads="1"/>
          </p:cNvSpPr>
          <p:nvPr>
            <p:ph type="title"/>
          </p:nvPr>
        </p:nvSpPr>
        <p:spPr/>
        <p:txBody>
          <a:bodyPr/>
          <a:lstStyle/>
          <a:p>
            <a:pPr eaLnBrk="1" hangingPunct="1"/>
            <a:r>
              <a:rPr lang="en-GB" altLang="en-US" sz="4000" smtClean="0"/>
              <a:t>Psychological Egoism</a:t>
            </a:r>
            <a:br>
              <a:rPr lang="en-GB" altLang="en-US" sz="4000" smtClean="0"/>
            </a:br>
            <a:r>
              <a:rPr lang="en-GB" altLang="en-US" sz="3600" smtClean="0"/>
              <a:t>(Descriptive Egoism)</a:t>
            </a:r>
            <a:r>
              <a:rPr lang="en-GB" altLang="en-US" sz="4000" smtClean="0"/>
              <a:t> </a:t>
            </a:r>
          </a:p>
        </p:txBody>
      </p:sp>
      <p:sp>
        <p:nvSpPr>
          <p:cNvPr id="4099" name="Rectangle 3"/>
          <p:cNvSpPr>
            <a:spLocks noGrp="1" noChangeArrowheads="1"/>
          </p:cNvSpPr>
          <p:nvPr>
            <p:ph type="body" idx="1"/>
          </p:nvPr>
        </p:nvSpPr>
        <p:spPr>
          <a:xfrm>
            <a:off x="457200" y="2420938"/>
            <a:ext cx="8229600" cy="3705225"/>
          </a:xfrm>
        </p:spPr>
        <p:txBody>
          <a:bodyPr/>
          <a:lstStyle/>
          <a:p>
            <a:pPr eaLnBrk="1" hangingPunct="1"/>
            <a:r>
              <a:rPr lang="en-GB" altLang="en-US" smtClean="0"/>
              <a:t>An account of human nature which, in its strong form, asserts that people are motivated solely by self-interest.  </a:t>
            </a:r>
          </a:p>
          <a:p>
            <a:pPr eaLnBrk="1" hangingPunct="1"/>
            <a:r>
              <a:rPr lang="en-GB" altLang="en-US" smtClean="0"/>
              <a:t>All acts, including seemingly altruistic acts, are actually motivated by self-interest.  </a:t>
            </a:r>
          </a:p>
        </p:txBody>
      </p:sp>
    </p:spTree>
  </p:cSld>
  <p:clrMapOvr>
    <a:masterClrMapping/>
  </p:clrMapOvr>
  <p:timing>
    <p:tnLst>
      <p:par>
        <p:cTn id="1" dur="indefinite" restart="never" nodeType="tmRoot"/>
      </p:par>
    </p:tnLst>
  </p:timing>
</p:sld>
</file>

<file path=ppt/slides/slide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5122" name="Rectangle 2"/>
          <p:cNvSpPr>
            <a:spLocks noGrp="1" noChangeArrowheads="1"/>
          </p:cNvSpPr>
          <p:nvPr>
            <p:ph type="title"/>
          </p:nvPr>
        </p:nvSpPr>
        <p:spPr>
          <a:xfrm>
            <a:off x="457200" y="485775"/>
            <a:ext cx="5194300" cy="1143000"/>
          </a:xfrm>
        </p:spPr>
        <p:txBody>
          <a:bodyPr/>
          <a:lstStyle/>
          <a:p>
            <a:pPr eaLnBrk="1" hangingPunct="1"/>
            <a:r>
              <a:rPr lang="en-GB" altLang="en-US" sz="4000" smtClean="0"/>
              <a:t>Thomas Hobbes</a:t>
            </a:r>
            <a:br>
              <a:rPr lang="en-GB" altLang="en-US" sz="4000" smtClean="0"/>
            </a:br>
            <a:r>
              <a:rPr lang="en-GB" altLang="en-US" sz="2400" smtClean="0"/>
              <a:t>1588-1679</a:t>
            </a:r>
            <a:r>
              <a:rPr lang="en-GB" altLang="en-US" sz="4000" smtClean="0"/>
              <a:t> </a:t>
            </a:r>
          </a:p>
        </p:txBody>
      </p:sp>
      <p:sp>
        <p:nvSpPr>
          <p:cNvPr id="5123" name="Rectangle 3"/>
          <p:cNvSpPr>
            <a:spLocks noGrp="1" noChangeArrowheads="1"/>
          </p:cNvSpPr>
          <p:nvPr>
            <p:ph type="body" idx="1"/>
          </p:nvPr>
        </p:nvSpPr>
        <p:spPr>
          <a:xfrm>
            <a:off x="457200" y="3079750"/>
            <a:ext cx="8229600" cy="4525963"/>
          </a:xfrm>
        </p:spPr>
        <p:txBody>
          <a:bodyPr/>
          <a:lstStyle/>
          <a:p>
            <a:pPr eaLnBrk="1" hangingPunct="1">
              <a:buFontTx/>
              <a:buNone/>
            </a:pPr>
            <a:r>
              <a:rPr lang="en-GB" altLang="en-US" smtClean="0"/>
              <a:t>‘For no man giveth, but with intention of Good to himselfe; because Gift is Voluntary; and of all Voluntary Acts, the Object is to every man his own Good’ </a:t>
            </a:r>
          </a:p>
          <a:p>
            <a:pPr eaLnBrk="1" hangingPunct="1">
              <a:buFontTx/>
              <a:buNone/>
            </a:pPr>
            <a:r>
              <a:rPr lang="en-GB" altLang="en-US" smtClean="0"/>
              <a:t>			</a:t>
            </a:r>
            <a:r>
              <a:rPr lang="en-GB" altLang="en-US" sz="1800" b="1" smtClean="0"/>
              <a:t>- ‘The Fourth Law Of Nature, Gratitude’ </a:t>
            </a:r>
            <a:r>
              <a:rPr lang="en-GB" altLang="en-US" sz="1800" b="1" i="1" smtClean="0"/>
              <a:t>Leviathan </a:t>
            </a:r>
            <a:endParaRPr lang="en-GB" altLang="en-US" sz="1800" b="1" smtClean="0"/>
          </a:p>
          <a:p>
            <a:pPr eaLnBrk="1" hangingPunct="1">
              <a:buFontTx/>
              <a:buNone/>
            </a:pPr>
            <a:r>
              <a:rPr lang="en-GB" altLang="en-US" smtClean="0"/>
              <a:t> </a:t>
            </a:r>
          </a:p>
        </p:txBody>
      </p:sp>
      <p:pic>
        <p:nvPicPr>
          <p:cNvPr id="5124" name="Picture 4" descr="thomas-hobbes"/>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6191250" y="476250"/>
            <a:ext cx="2051050" cy="2160588"/>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Tree>
  </p:cSld>
  <p:clrMapOvr>
    <a:masterClrMapping/>
  </p:clrMapOvr>
  <p:timing>
    <p:tnLst>
      <p:par>
        <p:cTn id="1" dur="indefinite" restart="never" nodeType="tmRoot"/>
      </p:par>
    </p:tnLst>
  </p:timing>
</p:sld>
</file>

<file path=ppt/slides/slide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6146" name="Rectangle 2"/>
          <p:cNvSpPr>
            <a:spLocks noGrp="1" noChangeArrowheads="1"/>
          </p:cNvSpPr>
          <p:nvPr>
            <p:ph type="title"/>
          </p:nvPr>
        </p:nvSpPr>
        <p:spPr/>
        <p:txBody>
          <a:bodyPr/>
          <a:lstStyle/>
          <a:p>
            <a:pPr eaLnBrk="1" hangingPunct="1"/>
            <a:r>
              <a:rPr lang="en-GB" altLang="en-US" smtClean="0"/>
              <a:t>Hobbes – </a:t>
            </a:r>
            <a:r>
              <a:rPr lang="en-GB" altLang="en-US" sz="3200" smtClean="0"/>
              <a:t>Desire, Power and Felicity</a:t>
            </a:r>
            <a:r>
              <a:rPr lang="en-GB" altLang="en-US" smtClean="0"/>
              <a:t> </a:t>
            </a:r>
          </a:p>
        </p:txBody>
      </p:sp>
      <p:sp>
        <p:nvSpPr>
          <p:cNvPr id="6147" name="Rectangle 3"/>
          <p:cNvSpPr>
            <a:spLocks noGrp="1" noChangeArrowheads="1"/>
          </p:cNvSpPr>
          <p:nvPr>
            <p:ph type="body" idx="1"/>
          </p:nvPr>
        </p:nvSpPr>
        <p:spPr/>
        <p:txBody>
          <a:bodyPr/>
          <a:lstStyle/>
          <a:p>
            <a:pPr eaLnBrk="1" hangingPunct="1"/>
            <a:r>
              <a:rPr lang="en-GB" altLang="en-US" smtClean="0"/>
              <a:t>Desire – An internal motion towards an object</a:t>
            </a:r>
          </a:p>
          <a:p>
            <a:pPr eaLnBrk="1" hangingPunct="1"/>
            <a:r>
              <a:rPr lang="en-GB" altLang="en-US" smtClean="0"/>
              <a:t>Power – You present means to achieve some future good</a:t>
            </a:r>
          </a:p>
          <a:p>
            <a:pPr eaLnBrk="1" hangingPunct="1"/>
            <a:r>
              <a:rPr lang="en-GB" altLang="en-US" smtClean="0"/>
              <a:t>Felicity – Continual success in achieving your desires</a:t>
            </a:r>
          </a:p>
        </p:txBody>
      </p:sp>
    </p:spTree>
  </p:cSld>
  <p:clrMapOvr>
    <a:masterClrMapping/>
  </p:clrMapOvr>
</p:sld>
</file>

<file path=ppt/slides/slide5.xml><?xml version="1.0" encoding="utf-8"?>
<p:sld xmlns:a="http://schemas.openxmlformats.org/drawingml/2006/main" xmlns:r="http://schemas.openxmlformats.org/officeDocument/2006/relationships" xmlns:p="http://schemas.openxmlformats.org/presentationml/2006/main" showMasterPhAnim="0">
  <p:cSld>
    <p:spTree>
      <p:nvGrpSpPr>
        <p:cNvPr id="1" name=""/>
        <p:cNvGrpSpPr/>
        <p:nvPr/>
      </p:nvGrpSpPr>
      <p:grpSpPr>
        <a:xfrm>
          <a:off x="0" y="0"/>
          <a:ext cx="0" cy="0"/>
          <a:chOff x="0" y="0"/>
          <a:chExt cx="0" cy="0"/>
        </a:xfrm>
      </p:grpSpPr>
      <p:sp>
        <p:nvSpPr>
          <p:cNvPr id="6146" name="Rectangle 2"/>
          <p:cNvSpPr>
            <a:spLocks noGrp="1" noChangeArrowheads="1"/>
          </p:cNvSpPr>
          <p:nvPr>
            <p:ph type="title"/>
          </p:nvPr>
        </p:nvSpPr>
        <p:spPr/>
        <p:txBody>
          <a:bodyPr/>
          <a:lstStyle/>
          <a:p>
            <a:pPr eaLnBrk="1" hangingPunct="1"/>
            <a:r>
              <a:rPr lang="en-GB" altLang="en-US" sz="4000" smtClean="0"/>
              <a:t>Responses to Psychological Egoism  </a:t>
            </a:r>
          </a:p>
        </p:txBody>
      </p:sp>
      <p:sp>
        <p:nvSpPr>
          <p:cNvPr id="6147" name="Rectangle 3"/>
          <p:cNvSpPr>
            <a:spLocks noGrp="1" noChangeArrowheads="1"/>
          </p:cNvSpPr>
          <p:nvPr>
            <p:ph type="body" idx="1"/>
          </p:nvPr>
        </p:nvSpPr>
        <p:spPr/>
        <p:txBody>
          <a:bodyPr/>
          <a:lstStyle/>
          <a:p>
            <a:pPr eaLnBrk="1" hangingPunct="1"/>
            <a:endParaRPr lang="en-GB" altLang="en-US" smtClean="0"/>
          </a:p>
          <a:p>
            <a:pPr eaLnBrk="1" hangingPunct="1"/>
            <a:r>
              <a:rPr lang="en-GB" altLang="en-US" smtClean="0"/>
              <a:t>Examples of altruistic acts</a:t>
            </a:r>
          </a:p>
          <a:p>
            <a:pPr eaLnBrk="1" hangingPunct="1"/>
            <a:r>
              <a:rPr lang="en-GB" altLang="en-US" smtClean="0"/>
              <a:t>Psychological Altruism </a:t>
            </a:r>
          </a:p>
          <a:p>
            <a:pPr eaLnBrk="1" hangingPunct="1"/>
            <a:r>
              <a:rPr lang="en-GB" altLang="en-US" smtClean="0"/>
              <a:t>Weak version of Psychological Egoism </a:t>
            </a:r>
          </a:p>
          <a:p>
            <a:pPr eaLnBrk="1" hangingPunct="1"/>
            <a:r>
              <a:rPr lang="en-GB" altLang="en-US" smtClean="0"/>
              <a:t>Closed Theory  </a:t>
            </a:r>
          </a:p>
        </p:txBody>
      </p:sp>
    </p:spTree>
  </p:cSld>
  <p:clrMapOvr>
    <a:masterClrMapping/>
  </p:clrMapOvr>
  <p:timing>
    <p:tnLst>
      <p:par>
        <p:cTn id="1" dur="indefinite" restart="never" nodeType="tmRoot">
          <p:childTnLst>
            <p:seq concurrent="1" nextAc="seek">
              <p:cTn id="2" dur="indefinite" nodeType="mainSeq">
                <p:childTnLst>
                  <p:par>
                    <p:cTn id="3" fill="hold" nodeType="clickPar">
                      <p:stCondLst>
                        <p:cond delay="indefinite"/>
                        <p:cond evt="onBegin" delay="0">
                          <p:tn val="2"/>
                        </p:cond>
                      </p:stCondLst>
                      <p:childTnLst>
                        <p:par>
                          <p:cTn id="4" fill="hold" nodeType="withGroup">
                            <p:stCondLst>
                              <p:cond delay="0"/>
                            </p:stCondLst>
                            <p:childTnLst>
                              <p:par>
                                <p:cTn id="5" presetID="10" presetClass="entr" presetSubtype="0" fill="hold" grpId="0" nodeType="withEffect">
                                  <p:stCondLst>
                                    <p:cond delay="0"/>
                                  </p:stCondLst>
                                  <p:childTnLst>
                                    <p:set>
                                      <p:cBhvr>
                                        <p:cTn id="6" dur="1" fill="hold">
                                          <p:stCondLst>
                                            <p:cond delay="0"/>
                                          </p:stCondLst>
                                        </p:cTn>
                                        <p:tgtEl>
                                          <p:spTgt spid="6146"/>
                                        </p:tgtEl>
                                        <p:attrNameLst>
                                          <p:attrName>style.visibility</p:attrName>
                                        </p:attrNameLst>
                                      </p:cBhvr>
                                      <p:to>
                                        <p:strVal val="visible"/>
                                      </p:to>
                                    </p:set>
                                    <p:animEffect transition="in" filter="fade">
                                      <p:cBhvr>
                                        <p:cTn id="7" dur="2000"/>
                                        <p:tgtEl>
                                          <p:spTgt spid="6146"/>
                                        </p:tgtEl>
                                      </p:cBhvr>
                                    </p:animEffect>
                                  </p:childTnLst>
                                </p:cTn>
                              </p:par>
                            </p:childTnLst>
                          </p:cTn>
                        </p:par>
                      </p:childTnLst>
                    </p:cTn>
                  </p:par>
                  <p:par>
                    <p:cTn id="8" fill="hold" nodeType="clickPar">
                      <p:stCondLst>
                        <p:cond delay="indefinite"/>
                      </p:stCondLst>
                      <p:childTnLst>
                        <p:par>
                          <p:cTn id="9" fill="hold" nodeType="withGroup">
                            <p:stCondLst>
                              <p:cond delay="0"/>
                            </p:stCondLst>
                            <p:childTnLst>
                              <p:par>
                                <p:cTn id="10" presetID="10" presetClass="entr" presetSubtype="0" fill="hold" grpId="0" nodeType="clickEffect">
                                  <p:stCondLst>
                                    <p:cond delay="0"/>
                                  </p:stCondLst>
                                  <p:childTnLst>
                                    <p:set>
                                      <p:cBhvr>
                                        <p:cTn id="11" dur="1" fill="hold">
                                          <p:stCondLst>
                                            <p:cond delay="0"/>
                                          </p:stCondLst>
                                        </p:cTn>
                                        <p:tgtEl>
                                          <p:spTgt spid="6147">
                                            <p:txEl>
                                              <p:pRg st="1" end="1"/>
                                            </p:txEl>
                                          </p:spTgt>
                                        </p:tgtEl>
                                        <p:attrNameLst>
                                          <p:attrName>style.visibility</p:attrName>
                                        </p:attrNameLst>
                                      </p:cBhvr>
                                      <p:to>
                                        <p:strVal val="visible"/>
                                      </p:to>
                                    </p:set>
                                    <p:animEffect transition="in" filter="fade">
                                      <p:cBhvr>
                                        <p:cTn id="12" dur="2000"/>
                                        <p:tgtEl>
                                          <p:spTgt spid="6147">
                                            <p:txEl>
                                              <p:pRg st="1" end="1"/>
                                            </p:txEl>
                                          </p:spTgt>
                                        </p:tgtEl>
                                      </p:cBhvr>
                                    </p:animEffect>
                                  </p:childTnLst>
                                </p:cTn>
                              </p:par>
                            </p:childTnLst>
                          </p:cTn>
                        </p:par>
                      </p:childTnLst>
                    </p:cTn>
                  </p:par>
                  <p:par>
                    <p:cTn id="13" fill="hold" nodeType="clickPar">
                      <p:stCondLst>
                        <p:cond delay="indefinite"/>
                      </p:stCondLst>
                      <p:childTnLst>
                        <p:par>
                          <p:cTn id="14" fill="hold" nodeType="withGroup">
                            <p:stCondLst>
                              <p:cond delay="0"/>
                            </p:stCondLst>
                            <p:childTnLst>
                              <p:par>
                                <p:cTn id="15" presetID="10" presetClass="entr" presetSubtype="0" fill="hold" grpId="0" nodeType="clickEffect">
                                  <p:stCondLst>
                                    <p:cond delay="0"/>
                                  </p:stCondLst>
                                  <p:childTnLst>
                                    <p:set>
                                      <p:cBhvr>
                                        <p:cTn id="16" dur="1" fill="hold">
                                          <p:stCondLst>
                                            <p:cond delay="0"/>
                                          </p:stCondLst>
                                        </p:cTn>
                                        <p:tgtEl>
                                          <p:spTgt spid="6147">
                                            <p:txEl>
                                              <p:pRg st="2" end="2"/>
                                            </p:txEl>
                                          </p:spTgt>
                                        </p:tgtEl>
                                        <p:attrNameLst>
                                          <p:attrName>style.visibility</p:attrName>
                                        </p:attrNameLst>
                                      </p:cBhvr>
                                      <p:to>
                                        <p:strVal val="visible"/>
                                      </p:to>
                                    </p:set>
                                    <p:animEffect transition="in" filter="fade">
                                      <p:cBhvr>
                                        <p:cTn id="17" dur="2000"/>
                                        <p:tgtEl>
                                          <p:spTgt spid="6147">
                                            <p:txEl>
                                              <p:pRg st="2" end="2"/>
                                            </p:txEl>
                                          </p:spTgt>
                                        </p:tgtEl>
                                      </p:cBhvr>
                                    </p:animEffect>
                                  </p:childTnLst>
                                </p:cTn>
                              </p:par>
                            </p:childTnLst>
                          </p:cTn>
                        </p:par>
                      </p:childTnLst>
                    </p:cTn>
                  </p:par>
                  <p:par>
                    <p:cTn id="18" fill="hold" nodeType="clickPar">
                      <p:stCondLst>
                        <p:cond delay="indefinite"/>
                      </p:stCondLst>
                      <p:childTnLst>
                        <p:par>
                          <p:cTn id="19" fill="hold" nodeType="withGroup">
                            <p:stCondLst>
                              <p:cond delay="0"/>
                            </p:stCondLst>
                            <p:childTnLst>
                              <p:par>
                                <p:cTn id="20" presetID="10" presetClass="entr" presetSubtype="0" fill="hold" grpId="0" nodeType="clickEffect">
                                  <p:stCondLst>
                                    <p:cond delay="0"/>
                                  </p:stCondLst>
                                  <p:childTnLst>
                                    <p:set>
                                      <p:cBhvr>
                                        <p:cTn id="21" dur="1" fill="hold">
                                          <p:stCondLst>
                                            <p:cond delay="0"/>
                                          </p:stCondLst>
                                        </p:cTn>
                                        <p:tgtEl>
                                          <p:spTgt spid="6147">
                                            <p:txEl>
                                              <p:pRg st="3" end="3"/>
                                            </p:txEl>
                                          </p:spTgt>
                                        </p:tgtEl>
                                        <p:attrNameLst>
                                          <p:attrName>style.visibility</p:attrName>
                                        </p:attrNameLst>
                                      </p:cBhvr>
                                      <p:to>
                                        <p:strVal val="visible"/>
                                      </p:to>
                                    </p:set>
                                    <p:animEffect transition="in" filter="fade">
                                      <p:cBhvr>
                                        <p:cTn id="22" dur="2000"/>
                                        <p:tgtEl>
                                          <p:spTgt spid="6147">
                                            <p:txEl>
                                              <p:pRg st="3" end="3"/>
                                            </p:txEl>
                                          </p:spTgt>
                                        </p:tgtEl>
                                      </p:cBhvr>
                                    </p:animEffect>
                                  </p:childTnLst>
                                </p:cTn>
                              </p:par>
                            </p:childTnLst>
                          </p:cTn>
                        </p:par>
                      </p:childTnLst>
                    </p:cTn>
                  </p:par>
                  <p:par>
                    <p:cTn id="23" fill="hold" nodeType="clickPar">
                      <p:stCondLst>
                        <p:cond delay="indefinite"/>
                      </p:stCondLst>
                      <p:childTnLst>
                        <p:par>
                          <p:cTn id="24" fill="hold" nodeType="withGroup">
                            <p:stCondLst>
                              <p:cond delay="0"/>
                            </p:stCondLst>
                            <p:childTnLst>
                              <p:par>
                                <p:cTn id="25" presetID="10" presetClass="entr" presetSubtype="0" fill="hold" grpId="0" nodeType="clickEffect">
                                  <p:stCondLst>
                                    <p:cond delay="0"/>
                                  </p:stCondLst>
                                  <p:childTnLst>
                                    <p:set>
                                      <p:cBhvr>
                                        <p:cTn id="26" dur="1" fill="hold">
                                          <p:stCondLst>
                                            <p:cond delay="0"/>
                                          </p:stCondLst>
                                        </p:cTn>
                                        <p:tgtEl>
                                          <p:spTgt spid="6147">
                                            <p:txEl>
                                              <p:pRg st="4" end="4"/>
                                            </p:txEl>
                                          </p:spTgt>
                                        </p:tgtEl>
                                        <p:attrNameLst>
                                          <p:attrName>style.visibility</p:attrName>
                                        </p:attrNameLst>
                                      </p:cBhvr>
                                      <p:to>
                                        <p:strVal val="visible"/>
                                      </p:to>
                                    </p:set>
                                    <p:animEffect transition="in" filter="fade">
                                      <p:cBhvr>
                                        <p:cTn id="27" dur="2000"/>
                                        <p:tgtEl>
                                          <p:spTgt spid="6147">
                                            <p:txEl>
                                              <p:pRg st="4" end="4"/>
                                            </p:txEl>
                                          </p:spTgt>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6146" grpId="0"/>
      <p:bldP spid="6147" grpId="0" build="p"/>
    </p:bldLst>
  </p:timing>
</p:sld>
</file>

<file path=ppt/slides/slide6.xml><?xml version="1.0" encoding="utf-8"?>
<p:sld xmlns:a="http://schemas.openxmlformats.org/drawingml/2006/main" xmlns:r="http://schemas.openxmlformats.org/officeDocument/2006/relationships" xmlns:p="http://schemas.openxmlformats.org/presentationml/2006/main" showMasterPhAnim="0">
  <p:cSld>
    <p:spTree>
      <p:nvGrpSpPr>
        <p:cNvPr id="1" name=""/>
        <p:cNvGrpSpPr/>
        <p:nvPr/>
      </p:nvGrpSpPr>
      <p:grpSpPr>
        <a:xfrm>
          <a:off x="0" y="0"/>
          <a:ext cx="0" cy="0"/>
          <a:chOff x="0" y="0"/>
          <a:chExt cx="0" cy="0"/>
        </a:xfrm>
      </p:grpSpPr>
      <p:sp>
        <p:nvSpPr>
          <p:cNvPr id="7170" name="Rectangle 2"/>
          <p:cNvSpPr>
            <a:spLocks noGrp="1" noChangeArrowheads="1"/>
          </p:cNvSpPr>
          <p:nvPr>
            <p:ph type="title"/>
          </p:nvPr>
        </p:nvSpPr>
        <p:spPr>
          <a:xfrm>
            <a:off x="457200" y="274638"/>
            <a:ext cx="5267325" cy="2146300"/>
          </a:xfrm>
        </p:spPr>
        <p:txBody>
          <a:bodyPr/>
          <a:lstStyle/>
          <a:p>
            <a:pPr eaLnBrk="1" hangingPunct="1"/>
            <a:r>
              <a:rPr lang="en-GB" altLang="en-US" sz="4000" smtClean="0"/>
              <a:t>David Hume’s Response to the ‘selfish hypothesis’</a:t>
            </a:r>
            <a:br>
              <a:rPr lang="en-GB" altLang="en-US" sz="4000" smtClean="0"/>
            </a:br>
            <a:r>
              <a:rPr lang="en-GB" altLang="en-US" sz="1200" i="1" smtClean="0"/>
              <a:t>Enquiry Concerning the Principles of Morals</a:t>
            </a:r>
            <a:r>
              <a:rPr lang="en-GB" altLang="en-US" sz="1200" smtClean="0"/>
              <a:t> Appendix II Of Self Love</a:t>
            </a:r>
            <a:r>
              <a:rPr lang="en-GB" altLang="en-US" sz="4000" smtClean="0"/>
              <a:t> </a:t>
            </a:r>
          </a:p>
        </p:txBody>
      </p:sp>
      <p:sp>
        <p:nvSpPr>
          <p:cNvPr id="7171" name="Rectangle 3"/>
          <p:cNvSpPr>
            <a:spLocks noGrp="1" noChangeArrowheads="1"/>
          </p:cNvSpPr>
          <p:nvPr>
            <p:ph type="body" idx="1"/>
          </p:nvPr>
        </p:nvSpPr>
        <p:spPr>
          <a:xfrm>
            <a:off x="395288" y="2565400"/>
            <a:ext cx="8424862" cy="3959225"/>
          </a:xfrm>
        </p:spPr>
        <p:txBody>
          <a:bodyPr/>
          <a:lstStyle/>
          <a:p>
            <a:pPr eaLnBrk="1" hangingPunct="1">
              <a:lnSpc>
                <a:spcPct val="90000"/>
              </a:lnSpc>
            </a:pPr>
            <a:r>
              <a:rPr lang="en-GB" altLang="en-US" sz="2800" smtClean="0"/>
              <a:t>Self-interest opposes moral sentiment – e.g. Compassion, Friendship, etc.</a:t>
            </a:r>
          </a:p>
          <a:p>
            <a:pPr eaLnBrk="1" hangingPunct="1">
              <a:lnSpc>
                <a:spcPct val="90000"/>
              </a:lnSpc>
            </a:pPr>
            <a:r>
              <a:rPr lang="en-GB" altLang="en-US" sz="2800" smtClean="0"/>
              <a:t>Attempts to reduce motivation for action to just one cause</a:t>
            </a:r>
          </a:p>
          <a:p>
            <a:pPr eaLnBrk="1" hangingPunct="1">
              <a:lnSpc>
                <a:spcPct val="90000"/>
              </a:lnSpc>
            </a:pPr>
            <a:r>
              <a:rPr lang="en-GB" altLang="en-US" sz="2800" smtClean="0"/>
              <a:t>Altruistic behaviour in animals</a:t>
            </a:r>
          </a:p>
          <a:p>
            <a:pPr eaLnBrk="1" hangingPunct="1">
              <a:lnSpc>
                <a:spcPct val="90000"/>
              </a:lnSpc>
            </a:pPr>
            <a:r>
              <a:rPr lang="en-GB" altLang="en-US" sz="2800" smtClean="0"/>
              <a:t>Our description of human behaviour</a:t>
            </a:r>
          </a:p>
          <a:p>
            <a:pPr eaLnBrk="1" hangingPunct="1">
              <a:lnSpc>
                <a:spcPct val="90000"/>
              </a:lnSpc>
            </a:pPr>
            <a:r>
              <a:rPr lang="en-GB" altLang="en-US" sz="2800" smtClean="0"/>
              <a:t>Our self regarding motivations may not be in our own best interests</a:t>
            </a:r>
            <a:r>
              <a:rPr lang="en-GB" altLang="en-US" sz="3600" smtClean="0"/>
              <a:t> </a:t>
            </a:r>
          </a:p>
          <a:p>
            <a:pPr eaLnBrk="1" hangingPunct="1">
              <a:lnSpc>
                <a:spcPct val="90000"/>
              </a:lnSpc>
              <a:buFontTx/>
              <a:buNone/>
            </a:pPr>
            <a:endParaRPr lang="en-GB" altLang="en-US" sz="3600" smtClean="0"/>
          </a:p>
        </p:txBody>
      </p:sp>
      <p:pic>
        <p:nvPicPr>
          <p:cNvPr id="8196" name="Picture 4" descr="davidhume"/>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6880225" y="188913"/>
            <a:ext cx="1536700" cy="1871662"/>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
        <p:nvSpPr>
          <p:cNvPr id="8197" name="Text Box 5"/>
          <p:cNvSpPr txBox="1">
            <a:spLocks noChangeArrowheads="1"/>
          </p:cNvSpPr>
          <p:nvPr/>
        </p:nvSpPr>
        <p:spPr bwMode="auto">
          <a:xfrm>
            <a:off x="6659563" y="2133600"/>
            <a:ext cx="2087562" cy="366713"/>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lvl1pPr>
              <a:spcBef>
                <a:spcPct val="20000"/>
              </a:spcBef>
              <a:buChar char="•"/>
              <a:defRPr sz="3200">
                <a:solidFill>
                  <a:schemeClr val="tx1"/>
                </a:solidFill>
                <a:latin typeface="Arial" panose="020B0604020202020204" pitchFamily="34" charset="0"/>
              </a:defRPr>
            </a:lvl1pPr>
            <a:lvl2pPr marL="742950" indent="-285750">
              <a:spcBef>
                <a:spcPct val="20000"/>
              </a:spcBef>
              <a:buChar char="–"/>
              <a:defRPr sz="2800">
                <a:solidFill>
                  <a:schemeClr val="tx1"/>
                </a:solidFill>
                <a:latin typeface="Arial" panose="020B0604020202020204" pitchFamily="34" charset="0"/>
              </a:defRPr>
            </a:lvl2pPr>
            <a:lvl3pPr marL="1143000" indent="-228600">
              <a:spcBef>
                <a:spcPct val="20000"/>
              </a:spcBef>
              <a:buChar char="•"/>
              <a:defRPr sz="2400">
                <a:solidFill>
                  <a:schemeClr val="tx1"/>
                </a:solidFill>
                <a:latin typeface="Arial" panose="020B0604020202020204" pitchFamily="34" charset="0"/>
              </a:defRPr>
            </a:lvl3pPr>
            <a:lvl4pPr marL="1600200" indent="-228600">
              <a:spcBef>
                <a:spcPct val="20000"/>
              </a:spcBef>
              <a:buChar char="–"/>
              <a:defRPr sz="2000">
                <a:solidFill>
                  <a:schemeClr val="tx1"/>
                </a:solidFill>
                <a:latin typeface="Arial" panose="020B0604020202020204" pitchFamily="34" charset="0"/>
              </a:defRPr>
            </a:lvl4pPr>
            <a:lvl5pPr marL="2057400" indent="-228600">
              <a:spcBef>
                <a:spcPct val="20000"/>
              </a:spcBef>
              <a:buChar char="»"/>
              <a:defRPr sz="2000">
                <a:solidFill>
                  <a:schemeClr val="tx1"/>
                </a:solidFill>
                <a:latin typeface="Arial" panose="020B0604020202020204" pitchFamily="34" charset="0"/>
              </a:defRPr>
            </a:lvl5pPr>
            <a:lvl6pPr marL="2514600" indent="-228600" eaLnBrk="0" fontAlgn="base" hangingPunct="0">
              <a:spcBef>
                <a:spcPct val="20000"/>
              </a:spcBef>
              <a:spcAft>
                <a:spcPct val="0"/>
              </a:spcAft>
              <a:buChar char="»"/>
              <a:defRPr sz="2000">
                <a:solidFill>
                  <a:schemeClr val="tx1"/>
                </a:solidFill>
                <a:latin typeface="Arial" panose="020B0604020202020204" pitchFamily="34" charset="0"/>
              </a:defRPr>
            </a:lvl6pPr>
            <a:lvl7pPr marL="2971800" indent="-228600" eaLnBrk="0" fontAlgn="base" hangingPunct="0">
              <a:spcBef>
                <a:spcPct val="20000"/>
              </a:spcBef>
              <a:spcAft>
                <a:spcPct val="0"/>
              </a:spcAft>
              <a:buChar char="»"/>
              <a:defRPr sz="2000">
                <a:solidFill>
                  <a:schemeClr val="tx1"/>
                </a:solidFill>
                <a:latin typeface="Arial" panose="020B0604020202020204" pitchFamily="34" charset="0"/>
              </a:defRPr>
            </a:lvl7pPr>
            <a:lvl8pPr marL="3429000" indent="-228600" eaLnBrk="0" fontAlgn="base" hangingPunct="0">
              <a:spcBef>
                <a:spcPct val="20000"/>
              </a:spcBef>
              <a:spcAft>
                <a:spcPct val="0"/>
              </a:spcAft>
              <a:buChar char="»"/>
              <a:defRPr sz="2000">
                <a:solidFill>
                  <a:schemeClr val="tx1"/>
                </a:solidFill>
                <a:latin typeface="Arial" panose="020B0604020202020204" pitchFamily="34" charset="0"/>
              </a:defRPr>
            </a:lvl8pPr>
            <a:lvl9pPr marL="3886200" indent="-228600" eaLnBrk="0" fontAlgn="base" hangingPunct="0">
              <a:spcBef>
                <a:spcPct val="20000"/>
              </a:spcBef>
              <a:spcAft>
                <a:spcPct val="0"/>
              </a:spcAft>
              <a:buChar char="»"/>
              <a:defRPr sz="2000">
                <a:solidFill>
                  <a:schemeClr val="tx1"/>
                </a:solidFill>
                <a:latin typeface="Arial" panose="020B0604020202020204" pitchFamily="34" charset="0"/>
              </a:defRPr>
            </a:lvl9pPr>
          </a:lstStyle>
          <a:p>
            <a:pPr eaLnBrk="1" hangingPunct="1">
              <a:spcBef>
                <a:spcPct val="50000"/>
              </a:spcBef>
              <a:buFontTx/>
              <a:buNone/>
            </a:pPr>
            <a:r>
              <a:rPr lang="en-GB" altLang="en-US" sz="1800"/>
              <a:t>Hume 1711-1776</a:t>
            </a:r>
          </a:p>
        </p:txBody>
      </p:sp>
    </p:spTree>
  </p:cSld>
  <p:clrMapOvr>
    <a:masterClrMapping/>
  </p:clrMapOvr>
  <p:timing>
    <p:tnLst>
      <p:par>
        <p:cTn id="1" dur="indefinite" restart="never" nodeType="tmRoot">
          <p:childTnLst>
            <p:seq concurrent="1" nextAc="seek">
              <p:cTn id="2" dur="indefinite" nodeType="mainSeq">
                <p:childTnLst>
                  <p:par>
                    <p:cTn id="3" fill="hold" nodeType="clickPar">
                      <p:stCondLst>
                        <p:cond delay="indefinite"/>
                        <p:cond evt="onBegin" delay="0">
                          <p:tn val="2"/>
                        </p:cond>
                      </p:stCondLst>
                      <p:childTnLst>
                        <p:par>
                          <p:cTn id="4" fill="hold" nodeType="withGroup">
                            <p:stCondLst>
                              <p:cond delay="0"/>
                            </p:stCondLst>
                            <p:childTnLst>
                              <p:par>
                                <p:cTn id="5" presetID="10" presetClass="entr" presetSubtype="0" fill="hold" grpId="0" nodeType="withEffect">
                                  <p:stCondLst>
                                    <p:cond delay="0"/>
                                  </p:stCondLst>
                                  <p:childTnLst>
                                    <p:set>
                                      <p:cBhvr>
                                        <p:cTn id="6" dur="1" fill="hold">
                                          <p:stCondLst>
                                            <p:cond delay="0"/>
                                          </p:stCondLst>
                                        </p:cTn>
                                        <p:tgtEl>
                                          <p:spTgt spid="7170"/>
                                        </p:tgtEl>
                                        <p:attrNameLst>
                                          <p:attrName>style.visibility</p:attrName>
                                        </p:attrNameLst>
                                      </p:cBhvr>
                                      <p:to>
                                        <p:strVal val="visible"/>
                                      </p:to>
                                    </p:set>
                                    <p:animEffect transition="in" filter="fade">
                                      <p:cBhvr>
                                        <p:cTn id="7" dur="2000"/>
                                        <p:tgtEl>
                                          <p:spTgt spid="7170"/>
                                        </p:tgtEl>
                                      </p:cBhvr>
                                    </p:animEffect>
                                  </p:childTnLst>
                                </p:cTn>
                              </p:par>
                            </p:childTnLst>
                          </p:cTn>
                        </p:par>
                      </p:childTnLst>
                    </p:cTn>
                  </p:par>
                  <p:par>
                    <p:cTn id="8" fill="hold" nodeType="clickPar">
                      <p:stCondLst>
                        <p:cond delay="indefinite"/>
                      </p:stCondLst>
                      <p:childTnLst>
                        <p:par>
                          <p:cTn id="9" fill="hold" nodeType="withGroup">
                            <p:stCondLst>
                              <p:cond delay="0"/>
                            </p:stCondLst>
                            <p:childTnLst>
                              <p:par>
                                <p:cTn id="10" presetID="10" presetClass="entr" presetSubtype="0" fill="hold" grpId="0" nodeType="clickEffect">
                                  <p:stCondLst>
                                    <p:cond delay="0"/>
                                  </p:stCondLst>
                                  <p:childTnLst>
                                    <p:set>
                                      <p:cBhvr>
                                        <p:cTn id="11" dur="1" fill="hold">
                                          <p:stCondLst>
                                            <p:cond delay="0"/>
                                          </p:stCondLst>
                                        </p:cTn>
                                        <p:tgtEl>
                                          <p:spTgt spid="7171">
                                            <p:txEl>
                                              <p:pRg st="0" end="0"/>
                                            </p:txEl>
                                          </p:spTgt>
                                        </p:tgtEl>
                                        <p:attrNameLst>
                                          <p:attrName>style.visibility</p:attrName>
                                        </p:attrNameLst>
                                      </p:cBhvr>
                                      <p:to>
                                        <p:strVal val="visible"/>
                                      </p:to>
                                    </p:set>
                                    <p:animEffect transition="in" filter="fade">
                                      <p:cBhvr>
                                        <p:cTn id="12" dur="2000"/>
                                        <p:tgtEl>
                                          <p:spTgt spid="7171">
                                            <p:txEl>
                                              <p:pRg st="0" end="0"/>
                                            </p:txEl>
                                          </p:spTgt>
                                        </p:tgtEl>
                                      </p:cBhvr>
                                    </p:animEffect>
                                  </p:childTnLst>
                                </p:cTn>
                              </p:par>
                            </p:childTnLst>
                          </p:cTn>
                        </p:par>
                      </p:childTnLst>
                    </p:cTn>
                  </p:par>
                  <p:par>
                    <p:cTn id="13" fill="hold" nodeType="clickPar">
                      <p:stCondLst>
                        <p:cond delay="indefinite"/>
                      </p:stCondLst>
                      <p:childTnLst>
                        <p:par>
                          <p:cTn id="14" fill="hold" nodeType="withGroup">
                            <p:stCondLst>
                              <p:cond delay="0"/>
                            </p:stCondLst>
                            <p:childTnLst>
                              <p:par>
                                <p:cTn id="15" presetID="10" presetClass="entr" presetSubtype="0" fill="hold" grpId="0" nodeType="clickEffect">
                                  <p:stCondLst>
                                    <p:cond delay="0"/>
                                  </p:stCondLst>
                                  <p:childTnLst>
                                    <p:set>
                                      <p:cBhvr>
                                        <p:cTn id="16" dur="1" fill="hold">
                                          <p:stCondLst>
                                            <p:cond delay="0"/>
                                          </p:stCondLst>
                                        </p:cTn>
                                        <p:tgtEl>
                                          <p:spTgt spid="7171">
                                            <p:txEl>
                                              <p:pRg st="1" end="1"/>
                                            </p:txEl>
                                          </p:spTgt>
                                        </p:tgtEl>
                                        <p:attrNameLst>
                                          <p:attrName>style.visibility</p:attrName>
                                        </p:attrNameLst>
                                      </p:cBhvr>
                                      <p:to>
                                        <p:strVal val="visible"/>
                                      </p:to>
                                    </p:set>
                                    <p:animEffect transition="in" filter="fade">
                                      <p:cBhvr>
                                        <p:cTn id="17" dur="2000"/>
                                        <p:tgtEl>
                                          <p:spTgt spid="7171">
                                            <p:txEl>
                                              <p:pRg st="1" end="1"/>
                                            </p:txEl>
                                          </p:spTgt>
                                        </p:tgtEl>
                                      </p:cBhvr>
                                    </p:animEffect>
                                  </p:childTnLst>
                                </p:cTn>
                              </p:par>
                            </p:childTnLst>
                          </p:cTn>
                        </p:par>
                      </p:childTnLst>
                    </p:cTn>
                  </p:par>
                  <p:par>
                    <p:cTn id="18" fill="hold" nodeType="clickPar">
                      <p:stCondLst>
                        <p:cond delay="indefinite"/>
                      </p:stCondLst>
                      <p:childTnLst>
                        <p:par>
                          <p:cTn id="19" fill="hold" nodeType="withGroup">
                            <p:stCondLst>
                              <p:cond delay="0"/>
                            </p:stCondLst>
                            <p:childTnLst>
                              <p:par>
                                <p:cTn id="20" presetID="10" presetClass="entr" presetSubtype="0" fill="hold" grpId="0" nodeType="clickEffect">
                                  <p:stCondLst>
                                    <p:cond delay="0"/>
                                  </p:stCondLst>
                                  <p:childTnLst>
                                    <p:set>
                                      <p:cBhvr>
                                        <p:cTn id="21" dur="1" fill="hold">
                                          <p:stCondLst>
                                            <p:cond delay="0"/>
                                          </p:stCondLst>
                                        </p:cTn>
                                        <p:tgtEl>
                                          <p:spTgt spid="7171">
                                            <p:txEl>
                                              <p:pRg st="2" end="2"/>
                                            </p:txEl>
                                          </p:spTgt>
                                        </p:tgtEl>
                                        <p:attrNameLst>
                                          <p:attrName>style.visibility</p:attrName>
                                        </p:attrNameLst>
                                      </p:cBhvr>
                                      <p:to>
                                        <p:strVal val="visible"/>
                                      </p:to>
                                    </p:set>
                                    <p:animEffect transition="in" filter="fade">
                                      <p:cBhvr>
                                        <p:cTn id="22" dur="2000"/>
                                        <p:tgtEl>
                                          <p:spTgt spid="7171">
                                            <p:txEl>
                                              <p:pRg st="2" end="2"/>
                                            </p:txEl>
                                          </p:spTgt>
                                        </p:tgtEl>
                                      </p:cBhvr>
                                    </p:animEffect>
                                  </p:childTnLst>
                                </p:cTn>
                              </p:par>
                            </p:childTnLst>
                          </p:cTn>
                        </p:par>
                      </p:childTnLst>
                    </p:cTn>
                  </p:par>
                  <p:par>
                    <p:cTn id="23" fill="hold" nodeType="clickPar">
                      <p:stCondLst>
                        <p:cond delay="indefinite"/>
                      </p:stCondLst>
                      <p:childTnLst>
                        <p:par>
                          <p:cTn id="24" fill="hold" nodeType="withGroup">
                            <p:stCondLst>
                              <p:cond delay="0"/>
                            </p:stCondLst>
                            <p:childTnLst>
                              <p:par>
                                <p:cTn id="25" presetID="10" presetClass="entr" presetSubtype="0" fill="hold" grpId="0" nodeType="clickEffect">
                                  <p:stCondLst>
                                    <p:cond delay="0"/>
                                  </p:stCondLst>
                                  <p:childTnLst>
                                    <p:set>
                                      <p:cBhvr>
                                        <p:cTn id="26" dur="1" fill="hold">
                                          <p:stCondLst>
                                            <p:cond delay="0"/>
                                          </p:stCondLst>
                                        </p:cTn>
                                        <p:tgtEl>
                                          <p:spTgt spid="7171">
                                            <p:txEl>
                                              <p:pRg st="3" end="3"/>
                                            </p:txEl>
                                          </p:spTgt>
                                        </p:tgtEl>
                                        <p:attrNameLst>
                                          <p:attrName>style.visibility</p:attrName>
                                        </p:attrNameLst>
                                      </p:cBhvr>
                                      <p:to>
                                        <p:strVal val="visible"/>
                                      </p:to>
                                    </p:set>
                                    <p:animEffect transition="in" filter="fade">
                                      <p:cBhvr>
                                        <p:cTn id="27" dur="2000"/>
                                        <p:tgtEl>
                                          <p:spTgt spid="7171">
                                            <p:txEl>
                                              <p:pRg st="3" end="3"/>
                                            </p:txEl>
                                          </p:spTgt>
                                        </p:tgtEl>
                                      </p:cBhvr>
                                    </p:animEffect>
                                  </p:childTnLst>
                                </p:cTn>
                              </p:par>
                            </p:childTnLst>
                          </p:cTn>
                        </p:par>
                      </p:childTnLst>
                    </p:cTn>
                  </p:par>
                  <p:par>
                    <p:cTn id="28" fill="hold" nodeType="clickPar">
                      <p:stCondLst>
                        <p:cond delay="indefinite"/>
                      </p:stCondLst>
                      <p:childTnLst>
                        <p:par>
                          <p:cTn id="29" fill="hold" nodeType="withGroup">
                            <p:stCondLst>
                              <p:cond delay="0"/>
                            </p:stCondLst>
                            <p:childTnLst>
                              <p:par>
                                <p:cTn id="30" presetID="10" presetClass="entr" presetSubtype="0" fill="hold" grpId="0" nodeType="clickEffect">
                                  <p:stCondLst>
                                    <p:cond delay="0"/>
                                  </p:stCondLst>
                                  <p:childTnLst>
                                    <p:set>
                                      <p:cBhvr>
                                        <p:cTn id="31" dur="1" fill="hold">
                                          <p:stCondLst>
                                            <p:cond delay="0"/>
                                          </p:stCondLst>
                                        </p:cTn>
                                        <p:tgtEl>
                                          <p:spTgt spid="7171">
                                            <p:txEl>
                                              <p:pRg st="4" end="4"/>
                                            </p:txEl>
                                          </p:spTgt>
                                        </p:tgtEl>
                                        <p:attrNameLst>
                                          <p:attrName>style.visibility</p:attrName>
                                        </p:attrNameLst>
                                      </p:cBhvr>
                                      <p:to>
                                        <p:strVal val="visible"/>
                                      </p:to>
                                    </p:set>
                                    <p:animEffect transition="in" filter="fade">
                                      <p:cBhvr>
                                        <p:cTn id="32" dur="2000"/>
                                        <p:tgtEl>
                                          <p:spTgt spid="7171">
                                            <p:txEl>
                                              <p:pRg st="4" end="4"/>
                                            </p:txEl>
                                          </p:spTgt>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7170" grpId="0"/>
      <p:bldP spid="7171" grpId="0" build="p"/>
    </p:bldLst>
  </p:timing>
</p:sld>
</file>

<file path=ppt/slides/slide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9218" name="Rectangle 2"/>
          <p:cNvSpPr>
            <a:spLocks noGrp="1" noChangeArrowheads="1"/>
          </p:cNvSpPr>
          <p:nvPr>
            <p:ph type="ctrTitle"/>
          </p:nvPr>
        </p:nvSpPr>
        <p:spPr/>
        <p:txBody>
          <a:bodyPr/>
          <a:lstStyle/>
          <a:p>
            <a:pPr eaLnBrk="1" hangingPunct="1"/>
            <a:r>
              <a:rPr lang="en-GB" altLang="en-US" smtClean="0"/>
              <a:t>Normative Egoism </a:t>
            </a:r>
          </a:p>
        </p:txBody>
      </p:sp>
      <p:sp>
        <p:nvSpPr>
          <p:cNvPr id="9219" name="Rectangle 3"/>
          <p:cNvSpPr>
            <a:spLocks noGrp="1" noChangeArrowheads="1"/>
          </p:cNvSpPr>
          <p:nvPr>
            <p:ph type="subTitle" idx="1"/>
          </p:nvPr>
        </p:nvSpPr>
        <p:spPr/>
        <p:txBody>
          <a:bodyPr/>
          <a:lstStyle/>
          <a:p>
            <a:pPr eaLnBrk="1" hangingPunct="1"/>
            <a:endParaRPr lang="en-US" altLang="en-US" smtClean="0"/>
          </a:p>
        </p:txBody>
      </p:sp>
    </p:spTree>
  </p:cSld>
  <p:clrMapOvr>
    <a:masterClrMapping/>
  </p:clrMapOvr>
  <p:timing>
    <p:tnLst>
      <p:par>
        <p:cTn id="1" dur="indefinite" restart="never" nodeType="tmRoot"/>
      </p:par>
    </p:tnLst>
  </p:timing>
</p:sld>
</file>

<file path=ppt/slides/slide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0242" name="Rectangle 2"/>
          <p:cNvSpPr>
            <a:spLocks noGrp="1" noChangeArrowheads="1"/>
          </p:cNvSpPr>
          <p:nvPr>
            <p:ph type="title"/>
          </p:nvPr>
        </p:nvSpPr>
        <p:spPr/>
        <p:txBody>
          <a:bodyPr/>
          <a:lstStyle/>
          <a:p>
            <a:pPr eaLnBrk="1" hangingPunct="1"/>
            <a:r>
              <a:rPr lang="en-GB" altLang="en-US" smtClean="0"/>
              <a:t>Rational Egoism </a:t>
            </a:r>
          </a:p>
        </p:txBody>
      </p:sp>
      <p:sp>
        <p:nvSpPr>
          <p:cNvPr id="10243" name="Rectangle 3"/>
          <p:cNvSpPr>
            <a:spLocks noGrp="1" noChangeArrowheads="1"/>
          </p:cNvSpPr>
          <p:nvPr>
            <p:ph type="body" idx="1"/>
          </p:nvPr>
        </p:nvSpPr>
        <p:spPr/>
        <p:txBody>
          <a:bodyPr/>
          <a:lstStyle/>
          <a:p>
            <a:pPr eaLnBrk="1" hangingPunct="1"/>
            <a:r>
              <a:rPr lang="en-GB" altLang="en-US" smtClean="0"/>
              <a:t>Acting in one’s self-interest is in accordance with reason</a:t>
            </a:r>
          </a:p>
        </p:txBody>
      </p:sp>
    </p:spTree>
  </p:cSld>
  <p:clrMapOvr>
    <a:masterClrMapping/>
  </p:clrMapOvr>
  <p:timing>
    <p:tnLst>
      <p:par>
        <p:cTn id="1" dur="indefinite" restart="never" nodeType="tmRoot"/>
      </p:par>
    </p:tnLst>
  </p:timing>
</p:sld>
</file>

<file path=ppt/slides/slide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1266" name="Title 1"/>
          <p:cNvSpPr>
            <a:spLocks noGrp="1"/>
          </p:cNvSpPr>
          <p:nvPr>
            <p:ph type="title"/>
          </p:nvPr>
        </p:nvSpPr>
        <p:spPr/>
        <p:txBody>
          <a:bodyPr/>
          <a:lstStyle/>
          <a:p>
            <a:r>
              <a:rPr lang="en-GB" altLang="en-US" smtClean="0"/>
              <a:t>Ayn Rand</a:t>
            </a:r>
            <a:br>
              <a:rPr lang="en-GB" altLang="en-US" smtClean="0"/>
            </a:br>
            <a:r>
              <a:rPr lang="en-GB" altLang="en-US" sz="1800" smtClean="0"/>
              <a:t>1905 - 1982</a:t>
            </a:r>
          </a:p>
        </p:txBody>
      </p:sp>
      <p:pic>
        <p:nvPicPr>
          <p:cNvPr id="11267" name="Content Placeholder 3"/>
          <p:cNvPicPr>
            <a:picLocks noGrp="1" noChangeAspect="1"/>
          </p:cNvPicPr>
          <p:nvPr>
            <p:ph idx="1"/>
          </p:nvPr>
        </p:nvPicPr>
        <p:blipFill>
          <a:blip r:embed="rId2">
            <a:extLst>
              <a:ext uri="{28A0092B-C50C-407E-A947-70E740481C1C}">
                <a14:useLocalDpi xmlns:a14="http://schemas.microsoft.com/office/drawing/2010/main" val="0"/>
              </a:ext>
            </a:extLst>
          </a:blip>
          <a:srcRect/>
          <a:stretch>
            <a:fillRect/>
          </a:stretch>
        </p:blipFill>
        <p:spPr>
          <a:xfrm>
            <a:off x="5575300" y="1404938"/>
            <a:ext cx="3392488" cy="3392487"/>
          </a:xfrm>
        </p:spPr>
      </p:pic>
      <p:sp>
        <p:nvSpPr>
          <p:cNvPr id="11268" name="TextBox 4"/>
          <p:cNvSpPr txBox="1">
            <a:spLocks noChangeArrowheads="1"/>
          </p:cNvSpPr>
          <p:nvPr/>
        </p:nvSpPr>
        <p:spPr bwMode="auto">
          <a:xfrm>
            <a:off x="684213" y="1417638"/>
            <a:ext cx="4103687" cy="2862262"/>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lvl1pPr marL="285750" indent="-285750">
              <a:spcBef>
                <a:spcPct val="20000"/>
              </a:spcBef>
              <a:buChar char="•"/>
              <a:defRPr sz="3200">
                <a:solidFill>
                  <a:schemeClr val="tx1"/>
                </a:solidFill>
                <a:latin typeface="Arial" panose="020B0604020202020204" pitchFamily="34" charset="0"/>
              </a:defRPr>
            </a:lvl1pPr>
            <a:lvl2pPr marL="742950" indent="-285750">
              <a:spcBef>
                <a:spcPct val="20000"/>
              </a:spcBef>
              <a:buChar char="–"/>
              <a:defRPr sz="2800">
                <a:solidFill>
                  <a:schemeClr val="tx1"/>
                </a:solidFill>
                <a:latin typeface="Arial" panose="020B0604020202020204" pitchFamily="34" charset="0"/>
              </a:defRPr>
            </a:lvl2pPr>
            <a:lvl3pPr marL="1143000" indent="-228600">
              <a:spcBef>
                <a:spcPct val="20000"/>
              </a:spcBef>
              <a:buChar char="•"/>
              <a:defRPr sz="2400">
                <a:solidFill>
                  <a:schemeClr val="tx1"/>
                </a:solidFill>
                <a:latin typeface="Arial" panose="020B0604020202020204" pitchFamily="34" charset="0"/>
              </a:defRPr>
            </a:lvl3pPr>
            <a:lvl4pPr marL="1600200" indent="-228600">
              <a:spcBef>
                <a:spcPct val="20000"/>
              </a:spcBef>
              <a:buChar char="–"/>
              <a:defRPr sz="2000">
                <a:solidFill>
                  <a:schemeClr val="tx1"/>
                </a:solidFill>
                <a:latin typeface="Arial" panose="020B0604020202020204" pitchFamily="34" charset="0"/>
              </a:defRPr>
            </a:lvl4pPr>
            <a:lvl5pPr marL="2057400" indent="-228600">
              <a:spcBef>
                <a:spcPct val="20000"/>
              </a:spcBef>
              <a:buChar char="»"/>
              <a:defRPr sz="2000">
                <a:solidFill>
                  <a:schemeClr val="tx1"/>
                </a:solidFill>
                <a:latin typeface="Arial" panose="020B0604020202020204" pitchFamily="34" charset="0"/>
              </a:defRPr>
            </a:lvl5pPr>
            <a:lvl6pPr marL="2514600" indent="-228600" eaLnBrk="0" fontAlgn="base" hangingPunct="0">
              <a:spcBef>
                <a:spcPct val="20000"/>
              </a:spcBef>
              <a:spcAft>
                <a:spcPct val="0"/>
              </a:spcAft>
              <a:buChar char="»"/>
              <a:defRPr sz="2000">
                <a:solidFill>
                  <a:schemeClr val="tx1"/>
                </a:solidFill>
                <a:latin typeface="Arial" panose="020B0604020202020204" pitchFamily="34" charset="0"/>
              </a:defRPr>
            </a:lvl6pPr>
            <a:lvl7pPr marL="2971800" indent="-228600" eaLnBrk="0" fontAlgn="base" hangingPunct="0">
              <a:spcBef>
                <a:spcPct val="20000"/>
              </a:spcBef>
              <a:spcAft>
                <a:spcPct val="0"/>
              </a:spcAft>
              <a:buChar char="»"/>
              <a:defRPr sz="2000">
                <a:solidFill>
                  <a:schemeClr val="tx1"/>
                </a:solidFill>
                <a:latin typeface="Arial" panose="020B0604020202020204" pitchFamily="34" charset="0"/>
              </a:defRPr>
            </a:lvl7pPr>
            <a:lvl8pPr marL="3429000" indent="-228600" eaLnBrk="0" fontAlgn="base" hangingPunct="0">
              <a:spcBef>
                <a:spcPct val="20000"/>
              </a:spcBef>
              <a:spcAft>
                <a:spcPct val="0"/>
              </a:spcAft>
              <a:buChar char="»"/>
              <a:defRPr sz="2000">
                <a:solidFill>
                  <a:schemeClr val="tx1"/>
                </a:solidFill>
                <a:latin typeface="Arial" panose="020B0604020202020204" pitchFamily="34" charset="0"/>
              </a:defRPr>
            </a:lvl8pPr>
            <a:lvl9pPr marL="3886200" indent="-228600" eaLnBrk="0" fontAlgn="base" hangingPunct="0">
              <a:spcBef>
                <a:spcPct val="20000"/>
              </a:spcBef>
              <a:spcAft>
                <a:spcPct val="0"/>
              </a:spcAft>
              <a:buChar char="»"/>
              <a:defRPr sz="2000">
                <a:solidFill>
                  <a:schemeClr val="tx1"/>
                </a:solidFill>
                <a:latin typeface="Arial" panose="020B0604020202020204" pitchFamily="34" charset="0"/>
              </a:defRPr>
            </a:lvl9pPr>
          </a:lstStyle>
          <a:p>
            <a:pPr eaLnBrk="1" hangingPunct="1">
              <a:spcBef>
                <a:spcPct val="0"/>
              </a:spcBef>
            </a:pPr>
            <a:r>
              <a:rPr lang="en-GB" altLang="en-US" sz="1800"/>
              <a:t>Selfishness is the rejection of the self-sacrificing Judaic-Christian tradition </a:t>
            </a:r>
          </a:p>
          <a:p>
            <a:pPr eaLnBrk="1" hangingPunct="1">
              <a:spcBef>
                <a:spcPct val="0"/>
              </a:spcBef>
            </a:pPr>
            <a:endParaRPr lang="en-GB" altLang="en-US" sz="1800"/>
          </a:p>
          <a:p>
            <a:pPr eaLnBrk="1" hangingPunct="1">
              <a:spcBef>
                <a:spcPct val="0"/>
              </a:spcBef>
            </a:pPr>
            <a:r>
              <a:rPr lang="en-GB" altLang="en-US" sz="1800"/>
              <a:t>People should benefit from their actions. This is both rational and virtuous </a:t>
            </a:r>
          </a:p>
          <a:p>
            <a:pPr eaLnBrk="1" hangingPunct="1">
              <a:spcBef>
                <a:spcPct val="0"/>
              </a:spcBef>
            </a:pPr>
            <a:endParaRPr lang="en-GB" altLang="en-US" sz="1800"/>
          </a:p>
          <a:p>
            <a:pPr eaLnBrk="1" hangingPunct="1">
              <a:spcBef>
                <a:spcPct val="0"/>
              </a:spcBef>
            </a:pPr>
            <a:r>
              <a:rPr lang="en-GB" altLang="en-US" sz="1800"/>
              <a:t>Rational self-interest – driven by reason, rather than emotions. </a:t>
            </a:r>
          </a:p>
        </p:txBody>
      </p:sp>
    </p:spTree>
  </p:cSld>
  <p:clrMapOvr>
    <a:masterClrMapping/>
  </p:clrMapOvr>
</p:sld>
</file>

<file path=ppt/slides/slide1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2290" name="Title 1"/>
          <p:cNvSpPr>
            <a:spLocks noGrp="1"/>
          </p:cNvSpPr>
          <p:nvPr>
            <p:ph type="title"/>
          </p:nvPr>
        </p:nvSpPr>
        <p:spPr/>
        <p:txBody>
          <a:bodyPr/>
          <a:lstStyle/>
          <a:p>
            <a:r>
              <a:rPr lang="en-GB" altLang="en-US" smtClean="0"/>
              <a:t>Rational Egoism </a:t>
            </a:r>
          </a:p>
        </p:txBody>
      </p:sp>
      <p:sp>
        <p:nvSpPr>
          <p:cNvPr id="3" name="Content Placeholder 2"/>
          <p:cNvSpPr>
            <a:spLocks noGrp="1"/>
          </p:cNvSpPr>
          <p:nvPr>
            <p:ph idx="1"/>
          </p:nvPr>
        </p:nvSpPr>
        <p:spPr/>
        <p:txBody>
          <a:bodyPr/>
          <a:lstStyle/>
          <a:p>
            <a:pPr>
              <a:defRPr/>
            </a:pPr>
            <a:r>
              <a:rPr lang="en-GB" dirty="0" smtClean="0"/>
              <a:t>Criticism – It does not always result in the best overall outcome. </a:t>
            </a:r>
          </a:p>
          <a:p>
            <a:pPr marL="0" indent="0">
              <a:buFontTx/>
              <a:buNone/>
              <a:defRPr/>
            </a:pPr>
            <a:endParaRPr lang="en-GB" dirty="0"/>
          </a:p>
        </p:txBody>
      </p:sp>
    </p:spTree>
  </p:cSld>
  <p:clrMapOvr>
    <a:masterClrMapping/>
  </p:clrMapOvr>
</p:sld>
</file>

<file path=ppt/slides/slide1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3314" name="Title 1"/>
          <p:cNvSpPr>
            <a:spLocks noGrp="1"/>
          </p:cNvSpPr>
          <p:nvPr>
            <p:ph type="title"/>
          </p:nvPr>
        </p:nvSpPr>
        <p:spPr/>
        <p:txBody>
          <a:bodyPr/>
          <a:lstStyle/>
          <a:p>
            <a:r>
              <a:rPr lang="en-GB" altLang="en-US" smtClean="0"/>
              <a:t>Prisoner's Dilemma </a:t>
            </a:r>
          </a:p>
        </p:txBody>
      </p:sp>
      <p:pic>
        <p:nvPicPr>
          <p:cNvPr id="13315" name="Content Placeholder 5"/>
          <p:cNvPicPr>
            <a:picLocks noGrp="1" noChangeAspect="1"/>
          </p:cNvPicPr>
          <p:nvPr>
            <p:ph idx="1"/>
          </p:nvPr>
        </p:nvPicPr>
        <p:blipFill>
          <a:blip r:embed="rId2">
            <a:extLst>
              <a:ext uri="{28A0092B-C50C-407E-A947-70E740481C1C}">
                <a14:useLocalDpi xmlns:a14="http://schemas.microsoft.com/office/drawing/2010/main" val="0"/>
              </a:ext>
            </a:extLst>
          </a:blip>
          <a:srcRect/>
          <a:stretch>
            <a:fillRect/>
          </a:stretch>
        </p:blipFill>
        <p:spPr>
          <a:xfrm>
            <a:off x="2805113" y="2043113"/>
            <a:ext cx="3533775" cy="3638550"/>
          </a:xfrm>
        </p:spPr>
      </p:pic>
    </p:spTree>
  </p:cSld>
  <p:clrMapOvr>
    <a:masterClrMapping/>
  </p:clrMapOvr>
</p:sld>
</file>

<file path=ppt/slides/slide1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4338" name="Rectangle 2"/>
          <p:cNvSpPr>
            <a:spLocks noGrp="1" noChangeArrowheads="1"/>
          </p:cNvSpPr>
          <p:nvPr>
            <p:ph type="title"/>
          </p:nvPr>
        </p:nvSpPr>
        <p:spPr/>
        <p:txBody>
          <a:bodyPr/>
          <a:lstStyle/>
          <a:p>
            <a:pPr eaLnBrk="1" hangingPunct="1"/>
            <a:r>
              <a:rPr lang="en-GB" altLang="en-US" smtClean="0"/>
              <a:t>Ethical Egoism</a:t>
            </a:r>
          </a:p>
        </p:txBody>
      </p:sp>
      <p:sp>
        <p:nvSpPr>
          <p:cNvPr id="4099" name="Rectangle 3"/>
          <p:cNvSpPr>
            <a:spLocks noGrp="1" noChangeArrowheads="1"/>
          </p:cNvSpPr>
          <p:nvPr>
            <p:ph type="body" idx="1"/>
          </p:nvPr>
        </p:nvSpPr>
        <p:spPr/>
        <p:txBody>
          <a:bodyPr/>
          <a:lstStyle/>
          <a:p>
            <a:pPr eaLnBrk="1" hangingPunct="1">
              <a:defRPr/>
            </a:pPr>
            <a:r>
              <a:rPr lang="en-GB" altLang="en-US" dirty="0" smtClean="0"/>
              <a:t>Acting self-interestedly is moral</a:t>
            </a:r>
            <a:endParaRPr lang="en-GB" altLang="en-US" dirty="0"/>
          </a:p>
          <a:p>
            <a:pPr eaLnBrk="1" hangingPunct="1">
              <a:defRPr/>
            </a:pPr>
            <a:endParaRPr lang="en-GB" altLang="en-US" dirty="0" smtClean="0"/>
          </a:p>
          <a:p>
            <a:pPr eaLnBrk="1" hangingPunct="1">
              <a:defRPr/>
            </a:pPr>
            <a:r>
              <a:rPr lang="en-GB" altLang="en-US" dirty="0" smtClean="0"/>
              <a:t>Might is right</a:t>
            </a:r>
          </a:p>
          <a:p>
            <a:pPr marL="0" indent="0" eaLnBrk="1" hangingPunct="1">
              <a:buFontTx/>
              <a:buNone/>
              <a:defRPr/>
            </a:pPr>
            <a:endParaRPr lang="en-GB" altLang="en-US" dirty="0" smtClean="0"/>
          </a:p>
        </p:txBody>
      </p:sp>
    </p:spTree>
  </p:cSld>
  <p:clrMapOvr>
    <a:masterClrMapping/>
  </p:clrMapOvr>
  <p:timing>
    <p:tnLst>
      <p:par>
        <p:cTn id="1" dur="indefinite" restart="never" nodeType="tmRoot"/>
      </p:par>
    </p:tnLst>
  </p:timing>
</p:sld>
</file>

<file path=ppt/slides/slide1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5362" name="Title 1"/>
          <p:cNvSpPr>
            <a:spLocks noGrp="1"/>
          </p:cNvSpPr>
          <p:nvPr>
            <p:ph type="title"/>
          </p:nvPr>
        </p:nvSpPr>
        <p:spPr/>
        <p:txBody>
          <a:bodyPr/>
          <a:lstStyle/>
          <a:p>
            <a:r>
              <a:rPr lang="en-GB" altLang="en-US" smtClean="0"/>
              <a:t>Conditional Egoism </a:t>
            </a:r>
          </a:p>
        </p:txBody>
      </p:sp>
      <p:sp>
        <p:nvSpPr>
          <p:cNvPr id="15363" name="Content Placeholder 2"/>
          <p:cNvSpPr>
            <a:spLocks noGrp="1"/>
          </p:cNvSpPr>
          <p:nvPr>
            <p:ph idx="1"/>
          </p:nvPr>
        </p:nvSpPr>
        <p:spPr/>
        <p:txBody>
          <a:bodyPr/>
          <a:lstStyle/>
          <a:p>
            <a:r>
              <a:rPr lang="en-GB" altLang="en-US" smtClean="0"/>
              <a:t>Acting in accordance with self-interest is best for society as a whole. </a:t>
            </a:r>
          </a:p>
        </p:txBody>
      </p:sp>
    </p:spTree>
  </p:cSld>
  <p:clrMapOvr>
    <a:masterClrMapping/>
  </p:clrMapOvr>
</p:sld>
</file>

<file path=ppt/slides/slide1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6386" name="Title 1"/>
          <p:cNvSpPr>
            <a:spLocks noGrp="1"/>
          </p:cNvSpPr>
          <p:nvPr>
            <p:ph type="title"/>
          </p:nvPr>
        </p:nvSpPr>
        <p:spPr/>
        <p:txBody>
          <a:bodyPr/>
          <a:lstStyle/>
          <a:p>
            <a:r>
              <a:rPr lang="en-GB" altLang="en-US" smtClean="0"/>
              <a:t>Adam Smith</a:t>
            </a:r>
            <a:br>
              <a:rPr lang="en-GB" altLang="en-US" smtClean="0"/>
            </a:br>
            <a:r>
              <a:rPr lang="en-GB" altLang="en-US" sz="1800" smtClean="0"/>
              <a:t>1723-1790</a:t>
            </a:r>
          </a:p>
        </p:txBody>
      </p:sp>
      <p:pic>
        <p:nvPicPr>
          <p:cNvPr id="16387" name="Content Placeholder 3"/>
          <p:cNvPicPr>
            <a:picLocks noGrp="1" noChangeAspect="1"/>
          </p:cNvPicPr>
          <p:nvPr>
            <p:ph idx="1"/>
          </p:nvPr>
        </p:nvPicPr>
        <p:blipFill>
          <a:blip r:embed="rId2">
            <a:extLst>
              <a:ext uri="{28A0092B-C50C-407E-A947-70E740481C1C}">
                <a14:useLocalDpi xmlns:a14="http://schemas.microsoft.com/office/drawing/2010/main" val="0"/>
              </a:ext>
            </a:extLst>
          </a:blip>
          <a:srcRect/>
          <a:stretch>
            <a:fillRect/>
          </a:stretch>
        </p:blipFill>
        <p:spPr>
          <a:xfrm>
            <a:off x="4922838" y="1628775"/>
            <a:ext cx="3760787" cy="2736850"/>
          </a:xfrm>
        </p:spPr>
      </p:pic>
      <p:sp>
        <p:nvSpPr>
          <p:cNvPr id="16388" name="TextBox 5"/>
          <p:cNvSpPr txBox="1">
            <a:spLocks noChangeArrowheads="1"/>
          </p:cNvSpPr>
          <p:nvPr/>
        </p:nvSpPr>
        <p:spPr bwMode="auto">
          <a:xfrm>
            <a:off x="457200" y="1628775"/>
            <a:ext cx="4114800" cy="2586038"/>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lvl1pPr>
              <a:spcBef>
                <a:spcPct val="20000"/>
              </a:spcBef>
              <a:buChar char="•"/>
              <a:defRPr sz="3200">
                <a:solidFill>
                  <a:schemeClr val="tx1"/>
                </a:solidFill>
                <a:latin typeface="Arial" panose="020B0604020202020204" pitchFamily="34" charset="0"/>
              </a:defRPr>
            </a:lvl1pPr>
            <a:lvl2pPr marL="742950" indent="-285750">
              <a:spcBef>
                <a:spcPct val="20000"/>
              </a:spcBef>
              <a:buChar char="–"/>
              <a:defRPr sz="2800">
                <a:solidFill>
                  <a:schemeClr val="tx1"/>
                </a:solidFill>
                <a:latin typeface="Arial" panose="020B0604020202020204" pitchFamily="34" charset="0"/>
              </a:defRPr>
            </a:lvl2pPr>
            <a:lvl3pPr marL="1143000" indent="-228600">
              <a:spcBef>
                <a:spcPct val="20000"/>
              </a:spcBef>
              <a:buChar char="•"/>
              <a:defRPr sz="2400">
                <a:solidFill>
                  <a:schemeClr val="tx1"/>
                </a:solidFill>
                <a:latin typeface="Arial" panose="020B0604020202020204" pitchFamily="34" charset="0"/>
              </a:defRPr>
            </a:lvl3pPr>
            <a:lvl4pPr marL="1600200" indent="-228600">
              <a:spcBef>
                <a:spcPct val="20000"/>
              </a:spcBef>
              <a:buChar char="–"/>
              <a:defRPr sz="2000">
                <a:solidFill>
                  <a:schemeClr val="tx1"/>
                </a:solidFill>
                <a:latin typeface="Arial" panose="020B0604020202020204" pitchFamily="34" charset="0"/>
              </a:defRPr>
            </a:lvl4pPr>
            <a:lvl5pPr marL="2057400" indent="-228600">
              <a:spcBef>
                <a:spcPct val="20000"/>
              </a:spcBef>
              <a:buChar char="»"/>
              <a:defRPr sz="2000">
                <a:solidFill>
                  <a:schemeClr val="tx1"/>
                </a:solidFill>
                <a:latin typeface="Arial" panose="020B0604020202020204" pitchFamily="34" charset="0"/>
              </a:defRPr>
            </a:lvl5pPr>
            <a:lvl6pPr marL="2514600" indent="-228600" eaLnBrk="0" fontAlgn="base" hangingPunct="0">
              <a:spcBef>
                <a:spcPct val="20000"/>
              </a:spcBef>
              <a:spcAft>
                <a:spcPct val="0"/>
              </a:spcAft>
              <a:buChar char="»"/>
              <a:defRPr sz="2000">
                <a:solidFill>
                  <a:schemeClr val="tx1"/>
                </a:solidFill>
                <a:latin typeface="Arial" panose="020B0604020202020204" pitchFamily="34" charset="0"/>
              </a:defRPr>
            </a:lvl6pPr>
            <a:lvl7pPr marL="2971800" indent="-228600" eaLnBrk="0" fontAlgn="base" hangingPunct="0">
              <a:spcBef>
                <a:spcPct val="20000"/>
              </a:spcBef>
              <a:spcAft>
                <a:spcPct val="0"/>
              </a:spcAft>
              <a:buChar char="»"/>
              <a:defRPr sz="2000">
                <a:solidFill>
                  <a:schemeClr val="tx1"/>
                </a:solidFill>
                <a:latin typeface="Arial" panose="020B0604020202020204" pitchFamily="34" charset="0"/>
              </a:defRPr>
            </a:lvl7pPr>
            <a:lvl8pPr marL="3429000" indent="-228600" eaLnBrk="0" fontAlgn="base" hangingPunct="0">
              <a:spcBef>
                <a:spcPct val="20000"/>
              </a:spcBef>
              <a:spcAft>
                <a:spcPct val="0"/>
              </a:spcAft>
              <a:buChar char="»"/>
              <a:defRPr sz="2000">
                <a:solidFill>
                  <a:schemeClr val="tx1"/>
                </a:solidFill>
                <a:latin typeface="Arial" panose="020B0604020202020204" pitchFamily="34" charset="0"/>
              </a:defRPr>
            </a:lvl8pPr>
            <a:lvl9pPr marL="3886200" indent="-228600" eaLnBrk="0" fontAlgn="base" hangingPunct="0">
              <a:spcBef>
                <a:spcPct val="20000"/>
              </a:spcBef>
              <a:spcAft>
                <a:spcPct val="0"/>
              </a:spcAft>
              <a:buChar char="»"/>
              <a:defRPr sz="2000">
                <a:solidFill>
                  <a:schemeClr val="tx1"/>
                </a:solidFill>
                <a:latin typeface="Arial" panose="020B0604020202020204" pitchFamily="34" charset="0"/>
              </a:defRPr>
            </a:lvl9pPr>
          </a:lstStyle>
          <a:p>
            <a:pPr eaLnBrk="1" hangingPunct="1">
              <a:spcBef>
                <a:spcPct val="0"/>
              </a:spcBef>
              <a:buFontTx/>
              <a:buNone/>
            </a:pPr>
            <a:r>
              <a:rPr lang="en-GB" altLang="en-US" sz="1800"/>
              <a:t>"It is not from the benevolence of the butcher, the brewer, or the baker, that we expect our dinner, but from their regard to their own interest. We address ourselves, not to their humanity but to their self-love, and never talk to them of our own necessities but of their advantages"   </a:t>
            </a:r>
          </a:p>
          <a:p>
            <a:pPr eaLnBrk="1" hangingPunct="1">
              <a:spcBef>
                <a:spcPct val="0"/>
              </a:spcBef>
              <a:buFontTx/>
              <a:buNone/>
            </a:pPr>
            <a:r>
              <a:rPr lang="en-GB" altLang="en-US" sz="1800"/>
              <a:t>          (</a:t>
            </a:r>
            <a:r>
              <a:rPr lang="en-GB" altLang="en-US" sz="1800" i="1"/>
              <a:t>Wealth of Nations</a:t>
            </a:r>
            <a:r>
              <a:rPr lang="en-GB" altLang="en-US" sz="1800"/>
              <a:t>, I.ii.2)</a:t>
            </a:r>
          </a:p>
        </p:txBody>
      </p:sp>
    </p:spTree>
  </p:cSld>
  <p:clrMapOvr>
    <a:masterClrMapping/>
  </p:clrMapOvr>
</p:sld>
</file>

<file path=ppt/theme/theme1.xml><?xml version="1.0" encoding="utf-8"?>
<a:theme xmlns:a="http://schemas.openxmlformats.org/drawingml/2006/main" name="Default Design">
  <a:themeElements>
    <a:clrScheme name="Default Design 1">
      <a:dk1>
        <a:srgbClr val="000000"/>
      </a:dk1>
      <a:lt1>
        <a:srgbClr val="FFFFFF"/>
      </a:lt1>
      <a:dk2>
        <a:srgbClr val="000000"/>
      </a:dk2>
      <a:lt2>
        <a:srgbClr val="808080"/>
      </a:lt2>
      <a:accent1>
        <a:srgbClr val="BBE0E3"/>
      </a:accent1>
      <a:accent2>
        <a:srgbClr val="333399"/>
      </a:accent2>
      <a:accent3>
        <a:srgbClr val="FFFFFF"/>
      </a:accent3>
      <a:accent4>
        <a:srgbClr val="000000"/>
      </a:accent4>
      <a:accent5>
        <a:srgbClr val="DAEDEF"/>
      </a:accent5>
      <a:accent6>
        <a:srgbClr val="2D2D8A"/>
      </a:accent6>
      <a:hlink>
        <a:srgbClr val="009999"/>
      </a:hlink>
      <a:folHlink>
        <a:srgbClr val="99CC00"/>
      </a:folHlink>
    </a:clrScheme>
    <a:fontScheme name="Default Design">
      <a:majorFont>
        <a:latin typeface="Arial"/>
        <a:ea typeface=""/>
        <a:cs typeface=""/>
      </a:majorFont>
      <a:minorFont>
        <a:latin typeface="Arial"/>
        <a:ea typeface=""/>
        <a:cs typeface=""/>
      </a:minorFont>
    </a:fontScheme>
    <a:fmtScheme name="Office">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shade val="51000"/>
                <a:satMod val="130000"/>
              </a:schemeClr>
            </a:gs>
            <a:gs pos="80000">
              <a:schemeClr val="phClr">
                <a:shade val="93000"/>
                <a:satMod val="130000"/>
              </a:schemeClr>
            </a:gs>
            <a:gs pos="100000">
              <a:schemeClr val="phClr">
                <a:shade val="94000"/>
                <a:satMod val="135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objectDefaults/>
  <a:extraClrSchemeLst>
    <a:extraClrScheme>
      <a:clrScheme name="Default Design 1">
        <a:dk1>
          <a:srgbClr val="000000"/>
        </a:dk1>
        <a:lt1>
          <a:srgbClr val="FFFFFF"/>
        </a:lt1>
        <a:dk2>
          <a:srgbClr val="000000"/>
        </a:dk2>
        <a:lt2>
          <a:srgbClr val="808080"/>
        </a:lt2>
        <a:accent1>
          <a:srgbClr val="BBE0E3"/>
        </a:accent1>
        <a:accent2>
          <a:srgbClr val="333399"/>
        </a:accent2>
        <a:accent3>
          <a:srgbClr val="FFFFFF"/>
        </a:accent3>
        <a:accent4>
          <a:srgbClr val="000000"/>
        </a:accent4>
        <a:accent5>
          <a:srgbClr val="DAEDEF"/>
        </a:accent5>
        <a:accent6>
          <a:srgbClr val="2D2D8A"/>
        </a:accent6>
        <a:hlink>
          <a:srgbClr val="009999"/>
        </a:hlink>
        <a:folHlink>
          <a:srgbClr val="99CC00"/>
        </a:folHlink>
      </a:clrScheme>
      <a:clrMap bg1="lt1" tx1="dk1" bg2="lt2" tx2="dk2" accent1="accent1" accent2="accent2" accent3="accent3" accent4="accent4" accent5="accent5" accent6="accent6" hlink="hlink" folHlink="folHlink"/>
    </a:extraClrScheme>
    <a:extraClrScheme>
      <a:clrScheme name="Default Design 2">
        <a:dk1>
          <a:srgbClr val="000000"/>
        </a:dk1>
        <a:lt1>
          <a:srgbClr val="FFFFFF"/>
        </a:lt1>
        <a:dk2>
          <a:srgbClr val="000000"/>
        </a:dk2>
        <a:lt2>
          <a:srgbClr val="969696"/>
        </a:lt2>
        <a:accent1>
          <a:srgbClr val="FBDF53"/>
        </a:accent1>
        <a:accent2>
          <a:srgbClr val="FF9966"/>
        </a:accent2>
        <a:accent3>
          <a:srgbClr val="FFFFFF"/>
        </a:accent3>
        <a:accent4>
          <a:srgbClr val="000000"/>
        </a:accent4>
        <a:accent5>
          <a:srgbClr val="FDECB3"/>
        </a:accent5>
        <a:accent6>
          <a:srgbClr val="E78A5C"/>
        </a:accent6>
        <a:hlink>
          <a:srgbClr val="CC3300"/>
        </a:hlink>
        <a:folHlink>
          <a:srgbClr val="996600"/>
        </a:folHlink>
      </a:clrScheme>
      <a:clrMap bg1="lt1" tx1="dk1" bg2="lt2" tx2="dk2" accent1="accent1" accent2="accent2" accent3="accent3" accent4="accent4" accent5="accent5" accent6="accent6" hlink="hlink" folHlink="folHlink"/>
    </a:extraClrScheme>
    <a:extraClrScheme>
      <a:clrScheme name="Default Design 3">
        <a:dk1>
          <a:srgbClr val="000000"/>
        </a:dk1>
        <a:lt1>
          <a:srgbClr val="FFFFFF"/>
        </a:lt1>
        <a:dk2>
          <a:srgbClr val="000000"/>
        </a:dk2>
        <a:lt2>
          <a:srgbClr val="808080"/>
        </a:lt2>
        <a:accent1>
          <a:srgbClr val="99CCFF"/>
        </a:accent1>
        <a:accent2>
          <a:srgbClr val="CCCCFF"/>
        </a:accent2>
        <a:accent3>
          <a:srgbClr val="FFFFFF"/>
        </a:accent3>
        <a:accent4>
          <a:srgbClr val="000000"/>
        </a:accent4>
        <a:accent5>
          <a:srgbClr val="CAE2FF"/>
        </a:accent5>
        <a:accent6>
          <a:srgbClr val="B9B9E7"/>
        </a:accent6>
        <a:hlink>
          <a:srgbClr val="3333CC"/>
        </a:hlink>
        <a:folHlink>
          <a:srgbClr val="AF67FF"/>
        </a:folHlink>
      </a:clrScheme>
      <a:clrMap bg1="lt1" tx1="dk1" bg2="lt2" tx2="dk2" accent1="accent1" accent2="accent2" accent3="accent3" accent4="accent4" accent5="accent5" accent6="accent6" hlink="hlink" folHlink="folHlink"/>
    </a:extraClrScheme>
    <a:extraClrScheme>
      <a:clrScheme name="Default Design 4">
        <a:dk1>
          <a:srgbClr val="000000"/>
        </a:dk1>
        <a:lt1>
          <a:srgbClr val="DEF6F1"/>
        </a:lt1>
        <a:dk2>
          <a:srgbClr val="000000"/>
        </a:dk2>
        <a:lt2>
          <a:srgbClr val="969696"/>
        </a:lt2>
        <a:accent1>
          <a:srgbClr val="FFFFFF"/>
        </a:accent1>
        <a:accent2>
          <a:srgbClr val="8DC6FF"/>
        </a:accent2>
        <a:accent3>
          <a:srgbClr val="ECFAF7"/>
        </a:accent3>
        <a:accent4>
          <a:srgbClr val="000000"/>
        </a:accent4>
        <a:accent5>
          <a:srgbClr val="FFFFFF"/>
        </a:accent5>
        <a:accent6>
          <a:srgbClr val="7FB3E7"/>
        </a:accent6>
        <a:hlink>
          <a:srgbClr val="0066CC"/>
        </a:hlink>
        <a:folHlink>
          <a:srgbClr val="00A800"/>
        </a:folHlink>
      </a:clrScheme>
      <a:clrMap bg1="lt1" tx1="dk1" bg2="lt2" tx2="dk2" accent1="accent1" accent2="accent2" accent3="accent3" accent4="accent4" accent5="accent5" accent6="accent6" hlink="hlink" folHlink="folHlink"/>
    </a:extraClrScheme>
    <a:extraClrScheme>
      <a:clrScheme name="Default Design 5">
        <a:dk1>
          <a:srgbClr val="000000"/>
        </a:dk1>
        <a:lt1>
          <a:srgbClr val="FFFFD9"/>
        </a:lt1>
        <a:dk2>
          <a:srgbClr val="000000"/>
        </a:dk2>
        <a:lt2>
          <a:srgbClr val="777777"/>
        </a:lt2>
        <a:accent1>
          <a:srgbClr val="FFFFF7"/>
        </a:accent1>
        <a:accent2>
          <a:srgbClr val="33CCCC"/>
        </a:accent2>
        <a:accent3>
          <a:srgbClr val="FFFFE9"/>
        </a:accent3>
        <a:accent4>
          <a:srgbClr val="000000"/>
        </a:accent4>
        <a:accent5>
          <a:srgbClr val="FFFFFA"/>
        </a:accent5>
        <a:accent6>
          <a:srgbClr val="2DB9B9"/>
        </a:accent6>
        <a:hlink>
          <a:srgbClr val="FF5050"/>
        </a:hlink>
        <a:folHlink>
          <a:srgbClr val="FF9900"/>
        </a:folHlink>
      </a:clrScheme>
      <a:clrMap bg1="lt1" tx1="dk1" bg2="lt2" tx2="dk2" accent1="accent1" accent2="accent2" accent3="accent3" accent4="accent4" accent5="accent5" accent6="accent6" hlink="hlink" folHlink="folHlink"/>
    </a:extraClrScheme>
    <a:extraClrScheme>
      <a:clrScheme name="Default Design 6">
        <a:dk1>
          <a:srgbClr val="005A58"/>
        </a:dk1>
        <a:lt1>
          <a:srgbClr val="FFFFFF"/>
        </a:lt1>
        <a:dk2>
          <a:srgbClr val="008080"/>
        </a:dk2>
        <a:lt2>
          <a:srgbClr val="FFFF99"/>
        </a:lt2>
        <a:accent1>
          <a:srgbClr val="006462"/>
        </a:accent1>
        <a:accent2>
          <a:srgbClr val="6D6FC7"/>
        </a:accent2>
        <a:accent3>
          <a:srgbClr val="AAC0C0"/>
        </a:accent3>
        <a:accent4>
          <a:srgbClr val="DADADA"/>
        </a:accent4>
        <a:accent5>
          <a:srgbClr val="AAB8B7"/>
        </a:accent5>
        <a:accent6>
          <a:srgbClr val="6264B4"/>
        </a:accent6>
        <a:hlink>
          <a:srgbClr val="00FFFF"/>
        </a:hlink>
        <a:folHlink>
          <a:srgbClr val="00FF00"/>
        </a:folHlink>
      </a:clrScheme>
      <a:clrMap bg1="dk2" tx1="lt1" bg2="dk1" tx2="lt2" accent1="accent1" accent2="accent2" accent3="accent3" accent4="accent4" accent5="accent5" accent6="accent6" hlink="hlink" folHlink="folHlink"/>
    </a:extraClrScheme>
    <a:extraClrScheme>
      <a:clrScheme name="Default Design 7">
        <a:dk1>
          <a:srgbClr val="5C1F00"/>
        </a:dk1>
        <a:lt1>
          <a:srgbClr val="FFFFFF"/>
        </a:lt1>
        <a:dk2>
          <a:srgbClr val="800000"/>
        </a:dk2>
        <a:lt2>
          <a:srgbClr val="DFD293"/>
        </a:lt2>
        <a:accent1>
          <a:srgbClr val="CC3300"/>
        </a:accent1>
        <a:accent2>
          <a:srgbClr val="BE7960"/>
        </a:accent2>
        <a:accent3>
          <a:srgbClr val="C0AAAA"/>
        </a:accent3>
        <a:accent4>
          <a:srgbClr val="DADADA"/>
        </a:accent4>
        <a:accent5>
          <a:srgbClr val="E2ADAA"/>
        </a:accent5>
        <a:accent6>
          <a:srgbClr val="AC6D56"/>
        </a:accent6>
        <a:hlink>
          <a:srgbClr val="FFFF99"/>
        </a:hlink>
        <a:folHlink>
          <a:srgbClr val="D3A219"/>
        </a:folHlink>
      </a:clrScheme>
      <a:clrMap bg1="dk2" tx1="lt1" bg2="dk1" tx2="lt2" accent1="accent1" accent2="accent2" accent3="accent3" accent4="accent4" accent5="accent5" accent6="accent6" hlink="hlink" folHlink="folHlink"/>
    </a:extraClrScheme>
    <a:extraClrScheme>
      <a:clrScheme name="Default Design 8">
        <a:dk1>
          <a:srgbClr val="003366"/>
        </a:dk1>
        <a:lt1>
          <a:srgbClr val="FFFFFF"/>
        </a:lt1>
        <a:dk2>
          <a:srgbClr val="000099"/>
        </a:dk2>
        <a:lt2>
          <a:srgbClr val="CCFFFF"/>
        </a:lt2>
        <a:accent1>
          <a:srgbClr val="3366CC"/>
        </a:accent1>
        <a:accent2>
          <a:srgbClr val="00B000"/>
        </a:accent2>
        <a:accent3>
          <a:srgbClr val="AAAACA"/>
        </a:accent3>
        <a:accent4>
          <a:srgbClr val="DADADA"/>
        </a:accent4>
        <a:accent5>
          <a:srgbClr val="ADB8E2"/>
        </a:accent5>
        <a:accent6>
          <a:srgbClr val="009F00"/>
        </a:accent6>
        <a:hlink>
          <a:srgbClr val="66CCFF"/>
        </a:hlink>
        <a:folHlink>
          <a:srgbClr val="FFE701"/>
        </a:folHlink>
      </a:clrScheme>
      <a:clrMap bg1="dk2" tx1="lt1" bg2="dk1" tx2="lt2" accent1="accent1" accent2="accent2" accent3="accent3" accent4="accent4" accent5="accent5" accent6="accent6" hlink="hlink" folHlink="folHlink"/>
    </a:extraClrScheme>
    <a:extraClrScheme>
      <a:clrScheme name="Default Design 9">
        <a:dk1>
          <a:srgbClr val="336699"/>
        </a:dk1>
        <a:lt1>
          <a:srgbClr val="FFFFFF"/>
        </a:lt1>
        <a:dk2>
          <a:srgbClr val="000000"/>
        </a:dk2>
        <a:lt2>
          <a:srgbClr val="E3EBF1"/>
        </a:lt2>
        <a:accent1>
          <a:srgbClr val="003399"/>
        </a:accent1>
        <a:accent2>
          <a:srgbClr val="468A4B"/>
        </a:accent2>
        <a:accent3>
          <a:srgbClr val="AAAAAA"/>
        </a:accent3>
        <a:accent4>
          <a:srgbClr val="DADADA"/>
        </a:accent4>
        <a:accent5>
          <a:srgbClr val="AAADCA"/>
        </a:accent5>
        <a:accent6>
          <a:srgbClr val="3F7D43"/>
        </a:accent6>
        <a:hlink>
          <a:srgbClr val="66CCFF"/>
        </a:hlink>
        <a:folHlink>
          <a:srgbClr val="F0E500"/>
        </a:folHlink>
      </a:clrScheme>
      <a:clrMap bg1="dk2" tx1="lt1" bg2="dk1" tx2="lt2" accent1="accent1" accent2="accent2" accent3="accent3" accent4="accent4" accent5="accent5" accent6="accent6" hlink="hlink" folHlink="folHlink"/>
    </a:extraClrScheme>
    <a:extraClrScheme>
      <a:clrScheme name="Default Design 10">
        <a:dk1>
          <a:srgbClr val="777777"/>
        </a:dk1>
        <a:lt1>
          <a:srgbClr val="FFFFFF"/>
        </a:lt1>
        <a:dk2>
          <a:srgbClr val="686B5D"/>
        </a:dk2>
        <a:lt2>
          <a:srgbClr val="D1D1CB"/>
        </a:lt2>
        <a:accent1>
          <a:srgbClr val="909082"/>
        </a:accent1>
        <a:accent2>
          <a:srgbClr val="809EA8"/>
        </a:accent2>
        <a:accent3>
          <a:srgbClr val="B9BAB6"/>
        </a:accent3>
        <a:accent4>
          <a:srgbClr val="DADADA"/>
        </a:accent4>
        <a:accent5>
          <a:srgbClr val="C6C6C1"/>
        </a:accent5>
        <a:accent6>
          <a:srgbClr val="738F98"/>
        </a:accent6>
        <a:hlink>
          <a:srgbClr val="FFCC66"/>
        </a:hlink>
        <a:folHlink>
          <a:srgbClr val="E9DCB9"/>
        </a:folHlink>
      </a:clrScheme>
      <a:clrMap bg1="dk2" tx1="lt1" bg2="dk1" tx2="lt2" accent1="accent1" accent2="accent2" accent3="accent3" accent4="accent4" accent5="accent5" accent6="accent6" hlink="hlink" folHlink="folHlink"/>
    </a:extraClrScheme>
    <a:extraClrScheme>
      <a:clrScheme name="Default Design 11">
        <a:dk1>
          <a:srgbClr val="3E3E5C"/>
        </a:dk1>
        <a:lt1>
          <a:srgbClr val="FFFFFF"/>
        </a:lt1>
        <a:dk2>
          <a:srgbClr val="666699"/>
        </a:dk2>
        <a:lt2>
          <a:srgbClr val="FFFFFF"/>
        </a:lt2>
        <a:accent1>
          <a:srgbClr val="60597B"/>
        </a:accent1>
        <a:accent2>
          <a:srgbClr val="6666FF"/>
        </a:accent2>
        <a:accent3>
          <a:srgbClr val="B8B8CA"/>
        </a:accent3>
        <a:accent4>
          <a:srgbClr val="DADADA"/>
        </a:accent4>
        <a:accent5>
          <a:srgbClr val="B6B5BF"/>
        </a:accent5>
        <a:accent6>
          <a:srgbClr val="5C5CE7"/>
        </a:accent6>
        <a:hlink>
          <a:srgbClr val="99CCFF"/>
        </a:hlink>
        <a:folHlink>
          <a:srgbClr val="FFFF99"/>
        </a:folHlink>
      </a:clrScheme>
      <a:clrMap bg1="dk2" tx1="lt1" bg2="dk1" tx2="lt2" accent1="accent1" accent2="accent2" accent3="accent3" accent4="accent4" accent5="accent5" accent6="accent6" hlink="hlink" folHlink="folHlink"/>
    </a:extraClrScheme>
    <a:extraClrScheme>
      <a:clrScheme name="Default Design 12">
        <a:dk1>
          <a:srgbClr val="2D2015"/>
        </a:dk1>
        <a:lt1>
          <a:srgbClr val="FFFFFF"/>
        </a:lt1>
        <a:dk2>
          <a:srgbClr val="523E26"/>
        </a:dk2>
        <a:lt2>
          <a:srgbClr val="DFC08D"/>
        </a:lt2>
        <a:accent1>
          <a:srgbClr val="8C7B70"/>
        </a:accent1>
        <a:accent2>
          <a:srgbClr val="8F5F2F"/>
        </a:accent2>
        <a:accent3>
          <a:srgbClr val="B3AFAC"/>
        </a:accent3>
        <a:accent4>
          <a:srgbClr val="DADADA"/>
        </a:accent4>
        <a:accent5>
          <a:srgbClr val="C5BFBB"/>
        </a:accent5>
        <a:accent6>
          <a:srgbClr val="81552A"/>
        </a:accent6>
        <a:hlink>
          <a:srgbClr val="CCB400"/>
        </a:hlink>
        <a:folHlink>
          <a:srgbClr val="8C9EA0"/>
        </a:folHlink>
      </a:clrScheme>
      <a:clrMap bg1="dk2" tx1="lt1" bg2="dk1" tx2="lt2" accent1="accent1" accent2="accent2" accent3="accent3" accent4="accent4" accent5="accent5" accent6="accent6" hlink="hlink" folHlink="folHlink"/>
    </a:extraClrScheme>
  </a:extraClrSchemeLst>
</a:theme>
</file>

<file path=ppt/theme/theme2.xml><?xml version="1.0" encoding="utf-8"?>
<a:theme xmlns:a="http://schemas.openxmlformats.org/drawingml/2006/main" name="Office Theme">
  <a:themeElements>
    <a:clrScheme name="">
      <a:dk1>
        <a:srgbClr val="000000"/>
      </a:dk1>
      <a:lt1>
        <a:srgbClr val="FFFFFF"/>
      </a:lt1>
      <a:dk2>
        <a:srgbClr val="000000"/>
      </a:dk2>
      <a:lt2>
        <a:srgbClr val="808080"/>
      </a:lt2>
      <a:accent1>
        <a:srgbClr val="BBE0E3"/>
      </a:accent1>
      <a:accent2>
        <a:srgbClr val="333399"/>
      </a:accent2>
      <a:accent3>
        <a:srgbClr val="FFFFFF"/>
      </a:accent3>
      <a:accent4>
        <a:srgbClr val="000000"/>
      </a:accent4>
      <a:accent5>
        <a:srgbClr val="DAEDEF"/>
      </a:accent5>
      <a:accent6>
        <a:srgbClr val="2D2D8A"/>
      </a:accent6>
      <a:hlink>
        <a:srgbClr val="009999"/>
      </a:hlink>
      <a:folHlink>
        <a:srgbClr val="99CC00"/>
      </a:folHlink>
    </a:clrScheme>
    <a:fontScheme name="Office">
      <a:majorFont>
        <a:latin typeface="Calibri"/>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majorFont>
      <a:minorFont>
        <a:latin typeface="Calibri"/>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minorFont>
    </a:fontScheme>
    <a:fmtScheme name="Office">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shade val="51000"/>
                <a:satMod val="130000"/>
              </a:schemeClr>
            </a:gs>
            <a:gs pos="80000">
              <a:schemeClr val="phClr">
                <a:shade val="93000"/>
                <a:satMod val="130000"/>
              </a:schemeClr>
            </a:gs>
            <a:gs pos="100000">
              <a:schemeClr val="phClr">
                <a:shade val="94000"/>
                <a:satMod val="135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objectDefaults/>
  <a:extraClrSchemeLst/>
</a:theme>
</file>

<file path=docProps/app.xml><?xml version="1.0" encoding="utf-8"?>
<Properties xmlns="http://schemas.openxmlformats.org/officeDocument/2006/extended-properties" xmlns:vt="http://schemas.openxmlformats.org/officeDocument/2006/docPropsVTypes">
  <TotalTime>611</TotalTime>
  <Words>339</Words>
  <Application>Microsoft Office PowerPoint</Application>
  <PresentationFormat>On-screen Show (4:3)</PresentationFormat>
  <Paragraphs>46</Paragraphs>
  <Slides>14</Slides>
  <Notes>0</Notes>
  <HiddenSlides>0</HiddenSlides>
  <MMClips>0</MMClips>
  <ScaleCrop>false</ScaleCrop>
  <HeadingPairs>
    <vt:vector size="6" baseType="variant">
      <vt:variant>
        <vt:lpstr>Fonts Used</vt:lpstr>
      </vt:variant>
      <vt:variant>
        <vt:i4>1</vt:i4>
      </vt:variant>
      <vt:variant>
        <vt:lpstr>Theme</vt:lpstr>
      </vt:variant>
      <vt:variant>
        <vt:i4>1</vt:i4>
      </vt:variant>
      <vt:variant>
        <vt:lpstr>Slide Titles</vt:lpstr>
      </vt:variant>
      <vt:variant>
        <vt:i4>14</vt:i4>
      </vt:variant>
    </vt:vector>
  </HeadingPairs>
  <TitlesOfParts>
    <vt:vector size="16" baseType="lpstr">
      <vt:lpstr>Arial</vt:lpstr>
      <vt:lpstr>Default Design</vt:lpstr>
      <vt:lpstr>Egoism</vt:lpstr>
      <vt:lpstr>Psychological Egoism (Descriptive Egoism) </vt:lpstr>
      <vt:lpstr>Thomas Hobbes 1588-1679 </vt:lpstr>
      <vt:lpstr>Hobbes – Desire, Power and Felicity </vt:lpstr>
      <vt:lpstr>Responses to Psychological Egoism  </vt:lpstr>
      <vt:lpstr>David Hume’s Response to the ‘selfish hypothesis’ Enquiry Concerning the Principles of Morals Appendix II Of Self Love </vt:lpstr>
      <vt:lpstr>Normative Egoism </vt:lpstr>
      <vt:lpstr>Rational Egoism </vt:lpstr>
      <vt:lpstr>Ayn Rand 1905 - 1982</vt:lpstr>
      <vt:lpstr>Rational Egoism </vt:lpstr>
      <vt:lpstr>Prisoner's Dilemma </vt:lpstr>
      <vt:lpstr>Ethical Egoism</vt:lpstr>
      <vt:lpstr>Conditional Egoism </vt:lpstr>
      <vt:lpstr>Adam Smith 1723-1790</vt:lpstr>
    </vt:vector>
  </TitlesOfParts>
  <Company>University of Wales Lampeter</Company>
  <LinksUpToDate>false</LinksUpToDate>
  <SharedDoc>false</SharedDoc>
  <HyperlinksChanged>false</HyperlinksChanged>
  <AppVersion>15.0000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Egoism</dc:title>
  <dc:creator>se018</dc:creator>
  <cp:lastModifiedBy>Tristan Nash</cp:lastModifiedBy>
  <cp:revision>8</cp:revision>
  <dcterms:created xsi:type="dcterms:W3CDTF">2011-01-31T09:09:27Z</dcterms:created>
  <dcterms:modified xsi:type="dcterms:W3CDTF">2018-09-24T11:44:39Z</dcterms:modified>
</cp:coreProperties>
</file>