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D6C5DE-B919-4B69-BDEC-BC5BA60AE6DE}" v="764" dt="2022-06-15T20:53:33.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on Ahmed" userId="10453dcc-8459-4966-acfb-be21730fbf16" providerId="ADAL" clId="{A4D6C5DE-B919-4B69-BDEC-BC5BA60AE6DE}"/>
    <pc:docChg chg="undo custSel modSld">
      <pc:chgData name="Sheron Ahmed" userId="10453dcc-8459-4966-acfb-be21730fbf16" providerId="ADAL" clId="{A4D6C5DE-B919-4B69-BDEC-BC5BA60AE6DE}" dt="2022-06-15T21:17:50.008" v="596" actId="20577"/>
      <pc:docMkLst>
        <pc:docMk/>
      </pc:docMkLst>
      <pc:sldChg chg="addSp delSp modSp mod">
        <pc:chgData name="Sheron Ahmed" userId="10453dcc-8459-4966-acfb-be21730fbf16" providerId="ADAL" clId="{A4D6C5DE-B919-4B69-BDEC-BC5BA60AE6DE}" dt="2022-06-15T21:07:44.935" v="586" actId="20577"/>
        <pc:sldMkLst>
          <pc:docMk/>
          <pc:sldMk cId="2365198122" sldId="256"/>
        </pc:sldMkLst>
        <pc:spChg chg="mod">
          <ac:chgData name="Sheron Ahmed" userId="10453dcc-8459-4966-acfb-be21730fbf16" providerId="ADAL" clId="{A4D6C5DE-B919-4B69-BDEC-BC5BA60AE6DE}" dt="2022-06-15T20:48:00.707" v="545" actId="20577"/>
          <ac:spMkLst>
            <pc:docMk/>
            <pc:sldMk cId="2365198122" sldId="256"/>
            <ac:spMk id="2" creationId="{FF809F8A-A66D-4492-39E7-893AA15F984D}"/>
          </ac:spMkLst>
        </pc:spChg>
        <pc:spChg chg="mod">
          <ac:chgData name="Sheron Ahmed" userId="10453dcc-8459-4966-acfb-be21730fbf16" providerId="ADAL" clId="{A4D6C5DE-B919-4B69-BDEC-BC5BA60AE6DE}" dt="2022-06-15T20:02:53.662" v="92" actId="113"/>
          <ac:spMkLst>
            <pc:docMk/>
            <pc:sldMk cId="2365198122" sldId="256"/>
            <ac:spMk id="4" creationId="{43E95CBF-9EFE-5E51-C6AB-E96CE7D0DA6F}"/>
          </ac:spMkLst>
        </pc:spChg>
        <pc:spChg chg="add del mod">
          <ac:chgData name="Sheron Ahmed" userId="10453dcc-8459-4966-acfb-be21730fbf16" providerId="ADAL" clId="{A4D6C5DE-B919-4B69-BDEC-BC5BA60AE6DE}" dt="2022-06-15T20:50:59.117" v="557" actId="478"/>
          <ac:spMkLst>
            <pc:docMk/>
            <pc:sldMk cId="2365198122" sldId="256"/>
            <ac:spMk id="10" creationId="{DB93B513-BC43-B61A-B85A-AE46592AB995}"/>
          </ac:spMkLst>
        </pc:spChg>
        <pc:spChg chg="mod">
          <ac:chgData name="Sheron Ahmed" userId="10453dcc-8459-4966-acfb-be21730fbf16" providerId="ADAL" clId="{A4D6C5DE-B919-4B69-BDEC-BC5BA60AE6DE}" dt="2022-06-15T21:07:44.935" v="586" actId="20577"/>
          <ac:spMkLst>
            <pc:docMk/>
            <pc:sldMk cId="2365198122" sldId="256"/>
            <ac:spMk id="11" creationId="{9BE2FBE1-3897-8279-F806-86A937DEFB88}"/>
          </ac:spMkLst>
        </pc:spChg>
        <pc:spChg chg="mod">
          <ac:chgData name="Sheron Ahmed" userId="10453dcc-8459-4966-acfb-be21730fbf16" providerId="ADAL" clId="{A4D6C5DE-B919-4B69-BDEC-BC5BA60AE6DE}" dt="2022-06-15T20:50:02.846" v="554" actId="1076"/>
          <ac:spMkLst>
            <pc:docMk/>
            <pc:sldMk cId="2365198122" sldId="256"/>
            <ac:spMk id="28" creationId="{7B37ABDC-011C-3822-1C20-2DCA841D09EA}"/>
          </ac:spMkLst>
        </pc:spChg>
        <pc:spChg chg="mod">
          <ac:chgData name="Sheron Ahmed" userId="10453dcc-8459-4966-acfb-be21730fbf16" providerId="ADAL" clId="{A4D6C5DE-B919-4B69-BDEC-BC5BA60AE6DE}" dt="2022-06-15T21:00:22.730" v="582" actId="13926"/>
          <ac:spMkLst>
            <pc:docMk/>
            <pc:sldMk cId="2365198122" sldId="256"/>
            <ac:spMk id="56" creationId="{0D17A7BB-FA13-6006-A2E1-2C4FD6CC9B4F}"/>
          </ac:spMkLst>
        </pc:spChg>
        <pc:spChg chg="mod">
          <ac:chgData name="Sheron Ahmed" userId="10453dcc-8459-4966-acfb-be21730fbf16" providerId="ADAL" clId="{A4D6C5DE-B919-4B69-BDEC-BC5BA60AE6DE}" dt="2022-06-15T20:36:37.795" v="504" actId="20577"/>
          <ac:spMkLst>
            <pc:docMk/>
            <pc:sldMk cId="2365198122" sldId="256"/>
            <ac:spMk id="68" creationId="{468DBAFD-3D73-69FA-6AC2-7C46B701F0AD}"/>
          </ac:spMkLst>
        </pc:spChg>
        <pc:picChg chg="mod">
          <ac:chgData name="Sheron Ahmed" userId="10453dcc-8459-4966-acfb-be21730fbf16" providerId="ADAL" clId="{A4D6C5DE-B919-4B69-BDEC-BC5BA60AE6DE}" dt="2022-06-15T20:49:42.476" v="552" actId="1076"/>
          <ac:picMkLst>
            <pc:docMk/>
            <pc:sldMk cId="2365198122" sldId="256"/>
            <ac:picMk id="27" creationId="{F4044224-12E1-E5D1-F708-CCDE46C72F21}"/>
          </ac:picMkLst>
        </pc:picChg>
      </pc:sldChg>
      <pc:sldChg chg="modSp mod">
        <pc:chgData name="Sheron Ahmed" userId="10453dcc-8459-4966-acfb-be21730fbf16" providerId="ADAL" clId="{A4D6C5DE-B919-4B69-BDEC-BC5BA60AE6DE}" dt="2022-06-15T21:17:50.008" v="596" actId="20577"/>
        <pc:sldMkLst>
          <pc:docMk/>
          <pc:sldMk cId="2775587521" sldId="257"/>
        </pc:sldMkLst>
        <pc:spChg chg="mod">
          <ac:chgData name="Sheron Ahmed" userId="10453dcc-8459-4966-acfb-be21730fbf16" providerId="ADAL" clId="{A4D6C5DE-B919-4B69-BDEC-BC5BA60AE6DE}" dt="2022-06-15T20:51:56.599" v="559" actId="14100"/>
          <ac:spMkLst>
            <pc:docMk/>
            <pc:sldMk cId="2775587521" sldId="257"/>
            <ac:spMk id="3" creationId="{F244AD37-D9F6-3E6C-46D6-754D05A094A2}"/>
          </ac:spMkLst>
        </pc:spChg>
        <pc:spChg chg="mod">
          <ac:chgData name="Sheron Ahmed" userId="10453dcc-8459-4966-acfb-be21730fbf16" providerId="ADAL" clId="{A4D6C5DE-B919-4B69-BDEC-BC5BA60AE6DE}" dt="2022-06-15T20:46:22.274" v="537" actId="1076"/>
          <ac:spMkLst>
            <pc:docMk/>
            <pc:sldMk cId="2775587521" sldId="257"/>
            <ac:spMk id="5" creationId="{B2A558F2-CFB3-C6F0-800E-856E71B9C384}"/>
          </ac:spMkLst>
        </pc:spChg>
        <pc:spChg chg="mod">
          <ac:chgData name="Sheron Ahmed" userId="10453dcc-8459-4966-acfb-be21730fbf16" providerId="ADAL" clId="{A4D6C5DE-B919-4B69-BDEC-BC5BA60AE6DE}" dt="2022-06-15T21:17:50.008" v="596" actId="20577"/>
          <ac:spMkLst>
            <pc:docMk/>
            <pc:sldMk cId="2775587521" sldId="257"/>
            <ac:spMk id="8" creationId="{C3AF63DB-64E3-5F9C-D02D-FD99F5DA92A4}"/>
          </ac:spMkLst>
        </pc:spChg>
        <pc:spChg chg="mod">
          <ac:chgData name="Sheron Ahmed" userId="10453dcc-8459-4966-acfb-be21730fbf16" providerId="ADAL" clId="{A4D6C5DE-B919-4B69-BDEC-BC5BA60AE6DE}" dt="2022-06-15T20:52:01.097" v="560" actId="20577"/>
          <ac:spMkLst>
            <pc:docMk/>
            <pc:sldMk cId="2775587521" sldId="257"/>
            <ac:spMk id="12" creationId="{5F64F030-0F3E-5AA8-6C4D-93E2FF22F495}"/>
          </ac:spMkLst>
        </pc:spChg>
        <pc:spChg chg="mod">
          <ac:chgData name="Sheron Ahmed" userId="10453dcc-8459-4966-acfb-be21730fbf16" providerId="ADAL" clId="{A4D6C5DE-B919-4B69-BDEC-BC5BA60AE6DE}" dt="2022-06-15T20:52:14.461" v="562" actId="14100"/>
          <ac:spMkLst>
            <pc:docMk/>
            <pc:sldMk cId="2775587521" sldId="257"/>
            <ac:spMk id="13" creationId="{30103A89-6B77-6108-119D-55A8A1CDAB59}"/>
          </ac:spMkLst>
        </pc:spChg>
        <pc:spChg chg="mod">
          <ac:chgData name="Sheron Ahmed" userId="10453dcc-8459-4966-acfb-be21730fbf16" providerId="ADAL" clId="{A4D6C5DE-B919-4B69-BDEC-BC5BA60AE6DE}" dt="2022-06-15T20:46:59.069" v="543" actId="20577"/>
          <ac:spMkLst>
            <pc:docMk/>
            <pc:sldMk cId="2775587521" sldId="257"/>
            <ac:spMk id="14" creationId="{95070D81-D3ED-E7F1-5D25-525532230326}"/>
          </ac:spMkLst>
        </pc:spChg>
        <pc:spChg chg="mod">
          <ac:chgData name="Sheron Ahmed" userId="10453dcc-8459-4966-acfb-be21730fbf16" providerId="ADAL" clId="{A4D6C5DE-B919-4B69-BDEC-BC5BA60AE6DE}" dt="2022-06-15T20:45:52.515" v="534" actId="207"/>
          <ac:spMkLst>
            <pc:docMk/>
            <pc:sldMk cId="2775587521" sldId="257"/>
            <ac:spMk id="54" creationId="{81C7ED59-EF7A-EBA5-02FD-4B8B90B36581}"/>
          </ac:spMkLst>
        </pc:spChg>
      </pc:sldChg>
      <pc:sldChg chg="modSp mod">
        <pc:chgData name="Sheron Ahmed" userId="10453dcc-8459-4966-acfb-be21730fbf16" providerId="ADAL" clId="{A4D6C5DE-B919-4B69-BDEC-BC5BA60AE6DE}" dt="2022-06-15T20:55:29.447" v="576" actId="1076"/>
        <pc:sldMkLst>
          <pc:docMk/>
          <pc:sldMk cId="1969157975" sldId="258"/>
        </pc:sldMkLst>
        <pc:spChg chg="mod">
          <ac:chgData name="Sheron Ahmed" userId="10453dcc-8459-4966-acfb-be21730fbf16" providerId="ADAL" clId="{A4D6C5DE-B919-4B69-BDEC-BC5BA60AE6DE}" dt="2022-06-15T20:54:15.438" v="566" actId="1076"/>
          <ac:spMkLst>
            <pc:docMk/>
            <pc:sldMk cId="1969157975" sldId="258"/>
            <ac:spMk id="12" creationId="{533DD517-B185-A7B8-E8F0-89D3CAA1CCAB}"/>
          </ac:spMkLst>
        </pc:spChg>
        <pc:spChg chg="mod">
          <ac:chgData name="Sheron Ahmed" userId="10453dcc-8459-4966-acfb-be21730fbf16" providerId="ADAL" clId="{A4D6C5DE-B919-4B69-BDEC-BC5BA60AE6DE}" dt="2022-06-15T20:55:24.636" v="575" actId="1076"/>
          <ac:spMkLst>
            <pc:docMk/>
            <pc:sldMk cId="1969157975" sldId="258"/>
            <ac:spMk id="13" creationId="{B0AFA699-424C-37E2-8665-E25328D12814}"/>
          </ac:spMkLst>
        </pc:spChg>
        <pc:spChg chg="mod">
          <ac:chgData name="Sheron Ahmed" userId="10453dcc-8459-4966-acfb-be21730fbf16" providerId="ADAL" clId="{A4D6C5DE-B919-4B69-BDEC-BC5BA60AE6DE}" dt="2022-06-15T20:55:29.447" v="576" actId="1076"/>
          <ac:spMkLst>
            <pc:docMk/>
            <pc:sldMk cId="1969157975" sldId="258"/>
            <ac:spMk id="15" creationId="{9DB52F37-82F1-5B51-994E-4C1DF0A1F74E}"/>
          </ac:spMkLst>
        </pc:spChg>
        <pc:spChg chg="mod">
          <ac:chgData name="Sheron Ahmed" userId="10453dcc-8459-4966-acfb-be21730fbf16" providerId="ADAL" clId="{A4D6C5DE-B919-4B69-BDEC-BC5BA60AE6DE}" dt="2022-06-15T20:54:22.767" v="567" actId="1076"/>
          <ac:spMkLst>
            <pc:docMk/>
            <pc:sldMk cId="1969157975" sldId="258"/>
            <ac:spMk id="17" creationId="{FFE2B04D-0119-300C-A1D1-82BBC370C6A0}"/>
          </ac:spMkLst>
        </pc:spChg>
        <pc:spChg chg="mod">
          <ac:chgData name="Sheron Ahmed" userId="10453dcc-8459-4966-acfb-be21730fbf16" providerId="ADAL" clId="{A4D6C5DE-B919-4B69-BDEC-BC5BA60AE6DE}" dt="2022-06-15T20:54:48.474" v="570" actId="1076"/>
          <ac:spMkLst>
            <pc:docMk/>
            <pc:sldMk cId="1969157975" sldId="258"/>
            <ac:spMk id="18" creationId="{CC824EA4-6E45-DF58-2FC8-1B885D26A112}"/>
          </ac:spMkLst>
        </pc:spChg>
        <pc:spChg chg="mod">
          <ac:chgData name="Sheron Ahmed" userId="10453dcc-8459-4966-acfb-be21730fbf16" providerId="ADAL" clId="{A4D6C5DE-B919-4B69-BDEC-BC5BA60AE6DE}" dt="2022-06-15T20:54:54.483" v="571" actId="1076"/>
          <ac:spMkLst>
            <pc:docMk/>
            <pc:sldMk cId="1969157975" sldId="258"/>
            <ac:spMk id="19" creationId="{AD20C7EB-DC05-34FC-C7FA-AC85A7E4AC19}"/>
          </ac:spMkLst>
        </pc:spChg>
        <pc:spChg chg="mod">
          <ac:chgData name="Sheron Ahmed" userId="10453dcc-8459-4966-acfb-be21730fbf16" providerId="ADAL" clId="{A4D6C5DE-B919-4B69-BDEC-BC5BA60AE6DE}" dt="2022-06-15T20:54:29.799" v="568" actId="1076"/>
          <ac:spMkLst>
            <pc:docMk/>
            <pc:sldMk cId="1969157975" sldId="258"/>
            <ac:spMk id="20" creationId="{D080E141-427E-C408-9F5F-16DAD49F5B7D}"/>
          </ac:spMkLst>
        </pc:spChg>
        <pc:spChg chg="mod">
          <ac:chgData name="Sheron Ahmed" userId="10453dcc-8459-4966-acfb-be21730fbf16" providerId="ADAL" clId="{A4D6C5DE-B919-4B69-BDEC-BC5BA60AE6DE}" dt="2022-06-15T20:53:53.509" v="564" actId="1076"/>
          <ac:spMkLst>
            <pc:docMk/>
            <pc:sldMk cId="1969157975" sldId="258"/>
            <ac:spMk id="29" creationId="{DC5F820A-891A-27CE-83F9-EBEAC74A88CA}"/>
          </ac:spMkLst>
        </pc:spChg>
        <pc:spChg chg="mod">
          <ac:chgData name="Sheron Ahmed" userId="10453dcc-8459-4966-acfb-be21730fbf16" providerId="ADAL" clId="{A4D6C5DE-B919-4B69-BDEC-BC5BA60AE6DE}" dt="2022-06-15T20:55:16.348" v="574" actId="1076"/>
          <ac:spMkLst>
            <pc:docMk/>
            <pc:sldMk cId="1969157975" sldId="258"/>
            <ac:spMk id="30" creationId="{881885B8-BFD8-4A31-E845-4E560BFCDBE3}"/>
          </ac:spMkLst>
        </pc:spChg>
        <pc:spChg chg="mod">
          <ac:chgData name="Sheron Ahmed" userId="10453dcc-8459-4966-acfb-be21730fbf16" providerId="ADAL" clId="{A4D6C5DE-B919-4B69-BDEC-BC5BA60AE6DE}" dt="2022-06-15T20:54:01.678" v="565" actId="1076"/>
          <ac:spMkLst>
            <pc:docMk/>
            <pc:sldMk cId="1969157975" sldId="258"/>
            <ac:spMk id="31" creationId="{ADC75214-6623-04EE-7F38-E0862CE90FBA}"/>
          </ac:spMkLst>
        </pc:spChg>
        <pc:spChg chg="mod">
          <ac:chgData name="Sheron Ahmed" userId="10453dcc-8459-4966-acfb-be21730fbf16" providerId="ADAL" clId="{A4D6C5DE-B919-4B69-BDEC-BC5BA60AE6DE}" dt="2022-06-15T20:53:05.591" v="563" actId="20577"/>
          <ac:spMkLst>
            <pc:docMk/>
            <pc:sldMk cId="1969157975" sldId="258"/>
            <ac:spMk id="34" creationId="{33749CBF-FAD1-28B8-16FD-4D81788D074A}"/>
          </ac:spMkLst>
        </pc:spChg>
      </pc:sldChg>
    </pc:docChg>
  </pc:docChgLst>
  <pc:docChgLst>
    <pc:chgData name="Sheron Ahmed (2117695)" userId="10453dcc-8459-4966-acfb-be21730fbf16" providerId="ADAL" clId="{A4D6C5DE-B919-4B69-BDEC-BC5BA60AE6DE}"/>
    <pc:docChg chg="undo redo custSel addSld modSld">
      <pc:chgData name="Sheron Ahmed (2117695)" userId="10453dcc-8459-4966-acfb-be21730fbf16" providerId="ADAL" clId="{A4D6C5DE-B919-4B69-BDEC-BC5BA60AE6DE}" dt="2022-06-14T22:49:28.877" v="23333" actId="1076"/>
      <pc:docMkLst>
        <pc:docMk/>
      </pc:docMkLst>
      <pc:sldChg chg="addSp delSp modSp mod">
        <pc:chgData name="Sheron Ahmed (2117695)" userId="10453dcc-8459-4966-acfb-be21730fbf16" providerId="ADAL" clId="{A4D6C5DE-B919-4B69-BDEC-BC5BA60AE6DE}" dt="2022-06-14T17:31:22.341" v="21711" actId="1076"/>
        <pc:sldMkLst>
          <pc:docMk/>
          <pc:sldMk cId="2365198122" sldId="256"/>
        </pc:sldMkLst>
        <pc:spChg chg="add mod">
          <ac:chgData name="Sheron Ahmed (2117695)" userId="10453dcc-8459-4966-acfb-be21730fbf16" providerId="ADAL" clId="{A4D6C5DE-B919-4B69-BDEC-BC5BA60AE6DE}" dt="2022-06-14T14:47:44.735" v="20868" actId="255"/>
          <ac:spMkLst>
            <pc:docMk/>
            <pc:sldMk cId="2365198122" sldId="256"/>
            <ac:spMk id="2" creationId="{FF809F8A-A66D-4492-39E7-893AA15F984D}"/>
          </ac:spMkLst>
        </pc:spChg>
        <pc:spChg chg="add del mod">
          <ac:chgData name="Sheron Ahmed (2117695)" userId="10453dcc-8459-4966-acfb-be21730fbf16" providerId="ADAL" clId="{A4D6C5DE-B919-4B69-BDEC-BC5BA60AE6DE}" dt="2022-06-12T10:00:42.025" v="2479" actId="478"/>
          <ac:spMkLst>
            <pc:docMk/>
            <pc:sldMk cId="2365198122" sldId="256"/>
            <ac:spMk id="3" creationId="{F244AD37-D9F6-3E6C-46D6-754D05A094A2}"/>
          </ac:spMkLst>
        </pc:spChg>
        <pc:spChg chg="add mod">
          <ac:chgData name="Sheron Ahmed (2117695)" userId="10453dcc-8459-4966-acfb-be21730fbf16" providerId="ADAL" clId="{A4D6C5DE-B919-4B69-BDEC-BC5BA60AE6DE}" dt="2022-06-14T17:31:22.341" v="21711" actId="1076"/>
          <ac:spMkLst>
            <pc:docMk/>
            <pc:sldMk cId="2365198122" sldId="256"/>
            <ac:spMk id="4" creationId="{43E95CBF-9EFE-5E51-C6AB-E96CE7D0DA6F}"/>
          </ac:spMkLst>
        </pc:spChg>
        <pc:spChg chg="add del mod">
          <ac:chgData name="Sheron Ahmed (2117695)" userId="10453dcc-8459-4966-acfb-be21730fbf16" providerId="ADAL" clId="{A4D6C5DE-B919-4B69-BDEC-BC5BA60AE6DE}" dt="2022-06-12T09:59:58.973" v="2469" actId="478"/>
          <ac:spMkLst>
            <pc:docMk/>
            <pc:sldMk cId="2365198122" sldId="256"/>
            <ac:spMk id="5" creationId="{B2A558F2-CFB3-C6F0-800E-856E71B9C384}"/>
          </ac:spMkLst>
        </pc:spChg>
        <pc:spChg chg="del mod">
          <ac:chgData name="Sheron Ahmed (2117695)" userId="10453dcc-8459-4966-acfb-be21730fbf16" providerId="ADAL" clId="{A4D6C5DE-B919-4B69-BDEC-BC5BA60AE6DE}" dt="2022-06-11T14:21:28.913" v="48" actId="478"/>
          <ac:spMkLst>
            <pc:docMk/>
            <pc:sldMk cId="2365198122" sldId="256"/>
            <ac:spMk id="6" creationId="{110F5DDF-F484-FA56-64CE-C2E65DEB3D81}"/>
          </ac:spMkLst>
        </pc:spChg>
        <pc:spChg chg="del mod">
          <ac:chgData name="Sheron Ahmed (2117695)" userId="10453dcc-8459-4966-acfb-be21730fbf16" providerId="ADAL" clId="{A4D6C5DE-B919-4B69-BDEC-BC5BA60AE6DE}" dt="2022-06-12T06:58:17.111" v="264" actId="478"/>
          <ac:spMkLst>
            <pc:docMk/>
            <pc:sldMk cId="2365198122" sldId="256"/>
            <ac:spMk id="7" creationId="{13B4E3AD-A3D1-CEF2-E521-95B48BB421DC}"/>
          </ac:spMkLst>
        </pc:spChg>
        <pc:spChg chg="del mod">
          <ac:chgData name="Sheron Ahmed (2117695)" userId="10453dcc-8459-4966-acfb-be21730fbf16" providerId="ADAL" clId="{A4D6C5DE-B919-4B69-BDEC-BC5BA60AE6DE}" dt="2022-06-12T09:11:04.427" v="1875" actId="478"/>
          <ac:spMkLst>
            <pc:docMk/>
            <pc:sldMk cId="2365198122" sldId="256"/>
            <ac:spMk id="8" creationId="{2196E9F4-5681-3E49-DD0D-D60290CFEC50}"/>
          </ac:spMkLst>
        </pc:spChg>
        <pc:spChg chg="mod">
          <ac:chgData name="Sheron Ahmed (2117695)" userId="10453dcc-8459-4966-acfb-be21730fbf16" providerId="ADAL" clId="{A4D6C5DE-B919-4B69-BDEC-BC5BA60AE6DE}" dt="2022-06-14T12:52:02.959" v="19004" actId="255"/>
          <ac:spMkLst>
            <pc:docMk/>
            <pc:sldMk cId="2365198122" sldId="256"/>
            <ac:spMk id="9" creationId="{4D29B652-57F4-A59F-4B1D-7EDB9574FF11}"/>
          </ac:spMkLst>
        </pc:spChg>
        <pc:spChg chg="mod">
          <ac:chgData name="Sheron Ahmed (2117695)" userId="10453dcc-8459-4966-acfb-be21730fbf16" providerId="ADAL" clId="{A4D6C5DE-B919-4B69-BDEC-BC5BA60AE6DE}" dt="2022-06-14T12:52:30.484" v="19007" actId="1076"/>
          <ac:spMkLst>
            <pc:docMk/>
            <pc:sldMk cId="2365198122" sldId="256"/>
            <ac:spMk id="10" creationId="{DB93B513-BC43-B61A-B85A-AE46592AB995}"/>
          </ac:spMkLst>
        </pc:spChg>
        <pc:spChg chg="del mod">
          <ac:chgData name="Sheron Ahmed (2117695)" userId="10453dcc-8459-4966-acfb-be21730fbf16" providerId="ADAL" clId="{A4D6C5DE-B919-4B69-BDEC-BC5BA60AE6DE}" dt="2022-06-11T14:28:48.517" v="85" actId="478"/>
          <ac:spMkLst>
            <pc:docMk/>
            <pc:sldMk cId="2365198122" sldId="256"/>
            <ac:spMk id="11" creationId="{85241527-32C6-F2C9-61ED-6E7932138C84}"/>
          </ac:spMkLst>
        </pc:spChg>
        <pc:spChg chg="add mod">
          <ac:chgData name="Sheron Ahmed (2117695)" userId="10453dcc-8459-4966-acfb-be21730fbf16" providerId="ADAL" clId="{A4D6C5DE-B919-4B69-BDEC-BC5BA60AE6DE}" dt="2022-06-14T16:13:19.825" v="21384" actId="20577"/>
          <ac:spMkLst>
            <pc:docMk/>
            <pc:sldMk cId="2365198122" sldId="256"/>
            <ac:spMk id="11" creationId="{9BE2FBE1-3897-8279-F806-86A937DEFB88}"/>
          </ac:spMkLst>
        </pc:spChg>
        <pc:spChg chg="del mod">
          <ac:chgData name="Sheron Ahmed (2117695)" userId="10453dcc-8459-4966-acfb-be21730fbf16" providerId="ADAL" clId="{A4D6C5DE-B919-4B69-BDEC-BC5BA60AE6DE}" dt="2022-06-12T10:00:33.125" v="2478" actId="478"/>
          <ac:spMkLst>
            <pc:docMk/>
            <pc:sldMk cId="2365198122" sldId="256"/>
            <ac:spMk id="12" creationId="{5F64F030-0F3E-5AA8-6C4D-93E2FF22F495}"/>
          </ac:spMkLst>
        </pc:spChg>
        <pc:spChg chg="del mod">
          <ac:chgData name="Sheron Ahmed (2117695)" userId="10453dcc-8459-4966-acfb-be21730fbf16" providerId="ADAL" clId="{A4D6C5DE-B919-4B69-BDEC-BC5BA60AE6DE}" dt="2022-06-12T10:00:18.208" v="2476" actId="478"/>
          <ac:spMkLst>
            <pc:docMk/>
            <pc:sldMk cId="2365198122" sldId="256"/>
            <ac:spMk id="13" creationId="{30103A89-6B77-6108-119D-55A8A1CDAB59}"/>
          </ac:spMkLst>
        </pc:spChg>
        <pc:spChg chg="del mod">
          <ac:chgData name="Sheron Ahmed (2117695)" userId="10453dcc-8459-4966-acfb-be21730fbf16" providerId="ADAL" clId="{A4D6C5DE-B919-4B69-BDEC-BC5BA60AE6DE}" dt="2022-06-12T10:00:22.620" v="2477" actId="478"/>
          <ac:spMkLst>
            <pc:docMk/>
            <pc:sldMk cId="2365198122" sldId="256"/>
            <ac:spMk id="14" creationId="{95070D81-D3ED-E7F1-5D25-525532230326}"/>
          </ac:spMkLst>
        </pc:spChg>
        <pc:spChg chg="add mod">
          <ac:chgData name="Sheron Ahmed (2117695)" userId="10453dcc-8459-4966-acfb-be21730fbf16" providerId="ADAL" clId="{A4D6C5DE-B919-4B69-BDEC-BC5BA60AE6DE}" dt="2022-06-14T12:05:33.092" v="18687" actId="1076"/>
          <ac:spMkLst>
            <pc:docMk/>
            <pc:sldMk cId="2365198122" sldId="256"/>
            <ac:spMk id="28" creationId="{7B37ABDC-011C-3822-1C20-2DCA841D09EA}"/>
          </ac:spMkLst>
        </pc:spChg>
        <pc:spChg chg="add del mod">
          <ac:chgData name="Sheron Ahmed (2117695)" userId="10453dcc-8459-4966-acfb-be21730fbf16" providerId="ADAL" clId="{A4D6C5DE-B919-4B69-BDEC-BC5BA60AE6DE}" dt="2022-06-11T14:42:09.022" v="138" actId="478"/>
          <ac:spMkLst>
            <pc:docMk/>
            <pc:sldMk cId="2365198122" sldId="256"/>
            <ac:spMk id="36" creationId="{EC6BE1FD-F22E-284C-0F58-20B21ECE4FC7}"/>
          </ac:spMkLst>
        </pc:spChg>
        <pc:spChg chg="add mod">
          <ac:chgData name="Sheron Ahmed (2117695)" userId="10453dcc-8459-4966-acfb-be21730fbf16" providerId="ADAL" clId="{A4D6C5DE-B919-4B69-BDEC-BC5BA60AE6DE}" dt="2022-06-14T16:11:07.245" v="21381" actId="20577"/>
          <ac:spMkLst>
            <pc:docMk/>
            <pc:sldMk cId="2365198122" sldId="256"/>
            <ac:spMk id="56" creationId="{0D17A7BB-FA13-6006-A2E1-2C4FD6CC9B4F}"/>
          </ac:spMkLst>
        </pc:spChg>
        <pc:spChg chg="add mod">
          <ac:chgData name="Sheron Ahmed (2117695)" userId="10453dcc-8459-4966-acfb-be21730fbf16" providerId="ADAL" clId="{A4D6C5DE-B919-4B69-BDEC-BC5BA60AE6DE}" dt="2022-06-14T12:53:39.115" v="19013" actId="1076"/>
          <ac:spMkLst>
            <pc:docMk/>
            <pc:sldMk cId="2365198122" sldId="256"/>
            <ac:spMk id="57" creationId="{D99051AC-41CD-8C7C-E4BA-B845A5CFF8AB}"/>
          </ac:spMkLst>
        </pc:spChg>
        <pc:spChg chg="add del mod">
          <ac:chgData name="Sheron Ahmed (2117695)" userId="10453dcc-8459-4966-acfb-be21730fbf16" providerId="ADAL" clId="{A4D6C5DE-B919-4B69-BDEC-BC5BA60AE6DE}" dt="2022-06-12T10:57:57.839" v="3091"/>
          <ac:spMkLst>
            <pc:docMk/>
            <pc:sldMk cId="2365198122" sldId="256"/>
            <ac:spMk id="58" creationId="{1F3EC9F8-5926-BA6A-F2E4-B1968EE10579}"/>
          </ac:spMkLst>
        </pc:spChg>
        <pc:spChg chg="add del mod">
          <ac:chgData name="Sheron Ahmed (2117695)" userId="10453dcc-8459-4966-acfb-be21730fbf16" providerId="ADAL" clId="{A4D6C5DE-B919-4B69-BDEC-BC5BA60AE6DE}" dt="2022-06-12T11:55:42.965" v="3399"/>
          <ac:spMkLst>
            <pc:docMk/>
            <pc:sldMk cId="2365198122" sldId="256"/>
            <ac:spMk id="59" creationId="{27F77F30-39F3-2C9A-D84C-6FDCB14B2EEB}"/>
          </ac:spMkLst>
        </pc:spChg>
        <pc:spChg chg="add mod">
          <ac:chgData name="Sheron Ahmed (2117695)" userId="10453dcc-8459-4966-acfb-be21730fbf16" providerId="ADAL" clId="{A4D6C5DE-B919-4B69-BDEC-BC5BA60AE6DE}" dt="2022-06-14T15:57:38.612" v="21129" actId="20577"/>
          <ac:spMkLst>
            <pc:docMk/>
            <pc:sldMk cId="2365198122" sldId="256"/>
            <ac:spMk id="68" creationId="{468DBAFD-3D73-69FA-6AC2-7C46B701F0AD}"/>
          </ac:spMkLst>
        </pc:spChg>
        <pc:picChg chg="add del mod">
          <ac:chgData name="Sheron Ahmed (2117695)" userId="10453dcc-8459-4966-acfb-be21730fbf16" providerId="ADAL" clId="{A4D6C5DE-B919-4B69-BDEC-BC5BA60AE6DE}" dt="2022-06-14T08:50:57.788" v="16435" actId="478"/>
          <ac:picMkLst>
            <pc:docMk/>
            <pc:sldMk cId="2365198122" sldId="256"/>
            <ac:picMk id="3" creationId="{1C89E41D-0556-F1D5-9C00-C9783CF14557}"/>
          </ac:picMkLst>
        </pc:picChg>
        <pc:picChg chg="del">
          <ac:chgData name="Sheron Ahmed (2117695)" userId="10453dcc-8459-4966-acfb-be21730fbf16" providerId="ADAL" clId="{A4D6C5DE-B919-4B69-BDEC-BC5BA60AE6DE}" dt="2022-06-11T14:20:48.700" v="39" actId="478"/>
          <ac:picMkLst>
            <pc:docMk/>
            <pc:sldMk cId="2365198122" sldId="256"/>
            <ac:picMk id="5" creationId="{95507949-5360-6720-8D42-05BB987AF630}"/>
          </ac:picMkLst>
        </pc:picChg>
        <pc:picChg chg="add mod">
          <ac:chgData name="Sheron Ahmed (2117695)" userId="10453dcc-8459-4966-acfb-be21730fbf16" providerId="ADAL" clId="{A4D6C5DE-B919-4B69-BDEC-BC5BA60AE6DE}" dt="2022-06-14T11:30:29.374" v="18485" actId="14100"/>
          <ac:picMkLst>
            <pc:docMk/>
            <pc:sldMk cId="2365198122" sldId="256"/>
            <ac:picMk id="5" creationId="{C1F2E96B-C37B-72AE-A984-E455CA312636}"/>
          </ac:picMkLst>
        </pc:picChg>
        <pc:picChg chg="add del mod">
          <ac:chgData name="Sheron Ahmed (2117695)" userId="10453dcc-8459-4966-acfb-be21730fbf16" providerId="ADAL" clId="{A4D6C5DE-B919-4B69-BDEC-BC5BA60AE6DE}" dt="2022-06-14T11:27:15.940" v="18466" actId="478"/>
          <ac:picMkLst>
            <pc:docMk/>
            <pc:sldMk cId="2365198122" sldId="256"/>
            <ac:picMk id="6" creationId="{7490E5D5-2D5A-2C11-F4A1-BDABD2BE097E}"/>
          </ac:picMkLst>
        </pc:picChg>
        <pc:picChg chg="add del mod">
          <ac:chgData name="Sheron Ahmed (2117695)" userId="10453dcc-8459-4966-acfb-be21730fbf16" providerId="ADAL" clId="{A4D6C5DE-B919-4B69-BDEC-BC5BA60AE6DE}" dt="2022-06-14T11:29:38.125" v="18482" actId="478"/>
          <ac:picMkLst>
            <pc:docMk/>
            <pc:sldMk cId="2365198122" sldId="256"/>
            <ac:picMk id="8" creationId="{9B768C03-7C0F-2046-E6C6-2404521C3FD4}"/>
          </ac:picMkLst>
        </pc:picChg>
        <pc:picChg chg="add mod">
          <ac:chgData name="Sheron Ahmed (2117695)" userId="10453dcc-8459-4966-acfb-be21730fbf16" providerId="ADAL" clId="{A4D6C5DE-B919-4B69-BDEC-BC5BA60AE6DE}" dt="2022-06-14T11:29:50.263" v="18483" actId="1076"/>
          <ac:picMkLst>
            <pc:docMk/>
            <pc:sldMk cId="2365198122" sldId="256"/>
            <ac:picMk id="12" creationId="{2213ADB7-64D0-1A94-AC86-79045EAA747D}"/>
          </ac:picMkLst>
        </pc:picChg>
        <pc:picChg chg="add del mod">
          <ac:chgData name="Sheron Ahmed (2117695)" userId="10453dcc-8459-4966-acfb-be21730fbf16" providerId="ADAL" clId="{A4D6C5DE-B919-4B69-BDEC-BC5BA60AE6DE}" dt="2022-06-12T10:00:08.883" v="2474" actId="478"/>
          <ac:picMkLst>
            <pc:docMk/>
            <pc:sldMk cId="2365198122" sldId="256"/>
            <ac:picMk id="15" creationId="{E04A311F-D820-274B-BEB7-5A660F8B948D}"/>
          </ac:picMkLst>
        </pc:picChg>
        <pc:picChg chg="add del mod">
          <ac:chgData name="Sheron Ahmed (2117695)" userId="10453dcc-8459-4966-acfb-be21730fbf16" providerId="ADAL" clId="{A4D6C5DE-B919-4B69-BDEC-BC5BA60AE6DE}" dt="2022-06-12T10:00:01.315" v="2470" actId="478"/>
          <ac:picMkLst>
            <pc:docMk/>
            <pc:sldMk cId="2365198122" sldId="256"/>
            <ac:picMk id="16" creationId="{7225BCCC-9E3B-0CE6-8F0D-47BED0F71697}"/>
          </ac:picMkLst>
        </pc:picChg>
        <pc:picChg chg="add del mod">
          <ac:chgData name="Sheron Ahmed (2117695)" userId="10453dcc-8459-4966-acfb-be21730fbf16" providerId="ADAL" clId="{A4D6C5DE-B919-4B69-BDEC-BC5BA60AE6DE}" dt="2022-06-12T10:00:03.133" v="2471" actId="478"/>
          <ac:picMkLst>
            <pc:docMk/>
            <pc:sldMk cId="2365198122" sldId="256"/>
            <ac:picMk id="17" creationId="{3E8DCA76-F55D-B566-DC2A-E63039541820}"/>
          </ac:picMkLst>
        </pc:picChg>
        <pc:picChg chg="add del mod">
          <ac:chgData name="Sheron Ahmed (2117695)" userId="10453dcc-8459-4966-acfb-be21730fbf16" providerId="ADAL" clId="{A4D6C5DE-B919-4B69-BDEC-BC5BA60AE6DE}" dt="2022-06-12T10:00:04.988" v="2472" actId="478"/>
          <ac:picMkLst>
            <pc:docMk/>
            <pc:sldMk cId="2365198122" sldId="256"/>
            <ac:picMk id="18" creationId="{5C40E3CF-981A-8C42-5201-CE6E08B5A72D}"/>
          </ac:picMkLst>
        </pc:picChg>
        <pc:picChg chg="add del mod">
          <ac:chgData name="Sheron Ahmed (2117695)" userId="10453dcc-8459-4966-acfb-be21730fbf16" providerId="ADAL" clId="{A4D6C5DE-B919-4B69-BDEC-BC5BA60AE6DE}" dt="2022-06-12T10:00:06.810" v="2473" actId="478"/>
          <ac:picMkLst>
            <pc:docMk/>
            <pc:sldMk cId="2365198122" sldId="256"/>
            <ac:picMk id="19" creationId="{776059BA-7B0B-4786-1262-657D41FB657F}"/>
          </ac:picMkLst>
        </pc:picChg>
        <pc:picChg chg="add del mod">
          <ac:chgData name="Sheron Ahmed (2117695)" userId="10453dcc-8459-4966-acfb-be21730fbf16" providerId="ADAL" clId="{A4D6C5DE-B919-4B69-BDEC-BC5BA60AE6DE}" dt="2022-06-12T06:57:56.728" v="260" actId="478"/>
          <ac:picMkLst>
            <pc:docMk/>
            <pc:sldMk cId="2365198122" sldId="256"/>
            <ac:picMk id="20" creationId="{6DF16F7A-6CD3-5463-936C-4612DA865391}"/>
          </ac:picMkLst>
        </pc:picChg>
        <pc:picChg chg="add del mod">
          <ac:chgData name="Sheron Ahmed (2117695)" userId="10453dcc-8459-4966-acfb-be21730fbf16" providerId="ADAL" clId="{A4D6C5DE-B919-4B69-BDEC-BC5BA60AE6DE}" dt="2022-06-12T06:57:53.795" v="259" actId="478"/>
          <ac:picMkLst>
            <pc:docMk/>
            <pc:sldMk cId="2365198122" sldId="256"/>
            <ac:picMk id="21" creationId="{EB7C7813-47E7-2B33-42B2-69434E969C82}"/>
          </ac:picMkLst>
        </pc:picChg>
        <pc:picChg chg="add del mod">
          <ac:chgData name="Sheron Ahmed (2117695)" userId="10453dcc-8459-4966-acfb-be21730fbf16" providerId="ADAL" clId="{A4D6C5DE-B919-4B69-BDEC-BC5BA60AE6DE}" dt="2022-06-12T06:47:43.222" v="231" actId="478"/>
          <ac:picMkLst>
            <pc:docMk/>
            <pc:sldMk cId="2365198122" sldId="256"/>
            <ac:picMk id="22" creationId="{FB276329-3F5E-B20F-DA0D-869755FAEB53}"/>
          </ac:picMkLst>
        </pc:picChg>
        <pc:picChg chg="add del mod">
          <ac:chgData name="Sheron Ahmed (2117695)" userId="10453dcc-8459-4966-acfb-be21730fbf16" providerId="ADAL" clId="{A4D6C5DE-B919-4B69-BDEC-BC5BA60AE6DE}" dt="2022-06-12T07:50:28.018" v="594" actId="478"/>
          <ac:picMkLst>
            <pc:docMk/>
            <pc:sldMk cId="2365198122" sldId="256"/>
            <ac:picMk id="23" creationId="{56698767-FA8E-3C35-C69A-DAD137A54F2B}"/>
          </ac:picMkLst>
        </pc:picChg>
        <pc:picChg chg="add del mod">
          <ac:chgData name="Sheron Ahmed (2117695)" userId="10453dcc-8459-4966-acfb-be21730fbf16" providerId="ADAL" clId="{A4D6C5DE-B919-4B69-BDEC-BC5BA60AE6DE}" dt="2022-06-12T09:59:51.166" v="2467" actId="478"/>
          <ac:picMkLst>
            <pc:docMk/>
            <pc:sldMk cId="2365198122" sldId="256"/>
            <ac:picMk id="24" creationId="{BAC05DCB-618A-306B-91D8-71F50747A88C}"/>
          </ac:picMkLst>
        </pc:picChg>
        <pc:picChg chg="add del mod">
          <ac:chgData name="Sheron Ahmed (2117695)" userId="10453dcc-8459-4966-acfb-be21730fbf16" providerId="ADAL" clId="{A4D6C5DE-B919-4B69-BDEC-BC5BA60AE6DE}" dt="2022-06-12T09:59:48.063" v="2466" actId="478"/>
          <ac:picMkLst>
            <pc:docMk/>
            <pc:sldMk cId="2365198122" sldId="256"/>
            <ac:picMk id="25" creationId="{3DFC239A-3D7E-59CC-5B71-AD93D2C21DB4}"/>
          </ac:picMkLst>
        </pc:picChg>
        <pc:picChg chg="add del mod">
          <ac:chgData name="Sheron Ahmed (2117695)" userId="10453dcc-8459-4966-acfb-be21730fbf16" providerId="ADAL" clId="{A4D6C5DE-B919-4B69-BDEC-BC5BA60AE6DE}" dt="2022-06-12T08:42:01.823" v="1689" actId="478"/>
          <ac:picMkLst>
            <pc:docMk/>
            <pc:sldMk cId="2365198122" sldId="256"/>
            <ac:picMk id="26" creationId="{BFDC7484-0705-D203-C127-5629BAAA68AE}"/>
          </ac:picMkLst>
        </pc:picChg>
        <pc:picChg chg="add mod">
          <ac:chgData name="Sheron Ahmed (2117695)" userId="10453dcc-8459-4966-acfb-be21730fbf16" providerId="ADAL" clId="{A4D6C5DE-B919-4B69-BDEC-BC5BA60AE6DE}" dt="2022-06-14T12:19:49.471" v="18764" actId="1076"/>
          <ac:picMkLst>
            <pc:docMk/>
            <pc:sldMk cId="2365198122" sldId="256"/>
            <ac:picMk id="27" creationId="{F4044224-12E1-E5D1-F708-CCDE46C72F21}"/>
          </ac:picMkLst>
        </pc:picChg>
        <pc:picChg chg="add del mod modCrop">
          <ac:chgData name="Sheron Ahmed (2117695)" userId="10453dcc-8459-4966-acfb-be21730fbf16" providerId="ADAL" clId="{A4D6C5DE-B919-4B69-BDEC-BC5BA60AE6DE}" dt="2022-06-12T07:07:06.621" v="283" actId="478"/>
          <ac:picMkLst>
            <pc:docMk/>
            <pc:sldMk cId="2365198122" sldId="256"/>
            <ac:picMk id="29" creationId="{56B62A51-C2CE-9CB4-4E64-F3855DEAA0CC}"/>
          </ac:picMkLst>
        </pc:picChg>
        <pc:picChg chg="add del mod modCrop">
          <ac:chgData name="Sheron Ahmed (2117695)" userId="10453dcc-8459-4966-acfb-be21730fbf16" providerId="ADAL" clId="{A4D6C5DE-B919-4B69-BDEC-BC5BA60AE6DE}" dt="2022-06-12T07:50:10.093" v="587" actId="478"/>
          <ac:picMkLst>
            <pc:docMk/>
            <pc:sldMk cId="2365198122" sldId="256"/>
            <ac:picMk id="30" creationId="{1889234A-69F6-277E-743F-938F0328DCB5}"/>
          </ac:picMkLst>
        </pc:picChg>
        <pc:picChg chg="add del mod">
          <ac:chgData name="Sheron Ahmed (2117695)" userId="10453dcc-8459-4966-acfb-be21730fbf16" providerId="ADAL" clId="{A4D6C5DE-B919-4B69-BDEC-BC5BA60AE6DE}" dt="2022-06-12T07:50:12.299" v="589" actId="478"/>
          <ac:picMkLst>
            <pc:docMk/>
            <pc:sldMk cId="2365198122" sldId="256"/>
            <ac:picMk id="31" creationId="{43F3C527-F193-576C-1C3D-CF3FF9AC4CD3}"/>
          </ac:picMkLst>
        </pc:picChg>
        <pc:picChg chg="add del mod">
          <ac:chgData name="Sheron Ahmed (2117695)" userId="10453dcc-8459-4966-acfb-be21730fbf16" providerId="ADAL" clId="{A4D6C5DE-B919-4B69-BDEC-BC5BA60AE6DE}" dt="2022-06-12T07:50:14.787" v="590" actId="478"/>
          <ac:picMkLst>
            <pc:docMk/>
            <pc:sldMk cId="2365198122" sldId="256"/>
            <ac:picMk id="32" creationId="{5B7ADF2D-5007-3802-BF6F-19937A715CC9}"/>
          </ac:picMkLst>
        </pc:picChg>
        <pc:picChg chg="add del mod modCrop">
          <ac:chgData name="Sheron Ahmed (2117695)" userId="10453dcc-8459-4966-acfb-be21730fbf16" providerId="ADAL" clId="{A4D6C5DE-B919-4B69-BDEC-BC5BA60AE6DE}" dt="2022-06-12T07:50:19.684" v="592" actId="478"/>
          <ac:picMkLst>
            <pc:docMk/>
            <pc:sldMk cId="2365198122" sldId="256"/>
            <ac:picMk id="33" creationId="{D5A345E7-C3C2-D314-FDBA-EF8E84B8A69C}"/>
          </ac:picMkLst>
        </pc:picChg>
        <pc:picChg chg="add del mod modCrop">
          <ac:chgData name="Sheron Ahmed (2117695)" userId="10453dcc-8459-4966-acfb-be21730fbf16" providerId="ADAL" clId="{A4D6C5DE-B919-4B69-BDEC-BC5BA60AE6DE}" dt="2022-06-12T07:50:17.248" v="591" actId="478"/>
          <ac:picMkLst>
            <pc:docMk/>
            <pc:sldMk cId="2365198122" sldId="256"/>
            <ac:picMk id="34" creationId="{9F480C9C-9F44-AC9F-3E31-9F2D9B5F2F56}"/>
          </ac:picMkLst>
        </pc:picChg>
        <pc:picChg chg="add del mod modCrop">
          <ac:chgData name="Sheron Ahmed (2117695)" userId="10453dcc-8459-4966-acfb-be21730fbf16" providerId="ADAL" clId="{A4D6C5DE-B919-4B69-BDEC-BC5BA60AE6DE}" dt="2022-06-12T07:50:22.248" v="593" actId="478"/>
          <ac:picMkLst>
            <pc:docMk/>
            <pc:sldMk cId="2365198122" sldId="256"/>
            <ac:picMk id="35" creationId="{5FE4A9A0-A31C-1C77-7664-A284B08947EA}"/>
          </ac:picMkLst>
        </pc:picChg>
        <pc:picChg chg="add del mod">
          <ac:chgData name="Sheron Ahmed (2117695)" userId="10453dcc-8459-4966-acfb-be21730fbf16" providerId="ADAL" clId="{A4D6C5DE-B919-4B69-BDEC-BC5BA60AE6DE}" dt="2022-06-12T18:02:01.046" v="7321" actId="478"/>
          <ac:picMkLst>
            <pc:docMk/>
            <pc:sldMk cId="2365198122" sldId="256"/>
            <ac:picMk id="74" creationId="{D71F170D-CB63-6ECD-84E5-0098985FC596}"/>
          </ac:picMkLst>
        </pc:picChg>
        <pc:picChg chg="add del">
          <ac:chgData name="Sheron Ahmed (2117695)" userId="10453dcc-8459-4966-acfb-be21730fbf16" providerId="ADAL" clId="{A4D6C5DE-B919-4B69-BDEC-BC5BA60AE6DE}" dt="2022-06-12T17:59:28.461" v="7317" actId="478"/>
          <ac:picMkLst>
            <pc:docMk/>
            <pc:sldMk cId="2365198122" sldId="256"/>
            <ac:picMk id="75" creationId="{321192C7-370F-3B23-DD0A-623B137134D2}"/>
          </ac:picMkLst>
        </pc:picChg>
        <pc:picChg chg="add del mod modCrop">
          <ac:chgData name="Sheron Ahmed (2117695)" userId="10453dcc-8459-4966-acfb-be21730fbf16" providerId="ADAL" clId="{A4D6C5DE-B919-4B69-BDEC-BC5BA60AE6DE}" dt="2022-06-14T08:31:12.176" v="16427" actId="478"/>
          <ac:picMkLst>
            <pc:docMk/>
            <pc:sldMk cId="2365198122" sldId="256"/>
            <ac:picMk id="76" creationId="{3C7FDBEC-7F94-E8E6-7846-EA39086D4262}"/>
          </ac:picMkLst>
        </pc:picChg>
        <pc:picChg chg="add del mod">
          <ac:chgData name="Sheron Ahmed (2117695)" userId="10453dcc-8459-4966-acfb-be21730fbf16" providerId="ADAL" clId="{A4D6C5DE-B919-4B69-BDEC-BC5BA60AE6DE}" dt="2022-06-12T18:12:44.711" v="7329" actId="478"/>
          <ac:picMkLst>
            <pc:docMk/>
            <pc:sldMk cId="2365198122" sldId="256"/>
            <ac:picMk id="77" creationId="{041D4966-4147-070B-4A99-3487B72892D2}"/>
          </ac:picMkLst>
        </pc:picChg>
        <pc:picChg chg="add del mod modCrop">
          <ac:chgData name="Sheron Ahmed (2117695)" userId="10453dcc-8459-4966-acfb-be21730fbf16" providerId="ADAL" clId="{A4D6C5DE-B919-4B69-BDEC-BC5BA60AE6DE}" dt="2022-06-14T10:45:25.129" v="17697" actId="478"/>
          <ac:picMkLst>
            <pc:docMk/>
            <pc:sldMk cId="2365198122" sldId="256"/>
            <ac:picMk id="78" creationId="{9BFE5EAB-A9CC-AC80-758B-B0B400F4AA4C}"/>
          </ac:picMkLst>
        </pc:picChg>
        <pc:cxnChg chg="add mod">
          <ac:chgData name="Sheron Ahmed (2117695)" userId="10453dcc-8459-4966-acfb-be21730fbf16" providerId="ADAL" clId="{A4D6C5DE-B919-4B69-BDEC-BC5BA60AE6DE}" dt="2022-06-14T14:43:56.961" v="20861" actId="692"/>
          <ac:cxnSpMkLst>
            <pc:docMk/>
            <pc:sldMk cId="2365198122" sldId="256"/>
            <ac:cxnSpMk id="7" creationId="{DE47941D-147D-2975-6C45-EE343754F4EF}"/>
          </ac:cxnSpMkLst>
        </pc:cxnChg>
        <pc:cxnChg chg="add mod">
          <ac:chgData name="Sheron Ahmed (2117695)" userId="10453dcc-8459-4966-acfb-be21730fbf16" providerId="ADAL" clId="{A4D6C5DE-B919-4B69-BDEC-BC5BA60AE6DE}" dt="2022-06-14T14:44:33.729" v="20865" actId="692"/>
          <ac:cxnSpMkLst>
            <pc:docMk/>
            <pc:sldMk cId="2365198122" sldId="256"/>
            <ac:cxnSpMk id="22" creationId="{F287E936-A8BB-53C8-FD32-BB290996DA72}"/>
          </ac:cxnSpMkLst>
        </pc:cxnChg>
        <pc:cxnChg chg="add mod">
          <ac:chgData name="Sheron Ahmed (2117695)" userId="10453dcc-8459-4966-acfb-be21730fbf16" providerId="ADAL" clId="{A4D6C5DE-B919-4B69-BDEC-BC5BA60AE6DE}" dt="2022-06-14T14:44:18.120" v="20863" actId="692"/>
          <ac:cxnSpMkLst>
            <pc:docMk/>
            <pc:sldMk cId="2365198122" sldId="256"/>
            <ac:cxnSpMk id="36" creationId="{3D036DEE-9C91-17DE-B2A6-25E553DE7CC1}"/>
          </ac:cxnSpMkLst>
        </pc:cxnChg>
        <pc:cxnChg chg="add del mod">
          <ac:chgData name="Sheron Ahmed (2117695)" userId="10453dcc-8459-4966-acfb-be21730fbf16" providerId="ADAL" clId="{A4D6C5DE-B919-4B69-BDEC-BC5BA60AE6DE}" dt="2022-06-12T06:58:09.684" v="262" actId="478"/>
          <ac:cxnSpMkLst>
            <pc:docMk/>
            <pc:sldMk cId="2365198122" sldId="256"/>
            <ac:cxnSpMk id="38" creationId="{67DFC1E1-87A4-F684-F712-F8CE2E2CE76C}"/>
          </ac:cxnSpMkLst>
        </pc:cxnChg>
        <pc:cxnChg chg="add mod">
          <ac:chgData name="Sheron Ahmed (2117695)" userId="10453dcc-8459-4966-acfb-be21730fbf16" providerId="ADAL" clId="{A4D6C5DE-B919-4B69-BDEC-BC5BA60AE6DE}" dt="2022-06-14T14:44:11.215" v="20862" actId="692"/>
          <ac:cxnSpMkLst>
            <pc:docMk/>
            <pc:sldMk cId="2365198122" sldId="256"/>
            <ac:cxnSpMk id="40" creationId="{A81A7AE5-800C-47BD-EC53-C32D5775A939}"/>
          </ac:cxnSpMkLst>
        </pc:cxnChg>
        <pc:cxnChg chg="add del mod">
          <ac:chgData name="Sheron Ahmed (2117695)" userId="10453dcc-8459-4966-acfb-be21730fbf16" providerId="ADAL" clId="{A4D6C5DE-B919-4B69-BDEC-BC5BA60AE6DE}" dt="2022-06-12T06:58:20.280" v="265" actId="478"/>
          <ac:cxnSpMkLst>
            <pc:docMk/>
            <pc:sldMk cId="2365198122" sldId="256"/>
            <ac:cxnSpMk id="43" creationId="{C6C40363-05EC-31C2-7373-91E3BD847828}"/>
          </ac:cxnSpMkLst>
        </pc:cxnChg>
        <pc:cxnChg chg="add del mod">
          <ac:chgData name="Sheron Ahmed (2117695)" userId="10453dcc-8459-4966-acfb-be21730fbf16" providerId="ADAL" clId="{A4D6C5DE-B919-4B69-BDEC-BC5BA60AE6DE}" dt="2022-06-12T06:58:06.481" v="261" actId="478"/>
          <ac:cxnSpMkLst>
            <pc:docMk/>
            <pc:sldMk cId="2365198122" sldId="256"/>
            <ac:cxnSpMk id="45" creationId="{C9A9E001-9B22-3670-1F7B-ACCF5BBF4E90}"/>
          </ac:cxnSpMkLst>
        </pc:cxnChg>
        <pc:cxnChg chg="add del mod">
          <ac:chgData name="Sheron Ahmed (2117695)" userId="10453dcc-8459-4966-acfb-be21730fbf16" providerId="ADAL" clId="{A4D6C5DE-B919-4B69-BDEC-BC5BA60AE6DE}" dt="2022-06-12T06:58:28.999" v="266" actId="478"/>
          <ac:cxnSpMkLst>
            <pc:docMk/>
            <pc:sldMk cId="2365198122" sldId="256"/>
            <ac:cxnSpMk id="47" creationId="{FD3B6C34-C8EC-416A-0021-569FCB59D758}"/>
          </ac:cxnSpMkLst>
        </pc:cxnChg>
        <pc:cxnChg chg="add del mod">
          <ac:chgData name="Sheron Ahmed (2117695)" userId="10453dcc-8459-4966-acfb-be21730fbf16" providerId="ADAL" clId="{A4D6C5DE-B919-4B69-BDEC-BC5BA60AE6DE}" dt="2022-06-12T09:36:15.409" v="2394" actId="478"/>
          <ac:cxnSpMkLst>
            <pc:docMk/>
            <pc:sldMk cId="2365198122" sldId="256"/>
            <ac:cxnSpMk id="50" creationId="{4D7A6420-6DB1-FFA0-AE37-EBD86C933E99}"/>
          </ac:cxnSpMkLst>
        </pc:cxnChg>
        <pc:cxnChg chg="add del mod">
          <ac:chgData name="Sheron Ahmed (2117695)" userId="10453dcc-8459-4966-acfb-be21730fbf16" providerId="ADAL" clId="{A4D6C5DE-B919-4B69-BDEC-BC5BA60AE6DE}" dt="2022-06-12T09:17:35.591" v="1912" actId="478"/>
          <ac:cxnSpMkLst>
            <pc:docMk/>
            <pc:sldMk cId="2365198122" sldId="256"/>
            <ac:cxnSpMk id="52" creationId="{DB4922FC-1269-3AC1-7CDE-7DCD20DEC00A}"/>
          </ac:cxnSpMkLst>
        </pc:cxnChg>
        <pc:cxnChg chg="add del mod">
          <ac:chgData name="Sheron Ahmed (2117695)" userId="10453dcc-8459-4966-acfb-be21730fbf16" providerId="ADAL" clId="{A4D6C5DE-B919-4B69-BDEC-BC5BA60AE6DE}" dt="2022-06-12T09:36:18.846" v="2395" actId="478"/>
          <ac:cxnSpMkLst>
            <pc:docMk/>
            <pc:sldMk cId="2365198122" sldId="256"/>
            <ac:cxnSpMk id="55" creationId="{546C07A1-87E1-3C05-66E1-610C785B6D9D}"/>
          </ac:cxnSpMkLst>
        </pc:cxnChg>
        <pc:cxnChg chg="add del mod">
          <ac:chgData name="Sheron Ahmed (2117695)" userId="10453dcc-8459-4966-acfb-be21730fbf16" providerId="ADAL" clId="{A4D6C5DE-B919-4B69-BDEC-BC5BA60AE6DE}" dt="2022-06-14T12:13:57.012" v="18757" actId="478"/>
          <ac:cxnSpMkLst>
            <pc:docMk/>
            <pc:sldMk cId="2365198122" sldId="256"/>
            <ac:cxnSpMk id="64" creationId="{BE127463-3483-7B1C-178D-8D0F5736DBEE}"/>
          </ac:cxnSpMkLst>
        </pc:cxnChg>
        <pc:cxnChg chg="add del mod">
          <ac:chgData name="Sheron Ahmed (2117695)" userId="10453dcc-8459-4966-acfb-be21730fbf16" providerId="ADAL" clId="{A4D6C5DE-B919-4B69-BDEC-BC5BA60AE6DE}" dt="2022-06-14T12:14:02.326" v="18758" actId="478"/>
          <ac:cxnSpMkLst>
            <pc:docMk/>
            <pc:sldMk cId="2365198122" sldId="256"/>
            <ac:cxnSpMk id="67" creationId="{FBCA0035-6988-C984-3407-8C19A0C1021B}"/>
          </ac:cxnSpMkLst>
        </pc:cxnChg>
      </pc:sldChg>
      <pc:sldChg chg="addSp delSp modSp add mod">
        <pc:chgData name="Sheron Ahmed (2117695)" userId="10453dcc-8459-4966-acfb-be21730fbf16" providerId="ADAL" clId="{A4D6C5DE-B919-4B69-BDEC-BC5BA60AE6DE}" dt="2022-06-14T22:36:08.126" v="23176" actId="1076"/>
        <pc:sldMkLst>
          <pc:docMk/>
          <pc:sldMk cId="2775587521" sldId="257"/>
        </pc:sldMkLst>
        <pc:spChg chg="add del mod">
          <ac:chgData name="Sheron Ahmed (2117695)" userId="10453dcc-8459-4966-acfb-be21730fbf16" providerId="ADAL" clId="{A4D6C5DE-B919-4B69-BDEC-BC5BA60AE6DE}" dt="2022-06-14T12:29:15.334" v="18796"/>
          <ac:spMkLst>
            <pc:docMk/>
            <pc:sldMk cId="2775587521" sldId="257"/>
            <ac:spMk id="2" creationId="{E585A433-D189-48DD-17BE-220E6AE3EE38}"/>
          </ac:spMkLst>
        </pc:spChg>
        <pc:spChg chg="del mod">
          <ac:chgData name="Sheron Ahmed (2117695)" userId="10453dcc-8459-4966-acfb-be21730fbf16" providerId="ADAL" clId="{A4D6C5DE-B919-4B69-BDEC-BC5BA60AE6DE}" dt="2022-06-12T14:06:34.434" v="5039" actId="478"/>
          <ac:spMkLst>
            <pc:docMk/>
            <pc:sldMk cId="2775587521" sldId="257"/>
            <ac:spMk id="2" creationId="{FF809F8A-A66D-4492-39E7-893AA15F984D}"/>
          </ac:spMkLst>
        </pc:spChg>
        <pc:spChg chg="mod">
          <ac:chgData name="Sheron Ahmed (2117695)" userId="10453dcc-8459-4966-acfb-be21730fbf16" providerId="ADAL" clId="{A4D6C5DE-B919-4B69-BDEC-BC5BA60AE6DE}" dt="2022-06-14T12:58:49.172" v="19071" actId="1076"/>
          <ac:spMkLst>
            <pc:docMk/>
            <pc:sldMk cId="2775587521" sldId="257"/>
            <ac:spMk id="3" creationId="{F244AD37-D9F6-3E6C-46D6-754D05A094A2}"/>
          </ac:spMkLst>
        </pc:spChg>
        <pc:spChg chg="del mod">
          <ac:chgData name="Sheron Ahmed (2117695)" userId="10453dcc-8459-4966-acfb-be21730fbf16" providerId="ADAL" clId="{A4D6C5DE-B919-4B69-BDEC-BC5BA60AE6DE}" dt="2022-06-12T14:06:37.674" v="5040" actId="478"/>
          <ac:spMkLst>
            <pc:docMk/>
            <pc:sldMk cId="2775587521" sldId="257"/>
            <ac:spMk id="4" creationId="{43E95CBF-9EFE-5E51-C6AB-E96CE7D0DA6F}"/>
          </ac:spMkLst>
        </pc:spChg>
        <pc:spChg chg="add mod">
          <ac:chgData name="Sheron Ahmed (2117695)" userId="10453dcc-8459-4966-acfb-be21730fbf16" providerId="ADAL" clId="{A4D6C5DE-B919-4B69-BDEC-BC5BA60AE6DE}" dt="2022-06-14T22:17:29.299" v="23127" actId="1076"/>
          <ac:spMkLst>
            <pc:docMk/>
            <pc:sldMk cId="2775587521" sldId="257"/>
            <ac:spMk id="4" creationId="{FE3D01D9-F7DF-11A3-1D7D-3C60B2AF797C}"/>
          </ac:spMkLst>
        </pc:spChg>
        <pc:spChg chg="mod">
          <ac:chgData name="Sheron Ahmed (2117695)" userId="10453dcc-8459-4966-acfb-be21730fbf16" providerId="ADAL" clId="{A4D6C5DE-B919-4B69-BDEC-BC5BA60AE6DE}" dt="2022-06-14T15:31:10.253" v="20927" actId="1076"/>
          <ac:spMkLst>
            <pc:docMk/>
            <pc:sldMk cId="2775587521" sldId="257"/>
            <ac:spMk id="5" creationId="{B2A558F2-CFB3-C6F0-800E-856E71B9C384}"/>
          </ac:spMkLst>
        </pc:spChg>
        <pc:spChg chg="add del mod">
          <ac:chgData name="Sheron Ahmed (2117695)" userId="10453dcc-8459-4966-acfb-be21730fbf16" providerId="ADAL" clId="{A4D6C5DE-B919-4B69-BDEC-BC5BA60AE6DE}" dt="2022-06-12T16:39:55.085" v="6513" actId="478"/>
          <ac:spMkLst>
            <pc:docMk/>
            <pc:sldMk cId="2775587521" sldId="257"/>
            <ac:spMk id="6" creationId="{AE08AC5F-C077-14EC-45F3-9D5EDCBEE797}"/>
          </ac:spMkLst>
        </pc:spChg>
        <pc:spChg chg="add mod">
          <ac:chgData name="Sheron Ahmed (2117695)" userId="10453dcc-8459-4966-acfb-be21730fbf16" providerId="ADAL" clId="{A4D6C5DE-B919-4B69-BDEC-BC5BA60AE6DE}" dt="2022-06-14T16:13:53.353" v="21389" actId="20577"/>
          <ac:spMkLst>
            <pc:docMk/>
            <pc:sldMk cId="2775587521" sldId="257"/>
            <ac:spMk id="8" creationId="{C3AF63DB-64E3-5F9C-D02D-FD99F5DA92A4}"/>
          </ac:spMkLst>
        </pc:spChg>
        <pc:spChg chg="del mod">
          <ac:chgData name="Sheron Ahmed (2117695)" userId="10453dcc-8459-4966-acfb-be21730fbf16" providerId="ADAL" clId="{A4D6C5DE-B919-4B69-BDEC-BC5BA60AE6DE}" dt="2022-06-12T14:06:22.008" v="5037" actId="478"/>
          <ac:spMkLst>
            <pc:docMk/>
            <pc:sldMk cId="2775587521" sldId="257"/>
            <ac:spMk id="9" creationId="{4D29B652-57F4-A59F-4B1D-7EDB9574FF11}"/>
          </ac:spMkLst>
        </pc:spChg>
        <pc:spChg chg="del">
          <ac:chgData name="Sheron Ahmed (2117695)" userId="10453dcc-8459-4966-acfb-be21730fbf16" providerId="ADAL" clId="{A4D6C5DE-B919-4B69-BDEC-BC5BA60AE6DE}" dt="2022-06-12T14:06:27.574" v="5038" actId="478"/>
          <ac:spMkLst>
            <pc:docMk/>
            <pc:sldMk cId="2775587521" sldId="257"/>
            <ac:spMk id="10" creationId="{DB93B513-BC43-B61A-B85A-AE46592AB995}"/>
          </ac:spMkLst>
        </pc:spChg>
        <pc:spChg chg="del mod">
          <ac:chgData name="Sheron Ahmed (2117695)" userId="10453dcc-8459-4966-acfb-be21730fbf16" providerId="ADAL" clId="{A4D6C5DE-B919-4B69-BDEC-BC5BA60AE6DE}" dt="2022-06-12T14:06:16.992" v="5035" actId="478"/>
          <ac:spMkLst>
            <pc:docMk/>
            <pc:sldMk cId="2775587521" sldId="257"/>
            <ac:spMk id="11" creationId="{9BE2FBE1-3897-8279-F806-86A937DEFB88}"/>
          </ac:spMkLst>
        </pc:spChg>
        <pc:spChg chg="mod">
          <ac:chgData name="Sheron Ahmed (2117695)" userId="10453dcc-8459-4966-acfb-be21730fbf16" providerId="ADAL" clId="{A4D6C5DE-B919-4B69-BDEC-BC5BA60AE6DE}" dt="2022-06-14T12:58:36.921" v="19070" actId="1076"/>
          <ac:spMkLst>
            <pc:docMk/>
            <pc:sldMk cId="2775587521" sldId="257"/>
            <ac:spMk id="12" creationId="{5F64F030-0F3E-5AA8-6C4D-93E2FF22F495}"/>
          </ac:spMkLst>
        </pc:spChg>
        <pc:spChg chg="mod">
          <ac:chgData name="Sheron Ahmed (2117695)" userId="10453dcc-8459-4966-acfb-be21730fbf16" providerId="ADAL" clId="{A4D6C5DE-B919-4B69-BDEC-BC5BA60AE6DE}" dt="2022-06-14T18:17:24.637" v="21765" actId="1076"/>
          <ac:spMkLst>
            <pc:docMk/>
            <pc:sldMk cId="2775587521" sldId="257"/>
            <ac:spMk id="13" creationId="{30103A89-6B77-6108-119D-55A8A1CDAB59}"/>
          </ac:spMkLst>
        </pc:spChg>
        <pc:spChg chg="mod">
          <ac:chgData name="Sheron Ahmed (2117695)" userId="10453dcc-8459-4966-acfb-be21730fbf16" providerId="ADAL" clId="{A4D6C5DE-B919-4B69-BDEC-BC5BA60AE6DE}" dt="2022-06-14T14:40:43.143" v="20858" actId="20577"/>
          <ac:spMkLst>
            <pc:docMk/>
            <pc:sldMk cId="2775587521" sldId="257"/>
            <ac:spMk id="14" creationId="{95070D81-D3ED-E7F1-5D25-525532230326}"/>
          </ac:spMkLst>
        </pc:spChg>
        <pc:spChg chg="add mod">
          <ac:chgData name="Sheron Ahmed (2117695)" userId="10453dcc-8459-4966-acfb-be21730fbf16" providerId="ADAL" clId="{A4D6C5DE-B919-4B69-BDEC-BC5BA60AE6DE}" dt="2022-06-14T17:26:14.943" v="21660" actId="20577"/>
          <ac:spMkLst>
            <pc:docMk/>
            <pc:sldMk cId="2775587521" sldId="257"/>
            <ac:spMk id="20" creationId="{4BF31A6A-0267-A15E-1BD8-514800BC2BA1}"/>
          </ac:spMkLst>
        </pc:spChg>
        <pc:spChg chg="del mod">
          <ac:chgData name="Sheron Ahmed (2117695)" userId="10453dcc-8459-4966-acfb-be21730fbf16" providerId="ADAL" clId="{A4D6C5DE-B919-4B69-BDEC-BC5BA60AE6DE}" dt="2022-06-13T17:17:09.252" v="11588" actId="478"/>
          <ac:spMkLst>
            <pc:docMk/>
            <pc:sldMk cId="2775587521" sldId="257"/>
            <ac:spMk id="28" creationId="{7B37ABDC-011C-3822-1C20-2DCA841D09EA}"/>
          </ac:spMkLst>
        </pc:spChg>
        <pc:spChg chg="add mod">
          <ac:chgData name="Sheron Ahmed (2117695)" userId="10453dcc-8459-4966-acfb-be21730fbf16" providerId="ADAL" clId="{A4D6C5DE-B919-4B69-BDEC-BC5BA60AE6DE}" dt="2022-06-14T14:13:53.821" v="20173" actId="1076"/>
          <ac:spMkLst>
            <pc:docMk/>
            <pc:sldMk cId="2775587521" sldId="257"/>
            <ac:spMk id="39" creationId="{A870F119-1974-22A8-D9B2-78CF55D05744}"/>
          </ac:spMkLst>
        </pc:spChg>
        <pc:spChg chg="add mod">
          <ac:chgData name="Sheron Ahmed (2117695)" userId="10453dcc-8459-4966-acfb-be21730fbf16" providerId="ADAL" clId="{A4D6C5DE-B919-4B69-BDEC-BC5BA60AE6DE}" dt="2022-06-14T15:30:27.904" v="20924" actId="14100"/>
          <ac:spMkLst>
            <pc:docMk/>
            <pc:sldMk cId="2775587521" sldId="257"/>
            <ac:spMk id="45" creationId="{5DAB67D6-0804-333D-E955-92A6740E2D86}"/>
          </ac:spMkLst>
        </pc:spChg>
        <pc:spChg chg="add del mod">
          <ac:chgData name="Sheron Ahmed (2117695)" userId="10453dcc-8459-4966-acfb-be21730fbf16" providerId="ADAL" clId="{A4D6C5DE-B919-4B69-BDEC-BC5BA60AE6DE}" dt="2022-06-12T20:57:44.694" v="9436" actId="478"/>
          <ac:spMkLst>
            <pc:docMk/>
            <pc:sldMk cId="2775587521" sldId="257"/>
            <ac:spMk id="46" creationId="{2C62D364-2F72-5579-208D-7E217CF08E1E}"/>
          </ac:spMkLst>
        </pc:spChg>
        <pc:spChg chg="add mod">
          <ac:chgData name="Sheron Ahmed (2117695)" userId="10453dcc-8459-4966-acfb-be21730fbf16" providerId="ADAL" clId="{A4D6C5DE-B919-4B69-BDEC-BC5BA60AE6DE}" dt="2022-06-14T15:30:51.484" v="20926" actId="1076"/>
          <ac:spMkLst>
            <pc:docMk/>
            <pc:sldMk cId="2775587521" sldId="257"/>
            <ac:spMk id="47" creationId="{42BDF062-72E6-F286-8EF0-35C9354A0C06}"/>
          </ac:spMkLst>
        </pc:spChg>
        <pc:spChg chg="add mod">
          <ac:chgData name="Sheron Ahmed (2117695)" userId="10453dcc-8459-4966-acfb-be21730fbf16" providerId="ADAL" clId="{A4D6C5DE-B919-4B69-BDEC-BC5BA60AE6DE}" dt="2022-06-14T21:51:53.644" v="23069" actId="13926"/>
          <ac:spMkLst>
            <pc:docMk/>
            <pc:sldMk cId="2775587521" sldId="257"/>
            <ac:spMk id="50" creationId="{15CEC491-B2B4-A689-9675-9A307911669D}"/>
          </ac:spMkLst>
        </pc:spChg>
        <pc:spChg chg="add mod">
          <ac:chgData name="Sheron Ahmed (2117695)" userId="10453dcc-8459-4966-acfb-be21730fbf16" providerId="ADAL" clId="{A4D6C5DE-B919-4B69-BDEC-BC5BA60AE6DE}" dt="2022-06-14T21:48:07.992" v="23059" actId="1076"/>
          <ac:spMkLst>
            <pc:docMk/>
            <pc:sldMk cId="2775587521" sldId="257"/>
            <ac:spMk id="52" creationId="{E5E96E49-5015-B315-123C-4A15014671D2}"/>
          </ac:spMkLst>
        </pc:spChg>
        <pc:spChg chg="add mod">
          <ac:chgData name="Sheron Ahmed (2117695)" userId="10453dcc-8459-4966-acfb-be21730fbf16" providerId="ADAL" clId="{A4D6C5DE-B919-4B69-BDEC-BC5BA60AE6DE}" dt="2022-06-14T18:12:22.920" v="21763" actId="1076"/>
          <ac:spMkLst>
            <pc:docMk/>
            <pc:sldMk cId="2775587521" sldId="257"/>
            <ac:spMk id="53" creationId="{60CB4C65-BF96-201C-FC0E-42DC52C0570E}"/>
          </ac:spMkLst>
        </pc:spChg>
        <pc:spChg chg="add mod">
          <ac:chgData name="Sheron Ahmed (2117695)" userId="10453dcc-8459-4966-acfb-be21730fbf16" providerId="ADAL" clId="{A4D6C5DE-B919-4B69-BDEC-BC5BA60AE6DE}" dt="2022-06-14T22:19:25.538" v="23133" actId="1076"/>
          <ac:spMkLst>
            <pc:docMk/>
            <pc:sldMk cId="2775587521" sldId="257"/>
            <ac:spMk id="54" creationId="{81C7ED59-EF7A-EBA5-02FD-4B8B90B36581}"/>
          </ac:spMkLst>
        </pc:spChg>
        <pc:picChg chg="add del mod modCrop">
          <ac:chgData name="Sheron Ahmed (2117695)" userId="10453dcc-8459-4966-acfb-be21730fbf16" providerId="ADAL" clId="{A4D6C5DE-B919-4B69-BDEC-BC5BA60AE6DE}" dt="2022-06-13T22:24:11.096" v="12643" actId="478"/>
          <ac:picMkLst>
            <pc:docMk/>
            <pc:sldMk cId="2775587521" sldId="257"/>
            <ac:picMk id="2" creationId="{6B03EEC6-9293-76C9-623A-302C6D9976B3}"/>
          </ac:picMkLst>
        </pc:picChg>
        <pc:picChg chg="add del mod modCrop">
          <ac:chgData name="Sheron Ahmed (2117695)" userId="10453dcc-8459-4966-acfb-be21730fbf16" providerId="ADAL" clId="{A4D6C5DE-B919-4B69-BDEC-BC5BA60AE6DE}" dt="2022-06-13T23:11:45.200" v="14842" actId="478"/>
          <ac:picMkLst>
            <pc:docMk/>
            <pc:sldMk cId="2775587521" sldId="257"/>
            <ac:picMk id="4" creationId="{3E49B44E-8F49-1B89-8EDA-4B156251B10F}"/>
          </ac:picMkLst>
        </pc:picChg>
        <pc:picChg chg="add del mod">
          <ac:chgData name="Sheron Ahmed (2117695)" userId="10453dcc-8459-4966-acfb-be21730fbf16" providerId="ADAL" clId="{A4D6C5DE-B919-4B69-BDEC-BC5BA60AE6DE}" dt="2022-06-14T13:58:19.638" v="19854" actId="478"/>
          <ac:picMkLst>
            <pc:docMk/>
            <pc:sldMk cId="2775587521" sldId="257"/>
            <ac:picMk id="6" creationId="{1E9AD365-9989-5F25-6CDD-71172EBB6B1E}"/>
          </ac:picMkLst>
        </pc:picChg>
        <pc:picChg chg="add del mod">
          <ac:chgData name="Sheron Ahmed (2117695)" userId="10453dcc-8459-4966-acfb-be21730fbf16" providerId="ADAL" clId="{A4D6C5DE-B919-4B69-BDEC-BC5BA60AE6DE}" dt="2022-06-13T23:16:02.336" v="14851" actId="478"/>
          <ac:picMkLst>
            <pc:docMk/>
            <pc:sldMk cId="2775587521" sldId="257"/>
            <ac:picMk id="6" creationId="{B1342BBC-8B1C-8727-7BBC-3A859CCF3DD5}"/>
          </ac:picMkLst>
        </pc:picChg>
        <pc:picChg chg="add mod">
          <ac:chgData name="Sheron Ahmed (2117695)" userId="10453dcc-8459-4966-acfb-be21730fbf16" providerId="ADAL" clId="{A4D6C5DE-B919-4B69-BDEC-BC5BA60AE6DE}" dt="2022-06-14T22:35:32.202" v="23173" actId="1076"/>
          <ac:picMkLst>
            <pc:docMk/>
            <pc:sldMk cId="2775587521" sldId="257"/>
            <ac:picMk id="9" creationId="{894F786E-7BC6-5E75-589D-A32BB9D9935D}"/>
          </ac:picMkLst>
        </pc:picChg>
        <pc:picChg chg="add mod">
          <ac:chgData name="Sheron Ahmed (2117695)" userId="10453dcc-8459-4966-acfb-be21730fbf16" providerId="ADAL" clId="{A4D6C5DE-B919-4B69-BDEC-BC5BA60AE6DE}" dt="2022-06-14T22:36:08.126" v="23176" actId="1076"/>
          <ac:picMkLst>
            <pc:docMk/>
            <pc:sldMk cId="2775587521" sldId="257"/>
            <ac:picMk id="10" creationId="{85EC9771-01EE-FC24-20C8-3DB1A1A9AFF1}"/>
          </ac:picMkLst>
        </pc:picChg>
        <pc:picChg chg="add del mod">
          <ac:chgData name="Sheron Ahmed (2117695)" userId="10453dcc-8459-4966-acfb-be21730fbf16" providerId="ADAL" clId="{A4D6C5DE-B919-4B69-BDEC-BC5BA60AE6DE}" dt="2022-06-13T17:31:36.126" v="11623" actId="478"/>
          <ac:picMkLst>
            <pc:docMk/>
            <pc:sldMk cId="2775587521" sldId="257"/>
            <ac:picMk id="11" creationId="{882B9129-7329-F6AC-CCAF-DD22FF203DCB}"/>
          </ac:picMkLst>
        </pc:picChg>
        <pc:picChg chg="add del mod">
          <ac:chgData name="Sheron Ahmed (2117695)" userId="10453dcc-8459-4966-acfb-be21730fbf16" providerId="ADAL" clId="{A4D6C5DE-B919-4B69-BDEC-BC5BA60AE6DE}" dt="2022-06-14T17:06:00.423" v="21651" actId="478"/>
          <ac:picMkLst>
            <pc:docMk/>
            <pc:sldMk cId="2775587521" sldId="257"/>
            <ac:picMk id="11" creationId="{A317B401-6330-133B-8238-8CA380228B5F}"/>
          </ac:picMkLst>
        </pc:picChg>
        <pc:picChg chg="add mod">
          <ac:chgData name="Sheron Ahmed (2117695)" userId="10453dcc-8459-4966-acfb-be21730fbf16" providerId="ADAL" clId="{A4D6C5DE-B919-4B69-BDEC-BC5BA60AE6DE}" dt="2022-06-14T22:35:57.759" v="23175" actId="1076"/>
          <ac:picMkLst>
            <pc:docMk/>
            <pc:sldMk cId="2775587521" sldId="257"/>
            <ac:picMk id="15" creationId="{818EAFAA-C5EA-24FC-2887-E95C27FC33E3}"/>
          </ac:picMkLst>
        </pc:picChg>
        <pc:picChg chg="del mod">
          <ac:chgData name="Sheron Ahmed (2117695)" userId="10453dcc-8459-4966-acfb-be21730fbf16" providerId="ADAL" clId="{A4D6C5DE-B919-4B69-BDEC-BC5BA60AE6DE}" dt="2022-06-12T21:09:59.593" v="9492" actId="478"/>
          <ac:picMkLst>
            <pc:docMk/>
            <pc:sldMk cId="2775587521" sldId="257"/>
            <ac:picMk id="15" creationId="{E04A311F-D820-274B-BEB7-5A660F8B948D}"/>
          </ac:picMkLst>
        </pc:picChg>
        <pc:picChg chg="mod">
          <ac:chgData name="Sheron Ahmed (2117695)" userId="10453dcc-8459-4966-acfb-be21730fbf16" providerId="ADAL" clId="{A4D6C5DE-B919-4B69-BDEC-BC5BA60AE6DE}" dt="2022-06-14T17:53:54.524" v="21734" actId="1076"/>
          <ac:picMkLst>
            <pc:docMk/>
            <pc:sldMk cId="2775587521" sldId="257"/>
            <ac:picMk id="16" creationId="{7225BCCC-9E3B-0CE6-8F0D-47BED0F71697}"/>
          </ac:picMkLst>
        </pc:picChg>
        <pc:picChg chg="mod">
          <ac:chgData name="Sheron Ahmed (2117695)" userId="10453dcc-8459-4966-acfb-be21730fbf16" providerId="ADAL" clId="{A4D6C5DE-B919-4B69-BDEC-BC5BA60AE6DE}" dt="2022-06-14T17:54:02.522" v="21735" actId="1076"/>
          <ac:picMkLst>
            <pc:docMk/>
            <pc:sldMk cId="2775587521" sldId="257"/>
            <ac:picMk id="17" creationId="{3E8DCA76-F55D-B566-DC2A-E63039541820}"/>
          </ac:picMkLst>
        </pc:picChg>
        <pc:picChg chg="mod">
          <ac:chgData name="Sheron Ahmed (2117695)" userId="10453dcc-8459-4966-acfb-be21730fbf16" providerId="ADAL" clId="{A4D6C5DE-B919-4B69-BDEC-BC5BA60AE6DE}" dt="2022-06-14T17:53:41.679" v="21733" actId="1076"/>
          <ac:picMkLst>
            <pc:docMk/>
            <pc:sldMk cId="2775587521" sldId="257"/>
            <ac:picMk id="18" creationId="{5C40E3CF-981A-8C42-5201-CE6E08B5A72D}"/>
          </ac:picMkLst>
        </pc:picChg>
        <pc:picChg chg="del mod">
          <ac:chgData name="Sheron Ahmed (2117695)" userId="10453dcc-8459-4966-acfb-be21730fbf16" providerId="ADAL" clId="{A4D6C5DE-B919-4B69-BDEC-BC5BA60AE6DE}" dt="2022-06-14T15:19:35.418" v="20894" actId="478"/>
          <ac:picMkLst>
            <pc:docMk/>
            <pc:sldMk cId="2775587521" sldId="257"/>
            <ac:picMk id="19" creationId="{776059BA-7B0B-4786-1262-657D41FB657F}"/>
          </ac:picMkLst>
        </pc:picChg>
        <pc:picChg chg="add mod modCrop">
          <ac:chgData name="Sheron Ahmed (2117695)" userId="10453dcc-8459-4966-acfb-be21730fbf16" providerId="ADAL" clId="{A4D6C5DE-B919-4B69-BDEC-BC5BA60AE6DE}" dt="2022-06-14T21:48:36.247" v="23063" actId="1076"/>
          <ac:picMkLst>
            <pc:docMk/>
            <pc:sldMk cId="2775587521" sldId="257"/>
            <ac:picMk id="21" creationId="{87321C0E-BD66-119D-D545-3C9373078833}"/>
          </ac:picMkLst>
        </pc:picChg>
        <pc:picChg chg="add mod modCrop">
          <ac:chgData name="Sheron Ahmed (2117695)" userId="10453dcc-8459-4966-acfb-be21730fbf16" providerId="ADAL" clId="{A4D6C5DE-B919-4B69-BDEC-BC5BA60AE6DE}" dt="2022-06-14T21:48:31.965" v="23062" actId="1076"/>
          <ac:picMkLst>
            <pc:docMk/>
            <pc:sldMk cId="2775587521" sldId="257"/>
            <ac:picMk id="23" creationId="{E0E0CC00-0FFE-B41E-3EBA-B1A952143EBF}"/>
          </ac:picMkLst>
        </pc:picChg>
        <pc:picChg chg="add mod modCrop">
          <ac:chgData name="Sheron Ahmed (2117695)" userId="10453dcc-8459-4966-acfb-be21730fbf16" providerId="ADAL" clId="{A4D6C5DE-B919-4B69-BDEC-BC5BA60AE6DE}" dt="2022-06-14T21:48:20.021" v="23060" actId="1076"/>
          <ac:picMkLst>
            <pc:docMk/>
            <pc:sldMk cId="2775587521" sldId="257"/>
            <ac:picMk id="24" creationId="{A2301BDA-292F-823B-1C57-1E861A056BF1}"/>
          </ac:picMkLst>
        </pc:picChg>
        <pc:picChg chg="del">
          <ac:chgData name="Sheron Ahmed (2117695)" userId="10453dcc-8459-4966-acfb-be21730fbf16" providerId="ADAL" clId="{A4D6C5DE-B919-4B69-BDEC-BC5BA60AE6DE}" dt="2022-06-12T19:27:22.790" v="8367" actId="478"/>
          <ac:picMkLst>
            <pc:docMk/>
            <pc:sldMk cId="2775587521" sldId="257"/>
            <ac:picMk id="24" creationId="{BAC05DCB-618A-306B-91D8-71F50747A88C}"/>
          </ac:picMkLst>
        </pc:picChg>
        <pc:picChg chg="del">
          <ac:chgData name="Sheron Ahmed (2117695)" userId="10453dcc-8459-4966-acfb-be21730fbf16" providerId="ADAL" clId="{A4D6C5DE-B919-4B69-BDEC-BC5BA60AE6DE}" dt="2022-06-12T19:27:19.874" v="8366" actId="478"/>
          <ac:picMkLst>
            <pc:docMk/>
            <pc:sldMk cId="2775587521" sldId="257"/>
            <ac:picMk id="25" creationId="{3DFC239A-3D7E-59CC-5B71-AD93D2C21DB4}"/>
          </ac:picMkLst>
        </pc:picChg>
        <pc:picChg chg="add mod modCrop">
          <ac:chgData name="Sheron Ahmed (2117695)" userId="10453dcc-8459-4966-acfb-be21730fbf16" providerId="ADAL" clId="{A4D6C5DE-B919-4B69-BDEC-BC5BA60AE6DE}" dt="2022-06-14T21:48:25.904" v="23061" actId="1076"/>
          <ac:picMkLst>
            <pc:docMk/>
            <pc:sldMk cId="2775587521" sldId="257"/>
            <ac:picMk id="25" creationId="{67612A78-41B2-92D4-C6B5-53437F7E213A}"/>
          </ac:picMkLst>
        </pc:picChg>
        <pc:picChg chg="add mod">
          <ac:chgData name="Sheron Ahmed (2117695)" userId="10453dcc-8459-4966-acfb-be21730fbf16" providerId="ADAL" clId="{A4D6C5DE-B919-4B69-BDEC-BC5BA60AE6DE}" dt="2022-06-14T22:18:39.443" v="23131" actId="14100"/>
          <ac:picMkLst>
            <pc:docMk/>
            <pc:sldMk cId="2775587521" sldId="257"/>
            <ac:picMk id="26" creationId="{6602AE5F-012A-1F02-14D8-71A7642642FE}"/>
          </ac:picMkLst>
        </pc:picChg>
        <pc:picChg chg="add mod">
          <ac:chgData name="Sheron Ahmed (2117695)" userId="10453dcc-8459-4966-acfb-be21730fbf16" providerId="ADAL" clId="{A4D6C5DE-B919-4B69-BDEC-BC5BA60AE6DE}" dt="2022-06-14T21:48:40.592" v="23064" actId="1076"/>
          <ac:picMkLst>
            <pc:docMk/>
            <pc:sldMk cId="2775587521" sldId="257"/>
            <ac:picMk id="27" creationId="{DD6026E8-41EB-6D18-60F2-43A534B5B742}"/>
          </ac:picMkLst>
        </pc:picChg>
        <pc:picChg chg="del mod">
          <ac:chgData name="Sheron Ahmed (2117695)" userId="10453dcc-8459-4966-acfb-be21730fbf16" providerId="ADAL" clId="{A4D6C5DE-B919-4B69-BDEC-BC5BA60AE6DE}" dt="2022-06-13T17:17:11.133" v="11589" actId="478"/>
          <ac:picMkLst>
            <pc:docMk/>
            <pc:sldMk cId="2775587521" sldId="257"/>
            <ac:picMk id="27" creationId="{F4044224-12E1-E5D1-F708-CCDE46C72F21}"/>
          </ac:picMkLst>
        </pc:picChg>
        <pc:picChg chg="add del mod modCrop">
          <ac:chgData name="Sheron Ahmed (2117695)" userId="10453dcc-8459-4966-acfb-be21730fbf16" providerId="ADAL" clId="{A4D6C5DE-B919-4B69-BDEC-BC5BA60AE6DE}" dt="2022-06-14T22:28:42.722" v="23134" actId="478"/>
          <ac:picMkLst>
            <pc:docMk/>
            <pc:sldMk cId="2775587521" sldId="257"/>
            <ac:picMk id="28" creationId="{FF79BFDB-7E25-AE40-D2EE-598627719E5D}"/>
          </ac:picMkLst>
        </pc:picChg>
        <pc:picChg chg="add del mod modCrop">
          <ac:chgData name="Sheron Ahmed (2117695)" userId="10453dcc-8459-4966-acfb-be21730fbf16" providerId="ADAL" clId="{A4D6C5DE-B919-4B69-BDEC-BC5BA60AE6DE}" dt="2022-06-14T22:30:58.271" v="23149" actId="478"/>
          <ac:picMkLst>
            <pc:docMk/>
            <pc:sldMk cId="2775587521" sldId="257"/>
            <ac:picMk id="29" creationId="{B84B833E-4A57-CB6B-8A64-73820053144D}"/>
          </ac:picMkLst>
        </pc:picChg>
        <pc:picChg chg="add mod">
          <ac:chgData name="Sheron Ahmed (2117695)" userId="10453dcc-8459-4966-acfb-be21730fbf16" providerId="ADAL" clId="{A4D6C5DE-B919-4B69-BDEC-BC5BA60AE6DE}" dt="2022-06-14T22:35:21.953" v="23172" actId="1076"/>
          <ac:picMkLst>
            <pc:docMk/>
            <pc:sldMk cId="2775587521" sldId="257"/>
            <ac:picMk id="30" creationId="{50F25A08-115D-FF2C-8A9B-B82CC982A7C8}"/>
          </ac:picMkLst>
        </pc:picChg>
        <pc:picChg chg="add del mod modCrop">
          <ac:chgData name="Sheron Ahmed (2117695)" userId="10453dcc-8459-4966-acfb-be21730fbf16" providerId="ADAL" clId="{A4D6C5DE-B919-4B69-BDEC-BC5BA60AE6DE}" dt="2022-06-14T18:10:07.688" v="21741" actId="478"/>
          <ac:picMkLst>
            <pc:docMk/>
            <pc:sldMk cId="2775587521" sldId="257"/>
            <ac:picMk id="48" creationId="{83AD406F-D01B-8290-A09D-88CD740A4EDE}"/>
          </ac:picMkLst>
        </pc:picChg>
        <pc:picChg chg="add del mod modCrop">
          <ac:chgData name="Sheron Ahmed (2117695)" userId="10453dcc-8459-4966-acfb-be21730fbf16" providerId="ADAL" clId="{A4D6C5DE-B919-4B69-BDEC-BC5BA60AE6DE}" dt="2022-06-13T18:43:26.710" v="12210" actId="478"/>
          <ac:picMkLst>
            <pc:docMk/>
            <pc:sldMk cId="2775587521" sldId="257"/>
            <ac:picMk id="49" creationId="{4CE58ECF-7123-2FBD-D883-3CB4FE61692D}"/>
          </ac:picMkLst>
        </pc:picChg>
        <pc:picChg chg="add del mod">
          <ac:chgData name="Sheron Ahmed (2117695)" userId="10453dcc-8459-4966-acfb-be21730fbf16" providerId="ADAL" clId="{A4D6C5DE-B919-4B69-BDEC-BC5BA60AE6DE}" dt="2022-06-13T01:11:52.378" v="10377" actId="478"/>
          <ac:picMkLst>
            <pc:docMk/>
            <pc:sldMk cId="2775587521" sldId="257"/>
            <ac:picMk id="51" creationId="{CCD53AA4-385C-E3B4-7008-DD095D52220A}"/>
          </ac:picMkLst>
        </pc:picChg>
        <pc:picChg chg="add del mod">
          <ac:chgData name="Sheron Ahmed (2117695)" userId="10453dcc-8459-4966-acfb-be21730fbf16" providerId="ADAL" clId="{A4D6C5DE-B919-4B69-BDEC-BC5BA60AE6DE}" dt="2022-06-13T15:00:59.003" v="10908" actId="478"/>
          <ac:picMkLst>
            <pc:docMk/>
            <pc:sldMk cId="2775587521" sldId="257"/>
            <ac:picMk id="55" creationId="{76CE9F9E-C3B0-C011-67D0-03637EA1FEDC}"/>
          </ac:picMkLst>
        </pc:picChg>
        <pc:cxnChg chg="mod">
          <ac:chgData name="Sheron Ahmed (2117695)" userId="10453dcc-8459-4966-acfb-be21730fbf16" providerId="ADAL" clId="{A4D6C5DE-B919-4B69-BDEC-BC5BA60AE6DE}" dt="2022-06-14T14:45:19.205" v="20867" actId="692"/>
          <ac:cxnSpMkLst>
            <pc:docMk/>
            <pc:sldMk cId="2775587521" sldId="257"/>
            <ac:cxnSpMk id="7" creationId="{DE47941D-147D-2975-6C45-EE343754F4EF}"/>
          </ac:cxnSpMkLst>
        </pc:cxnChg>
        <pc:cxnChg chg="mod">
          <ac:chgData name="Sheron Ahmed (2117695)" userId="10453dcc-8459-4966-acfb-be21730fbf16" providerId="ADAL" clId="{A4D6C5DE-B919-4B69-BDEC-BC5BA60AE6DE}" dt="2022-06-14T14:28:05.328" v="20766" actId="692"/>
          <ac:cxnSpMkLst>
            <pc:docMk/>
            <pc:sldMk cId="2775587521" sldId="257"/>
            <ac:cxnSpMk id="22" creationId="{F287E936-A8BB-53C8-FD32-BB290996DA72}"/>
          </ac:cxnSpMkLst>
        </pc:cxnChg>
        <pc:cxnChg chg="add del mod">
          <ac:chgData name="Sheron Ahmed (2117695)" userId="10453dcc-8459-4966-acfb-be21730fbf16" providerId="ADAL" clId="{A4D6C5DE-B919-4B69-BDEC-BC5BA60AE6DE}" dt="2022-06-12T20:35:53.945" v="9178" actId="478"/>
          <ac:cxnSpMkLst>
            <pc:docMk/>
            <pc:sldMk cId="2775587521" sldId="257"/>
            <ac:cxnSpMk id="23" creationId="{ACA2A2FE-68DA-4C21-3706-9154FFC2275E}"/>
          </ac:cxnSpMkLst>
        </pc:cxnChg>
        <pc:cxnChg chg="add del mod">
          <ac:chgData name="Sheron Ahmed (2117695)" userId="10453dcc-8459-4966-acfb-be21730fbf16" providerId="ADAL" clId="{A4D6C5DE-B919-4B69-BDEC-BC5BA60AE6DE}" dt="2022-06-12T20:44:00.752" v="9230" actId="478"/>
          <ac:cxnSpMkLst>
            <pc:docMk/>
            <pc:sldMk cId="2775587521" sldId="257"/>
            <ac:cxnSpMk id="33" creationId="{0D7F1B0A-AA87-43A6-B2A4-9F2F853EC606}"/>
          </ac:cxnSpMkLst>
        </pc:cxnChg>
        <pc:cxnChg chg="add del mod">
          <ac:chgData name="Sheron Ahmed (2117695)" userId="10453dcc-8459-4966-acfb-be21730fbf16" providerId="ADAL" clId="{A4D6C5DE-B919-4B69-BDEC-BC5BA60AE6DE}" dt="2022-06-12T20:44:22.352" v="9232" actId="478"/>
          <ac:cxnSpMkLst>
            <pc:docMk/>
            <pc:sldMk cId="2775587521" sldId="257"/>
            <ac:cxnSpMk id="35" creationId="{5400301E-45AE-BB9E-346E-BCF814BCF680}"/>
          </ac:cxnSpMkLst>
        </pc:cxnChg>
        <pc:cxnChg chg="add del mod">
          <ac:chgData name="Sheron Ahmed (2117695)" userId="10453dcc-8459-4966-acfb-be21730fbf16" providerId="ADAL" clId="{A4D6C5DE-B919-4B69-BDEC-BC5BA60AE6DE}" dt="2022-06-14T14:28:35.584" v="20779" actId="692"/>
          <ac:cxnSpMkLst>
            <pc:docMk/>
            <pc:sldMk cId="2775587521" sldId="257"/>
            <ac:cxnSpMk id="36" creationId="{3D036DEE-9C91-17DE-B2A6-25E553DE7CC1}"/>
          </ac:cxnSpMkLst>
        </pc:cxnChg>
        <pc:cxnChg chg="mod">
          <ac:chgData name="Sheron Ahmed (2117695)" userId="10453dcc-8459-4966-acfb-be21730fbf16" providerId="ADAL" clId="{A4D6C5DE-B919-4B69-BDEC-BC5BA60AE6DE}" dt="2022-06-14T14:28:58.547" v="20789" actId="692"/>
          <ac:cxnSpMkLst>
            <pc:docMk/>
            <pc:sldMk cId="2775587521" sldId="257"/>
            <ac:cxnSpMk id="40" creationId="{A81A7AE5-800C-47BD-EC53-C32D5775A939}"/>
          </ac:cxnSpMkLst>
        </pc:cxnChg>
      </pc:sldChg>
      <pc:sldChg chg="addSp delSp modSp add mod">
        <pc:chgData name="Sheron Ahmed (2117695)" userId="10453dcc-8459-4966-acfb-be21730fbf16" providerId="ADAL" clId="{A4D6C5DE-B919-4B69-BDEC-BC5BA60AE6DE}" dt="2022-06-14T22:49:28.877" v="23333" actId="1076"/>
        <pc:sldMkLst>
          <pc:docMk/>
          <pc:sldMk cId="1969157975" sldId="258"/>
        </pc:sldMkLst>
        <pc:spChg chg="add mod">
          <ac:chgData name="Sheron Ahmed (2117695)" userId="10453dcc-8459-4966-acfb-be21730fbf16" providerId="ADAL" clId="{A4D6C5DE-B919-4B69-BDEC-BC5BA60AE6DE}" dt="2022-06-13T22:17:27.949" v="12624" actId="1076"/>
          <ac:spMkLst>
            <pc:docMk/>
            <pc:sldMk cId="1969157975" sldId="258"/>
            <ac:spMk id="2" creationId="{66C48EF3-AED2-E772-BE3E-60B9063F9306}"/>
          </ac:spMkLst>
        </pc:spChg>
        <pc:spChg chg="add mod">
          <ac:chgData name="Sheron Ahmed (2117695)" userId="10453dcc-8459-4966-acfb-be21730fbf16" providerId="ADAL" clId="{A4D6C5DE-B919-4B69-BDEC-BC5BA60AE6DE}" dt="2022-06-14T22:49:28.877" v="23333" actId="1076"/>
          <ac:spMkLst>
            <pc:docMk/>
            <pc:sldMk cId="1969157975" sldId="258"/>
            <ac:spMk id="3" creationId="{A8CBBCD9-919A-5D81-48AA-5F523396CBB4}"/>
          </ac:spMkLst>
        </pc:spChg>
        <pc:spChg chg="del mod">
          <ac:chgData name="Sheron Ahmed (2117695)" userId="10453dcc-8459-4966-acfb-be21730fbf16" providerId="ADAL" clId="{A4D6C5DE-B919-4B69-BDEC-BC5BA60AE6DE}" dt="2022-06-12T19:34:51.008" v="8573" actId="478"/>
          <ac:spMkLst>
            <pc:docMk/>
            <pc:sldMk cId="1969157975" sldId="258"/>
            <ac:spMk id="3" creationId="{F244AD37-D9F6-3E6C-46D6-754D05A094A2}"/>
          </ac:spMkLst>
        </pc:spChg>
        <pc:spChg chg="del">
          <ac:chgData name="Sheron Ahmed (2117695)" userId="10453dcc-8459-4966-acfb-be21730fbf16" providerId="ADAL" clId="{A4D6C5DE-B919-4B69-BDEC-BC5BA60AE6DE}" dt="2022-06-12T19:34:30.517" v="8562" actId="478"/>
          <ac:spMkLst>
            <pc:docMk/>
            <pc:sldMk cId="1969157975" sldId="258"/>
            <ac:spMk id="5" creationId="{B2A558F2-CFB3-C6F0-800E-856E71B9C384}"/>
          </ac:spMkLst>
        </pc:spChg>
        <pc:spChg chg="add mod">
          <ac:chgData name="Sheron Ahmed (2117695)" userId="10453dcc-8459-4966-acfb-be21730fbf16" providerId="ADAL" clId="{A4D6C5DE-B919-4B69-BDEC-BC5BA60AE6DE}" dt="2022-06-14T22:37:28.583" v="23180" actId="1076"/>
          <ac:spMkLst>
            <pc:docMk/>
            <pc:sldMk cId="1969157975" sldId="258"/>
            <ac:spMk id="8" creationId="{6A424840-ED05-5F77-D6D7-DA557C843754}"/>
          </ac:spMkLst>
        </pc:spChg>
        <pc:spChg chg="del">
          <ac:chgData name="Sheron Ahmed (2117695)" userId="10453dcc-8459-4966-acfb-be21730fbf16" providerId="ADAL" clId="{A4D6C5DE-B919-4B69-BDEC-BC5BA60AE6DE}" dt="2022-06-12T19:35:09.231" v="8577" actId="478"/>
          <ac:spMkLst>
            <pc:docMk/>
            <pc:sldMk cId="1969157975" sldId="258"/>
            <ac:spMk id="8" creationId="{C3AF63DB-64E3-5F9C-D02D-FD99F5DA92A4}"/>
          </ac:spMkLst>
        </pc:spChg>
        <pc:spChg chg="add mod">
          <ac:chgData name="Sheron Ahmed (2117695)" userId="10453dcc-8459-4966-acfb-be21730fbf16" providerId="ADAL" clId="{A4D6C5DE-B919-4B69-BDEC-BC5BA60AE6DE}" dt="2022-06-14T22:37:57.348" v="23182" actId="1076"/>
          <ac:spMkLst>
            <pc:docMk/>
            <pc:sldMk cId="1969157975" sldId="258"/>
            <ac:spMk id="10" creationId="{6C208864-97F3-C4BC-0298-5C6E7389385C}"/>
          </ac:spMkLst>
        </pc:spChg>
        <pc:spChg chg="add mod">
          <ac:chgData name="Sheron Ahmed (2117695)" userId="10453dcc-8459-4966-acfb-be21730fbf16" providerId="ADAL" clId="{A4D6C5DE-B919-4B69-BDEC-BC5BA60AE6DE}" dt="2022-06-14T22:42:30.314" v="23206" actId="1076"/>
          <ac:spMkLst>
            <pc:docMk/>
            <pc:sldMk cId="1969157975" sldId="258"/>
            <ac:spMk id="12" creationId="{533DD517-B185-A7B8-E8F0-89D3CAA1CCAB}"/>
          </ac:spMkLst>
        </pc:spChg>
        <pc:spChg chg="del">
          <ac:chgData name="Sheron Ahmed (2117695)" userId="10453dcc-8459-4966-acfb-be21730fbf16" providerId="ADAL" clId="{A4D6C5DE-B919-4B69-BDEC-BC5BA60AE6DE}" dt="2022-06-12T19:34:47.471" v="8572" actId="478"/>
          <ac:spMkLst>
            <pc:docMk/>
            <pc:sldMk cId="1969157975" sldId="258"/>
            <ac:spMk id="12" creationId="{5F64F030-0F3E-5AA8-6C4D-93E2FF22F495}"/>
          </ac:spMkLst>
        </pc:spChg>
        <pc:spChg chg="del">
          <ac:chgData name="Sheron Ahmed (2117695)" userId="10453dcc-8459-4966-acfb-be21730fbf16" providerId="ADAL" clId="{A4D6C5DE-B919-4B69-BDEC-BC5BA60AE6DE}" dt="2022-06-12T19:34:56.380" v="8574" actId="478"/>
          <ac:spMkLst>
            <pc:docMk/>
            <pc:sldMk cId="1969157975" sldId="258"/>
            <ac:spMk id="13" creationId="{30103A89-6B77-6108-119D-55A8A1CDAB59}"/>
          </ac:spMkLst>
        </pc:spChg>
        <pc:spChg chg="add mod">
          <ac:chgData name="Sheron Ahmed (2117695)" userId="10453dcc-8459-4966-acfb-be21730fbf16" providerId="ADAL" clId="{A4D6C5DE-B919-4B69-BDEC-BC5BA60AE6DE}" dt="2022-06-14T22:43:25.479" v="23213" actId="1076"/>
          <ac:spMkLst>
            <pc:docMk/>
            <pc:sldMk cId="1969157975" sldId="258"/>
            <ac:spMk id="13" creationId="{B0AFA699-424C-37E2-8665-E25328D12814}"/>
          </ac:spMkLst>
        </pc:spChg>
        <pc:spChg chg="del">
          <ac:chgData name="Sheron Ahmed (2117695)" userId="10453dcc-8459-4966-acfb-be21730fbf16" providerId="ADAL" clId="{A4D6C5DE-B919-4B69-BDEC-BC5BA60AE6DE}" dt="2022-06-12T19:35:00.137" v="8575" actId="478"/>
          <ac:spMkLst>
            <pc:docMk/>
            <pc:sldMk cId="1969157975" sldId="258"/>
            <ac:spMk id="14" creationId="{95070D81-D3ED-E7F1-5D25-525532230326}"/>
          </ac:spMkLst>
        </pc:spChg>
        <pc:spChg chg="add del mod">
          <ac:chgData name="Sheron Ahmed (2117695)" userId="10453dcc-8459-4966-acfb-be21730fbf16" providerId="ADAL" clId="{A4D6C5DE-B919-4B69-BDEC-BC5BA60AE6DE}" dt="2022-06-13T16:18:02.979" v="11353" actId="478"/>
          <ac:spMkLst>
            <pc:docMk/>
            <pc:sldMk cId="1969157975" sldId="258"/>
            <ac:spMk id="14" creationId="{A52794A0-910A-784B-AC36-6EA150AE4AAC}"/>
          </ac:spMkLst>
        </pc:spChg>
        <pc:spChg chg="add mod">
          <ac:chgData name="Sheron Ahmed (2117695)" userId="10453dcc-8459-4966-acfb-be21730fbf16" providerId="ADAL" clId="{A4D6C5DE-B919-4B69-BDEC-BC5BA60AE6DE}" dt="2022-06-14T22:44:38.001" v="23217" actId="1076"/>
          <ac:spMkLst>
            <pc:docMk/>
            <pc:sldMk cId="1969157975" sldId="258"/>
            <ac:spMk id="15" creationId="{9DB52F37-82F1-5B51-994E-4C1DF0A1F74E}"/>
          </ac:spMkLst>
        </pc:spChg>
        <pc:spChg chg="add mod">
          <ac:chgData name="Sheron Ahmed (2117695)" userId="10453dcc-8459-4966-acfb-be21730fbf16" providerId="ADAL" clId="{A4D6C5DE-B919-4B69-BDEC-BC5BA60AE6DE}" dt="2022-06-14T22:37:38.138" v="23181" actId="1076"/>
          <ac:spMkLst>
            <pc:docMk/>
            <pc:sldMk cId="1969157975" sldId="258"/>
            <ac:spMk id="16" creationId="{15A9FCB3-71E4-1840-B168-85E675590656}"/>
          </ac:spMkLst>
        </pc:spChg>
        <pc:spChg chg="add mod">
          <ac:chgData name="Sheron Ahmed (2117695)" userId="10453dcc-8459-4966-acfb-be21730fbf16" providerId="ADAL" clId="{A4D6C5DE-B919-4B69-BDEC-BC5BA60AE6DE}" dt="2022-06-14T22:44:02.057" v="23216" actId="20577"/>
          <ac:spMkLst>
            <pc:docMk/>
            <pc:sldMk cId="1969157975" sldId="258"/>
            <ac:spMk id="17" creationId="{FFE2B04D-0119-300C-A1D1-82BBC370C6A0}"/>
          </ac:spMkLst>
        </pc:spChg>
        <pc:spChg chg="add mod">
          <ac:chgData name="Sheron Ahmed (2117695)" userId="10453dcc-8459-4966-acfb-be21730fbf16" providerId="ADAL" clId="{A4D6C5DE-B919-4B69-BDEC-BC5BA60AE6DE}" dt="2022-06-14T22:42:54.005" v="23209" actId="1076"/>
          <ac:spMkLst>
            <pc:docMk/>
            <pc:sldMk cId="1969157975" sldId="258"/>
            <ac:spMk id="18" creationId="{CC824EA4-6E45-DF58-2FC8-1B885D26A112}"/>
          </ac:spMkLst>
        </pc:spChg>
        <pc:spChg chg="add mod">
          <ac:chgData name="Sheron Ahmed (2117695)" userId="10453dcc-8459-4966-acfb-be21730fbf16" providerId="ADAL" clId="{A4D6C5DE-B919-4B69-BDEC-BC5BA60AE6DE}" dt="2022-06-14T22:43:02.932" v="23211" actId="1076"/>
          <ac:spMkLst>
            <pc:docMk/>
            <pc:sldMk cId="1969157975" sldId="258"/>
            <ac:spMk id="19" creationId="{AD20C7EB-DC05-34FC-C7FA-AC85A7E4AC19}"/>
          </ac:spMkLst>
        </pc:spChg>
        <pc:spChg chg="del">
          <ac:chgData name="Sheron Ahmed (2117695)" userId="10453dcc-8459-4966-acfb-be21730fbf16" providerId="ADAL" clId="{A4D6C5DE-B919-4B69-BDEC-BC5BA60AE6DE}" dt="2022-06-12T19:35:04.784" v="8576" actId="478"/>
          <ac:spMkLst>
            <pc:docMk/>
            <pc:sldMk cId="1969157975" sldId="258"/>
            <ac:spMk id="20" creationId="{4BF31A6A-0267-A15E-1BD8-514800BC2BA1}"/>
          </ac:spMkLst>
        </pc:spChg>
        <pc:spChg chg="add mod">
          <ac:chgData name="Sheron Ahmed (2117695)" userId="10453dcc-8459-4966-acfb-be21730fbf16" providerId="ADAL" clId="{A4D6C5DE-B919-4B69-BDEC-BC5BA60AE6DE}" dt="2022-06-14T22:42:45.829" v="23208" actId="1076"/>
          <ac:spMkLst>
            <pc:docMk/>
            <pc:sldMk cId="1969157975" sldId="258"/>
            <ac:spMk id="20" creationId="{D080E141-427E-C408-9F5F-16DAD49F5B7D}"/>
          </ac:spMkLst>
        </pc:spChg>
        <pc:spChg chg="del mod">
          <ac:chgData name="Sheron Ahmed (2117695)" userId="10453dcc-8459-4966-acfb-be21730fbf16" providerId="ADAL" clId="{A4D6C5DE-B919-4B69-BDEC-BC5BA60AE6DE}" dt="2022-06-12T19:33:20.802" v="8552" actId="478"/>
          <ac:spMkLst>
            <pc:docMk/>
            <pc:sldMk cId="1969157975" sldId="258"/>
            <ac:spMk id="28" creationId="{7B37ABDC-011C-3822-1C20-2DCA841D09EA}"/>
          </ac:spMkLst>
        </pc:spChg>
        <pc:spChg chg="add mod">
          <ac:chgData name="Sheron Ahmed (2117695)" userId="10453dcc-8459-4966-acfb-be21730fbf16" providerId="ADAL" clId="{A4D6C5DE-B919-4B69-BDEC-BC5BA60AE6DE}" dt="2022-06-14T22:38:31.232" v="23185" actId="1076"/>
          <ac:spMkLst>
            <pc:docMk/>
            <pc:sldMk cId="1969157975" sldId="258"/>
            <ac:spMk id="29" creationId="{DC5F820A-891A-27CE-83F9-EBEAC74A88CA}"/>
          </ac:spMkLst>
        </pc:spChg>
        <pc:spChg chg="add mod">
          <ac:chgData name="Sheron Ahmed (2117695)" userId="10453dcc-8459-4966-acfb-be21730fbf16" providerId="ADAL" clId="{A4D6C5DE-B919-4B69-BDEC-BC5BA60AE6DE}" dt="2022-06-14T22:43:14.155" v="23212" actId="1076"/>
          <ac:spMkLst>
            <pc:docMk/>
            <pc:sldMk cId="1969157975" sldId="258"/>
            <ac:spMk id="30" creationId="{881885B8-BFD8-4A31-E845-4E560BFCDBE3}"/>
          </ac:spMkLst>
        </pc:spChg>
        <pc:spChg chg="add mod">
          <ac:chgData name="Sheron Ahmed (2117695)" userId="10453dcc-8459-4966-acfb-be21730fbf16" providerId="ADAL" clId="{A4D6C5DE-B919-4B69-BDEC-BC5BA60AE6DE}" dt="2022-06-14T22:42:20.316" v="23205" actId="1076"/>
          <ac:spMkLst>
            <pc:docMk/>
            <pc:sldMk cId="1969157975" sldId="258"/>
            <ac:spMk id="31" creationId="{ADC75214-6623-04EE-7F38-E0862CE90FBA}"/>
          </ac:spMkLst>
        </pc:spChg>
        <pc:spChg chg="add del mod">
          <ac:chgData name="Sheron Ahmed (2117695)" userId="10453dcc-8459-4966-acfb-be21730fbf16" providerId="ADAL" clId="{A4D6C5DE-B919-4B69-BDEC-BC5BA60AE6DE}" dt="2022-06-13T22:17:56.673" v="12625" actId="1076"/>
          <ac:spMkLst>
            <pc:docMk/>
            <pc:sldMk cId="1969157975" sldId="258"/>
            <ac:spMk id="34" creationId="{33749CBF-FAD1-28B8-16FD-4D81788D074A}"/>
          </ac:spMkLst>
        </pc:spChg>
        <pc:spChg chg="del">
          <ac:chgData name="Sheron Ahmed (2117695)" userId="10453dcc-8459-4966-acfb-be21730fbf16" providerId="ADAL" clId="{A4D6C5DE-B919-4B69-BDEC-BC5BA60AE6DE}" dt="2022-06-12T19:34:04.583" v="8559" actId="478"/>
          <ac:spMkLst>
            <pc:docMk/>
            <pc:sldMk cId="1969157975" sldId="258"/>
            <ac:spMk id="39" creationId="{A870F119-1974-22A8-D9B2-78CF55D05744}"/>
          </ac:spMkLst>
        </pc:spChg>
        <pc:spChg chg="del">
          <ac:chgData name="Sheron Ahmed (2117695)" userId="10453dcc-8459-4966-acfb-be21730fbf16" providerId="ADAL" clId="{A4D6C5DE-B919-4B69-BDEC-BC5BA60AE6DE}" dt="2022-06-12T19:35:15.337" v="8578" actId="478"/>
          <ac:spMkLst>
            <pc:docMk/>
            <pc:sldMk cId="1969157975" sldId="258"/>
            <ac:spMk id="45" creationId="{5DAB67D6-0804-333D-E955-92A6740E2D86}"/>
          </ac:spMkLst>
        </pc:spChg>
        <pc:picChg chg="del">
          <ac:chgData name="Sheron Ahmed (2117695)" userId="10453dcc-8459-4966-acfb-be21730fbf16" providerId="ADAL" clId="{A4D6C5DE-B919-4B69-BDEC-BC5BA60AE6DE}" dt="2022-06-12T19:34:40.341" v="8570" actId="478"/>
          <ac:picMkLst>
            <pc:docMk/>
            <pc:sldMk cId="1969157975" sldId="258"/>
            <ac:picMk id="15" creationId="{E04A311F-D820-274B-BEB7-5A660F8B948D}"/>
          </ac:picMkLst>
        </pc:picChg>
        <pc:picChg chg="del mod">
          <ac:chgData name="Sheron Ahmed (2117695)" userId="10453dcc-8459-4966-acfb-be21730fbf16" providerId="ADAL" clId="{A4D6C5DE-B919-4B69-BDEC-BC5BA60AE6DE}" dt="2022-06-12T19:34:33.184" v="8564" actId="478"/>
          <ac:picMkLst>
            <pc:docMk/>
            <pc:sldMk cId="1969157975" sldId="258"/>
            <ac:picMk id="16" creationId="{7225BCCC-9E3B-0CE6-8F0D-47BED0F71697}"/>
          </ac:picMkLst>
        </pc:picChg>
        <pc:picChg chg="del mod">
          <ac:chgData name="Sheron Ahmed (2117695)" userId="10453dcc-8459-4966-acfb-be21730fbf16" providerId="ADAL" clId="{A4D6C5DE-B919-4B69-BDEC-BC5BA60AE6DE}" dt="2022-06-12T19:34:34.916" v="8566" actId="478"/>
          <ac:picMkLst>
            <pc:docMk/>
            <pc:sldMk cId="1969157975" sldId="258"/>
            <ac:picMk id="17" creationId="{3E8DCA76-F55D-B566-DC2A-E63039541820}"/>
          </ac:picMkLst>
        </pc:picChg>
        <pc:picChg chg="del mod">
          <ac:chgData name="Sheron Ahmed (2117695)" userId="10453dcc-8459-4966-acfb-be21730fbf16" providerId="ADAL" clId="{A4D6C5DE-B919-4B69-BDEC-BC5BA60AE6DE}" dt="2022-06-12T19:34:36.637" v="8568" actId="478"/>
          <ac:picMkLst>
            <pc:docMk/>
            <pc:sldMk cId="1969157975" sldId="258"/>
            <ac:picMk id="18" creationId="{5C40E3CF-981A-8C42-5201-CE6E08B5A72D}"/>
          </ac:picMkLst>
        </pc:picChg>
        <pc:picChg chg="del">
          <ac:chgData name="Sheron Ahmed (2117695)" userId="10453dcc-8459-4966-acfb-be21730fbf16" providerId="ADAL" clId="{A4D6C5DE-B919-4B69-BDEC-BC5BA60AE6DE}" dt="2022-06-12T19:34:38.541" v="8569" actId="478"/>
          <ac:picMkLst>
            <pc:docMk/>
            <pc:sldMk cId="1969157975" sldId="258"/>
            <ac:picMk id="19" creationId="{776059BA-7B0B-4786-1262-657D41FB657F}"/>
          </ac:picMkLst>
        </pc:picChg>
        <pc:picChg chg="del">
          <ac:chgData name="Sheron Ahmed (2117695)" userId="10453dcc-8459-4966-acfb-be21730fbf16" providerId="ADAL" clId="{A4D6C5DE-B919-4B69-BDEC-BC5BA60AE6DE}" dt="2022-06-12T19:33:23.568" v="8553" actId="478"/>
          <ac:picMkLst>
            <pc:docMk/>
            <pc:sldMk cId="1969157975" sldId="258"/>
            <ac:picMk id="27" creationId="{F4044224-12E1-E5D1-F708-CCDE46C72F21}"/>
          </ac:picMkLst>
        </pc:picChg>
        <pc:cxnChg chg="del">
          <ac:chgData name="Sheron Ahmed (2117695)" userId="10453dcc-8459-4966-acfb-be21730fbf16" providerId="ADAL" clId="{A4D6C5DE-B919-4B69-BDEC-BC5BA60AE6DE}" dt="2022-06-12T19:33:55.079" v="8556" actId="478"/>
          <ac:cxnSpMkLst>
            <pc:docMk/>
            <pc:sldMk cId="1969157975" sldId="258"/>
            <ac:cxnSpMk id="7" creationId="{DE47941D-147D-2975-6C45-EE343754F4EF}"/>
          </ac:cxnSpMkLst>
        </pc:cxnChg>
        <pc:cxnChg chg="del">
          <ac:chgData name="Sheron Ahmed (2117695)" userId="10453dcc-8459-4966-acfb-be21730fbf16" providerId="ADAL" clId="{A4D6C5DE-B919-4B69-BDEC-BC5BA60AE6DE}" dt="2022-06-12T19:33:51.988" v="8555" actId="478"/>
          <ac:cxnSpMkLst>
            <pc:docMk/>
            <pc:sldMk cId="1969157975" sldId="258"/>
            <ac:cxnSpMk id="22" creationId="{F287E936-A8BB-53C8-FD32-BB290996DA72}"/>
          </ac:cxnSpMkLst>
        </pc:cxnChg>
        <pc:cxnChg chg="del mod">
          <ac:chgData name="Sheron Ahmed (2117695)" userId="10453dcc-8459-4966-acfb-be21730fbf16" providerId="ADAL" clId="{A4D6C5DE-B919-4B69-BDEC-BC5BA60AE6DE}" dt="2022-06-12T19:34:01.492" v="8558" actId="478"/>
          <ac:cxnSpMkLst>
            <pc:docMk/>
            <pc:sldMk cId="1969157975" sldId="258"/>
            <ac:cxnSpMk id="23" creationId="{ACA2A2FE-68DA-4C21-3706-9154FFC2275E}"/>
          </ac:cxnSpMkLst>
        </pc:cxnChg>
        <pc:cxnChg chg="del">
          <ac:chgData name="Sheron Ahmed (2117695)" userId="10453dcc-8459-4966-acfb-be21730fbf16" providerId="ADAL" clId="{A4D6C5DE-B919-4B69-BDEC-BC5BA60AE6DE}" dt="2022-06-12T19:34:06.716" v="8560" actId="478"/>
          <ac:cxnSpMkLst>
            <pc:docMk/>
            <pc:sldMk cId="1969157975" sldId="258"/>
            <ac:cxnSpMk id="33" creationId="{0D7F1B0A-AA87-43A6-B2A4-9F2F853EC606}"/>
          </ac:cxnSpMkLst>
        </pc:cxnChg>
        <pc:cxnChg chg="del">
          <ac:chgData name="Sheron Ahmed (2117695)" userId="10453dcc-8459-4966-acfb-be21730fbf16" providerId="ADAL" clId="{A4D6C5DE-B919-4B69-BDEC-BC5BA60AE6DE}" dt="2022-06-12T19:34:09.492" v="8561" actId="478"/>
          <ac:cxnSpMkLst>
            <pc:docMk/>
            <pc:sldMk cId="1969157975" sldId="258"/>
            <ac:cxnSpMk id="35" creationId="{5400301E-45AE-BB9E-346E-BCF814BCF680}"/>
          </ac:cxnSpMkLst>
        </pc:cxnChg>
        <pc:cxnChg chg="del">
          <ac:chgData name="Sheron Ahmed (2117695)" userId="10453dcc-8459-4966-acfb-be21730fbf16" providerId="ADAL" clId="{A4D6C5DE-B919-4B69-BDEC-BC5BA60AE6DE}" dt="2022-06-12T19:33:48.752" v="8554" actId="478"/>
          <ac:cxnSpMkLst>
            <pc:docMk/>
            <pc:sldMk cId="1969157975" sldId="258"/>
            <ac:cxnSpMk id="36" creationId="{3D036DEE-9C91-17DE-B2A6-25E553DE7CC1}"/>
          </ac:cxnSpMkLst>
        </pc:cxnChg>
        <pc:cxnChg chg="del">
          <ac:chgData name="Sheron Ahmed (2117695)" userId="10453dcc-8459-4966-acfb-be21730fbf16" providerId="ADAL" clId="{A4D6C5DE-B919-4B69-BDEC-BC5BA60AE6DE}" dt="2022-06-12T19:33:58.128" v="8557" actId="478"/>
          <ac:cxnSpMkLst>
            <pc:docMk/>
            <pc:sldMk cId="1969157975" sldId="258"/>
            <ac:cxnSpMk id="40" creationId="{A81A7AE5-800C-47BD-EC53-C32D5775A939}"/>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25C51-AF2D-E497-008B-17EDD13151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258C20-40B1-4526-6B51-58809BE703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FB9876-D082-38ED-0DDB-C0691F17CE8D}"/>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99F34233-2D0F-2B5F-3312-37E9A5F8E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6D3B7-664C-33B3-472C-DC17F2BC6445}"/>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2957805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E186-2CF2-97B8-A81D-3F68FBED55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66B7B-9C3D-CF91-6A12-01D74F84B0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65C6F-1F93-BA8F-A183-E9AA51ABD1B2}"/>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CF704194-0F0F-C362-4993-BCCE26F1E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3D849-FA12-07B9-DCBF-AA9EAB934252}"/>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2810381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C4788-0FC8-8C74-63FE-F4507351FE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3606F-AE8C-4599-3A72-C82470BEF6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A1A3D4-2AB5-2D24-656A-06B53B5CD16C}"/>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0C5DE643-9958-B5BD-31D8-518FA83AE9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1EBC0-1ED0-06F1-11B9-9E2583B9FEE5}"/>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604221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C1896-89D5-B5DB-E0FC-A47FDBCF1A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FA6D76-440E-A2A5-78C5-5252E19749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E76A55-C6ED-B8C6-13BE-2947D78296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FE6234-0414-93E9-CC67-AC3054511B2E}"/>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6" name="Footer Placeholder 5">
            <a:extLst>
              <a:ext uri="{FF2B5EF4-FFF2-40B4-BE49-F238E27FC236}">
                <a16:creationId xmlns:a16="http://schemas.microsoft.com/office/drawing/2014/main" id="{EBA8D29C-F2D6-564F-78F1-1450E1595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844A36-467E-4EA7-29D7-E00432BF0680}"/>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468080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71D3B-BB08-07F5-AE8A-3BC0CD9828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8A03F-3636-EDFF-8995-58443685BA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02C1A7-B717-5026-60F8-2CF0307BBF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DB6039-5C06-7CA6-E876-792C242201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232C17-B162-8391-C66B-B297ECFB48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489F50-43D1-B3F9-BE4A-E4DA41C3074A}"/>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8" name="Footer Placeholder 7">
            <a:extLst>
              <a:ext uri="{FF2B5EF4-FFF2-40B4-BE49-F238E27FC236}">
                <a16:creationId xmlns:a16="http://schemas.microsoft.com/office/drawing/2014/main" id="{86412772-355B-4C64-B407-CC8FD9E696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3E9E89-122C-8410-65F0-6D2788F5D220}"/>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3326351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105E-2F71-A180-6E40-F10C0180B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8CF238-C689-FA39-7E09-8E4D5FB3ECD0}"/>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4" name="Footer Placeholder 3">
            <a:extLst>
              <a:ext uri="{FF2B5EF4-FFF2-40B4-BE49-F238E27FC236}">
                <a16:creationId xmlns:a16="http://schemas.microsoft.com/office/drawing/2014/main" id="{9CC71EA7-8330-A4A5-877F-531AA15871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EC91A1-4555-8845-C771-9873B69A24EE}"/>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93374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CCD19-0152-D526-F87C-8A13F6412E1E}"/>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3" name="Footer Placeholder 2">
            <a:extLst>
              <a:ext uri="{FF2B5EF4-FFF2-40B4-BE49-F238E27FC236}">
                <a16:creationId xmlns:a16="http://schemas.microsoft.com/office/drawing/2014/main" id="{890FBA5E-9ADA-B950-4A09-24D6198F7C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084E67-53FD-269F-5F45-21008883B2C6}"/>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955242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75B54-419A-F214-9307-1D9742531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315973-F304-1C9D-85C5-3BD5275A43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C915A7-6559-F1B1-9F5A-9A4F0D5BC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F0241F-FD0D-8974-7045-BD9185E82D7C}"/>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6" name="Footer Placeholder 5">
            <a:extLst>
              <a:ext uri="{FF2B5EF4-FFF2-40B4-BE49-F238E27FC236}">
                <a16:creationId xmlns:a16="http://schemas.microsoft.com/office/drawing/2014/main" id="{4EBDA010-602D-3D70-F51A-46E924D3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8DAD3-C8E3-857F-74DB-8F5661ECD390}"/>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678067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D485C-C1BE-C341-1BE9-894D03FE91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A7E164-6C5D-7E1A-7AD5-4CFF422D96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58C999-5A6B-40CA-4ED2-F30A4A061F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CCE38E-EDC0-2957-4449-BFEE53A245B9}"/>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6" name="Footer Placeholder 5">
            <a:extLst>
              <a:ext uri="{FF2B5EF4-FFF2-40B4-BE49-F238E27FC236}">
                <a16:creationId xmlns:a16="http://schemas.microsoft.com/office/drawing/2014/main" id="{D9071CF9-57F5-6D7D-29F5-0FE7DDB123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0D329-BD6E-CC6D-924D-617FBD77BBCE}"/>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1704027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C3C52-8842-4548-829E-F15E7B981F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3F8CB8-ADA2-1D40-8E13-9CD534A67B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0D424-27B3-FFA4-0CEB-49DD37A18561}"/>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B4C4A213-A896-1C88-6115-592135D3FA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70F0EC-CBE8-4469-5308-21270D05CF16}"/>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3023514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9D422B-BCCF-38E5-5C1F-DAF38E5252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A8D62C-C6B8-ED97-FDA1-7D15C9ED1E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A5934B-614D-6193-9A5D-82607FCFB2FB}"/>
              </a:ext>
            </a:extLst>
          </p:cNvPr>
          <p:cNvSpPr>
            <a:spLocks noGrp="1"/>
          </p:cNvSpPr>
          <p:nvPr>
            <p:ph type="dt" sz="half" idx="10"/>
          </p:nvPr>
        </p:nvSpPr>
        <p:spPr/>
        <p:txBody>
          <a:body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53E2DB06-9FAB-6A98-F83A-F1AEF7E7E3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975AD-0099-37CB-9A01-A64B288CB656}"/>
              </a:ext>
            </a:extLst>
          </p:cNvPr>
          <p:cNvSpPr>
            <a:spLocks noGrp="1"/>
          </p:cNvSpPr>
          <p:nvPr>
            <p:ph type="sldNum" sz="quarter" idx="12"/>
          </p:nvPr>
        </p:nvSpPr>
        <p:spPr/>
        <p:txBody>
          <a:bodyPr/>
          <a:lstStyle/>
          <a:p>
            <a:fld id="{B6EB3D6B-73CE-4689-8EAD-11D6405283FD}" type="slidenum">
              <a:rPr lang="en-GB" smtClean="0"/>
              <a:t>‹#›</a:t>
            </a:fld>
            <a:endParaRPr lang="en-GB"/>
          </a:p>
        </p:txBody>
      </p:sp>
    </p:spTree>
    <p:extLst>
      <p:ext uri="{BB962C8B-B14F-4D97-AF65-F5344CB8AC3E}">
        <p14:creationId xmlns:p14="http://schemas.microsoft.com/office/powerpoint/2010/main" val="1269226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24DE58-4B32-C449-C2BC-B558B170E6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78BB8-5C64-DE85-AAAC-D92A7EB399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621040-6D25-F6EE-CC07-9C46AD2AF0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F28F6-4906-4708-B81C-CD56755A9B53}" type="datetimeFigureOut">
              <a:rPr lang="en-GB" smtClean="0"/>
              <a:t>15/06/2022</a:t>
            </a:fld>
            <a:endParaRPr lang="en-GB"/>
          </a:p>
        </p:txBody>
      </p:sp>
      <p:sp>
        <p:nvSpPr>
          <p:cNvPr id="5" name="Footer Placeholder 4">
            <a:extLst>
              <a:ext uri="{FF2B5EF4-FFF2-40B4-BE49-F238E27FC236}">
                <a16:creationId xmlns:a16="http://schemas.microsoft.com/office/drawing/2014/main" id="{7B0263B4-BCB1-F8E9-B9DD-973F9EB8D4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DF00DE-E393-8461-C359-668D701C99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EB3D6B-73CE-4689-8EAD-11D6405283FD}" type="slidenum">
              <a:rPr lang="en-GB" smtClean="0"/>
              <a:t>‹#›</a:t>
            </a:fld>
            <a:endParaRPr lang="en-GB"/>
          </a:p>
        </p:txBody>
      </p:sp>
    </p:spTree>
    <p:extLst>
      <p:ext uri="{BB962C8B-B14F-4D97-AF65-F5344CB8AC3E}">
        <p14:creationId xmlns:p14="http://schemas.microsoft.com/office/powerpoint/2010/main" val="1460321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hyperlink" Target="http://www.gov.co.uk/foodratings" TargetMode="External"/><Relationship Id="rId10" Type="http://schemas.openxmlformats.org/officeDocument/2006/relationships/image" Target="../media/image11.png"/><Relationship Id="rId4" Type="http://schemas.openxmlformats.org/officeDocument/2006/relationships/image" Target="../media/image6.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hyperlink" Target="https://www.marktek.co.uk/technical-signs/prohibition-signs/prohibition-sign-7" TargetMode="External"/><Relationship Id="rId13" Type="http://schemas.openxmlformats.org/officeDocument/2006/relationships/hyperlink" Target="https://www.vinovest.co/blog/red-wine-brands" TargetMode="External"/><Relationship Id="rId3" Type="http://schemas.openxmlformats.org/officeDocument/2006/relationships/hyperlink" Target="https://wickedhealthyfood.com/2020/03/24/vegan-seafood-linguine/" TargetMode="External"/><Relationship Id="rId7" Type="http://schemas.openxmlformats.org/officeDocument/2006/relationships/hyperlink" Target="https://www.gov.uk/government/publications/new-conditions-for-licensed-premises-in-england-and-wales-age-verification-and-smaller-measures" TargetMode="External"/><Relationship Id="rId12" Type="http://schemas.openxmlformats.org/officeDocument/2006/relationships/hyperlink" Target="https://winefolly.com/deep-dive/simple-food-and-wine-pairing/?utm_source=pinterest&amp;utm_medium=social" TargetMode="External"/><Relationship Id="rId2" Type="http://schemas.openxmlformats.org/officeDocument/2006/relationships/hyperlink" Target="https://www.greatbritishchefs.com/" TargetMode="External"/><Relationship Id="rId1" Type="http://schemas.openxmlformats.org/officeDocument/2006/relationships/slideLayout" Target="../slideLayouts/slideLayout1.xml"/><Relationship Id="rId6" Type="http://schemas.openxmlformats.org/officeDocument/2006/relationships/hyperlink" Target="https://www.food.gov.uk/safety-hygiene/food-hygiene-rating-scheme" TargetMode="External"/><Relationship Id="rId11" Type="http://schemas.openxmlformats.org/officeDocument/2006/relationships/hyperlink" Target="https://www.businessinsider.com/wine-folly-beginners-wine-chart-2013-11?r=US&amp;IR=T" TargetMode="External"/><Relationship Id="rId5" Type="http://schemas.openxmlformats.org/officeDocument/2006/relationships/hyperlink" Target="https://alchetron.com/Crempog" TargetMode="External"/><Relationship Id="rId15" Type="http://schemas.openxmlformats.org/officeDocument/2006/relationships/hyperlink" Target="https://www.onceuponachef.com/recipes/oven-steamed-mussels-with-garlic-white-wine.html" TargetMode="External"/><Relationship Id="rId10" Type="http://schemas.openxmlformats.org/officeDocument/2006/relationships/hyperlink" Target="https://www.tastyfind.co.uk/blog/best-food-delivery-services-in-2021-justeat-vs-ubereats-vs-deliveroo/" TargetMode="External"/><Relationship Id="rId4" Type="http://schemas.openxmlformats.org/officeDocument/2006/relationships/hyperlink" Target="https://www.hockley-airsoft-arena.com/payment-methods/" TargetMode="External"/><Relationship Id="rId9" Type="http://schemas.openxmlformats.org/officeDocument/2006/relationships/hyperlink" Target="https://www.food.gov.uk/business-guidance/allergen-guidance-for-food-businesses#:~:text=The%2014%20allergens%20are%3A%20celery,and%20sulphites%20are%20at%20a" TargetMode="External"/><Relationship Id="rId14" Type="http://schemas.openxmlformats.org/officeDocument/2006/relationships/hyperlink" Target="https://www.waitrosecellar.com/red-fine-wines/l-muzard-santenay-1er-cru-maladie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solidFill>
          <a:schemeClr val="accent5">
            <a:lumMod val="40000"/>
            <a:lumOff val="60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D29B652-57F4-A59F-4B1D-7EDB9574FF11}"/>
              </a:ext>
            </a:extLst>
          </p:cNvPr>
          <p:cNvSpPr txBox="1"/>
          <p:nvPr/>
        </p:nvSpPr>
        <p:spPr>
          <a:xfrm>
            <a:off x="1430414" y="1574872"/>
            <a:ext cx="951722" cy="338554"/>
          </a:xfrm>
          <a:prstGeom prst="rect">
            <a:avLst/>
          </a:prstGeom>
          <a:noFill/>
        </p:spPr>
        <p:txBody>
          <a:bodyPr wrap="square" rtlCol="0">
            <a:spAutoFit/>
          </a:bodyPr>
          <a:lstStyle/>
          <a:p>
            <a:r>
              <a:rPr lang="en-GB" sz="1600" b="1" u="sng" dirty="0"/>
              <a:t>Starters</a:t>
            </a:r>
          </a:p>
        </p:txBody>
      </p:sp>
      <p:sp>
        <p:nvSpPr>
          <p:cNvPr id="10" name="TextBox 9">
            <a:extLst>
              <a:ext uri="{FF2B5EF4-FFF2-40B4-BE49-F238E27FC236}">
                <a16:creationId xmlns:a16="http://schemas.microsoft.com/office/drawing/2014/main" id="{DB93B513-BC43-B61A-B85A-AE46592AB995}"/>
              </a:ext>
            </a:extLst>
          </p:cNvPr>
          <p:cNvSpPr txBox="1"/>
          <p:nvPr/>
        </p:nvSpPr>
        <p:spPr>
          <a:xfrm>
            <a:off x="5631474" y="1580872"/>
            <a:ext cx="836468" cy="338554"/>
          </a:xfrm>
          <a:prstGeom prst="rect">
            <a:avLst/>
          </a:prstGeom>
          <a:noFill/>
        </p:spPr>
        <p:txBody>
          <a:bodyPr wrap="square" rtlCol="0">
            <a:spAutoFit/>
          </a:bodyPr>
          <a:lstStyle/>
          <a:p>
            <a:r>
              <a:rPr lang="en-GB" sz="1600" b="1" u="sng" dirty="0"/>
              <a:t>Mains</a:t>
            </a:r>
          </a:p>
        </p:txBody>
      </p:sp>
      <p:pic>
        <p:nvPicPr>
          <p:cNvPr id="27" name="Picture 26">
            <a:extLst>
              <a:ext uri="{FF2B5EF4-FFF2-40B4-BE49-F238E27FC236}">
                <a16:creationId xmlns:a16="http://schemas.microsoft.com/office/drawing/2014/main" id="{F4044224-12E1-E5D1-F708-CCDE46C72F21}"/>
              </a:ext>
            </a:extLst>
          </p:cNvPr>
          <p:cNvPicPr>
            <a:picLocks noChangeAspect="1"/>
          </p:cNvPicPr>
          <p:nvPr/>
        </p:nvPicPr>
        <p:blipFill>
          <a:blip r:embed="rId2">
            <a:alphaModFix/>
            <a:extLst>
              <a:ext uri="{BEBA8EAE-BF5A-486C-A8C5-ECC9F3942E4B}">
                <a14:imgProps xmlns:a14="http://schemas.microsoft.com/office/drawing/2010/main">
                  <a14:imgLayer r:embed="rId3">
                    <a14:imgEffect>
                      <a14:sharpenSoften amount="87000"/>
                    </a14:imgEffect>
                    <a14:imgEffect>
                      <a14:brightnessContrast contrast="-40000"/>
                    </a14:imgEffect>
                  </a14:imgLayer>
                </a14:imgProps>
              </a:ext>
            </a:extLst>
          </a:blip>
          <a:stretch>
            <a:fillRect/>
          </a:stretch>
        </p:blipFill>
        <p:spPr>
          <a:xfrm>
            <a:off x="4241387" y="-118780"/>
            <a:ext cx="3415329" cy="1869874"/>
          </a:xfrm>
          <a:prstGeom prst="rect">
            <a:avLst/>
          </a:prstGeom>
        </p:spPr>
      </p:pic>
      <p:sp>
        <p:nvSpPr>
          <p:cNvPr id="28" name="TextBox 27">
            <a:extLst>
              <a:ext uri="{FF2B5EF4-FFF2-40B4-BE49-F238E27FC236}">
                <a16:creationId xmlns:a16="http://schemas.microsoft.com/office/drawing/2014/main" id="{7B37ABDC-011C-3822-1C20-2DCA841D09EA}"/>
              </a:ext>
            </a:extLst>
          </p:cNvPr>
          <p:cNvSpPr txBox="1"/>
          <p:nvPr/>
        </p:nvSpPr>
        <p:spPr>
          <a:xfrm>
            <a:off x="4404049" y="677913"/>
            <a:ext cx="2707541" cy="461665"/>
          </a:xfrm>
          <a:prstGeom prst="rect">
            <a:avLst/>
          </a:prstGeom>
          <a:noFill/>
        </p:spPr>
        <p:txBody>
          <a:bodyPr wrap="square" rtlCol="0">
            <a:spAutoFit/>
          </a:bodyPr>
          <a:lstStyle/>
          <a:p>
            <a:r>
              <a:rPr lang="en-GB" sz="1400" dirty="0">
                <a:latin typeface="Algerian" panose="04020705040A02060702" pitchFamily="82" charset="0"/>
              </a:rPr>
              <a:t>         </a:t>
            </a:r>
            <a:r>
              <a:rPr lang="en-GB" sz="2400" dirty="0">
                <a:latin typeface="Algerian" panose="04020705040A02060702" pitchFamily="82" charset="0"/>
              </a:rPr>
              <a:t>HOTEL TRINITY</a:t>
            </a:r>
          </a:p>
        </p:txBody>
      </p:sp>
      <p:sp>
        <p:nvSpPr>
          <p:cNvPr id="11" name="TextBox 10">
            <a:extLst>
              <a:ext uri="{FF2B5EF4-FFF2-40B4-BE49-F238E27FC236}">
                <a16:creationId xmlns:a16="http://schemas.microsoft.com/office/drawing/2014/main" id="{9BE2FBE1-3897-8279-F806-86A937DEFB88}"/>
              </a:ext>
            </a:extLst>
          </p:cNvPr>
          <p:cNvSpPr txBox="1"/>
          <p:nvPr/>
        </p:nvSpPr>
        <p:spPr>
          <a:xfrm>
            <a:off x="224358" y="1919530"/>
            <a:ext cx="3535064" cy="3139321"/>
          </a:xfrm>
          <a:prstGeom prst="rect">
            <a:avLst/>
          </a:prstGeom>
          <a:noFill/>
        </p:spPr>
        <p:txBody>
          <a:bodyPr wrap="square" rtlCol="0">
            <a:spAutoFit/>
          </a:bodyPr>
          <a:lstStyle/>
          <a:p>
            <a:r>
              <a:rPr lang="en-GB" sz="1100" b="1" dirty="0"/>
              <a:t>Leek and potato soup - </a:t>
            </a:r>
            <a:r>
              <a:rPr lang="en-GB" sz="1100" dirty="0"/>
              <a:t>homegrown Welsh leek, potato, vegetable stock, salt and pepper and cream served with sliced granary toast.  </a:t>
            </a:r>
            <a:endParaRPr lang="en-GB" sz="1100" dirty="0">
              <a:highlight>
                <a:srgbClr val="00FF00"/>
              </a:highlight>
            </a:endParaRPr>
          </a:p>
          <a:p>
            <a:r>
              <a:rPr lang="en-GB" sz="1100" dirty="0"/>
              <a:t>                                         5.25</a:t>
            </a:r>
          </a:p>
          <a:p>
            <a:endParaRPr lang="en-GB" sz="1100" dirty="0"/>
          </a:p>
          <a:p>
            <a:r>
              <a:rPr lang="en-GB" sz="1100" b="1" dirty="0"/>
              <a:t>Welsh Rarebit </a:t>
            </a:r>
            <a:r>
              <a:rPr lang="en-GB" sz="1100" dirty="0"/>
              <a:t>-  a smooth flavourful cheese sauce of Snowdonia black bomber cheddar, beer, cream, hot sauce,  poured over thick slice of sourdough bread.  </a:t>
            </a:r>
            <a:endParaRPr lang="en-GB" sz="1100" dirty="0">
              <a:highlight>
                <a:srgbClr val="00FFFF"/>
              </a:highlight>
            </a:endParaRPr>
          </a:p>
          <a:p>
            <a:r>
              <a:rPr lang="en-GB" sz="1100" dirty="0"/>
              <a:t>                                         5.85</a:t>
            </a:r>
          </a:p>
          <a:p>
            <a:endParaRPr lang="en-GB" sz="1100" dirty="0"/>
          </a:p>
          <a:p>
            <a:r>
              <a:rPr lang="en-GB" sz="1100" b="1" dirty="0"/>
              <a:t>Prawn cocktail with homemade sauce </a:t>
            </a:r>
            <a:r>
              <a:rPr lang="en-GB" sz="1100" dirty="0"/>
              <a:t>-  cooked prawns peeled, cocktail sauce with Worcestershire sauce, garnished with dill and lemon served with a crusty bread. </a:t>
            </a:r>
            <a:r>
              <a:rPr lang="en-GB" sz="1100" dirty="0">
                <a:highlight>
                  <a:srgbClr val="00FFFF"/>
                </a:highlight>
              </a:rPr>
              <a:t> </a:t>
            </a:r>
          </a:p>
          <a:p>
            <a:r>
              <a:rPr lang="en-GB" sz="1100" dirty="0"/>
              <a:t>                                         6.00</a:t>
            </a:r>
          </a:p>
          <a:p>
            <a:endParaRPr lang="en-GB" sz="1100" dirty="0"/>
          </a:p>
          <a:p>
            <a:r>
              <a:rPr lang="en-GB" sz="1100" b="1" dirty="0"/>
              <a:t>Chicken Caesar salad</a:t>
            </a:r>
            <a:r>
              <a:rPr lang="en-GB" sz="1100" dirty="0"/>
              <a:t> - chicken breast coated in Caesar dressing served with lettuce, croutons and parmesan.</a:t>
            </a:r>
          </a:p>
          <a:p>
            <a:r>
              <a:rPr lang="en-GB" sz="1100" dirty="0"/>
              <a:t>                                         5.95</a:t>
            </a:r>
          </a:p>
        </p:txBody>
      </p:sp>
      <p:sp>
        <p:nvSpPr>
          <p:cNvPr id="2" name="TextBox 1">
            <a:extLst>
              <a:ext uri="{FF2B5EF4-FFF2-40B4-BE49-F238E27FC236}">
                <a16:creationId xmlns:a16="http://schemas.microsoft.com/office/drawing/2014/main" id="{FF809F8A-A66D-4492-39E7-893AA15F984D}"/>
              </a:ext>
            </a:extLst>
          </p:cNvPr>
          <p:cNvSpPr txBox="1"/>
          <p:nvPr/>
        </p:nvSpPr>
        <p:spPr>
          <a:xfrm>
            <a:off x="885139" y="635833"/>
            <a:ext cx="1949999" cy="769441"/>
          </a:xfrm>
          <a:prstGeom prst="rect">
            <a:avLst/>
          </a:prstGeom>
          <a:solidFill>
            <a:schemeClr val="tx2">
              <a:lumMod val="20000"/>
              <a:lumOff val="80000"/>
            </a:schemeClr>
          </a:solidFill>
          <a:ln w="22225" cmpd="dbl">
            <a:solidFill>
              <a:schemeClr val="bg1">
                <a:lumMod val="50000"/>
              </a:schemeClr>
            </a:solidFill>
          </a:ln>
        </p:spPr>
        <p:txBody>
          <a:bodyPr wrap="square" rtlCol="0">
            <a:spAutoFit/>
          </a:bodyPr>
          <a:lstStyle/>
          <a:p>
            <a:pPr algn="ctr"/>
            <a:r>
              <a:rPr lang="en-GB" sz="1050" b="1" dirty="0"/>
              <a:t> </a:t>
            </a:r>
            <a:r>
              <a:rPr lang="en-GB" sz="1400" b="1" dirty="0"/>
              <a:t>Takeaway Menu </a:t>
            </a:r>
          </a:p>
          <a:p>
            <a:pPr algn="ctr"/>
            <a:r>
              <a:rPr lang="en-GB" sz="1000" b="1" dirty="0"/>
              <a:t>Open 7 days a week</a:t>
            </a:r>
          </a:p>
          <a:p>
            <a:pPr algn="ctr"/>
            <a:r>
              <a:rPr lang="en-GB" sz="1000" b="1" dirty="0"/>
              <a:t> Mon-Thurs from 4pm - 10pm</a:t>
            </a:r>
          </a:p>
          <a:p>
            <a:pPr algn="ctr"/>
            <a:r>
              <a:rPr lang="en-GB" sz="1000" b="1" dirty="0"/>
              <a:t>&amp; Fri-Sun from 4pm - 11pm</a:t>
            </a:r>
          </a:p>
        </p:txBody>
      </p:sp>
      <p:sp>
        <p:nvSpPr>
          <p:cNvPr id="4" name="TextBox 3">
            <a:extLst>
              <a:ext uri="{FF2B5EF4-FFF2-40B4-BE49-F238E27FC236}">
                <a16:creationId xmlns:a16="http://schemas.microsoft.com/office/drawing/2014/main" id="{43E95CBF-9EFE-5E51-C6AB-E96CE7D0DA6F}"/>
              </a:ext>
            </a:extLst>
          </p:cNvPr>
          <p:cNvSpPr txBox="1"/>
          <p:nvPr/>
        </p:nvSpPr>
        <p:spPr>
          <a:xfrm>
            <a:off x="8380524" y="631747"/>
            <a:ext cx="2981728" cy="553998"/>
          </a:xfrm>
          <a:prstGeom prst="rect">
            <a:avLst/>
          </a:prstGeom>
          <a:solidFill>
            <a:schemeClr val="tx2">
              <a:lumMod val="20000"/>
              <a:lumOff val="80000"/>
            </a:schemeClr>
          </a:solidFill>
          <a:ln w="22225" cmpd="dbl">
            <a:solidFill>
              <a:schemeClr val="bg1">
                <a:lumMod val="50000"/>
              </a:schemeClr>
            </a:solidFill>
          </a:ln>
        </p:spPr>
        <p:txBody>
          <a:bodyPr wrap="square" rtlCol="0">
            <a:spAutoFit/>
          </a:bodyPr>
          <a:lstStyle/>
          <a:p>
            <a:r>
              <a:rPr lang="en-GB" sz="1000" b="1" dirty="0"/>
              <a:t>To place an order please call on: 01792062022  or order online via website at: www.hoteltrinity.co.uk</a:t>
            </a:r>
            <a:r>
              <a:rPr lang="en-GB" sz="1000" b="1" u="sng" dirty="0"/>
              <a:t> </a:t>
            </a:r>
          </a:p>
          <a:p>
            <a:r>
              <a:rPr lang="en-GB" sz="1000" b="1" dirty="0"/>
              <a:t>or email us at:  info@hoteltrinity.co.uk  </a:t>
            </a:r>
          </a:p>
        </p:txBody>
      </p:sp>
      <p:cxnSp>
        <p:nvCxnSpPr>
          <p:cNvPr id="7" name="Straight Connector 6">
            <a:extLst>
              <a:ext uri="{FF2B5EF4-FFF2-40B4-BE49-F238E27FC236}">
                <a16:creationId xmlns:a16="http://schemas.microsoft.com/office/drawing/2014/main" id="{DE47941D-147D-2975-6C45-EE343754F4EF}"/>
              </a:ext>
            </a:extLst>
          </p:cNvPr>
          <p:cNvCxnSpPr>
            <a:cxnSpLocks/>
          </p:cNvCxnSpPr>
          <p:nvPr/>
        </p:nvCxnSpPr>
        <p:spPr>
          <a:xfrm>
            <a:off x="207890" y="123938"/>
            <a:ext cx="11819269" cy="17215"/>
          </a:xfrm>
          <a:prstGeom prst="curvedConnector3">
            <a:avLst>
              <a:gd name="adj1" fmla="val 50000"/>
            </a:avLst>
          </a:prstGeom>
          <a:ln w="47625" cmpd="thinThick">
            <a:solidFill>
              <a:schemeClr val="tx1"/>
            </a:solidFill>
          </a:ln>
        </p:spPr>
        <p:style>
          <a:lnRef idx="3">
            <a:schemeClr val="dk1"/>
          </a:lnRef>
          <a:fillRef idx="0">
            <a:schemeClr val="dk1"/>
          </a:fillRef>
          <a:effectRef idx="2">
            <a:schemeClr val="dk1"/>
          </a:effectRef>
          <a:fontRef idx="minor">
            <a:schemeClr val="tx1"/>
          </a:fontRef>
        </p:style>
      </p:cxnSp>
      <p:cxnSp>
        <p:nvCxnSpPr>
          <p:cNvPr id="22" name="Straight Connector 21">
            <a:extLst>
              <a:ext uri="{FF2B5EF4-FFF2-40B4-BE49-F238E27FC236}">
                <a16:creationId xmlns:a16="http://schemas.microsoft.com/office/drawing/2014/main" id="{F287E936-A8BB-53C8-FD32-BB290996DA72}"/>
              </a:ext>
            </a:extLst>
          </p:cNvPr>
          <p:cNvCxnSpPr>
            <a:cxnSpLocks/>
          </p:cNvCxnSpPr>
          <p:nvPr/>
        </p:nvCxnSpPr>
        <p:spPr>
          <a:xfrm>
            <a:off x="207890" y="127379"/>
            <a:ext cx="0" cy="6562703"/>
          </a:xfrm>
          <a:prstGeom prst="line">
            <a:avLst/>
          </a:prstGeom>
          <a:ln w="47625" cmpd="thinThick"/>
        </p:spPr>
        <p:style>
          <a:lnRef idx="3">
            <a:schemeClr val="dk1"/>
          </a:lnRef>
          <a:fillRef idx="0">
            <a:schemeClr val="dk1"/>
          </a:fillRef>
          <a:effectRef idx="2">
            <a:schemeClr val="dk1"/>
          </a:effectRef>
          <a:fontRef idx="minor">
            <a:schemeClr val="tx1"/>
          </a:fontRef>
        </p:style>
      </p:cxnSp>
      <p:cxnSp>
        <p:nvCxnSpPr>
          <p:cNvPr id="36" name="Straight Connector 35">
            <a:extLst>
              <a:ext uri="{FF2B5EF4-FFF2-40B4-BE49-F238E27FC236}">
                <a16:creationId xmlns:a16="http://schemas.microsoft.com/office/drawing/2014/main" id="{3D036DEE-9C91-17DE-B2A6-25E553DE7CC1}"/>
              </a:ext>
            </a:extLst>
          </p:cNvPr>
          <p:cNvCxnSpPr>
            <a:cxnSpLocks/>
          </p:cNvCxnSpPr>
          <p:nvPr/>
        </p:nvCxnSpPr>
        <p:spPr>
          <a:xfrm flipV="1">
            <a:off x="214421" y="6660105"/>
            <a:ext cx="11812738" cy="14988"/>
          </a:xfrm>
          <a:prstGeom prst="line">
            <a:avLst/>
          </a:prstGeom>
          <a:ln w="47625" cmpd="thinThick"/>
        </p:spPr>
        <p:style>
          <a:lnRef idx="3">
            <a:schemeClr val="dk1"/>
          </a:lnRef>
          <a:fillRef idx="0">
            <a:schemeClr val="dk1"/>
          </a:fillRef>
          <a:effectRef idx="2">
            <a:schemeClr val="dk1"/>
          </a:effectRef>
          <a:fontRef idx="minor">
            <a:schemeClr val="tx1"/>
          </a:fontRef>
        </p:style>
      </p:cxnSp>
      <p:cxnSp>
        <p:nvCxnSpPr>
          <p:cNvPr id="40" name="Straight Connector 39">
            <a:extLst>
              <a:ext uri="{FF2B5EF4-FFF2-40B4-BE49-F238E27FC236}">
                <a16:creationId xmlns:a16="http://schemas.microsoft.com/office/drawing/2014/main" id="{A81A7AE5-800C-47BD-EC53-C32D5775A939}"/>
              </a:ext>
            </a:extLst>
          </p:cNvPr>
          <p:cNvCxnSpPr>
            <a:cxnSpLocks/>
          </p:cNvCxnSpPr>
          <p:nvPr/>
        </p:nvCxnSpPr>
        <p:spPr>
          <a:xfrm>
            <a:off x="12025294" y="139412"/>
            <a:ext cx="5597" cy="6535681"/>
          </a:xfrm>
          <a:prstGeom prst="line">
            <a:avLst/>
          </a:prstGeom>
          <a:ln w="47625" cmpd="thinThick"/>
        </p:spPr>
        <p:style>
          <a:lnRef idx="3">
            <a:schemeClr val="dk1"/>
          </a:lnRef>
          <a:fillRef idx="0">
            <a:schemeClr val="dk1"/>
          </a:fillRef>
          <a:effectRef idx="2">
            <a:schemeClr val="dk1"/>
          </a:effectRef>
          <a:fontRef idx="minor">
            <a:schemeClr val="tx1"/>
          </a:fontRef>
        </p:style>
      </p:cxnSp>
      <p:sp>
        <p:nvSpPr>
          <p:cNvPr id="56" name="TextBox 55">
            <a:extLst>
              <a:ext uri="{FF2B5EF4-FFF2-40B4-BE49-F238E27FC236}">
                <a16:creationId xmlns:a16="http://schemas.microsoft.com/office/drawing/2014/main" id="{0D17A7BB-FA13-6006-A2E1-2C4FD6CC9B4F}"/>
              </a:ext>
            </a:extLst>
          </p:cNvPr>
          <p:cNvSpPr txBox="1"/>
          <p:nvPr/>
        </p:nvSpPr>
        <p:spPr>
          <a:xfrm>
            <a:off x="3715933" y="1919530"/>
            <a:ext cx="4469240" cy="4154984"/>
          </a:xfrm>
          <a:prstGeom prst="rect">
            <a:avLst/>
          </a:prstGeom>
          <a:noFill/>
        </p:spPr>
        <p:txBody>
          <a:bodyPr wrap="square" rtlCol="0">
            <a:spAutoFit/>
          </a:bodyPr>
          <a:lstStyle/>
          <a:p>
            <a:r>
              <a:rPr lang="en-GB" sz="1100" b="1" dirty="0"/>
              <a:t>Cawl Cymreig </a:t>
            </a:r>
            <a:r>
              <a:rPr lang="en-GB" sz="1100" dirty="0"/>
              <a:t> -  a comforting Welsh lamb and vegetable stew, lamb steak and root vegetables, Anglesey salt, parsley accompanied with crusty bread and Caerphilly cheese.</a:t>
            </a:r>
          </a:p>
          <a:p>
            <a:r>
              <a:rPr lang="en-GB" sz="1100" dirty="0"/>
              <a:t>                                                               12.95</a:t>
            </a:r>
          </a:p>
          <a:p>
            <a:endParaRPr lang="en-GB" sz="1100" dirty="0"/>
          </a:p>
          <a:p>
            <a:r>
              <a:rPr lang="en-GB" sz="1100" b="1" dirty="0"/>
              <a:t>Welsh Black beef ‘Au Poivre’  </a:t>
            </a:r>
            <a:r>
              <a:rPr lang="en-GB" sz="1100" dirty="0"/>
              <a:t>-  175g succulent fillet of beef steak, well developed flavours of  caramelised meat juice, beef stock, butter, Anglesey salt and peppercorn served with creamy mash potato. We recommend you try this with the a full bodied </a:t>
            </a:r>
            <a:r>
              <a:rPr lang="en-GB" sz="1100" b="1" i="1" dirty="0"/>
              <a:t>Cabernet Sauvignon</a:t>
            </a:r>
            <a:r>
              <a:rPr lang="en-GB" sz="1100" i="1" dirty="0"/>
              <a:t> </a:t>
            </a:r>
            <a:r>
              <a:rPr lang="en-GB" sz="1100" dirty="0"/>
              <a:t>red wine to enhance the taste of the meaty lamb steak.</a:t>
            </a:r>
            <a:r>
              <a:rPr lang="en-GB" sz="1100" b="1" dirty="0"/>
              <a:t>                                                                                                                                                                                                                                                                                                     </a:t>
            </a:r>
          </a:p>
          <a:p>
            <a:r>
              <a:rPr lang="en-GB" sz="1100" dirty="0"/>
              <a:t>                                                                19.95 </a:t>
            </a:r>
          </a:p>
          <a:p>
            <a:endParaRPr lang="en-GB" sz="1100" dirty="0"/>
          </a:p>
          <a:p>
            <a:r>
              <a:rPr lang="en-GB" sz="1100" b="1" dirty="0"/>
              <a:t>Whole roasted cauliflower with a garlic and herb sauce </a:t>
            </a:r>
            <a:r>
              <a:rPr lang="en-GB" sz="1100" dirty="0"/>
              <a:t>-  slow cooked whole cauliflower in vegetable stock, served with creamy herb sauce. A comforting vegan main. </a:t>
            </a:r>
            <a:r>
              <a:rPr lang="en-GB" sz="1100" dirty="0">
                <a:highlight>
                  <a:srgbClr val="00FF00"/>
                </a:highlight>
              </a:rPr>
              <a:t>VE</a:t>
            </a:r>
          </a:p>
          <a:p>
            <a:r>
              <a:rPr lang="en-GB" sz="1100" dirty="0"/>
              <a:t>                                                                10.50</a:t>
            </a:r>
          </a:p>
          <a:p>
            <a:endParaRPr lang="en-GB" sz="1100" dirty="0"/>
          </a:p>
          <a:p>
            <a:r>
              <a:rPr lang="en-GB" sz="1100" b="1" dirty="0"/>
              <a:t>Glamorgan sausages </a:t>
            </a:r>
            <a:r>
              <a:rPr lang="en-GB" sz="1100" dirty="0"/>
              <a:t>-  made with Caerphilly cheese, shallot, herbs, mustard, egg, coated in breadcrumbs, served with chutney.</a:t>
            </a:r>
          </a:p>
          <a:p>
            <a:r>
              <a:rPr lang="en-GB" sz="1100" dirty="0"/>
              <a:t>                                                                11.50</a:t>
            </a:r>
          </a:p>
          <a:p>
            <a:endParaRPr lang="en-GB" sz="1100" dirty="0"/>
          </a:p>
          <a:p>
            <a:r>
              <a:rPr lang="en-GB" sz="1100" b="1" dirty="0"/>
              <a:t>Laverbread ravioli</a:t>
            </a:r>
            <a:r>
              <a:rPr lang="en-GB" sz="1100" dirty="0"/>
              <a:t> -  fresh ravioli pasta filled with laverbread, served with roasted onion stock, Welsh beach vegetables and samphire. </a:t>
            </a:r>
            <a:r>
              <a:rPr lang="en-GB" sz="1100" dirty="0">
                <a:highlight>
                  <a:srgbClr val="00FF00"/>
                </a:highlight>
              </a:rPr>
              <a:t>VE  </a:t>
            </a:r>
            <a:r>
              <a:rPr lang="en-GB" sz="1100" dirty="0"/>
              <a:t>                                  </a:t>
            </a:r>
          </a:p>
          <a:p>
            <a:r>
              <a:rPr lang="en-GB" sz="1100" dirty="0"/>
              <a:t>                                                                13.50</a:t>
            </a:r>
          </a:p>
        </p:txBody>
      </p:sp>
      <p:sp>
        <p:nvSpPr>
          <p:cNvPr id="57" name="TextBox 56">
            <a:extLst>
              <a:ext uri="{FF2B5EF4-FFF2-40B4-BE49-F238E27FC236}">
                <a16:creationId xmlns:a16="http://schemas.microsoft.com/office/drawing/2014/main" id="{D99051AC-41CD-8C7C-E4BA-B845A5CFF8AB}"/>
              </a:ext>
            </a:extLst>
          </p:cNvPr>
          <p:cNvSpPr txBox="1"/>
          <p:nvPr/>
        </p:nvSpPr>
        <p:spPr>
          <a:xfrm>
            <a:off x="9721905" y="1581817"/>
            <a:ext cx="984105" cy="338554"/>
          </a:xfrm>
          <a:prstGeom prst="rect">
            <a:avLst/>
          </a:prstGeom>
          <a:noFill/>
        </p:spPr>
        <p:txBody>
          <a:bodyPr wrap="square" rtlCol="0">
            <a:spAutoFit/>
          </a:bodyPr>
          <a:lstStyle/>
          <a:p>
            <a:r>
              <a:rPr lang="en-GB" sz="1600" b="1" u="sng" dirty="0"/>
              <a:t>Seafood</a:t>
            </a:r>
          </a:p>
        </p:txBody>
      </p:sp>
      <p:sp>
        <p:nvSpPr>
          <p:cNvPr id="68" name="TextBox 67">
            <a:extLst>
              <a:ext uri="{FF2B5EF4-FFF2-40B4-BE49-F238E27FC236}">
                <a16:creationId xmlns:a16="http://schemas.microsoft.com/office/drawing/2014/main" id="{468DBAFD-3D73-69FA-6AC2-7C46B701F0AD}"/>
              </a:ext>
            </a:extLst>
          </p:cNvPr>
          <p:cNvSpPr txBox="1"/>
          <p:nvPr/>
        </p:nvSpPr>
        <p:spPr>
          <a:xfrm>
            <a:off x="8145627" y="1891729"/>
            <a:ext cx="3842881" cy="3139321"/>
          </a:xfrm>
          <a:prstGeom prst="rect">
            <a:avLst/>
          </a:prstGeom>
          <a:noFill/>
        </p:spPr>
        <p:txBody>
          <a:bodyPr wrap="square" rtlCol="0">
            <a:spAutoFit/>
          </a:bodyPr>
          <a:lstStyle/>
          <a:p>
            <a:r>
              <a:rPr lang="en-GB" sz="1100" b="1" dirty="0"/>
              <a:t>Pan fried Sea Bass </a:t>
            </a:r>
            <a:r>
              <a:rPr lang="en-GB" sz="1100" dirty="0"/>
              <a:t>-  fresh sea bass pan fried with lemon verbena oil served with warm potato salad. </a:t>
            </a:r>
          </a:p>
          <a:p>
            <a:r>
              <a:rPr lang="en-GB" sz="1100" dirty="0"/>
              <a:t>                                                       14.95</a:t>
            </a:r>
          </a:p>
          <a:p>
            <a:endParaRPr lang="en-GB" sz="1100" dirty="0"/>
          </a:p>
          <a:p>
            <a:r>
              <a:rPr lang="en-GB" sz="1100" b="1" dirty="0"/>
              <a:t>Vegan seafood linguine </a:t>
            </a:r>
            <a:r>
              <a:rPr lang="en-GB" sz="1100" dirty="0"/>
              <a:t>- tuna free plant based alternative, king oyster scallop, linguine tossed in vegan buttery, silky sauce. </a:t>
            </a:r>
            <a:r>
              <a:rPr lang="en-GB" sz="1100" dirty="0">
                <a:highlight>
                  <a:srgbClr val="00FF00"/>
                </a:highlight>
              </a:rPr>
              <a:t>VE</a:t>
            </a:r>
          </a:p>
          <a:p>
            <a:r>
              <a:rPr lang="en-GB" sz="1100" dirty="0"/>
              <a:t>                                                       13.00</a:t>
            </a:r>
          </a:p>
          <a:p>
            <a:endParaRPr lang="en-GB" sz="1100" dirty="0"/>
          </a:p>
          <a:p>
            <a:r>
              <a:rPr lang="en-GB" sz="1100" b="1" dirty="0"/>
              <a:t>Garlic and white wine Mussels - </a:t>
            </a:r>
            <a:r>
              <a:rPr lang="en-GB" sz="1100" dirty="0"/>
              <a:t> oven steamed Conwy mussels in garlic, butter and white wine sauce. This pairs well with </a:t>
            </a:r>
            <a:r>
              <a:rPr lang="en-GB" sz="1100" b="1" i="1" dirty="0"/>
              <a:t>Sauvignon Blanc </a:t>
            </a:r>
            <a:r>
              <a:rPr lang="en-GB" sz="1100" dirty="0"/>
              <a:t>dry white wine</a:t>
            </a:r>
            <a:r>
              <a:rPr lang="en-GB" sz="1100" b="1" i="1" dirty="0"/>
              <a:t>, </a:t>
            </a:r>
            <a:r>
              <a:rPr lang="en-GB" sz="1100" dirty="0"/>
              <a:t>a wonderful choice to accompany this dish.</a:t>
            </a:r>
          </a:p>
          <a:p>
            <a:r>
              <a:rPr lang="en-GB" sz="1100" dirty="0"/>
              <a:t>                                                       16.50</a:t>
            </a:r>
          </a:p>
          <a:p>
            <a:endParaRPr lang="en-GB" sz="1100" dirty="0"/>
          </a:p>
          <a:p>
            <a:r>
              <a:rPr lang="en-GB" sz="1100" b="1" dirty="0"/>
              <a:t>Crab and tiger prawn fettuccine </a:t>
            </a:r>
            <a:r>
              <a:rPr lang="en-GB" sz="1100" dirty="0"/>
              <a:t>-  bright and vibrant juicy prawns, delicate crab meat, cherry tomato, fresh rocket leaves and pine nuts served with crusty bread.</a:t>
            </a:r>
          </a:p>
          <a:p>
            <a:r>
              <a:rPr lang="en-GB" sz="1100" dirty="0"/>
              <a:t>                                                        12.75 </a:t>
            </a:r>
          </a:p>
        </p:txBody>
      </p:sp>
      <p:pic>
        <p:nvPicPr>
          <p:cNvPr id="5" name="Picture 4">
            <a:extLst>
              <a:ext uri="{FF2B5EF4-FFF2-40B4-BE49-F238E27FC236}">
                <a16:creationId xmlns:a16="http://schemas.microsoft.com/office/drawing/2014/main" id="{C1F2E96B-C37B-72AE-A984-E455CA312636}"/>
              </a:ext>
            </a:extLst>
          </p:cNvPr>
          <p:cNvPicPr>
            <a:picLocks noChangeAspect="1"/>
          </p:cNvPicPr>
          <p:nvPr/>
        </p:nvPicPr>
        <p:blipFill>
          <a:blip r:embed="rId4"/>
          <a:stretch>
            <a:fillRect/>
          </a:stretch>
        </p:blipFill>
        <p:spPr>
          <a:xfrm>
            <a:off x="9398000" y="5219549"/>
            <a:ext cx="1636352" cy="1082780"/>
          </a:xfrm>
          <a:prstGeom prst="rect">
            <a:avLst/>
          </a:prstGeom>
        </p:spPr>
      </p:pic>
      <p:pic>
        <p:nvPicPr>
          <p:cNvPr id="12" name="Picture 11">
            <a:extLst>
              <a:ext uri="{FF2B5EF4-FFF2-40B4-BE49-F238E27FC236}">
                <a16:creationId xmlns:a16="http://schemas.microsoft.com/office/drawing/2014/main" id="{2213ADB7-64D0-1A94-AC86-79045EAA747D}"/>
              </a:ext>
            </a:extLst>
          </p:cNvPr>
          <p:cNvPicPr>
            <a:picLocks noChangeAspect="1"/>
          </p:cNvPicPr>
          <p:nvPr/>
        </p:nvPicPr>
        <p:blipFill>
          <a:blip r:embed="rId5"/>
          <a:stretch>
            <a:fillRect/>
          </a:stretch>
        </p:blipFill>
        <p:spPr>
          <a:xfrm>
            <a:off x="1152051" y="5193277"/>
            <a:ext cx="1679677" cy="1109052"/>
          </a:xfrm>
          <a:prstGeom prst="rect">
            <a:avLst/>
          </a:prstGeom>
        </p:spPr>
      </p:pic>
    </p:spTree>
    <p:extLst>
      <p:ext uri="{BB962C8B-B14F-4D97-AF65-F5344CB8AC3E}">
        <p14:creationId xmlns:p14="http://schemas.microsoft.com/office/powerpoint/2010/main" val="2365198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shadeToTitle="1">
        <a:solidFill>
          <a:schemeClr val="accent5">
            <a:lumMod val="40000"/>
            <a:lumOff val="6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F64F030-0F3E-5AA8-6C4D-93E2FF22F495}"/>
              </a:ext>
            </a:extLst>
          </p:cNvPr>
          <p:cNvSpPr txBox="1"/>
          <p:nvPr/>
        </p:nvSpPr>
        <p:spPr>
          <a:xfrm>
            <a:off x="4147836" y="393518"/>
            <a:ext cx="911154" cy="338554"/>
          </a:xfrm>
          <a:prstGeom prst="rect">
            <a:avLst/>
          </a:prstGeom>
          <a:noFill/>
        </p:spPr>
        <p:txBody>
          <a:bodyPr wrap="square" rtlCol="0">
            <a:spAutoFit/>
          </a:bodyPr>
          <a:lstStyle/>
          <a:p>
            <a:r>
              <a:rPr lang="en-GB" sz="1600" b="1" u="sng" dirty="0"/>
              <a:t>Desserts</a:t>
            </a:r>
          </a:p>
        </p:txBody>
      </p:sp>
      <p:sp>
        <p:nvSpPr>
          <p:cNvPr id="13" name="TextBox 12">
            <a:extLst>
              <a:ext uri="{FF2B5EF4-FFF2-40B4-BE49-F238E27FC236}">
                <a16:creationId xmlns:a16="http://schemas.microsoft.com/office/drawing/2014/main" id="{30103A89-6B77-6108-119D-55A8A1CDAB59}"/>
              </a:ext>
            </a:extLst>
          </p:cNvPr>
          <p:cNvSpPr txBox="1"/>
          <p:nvPr/>
        </p:nvSpPr>
        <p:spPr>
          <a:xfrm>
            <a:off x="6789839" y="409230"/>
            <a:ext cx="1074521" cy="338554"/>
          </a:xfrm>
          <a:prstGeom prst="rect">
            <a:avLst/>
          </a:prstGeom>
          <a:noFill/>
        </p:spPr>
        <p:txBody>
          <a:bodyPr wrap="square" rtlCol="0">
            <a:spAutoFit/>
          </a:bodyPr>
          <a:lstStyle/>
          <a:p>
            <a:r>
              <a:rPr lang="en-GB" sz="1600" b="1" u="sng" dirty="0"/>
              <a:t>Beverages</a:t>
            </a:r>
          </a:p>
        </p:txBody>
      </p:sp>
      <p:sp>
        <p:nvSpPr>
          <p:cNvPr id="14" name="TextBox 13">
            <a:extLst>
              <a:ext uri="{FF2B5EF4-FFF2-40B4-BE49-F238E27FC236}">
                <a16:creationId xmlns:a16="http://schemas.microsoft.com/office/drawing/2014/main" id="{95070D81-D3ED-E7F1-5D25-525532230326}"/>
              </a:ext>
            </a:extLst>
          </p:cNvPr>
          <p:cNvSpPr txBox="1"/>
          <p:nvPr/>
        </p:nvSpPr>
        <p:spPr>
          <a:xfrm>
            <a:off x="9139542" y="430495"/>
            <a:ext cx="2921825" cy="507831"/>
          </a:xfrm>
          <a:prstGeom prst="rect">
            <a:avLst/>
          </a:prstGeom>
          <a:noFill/>
        </p:spPr>
        <p:txBody>
          <a:bodyPr wrap="square" rtlCol="0">
            <a:spAutoFit/>
          </a:bodyPr>
          <a:lstStyle/>
          <a:p>
            <a:r>
              <a:rPr lang="en-GB" sz="1600" b="1" dirty="0"/>
              <a:t>             </a:t>
            </a:r>
            <a:r>
              <a:rPr lang="en-GB" sz="1600" b="1" u="sng" dirty="0"/>
              <a:t>Wine</a:t>
            </a:r>
            <a:r>
              <a:rPr lang="en-GB" sz="1200" b="1" dirty="0"/>
              <a:t>                              </a:t>
            </a:r>
            <a:r>
              <a:rPr lang="en-GB" sz="1200" dirty="0"/>
              <a:t>per bottle </a:t>
            </a:r>
            <a:endParaRPr lang="en-GB" sz="1100" dirty="0"/>
          </a:p>
          <a:p>
            <a:r>
              <a:rPr lang="en-GB" sz="1100" dirty="0"/>
              <a:t>                                                                          750ml</a:t>
            </a:r>
          </a:p>
        </p:txBody>
      </p:sp>
      <p:pic>
        <p:nvPicPr>
          <p:cNvPr id="16" name="Picture 15">
            <a:extLst>
              <a:ext uri="{FF2B5EF4-FFF2-40B4-BE49-F238E27FC236}">
                <a16:creationId xmlns:a16="http://schemas.microsoft.com/office/drawing/2014/main" id="{7225BCCC-9E3B-0CE6-8F0D-47BED0F71697}"/>
              </a:ext>
            </a:extLst>
          </p:cNvPr>
          <p:cNvPicPr>
            <a:picLocks noChangeAspect="1"/>
          </p:cNvPicPr>
          <p:nvPr/>
        </p:nvPicPr>
        <p:blipFill>
          <a:blip r:embed="rId2"/>
          <a:stretch>
            <a:fillRect/>
          </a:stretch>
        </p:blipFill>
        <p:spPr>
          <a:xfrm>
            <a:off x="2239088" y="6161001"/>
            <a:ext cx="606706" cy="606706"/>
          </a:xfrm>
          <a:prstGeom prst="rect">
            <a:avLst/>
          </a:prstGeom>
        </p:spPr>
      </p:pic>
      <p:pic>
        <p:nvPicPr>
          <p:cNvPr id="17" name="Picture 16">
            <a:extLst>
              <a:ext uri="{FF2B5EF4-FFF2-40B4-BE49-F238E27FC236}">
                <a16:creationId xmlns:a16="http://schemas.microsoft.com/office/drawing/2014/main" id="{3E8DCA76-F55D-B566-DC2A-E63039541820}"/>
              </a:ext>
            </a:extLst>
          </p:cNvPr>
          <p:cNvPicPr>
            <a:picLocks noChangeAspect="1"/>
          </p:cNvPicPr>
          <p:nvPr/>
        </p:nvPicPr>
        <p:blipFill>
          <a:blip r:embed="rId3"/>
          <a:stretch>
            <a:fillRect/>
          </a:stretch>
        </p:blipFill>
        <p:spPr>
          <a:xfrm>
            <a:off x="3092824" y="6151278"/>
            <a:ext cx="606706" cy="606706"/>
          </a:xfrm>
          <a:prstGeom prst="rect">
            <a:avLst/>
          </a:prstGeom>
        </p:spPr>
      </p:pic>
      <p:pic>
        <p:nvPicPr>
          <p:cNvPr id="18" name="Picture 17">
            <a:extLst>
              <a:ext uri="{FF2B5EF4-FFF2-40B4-BE49-F238E27FC236}">
                <a16:creationId xmlns:a16="http://schemas.microsoft.com/office/drawing/2014/main" id="{5C40E3CF-981A-8C42-5201-CE6E08B5A72D}"/>
              </a:ext>
            </a:extLst>
          </p:cNvPr>
          <p:cNvPicPr>
            <a:picLocks noChangeAspect="1"/>
          </p:cNvPicPr>
          <p:nvPr/>
        </p:nvPicPr>
        <p:blipFill>
          <a:blip r:embed="rId4"/>
          <a:stretch>
            <a:fillRect/>
          </a:stretch>
        </p:blipFill>
        <p:spPr>
          <a:xfrm>
            <a:off x="3946561" y="6132767"/>
            <a:ext cx="594807" cy="608879"/>
          </a:xfrm>
          <a:prstGeom prst="rect">
            <a:avLst/>
          </a:prstGeom>
        </p:spPr>
      </p:pic>
      <p:sp>
        <p:nvSpPr>
          <p:cNvPr id="3" name="TextBox 2">
            <a:extLst>
              <a:ext uri="{FF2B5EF4-FFF2-40B4-BE49-F238E27FC236}">
                <a16:creationId xmlns:a16="http://schemas.microsoft.com/office/drawing/2014/main" id="{F244AD37-D9F6-3E6C-46D6-754D05A094A2}"/>
              </a:ext>
            </a:extLst>
          </p:cNvPr>
          <p:cNvSpPr txBox="1"/>
          <p:nvPr/>
        </p:nvSpPr>
        <p:spPr>
          <a:xfrm>
            <a:off x="1307525" y="412674"/>
            <a:ext cx="633241" cy="338554"/>
          </a:xfrm>
          <a:prstGeom prst="rect">
            <a:avLst/>
          </a:prstGeom>
          <a:noFill/>
        </p:spPr>
        <p:txBody>
          <a:bodyPr wrap="square" rtlCol="0">
            <a:spAutoFit/>
          </a:bodyPr>
          <a:lstStyle/>
          <a:p>
            <a:r>
              <a:rPr lang="en-GB" sz="1600" b="1" u="sng" dirty="0"/>
              <a:t>Sides</a:t>
            </a:r>
          </a:p>
        </p:txBody>
      </p:sp>
      <p:sp>
        <p:nvSpPr>
          <p:cNvPr id="5" name="TextBox 4">
            <a:extLst>
              <a:ext uri="{FF2B5EF4-FFF2-40B4-BE49-F238E27FC236}">
                <a16:creationId xmlns:a16="http://schemas.microsoft.com/office/drawing/2014/main" id="{B2A558F2-CFB3-C6F0-800E-856E71B9C384}"/>
              </a:ext>
            </a:extLst>
          </p:cNvPr>
          <p:cNvSpPr txBox="1"/>
          <p:nvPr/>
        </p:nvSpPr>
        <p:spPr>
          <a:xfrm>
            <a:off x="9105064" y="4995782"/>
            <a:ext cx="2000354" cy="577081"/>
          </a:xfrm>
          <a:prstGeom prst="rect">
            <a:avLst/>
          </a:prstGeom>
          <a:noFill/>
        </p:spPr>
        <p:txBody>
          <a:bodyPr wrap="square" rtlCol="0">
            <a:spAutoFit/>
          </a:bodyPr>
          <a:lstStyle/>
          <a:p>
            <a:r>
              <a:rPr lang="en-GB" sz="1050" b="1" dirty="0">
                <a:highlight>
                  <a:srgbClr val="00FFFF"/>
                </a:highlight>
              </a:rPr>
              <a:t>V</a:t>
            </a:r>
            <a:r>
              <a:rPr lang="en-GB" sz="1050" b="1" dirty="0"/>
              <a:t> = vegetarian  </a:t>
            </a:r>
            <a:r>
              <a:rPr lang="en-GB" sz="1050" b="1" dirty="0">
                <a:highlight>
                  <a:srgbClr val="00FF00"/>
                </a:highlight>
              </a:rPr>
              <a:t>VE</a:t>
            </a:r>
            <a:r>
              <a:rPr lang="en-GB" sz="1050" b="1" dirty="0"/>
              <a:t> = vegan </a:t>
            </a:r>
          </a:p>
          <a:p>
            <a:r>
              <a:rPr lang="en-GB" sz="1050" b="1" dirty="0"/>
              <a:t> </a:t>
            </a:r>
          </a:p>
          <a:p>
            <a:r>
              <a:rPr lang="en-GB" sz="1050" b="1" dirty="0">
                <a:highlight>
                  <a:srgbClr val="FFFF00"/>
                </a:highlight>
              </a:rPr>
              <a:t>DF</a:t>
            </a:r>
            <a:r>
              <a:rPr lang="en-GB" sz="1050" b="1" dirty="0"/>
              <a:t> = dairy free  </a:t>
            </a:r>
            <a:r>
              <a:rPr lang="en-GB" sz="1050" b="1" dirty="0">
                <a:highlight>
                  <a:srgbClr val="808000"/>
                </a:highlight>
              </a:rPr>
              <a:t>GF</a:t>
            </a:r>
            <a:r>
              <a:rPr lang="en-GB" sz="1050" b="1" dirty="0"/>
              <a:t> = gluten free</a:t>
            </a:r>
          </a:p>
        </p:txBody>
      </p:sp>
      <p:cxnSp>
        <p:nvCxnSpPr>
          <p:cNvPr id="7" name="Straight Connector 6">
            <a:extLst>
              <a:ext uri="{FF2B5EF4-FFF2-40B4-BE49-F238E27FC236}">
                <a16:creationId xmlns:a16="http://schemas.microsoft.com/office/drawing/2014/main" id="{DE47941D-147D-2975-6C45-EE343754F4EF}"/>
              </a:ext>
            </a:extLst>
          </p:cNvPr>
          <p:cNvCxnSpPr>
            <a:cxnSpLocks/>
          </p:cNvCxnSpPr>
          <p:nvPr/>
        </p:nvCxnSpPr>
        <p:spPr>
          <a:xfrm>
            <a:off x="130629" y="139959"/>
            <a:ext cx="11930742" cy="12700"/>
          </a:xfrm>
          <a:prstGeom prst="curvedConnector3">
            <a:avLst>
              <a:gd name="adj1" fmla="val 50000"/>
            </a:avLst>
          </a:prstGeom>
          <a:ln w="47625" cmpd="thinThick">
            <a:solidFill>
              <a:schemeClr val="tx1"/>
            </a:solidFill>
          </a:ln>
        </p:spPr>
        <p:style>
          <a:lnRef idx="3">
            <a:schemeClr val="dk1"/>
          </a:lnRef>
          <a:fillRef idx="0">
            <a:schemeClr val="dk1"/>
          </a:fillRef>
          <a:effectRef idx="2">
            <a:schemeClr val="dk1"/>
          </a:effectRef>
          <a:fontRef idx="minor">
            <a:schemeClr val="tx1"/>
          </a:fontRef>
        </p:style>
      </p:cxnSp>
      <p:cxnSp>
        <p:nvCxnSpPr>
          <p:cNvPr id="22" name="Straight Connector 21">
            <a:extLst>
              <a:ext uri="{FF2B5EF4-FFF2-40B4-BE49-F238E27FC236}">
                <a16:creationId xmlns:a16="http://schemas.microsoft.com/office/drawing/2014/main" id="{F287E936-A8BB-53C8-FD32-BB290996DA72}"/>
              </a:ext>
            </a:extLst>
          </p:cNvPr>
          <p:cNvCxnSpPr>
            <a:cxnSpLocks/>
          </p:cNvCxnSpPr>
          <p:nvPr/>
        </p:nvCxnSpPr>
        <p:spPr>
          <a:xfrm>
            <a:off x="130629" y="127379"/>
            <a:ext cx="0" cy="5678687"/>
          </a:xfrm>
          <a:prstGeom prst="line">
            <a:avLst/>
          </a:prstGeom>
          <a:ln w="47625" cmpd="thickThin"/>
        </p:spPr>
        <p:style>
          <a:lnRef idx="3">
            <a:schemeClr val="dk1"/>
          </a:lnRef>
          <a:fillRef idx="0">
            <a:schemeClr val="dk1"/>
          </a:fillRef>
          <a:effectRef idx="2">
            <a:schemeClr val="dk1"/>
          </a:effectRef>
          <a:fontRef idx="minor">
            <a:schemeClr val="tx1"/>
          </a:fontRef>
        </p:style>
      </p:cxnSp>
      <p:cxnSp>
        <p:nvCxnSpPr>
          <p:cNvPr id="36" name="Straight Connector 35">
            <a:extLst>
              <a:ext uri="{FF2B5EF4-FFF2-40B4-BE49-F238E27FC236}">
                <a16:creationId xmlns:a16="http://schemas.microsoft.com/office/drawing/2014/main" id="{3D036DEE-9C91-17DE-B2A6-25E553DE7CC1}"/>
              </a:ext>
            </a:extLst>
          </p:cNvPr>
          <p:cNvCxnSpPr>
            <a:cxnSpLocks/>
          </p:cNvCxnSpPr>
          <p:nvPr/>
        </p:nvCxnSpPr>
        <p:spPr>
          <a:xfrm>
            <a:off x="139183" y="5806066"/>
            <a:ext cx="11913635" cy="171"/>
          </a:xfrm>
          <a:prstGeom prst="line">
            <a:avLst/>
          </a:prstGeom>
          <a:ln w="47625" cmpd="thickThin"/>
        </p:spPr>
        <p:style>
          <a:lnRef idx="3">
            <a:schemeClr val="dk1"/>
          </a:lnRef>
          <a:fillRef idx="0">
            <a:schemeClr val="dk1"/>
          </a:fillRef>
          <a:effectRef idx="2">
            <a:schemeClr val="dk1"/>
          </a:effectRef>
          <a:fontRef idx="minor">
            <a:schemeClr val="tx1"/>
          </a:fontRef>
        </p:style>
      </p:cxnSp>
      <p:cxnSp>
        <p:nvCxnSpPr>
          <p:cNvPr id="40" name="Straight Connector 39">
            <a:extLst>
              <a:ext uri="{FF2B5EF4-FFF2-40B4-BE49-F238E27FC236}">
                <a16:creationId xmlns:a16="http://schemas.microsoft.com/office/drawing/2014/main" id="{A81A7AE5-800C-47BD-EC53-C32D5775A939}"/>
              </a:ext>
            </a:extLst>
          </p:cNvPr>
          <p:cNvCxnSpPr>
            <a:cxnSpLocks/>
          </p:cNvCxnSpPr>
          <p:nvPr/>
        </p:nvCxnSpPr>
        <p:spPr>
          <a:xfrm>
            <a:off x="12061371" y="139959"/>
            <a:ext cx="0" cy="5666107"/>
          </a:xfrm>
          <a:prstGeom prst="line">
            <a:avLst/>
          </a:prstGeom>
          <a:ln w="47625" cmpd="thinThick"/>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3AF63DB-64E3-5F9C-D02D-FD99F5DA92A4}"/>
              </a:ext>
            </a:extLst>
          </p:cNvPr>
          <p:cNvSpPr txBox="1"/>
          <p:nvPr/>
        </p:nvSpPr>
        <p:spPr>
          <a:xfrm>
            <a:off x="211517" y="933271"/>
            <a:ext cx="2910092" cy="2123658"/>
          </a:xfrm>
          <a:prstGeom prst="rect">
            <a:avLst/>
          </a:prstGeom>
          <a:noFill/>
        </p:spPr>
        <p:txBody>
          <a:bodyPr wrap="square" rtlCol="0">
            <a:spAutoFit/>
          </a:bodyPr>
          <a:lstStyle/>
          <a:p>
            <a:r>
              <a:rPr lang="en-GB" sz="1100" dirty="0"/>
              <a:t>Welsh cakes -  a savoury twist of a                 5.00</a:t>
            </a:r>
          </a:p>
          <a:p>
            <a:r>
              <a:rPr lang="en-GB" sz="1100" dirty="0"/>
              <a:t>traditional Welsh cake with of olives </a:t>
            </a:r>
          </a:p>
          <a:p>
            <a:r>
              <a:rPr lang="en-GB" sz="1100" dirty="0"/>
              <a:t>and herbs                                          </a:t>
            </a:r>
          </a:p>
          <a:p>
            <a:r>
              <a:rPr lang="en-GB" sz="1100" dirty="0"/>
              <a:t>                                                                                                                               </a:t>
            </a:r>
          </a:p>
          <a:p>
            <a:r>
              <a:rPr lang="en-GB" sz="1100" dirty="0"/>
              <a:t>Potato salad -  boiled potatoes and                5.25</a:t>
            </a:r>
          </a:p>
          <a:p>
            <a:r>
              <a:rPr lang="en-GB" sz="1100" dirty="0"/>
              <a:t>eggs and vegetables in salad dressing </a:t>
            </a:r>
          </a:p>
          <a:p>
            <a:r>
              <a:rPr lang="en-GB" sz="1100" dirty="0"/>
              <a:t>with parsley                                            </a:t>
            </a:r>
          </a:p>
          <a:p>
            <a:r>
              <a:rPr lang="en-GB" sz="1100" dirty="0"/>
              <a:t>                                                                     </a:t>
            </a:r>
          </a:p>
          <a:p>
            <a:r>
              <a:rPr lang="en-GB" sz="1100" dirty="0"/>
              <a:t>Green vegetables -  steamed green beans    4.50 and broccoli </a:t>
            </a:r>
            <a:r>
              <a:rPr lang="en-GB" sz="1100" dirty="0">
                <a:highlight>
                  <a:srgbClr val="00FFFF"/>
                </a:highlight>
              </a:rPr>
              <a:t>V</a:t>
            </a:r>
            <a:r>
              <a:rPr lang="en-GB" sz="1100" dirty="0"/>
              <a:t>  </a:t>
            </a:r>
            <a:r>
              <a:rPr lang="en-GB" sz="1100" dirty="0">
                <a:highlight>
                  <a:srgbClr val="00FF00"/>
                </a:highlight>
              </a:rPr>
              <a:t>VE</a:t>
            </a:r>
            <a:r>
              <a:rPr lang="en-GB" sz="1100" dirty="0"/>
              <a:t>                                                                 </a:t>
            </a:r>
          </a:p>
          <a:p>
            <a:r>
              <a:rPr lang="en-GB" sz="1100" dirty="0"/>
              <a:t>                                                                     </a:t>
            </a:r>
          </a:p>
          <a:p>
            <a:r>
              <a:rPr lang="en-GB" sz="1100" dirty="0"/>
              <a:t>Creamy mash potato                                        4.50</a:t>
            </a:r>
          </a:p>
        </p:txBody>
      </p:sp>
      <p:sp>
        <p:nvSpPr>
          <p:cNvPr id="20" name="TextBox 19">
            <a:extLst>
              <a:ext uri="{FF2B5EF4-FFF2-40B4-BE49-F238E27FC236}">
                <a16:creationId xmlns:a16="http://schemas.microsoft.com/office/drawing/2014/main" id="{4BF31A6A-0267-A15E-1BD8-514800BC2BA1}"/>
              </a:ext>
            </a:extLst>
          </p:cNvPr>
          <p:cNvSpPr txBox="1"/>
          <p:nvPr/>
        </p:nvSpPr>
        <p:spPr>
          <a:xfrm>
            <a:off x="3121613" y="933271"/>
            <a:ext cx="3016160" cy="2292935"/>
          </a:xfrm>
          <a:prstGeom prst="rect">
            <a:avLst/>
          </a:prstGeom>
          <a:noFill/>
        </p:spPr>
        <p:txBody>
          <a:bodyPr wrap="square" rtlCol="0">
            <a:spAutoFit/>
          </a:bodyPr>
          <a:lstStyle/>
          <a:p>
            <a:r>
              <a:rPr lang="en-GB" sz="1100" dirty="0"/>
              <a:t>Crempog - Welsh pancakes served with           4.50 honey                                                           </a:t>
            </a:r>
          </a:p>
          <a:p>
            <a:endParaRPr lang="en-GB" sz="1100" dirty="0"/>
          </a:p>
          <a:p>
            <a:r>
              <a:rPr lang="en-GB" sz="1100" dirty="0"/>
              <a:t>Lemon chiffon cake -  classic sponge cake,      5.25 lemon, dusting of icing sugar </a:t>
            </a:r>
            <a:r>
              <a:rPr lang="en-GB" sz="1100" dirty="0">
                <a:highlight>
                  <a:srgbClr val="FFFF00"/>
                </a:highlight>
              </a:rPr>
              <a:t>DF</a:t>
            </a:r>
            <a:r>
              <a:rPr lang="en-GB" sz="1100" dirty="0"/>
              <a:t>  </a:t>
            </a:r>
            <a:r>
              <a:rPr lang="en-GB" sz="1100" dirty="0">
                <a:highlight>
                  <a:srgbClr val="808000"/>
                </a:highlight>
              </a:rPr>
              <a:t>GF</a:t>
            </a:r>
            <a:r>
              <a:rPr lang="en-GB" sz="1100" dirty="0"/>
              <a:t>               </a:t>
            </a:r>
          </a:p>
          <a:p>
            <a:endParaRPr lang="en-GB" sz="1100" dirty="0"/>
          </a:p>
          <a:p>
            <a:r>
              <a:rPr lang="en-GB" sz="1100" dirty="0"/>
              <a:t>Apple and ginger crumble -  Bramley apple     5.00 topped with oat crumble served with</a:t>
            </a:r>
          </a:p>
          <a:p>
            <a:r>
              <a:rPr lang="en-GB" sz="1100" dirty="0"/>
              <a:t>custard  </a:t>
            </a:r>
            <a:r>
              <a:rPr lang="en-GB" sz="1100" dirty="0">
                <a:highlight>
                  <a:srgbClr val="808000"/>
                </a:highlight>
              </a:rPr>
              <a:t>GF</a:t>
            </a:r>
          </a:p>
          <a:p>
            <a:endParaRPr lang="en-GB" sz="1100" dirty="0">
              <a:highlight>
                <a:srgbClr val="808000"/>
              </a:highlight>
            </a:endParaRPr>
          </a:p>
          <a:p>
            <a:r>
              <a:rPr lang="en-GB" sz="1100" dirty="0"/>
              <a:t>Chocolate brownie -  indulgent dairy free       5.50 brownie with chocolate chips served with</a:t>
            </a:r>
          </a:p>
          <a:p>
            <a:r>
              <a:rPr lang="en-GB" sz="1100" dirty="0"/>
              <a:t>vegan ice cream </a:t>
            </a:r>
            <a:r>
              <a:rPr lang="en-GB" sz="1100" dirty="0">
                <a:highlight>
                  <a:srgbClr val="00FF00"/>
                </a:highlight>
              </a:rPr>
              <a:t>VE</a:t>
            </a:r>
            <a:r>
              <a:rPr lang="en-GB" sz="1100" dirty="0"/>
              <a:t>  </a:t>
            </a:r>
            <a:r>
              <a:rPr lang="en-GB" sz="1100" dirty="0">
                <a:highlight>
                  <a:srgbClr val="FFFF00"/>
                </a:highlight>
              </a:rPr>
              <a:t>DF</a:t>
            </a:r>
            <a:r>
              <a:rPr lang="en-GB" sz="1100" dirty="0"/>
              <a:t>                                                                                               </a:t>
            </a:r>
          </a:p>
        </p:txBody>
      </p:sp>
      <p:sp>
        <p:nvSpPr>
          <p:cNvPr id="39" name="TextBox 38">
            <a:extLst>
              <a:ext uri="{FF2B5EF4-FFF2-40B4-BE49-F238E27FC236}">
                <a16:creationId xmlns:a16="http://schemas.microsoft.com/office/drawing/2014/main" id="{A870F119-1974-22A8-D9B2-78CF55D05744}"/>
              </a:ext>
            </a:extLst>
          </p:cNvPr>
          <p:cNvSpPr txBox="1"/>
          <p:nvPr/>
        </p:nvSpPr>
        <p:spPr>
          <a:xfrm>
            <a:off x="6137772" y="933271"/>
            <a:ext cx="2687924" cy="2292935"/>
          </a:xfrm>
          <a:prstGeom prst="rect">
            <a:avLst/>
          </a:prstGeom>
          <a:noFill/>
        </p:spPr>
        <p:txBody>
          <a:bodyPr wrap="square" rtlCol="0">
            <a:spAutoFit/>
          </a:bodyPr>
          <a:lstStyle/>
          <a:p>
            <a:r>
              <a:rPr lang="en-GB" sz="1100" dirty="0"/>
              <a:t>Still bottled water 500ml                         2.20</a:t>
            </a:r>
          </a:p>
          <a:p>
            <a:endParaRPr lang="en-GB" sz="1100" dirty="0"/>
          </a:p>
          <a:p>
            <a:r>
              <a:rPr lang="en-GB" sz="1100" dirty="0"/>
              <a:t>Orange juice 250ml                                  2.30</a:t>
            </a:r>
          </a:p>
          <a:p>
            <a:endParaRPr lang="en-GB" sz="1100" dirty="0"/>
          </a:p>
          <a:p>
            <a:r>
              <a:rPr lang="en-GB" sz="1100" dirty="0"/>
              <a:t>Mango juice 250ml                                   2.30</a:t>
            </a:r>
          </a:p>
          <a:p>
            <a:endParaRPr lang="en-GB" sz="1100" dirty="0"/>
          </a:p>
          <a:p>
            <a:r>
              <a:rPr lang="en-GB" sz="1100" dirty="0"/>
              <a:t>Soft drinks 330ml – coke, 7UP                2.65                 </a:t>
            </a:r>
          </a:p>
          <a:p>
            <a:endParaRPr lang="en-GB" sz="1100" dirty="0"/>
          </a:p>
          <a:p>
            <a:r>
              <a:rPr lang="en-GB" sz="1100" dirty="0"/>
              <a:t>Cappuccino  280ml                                   3.10     </a:t>
            </a:r>
          </a:p>
          <a:p>
            <a:endParaRPr lang="en-GB" sz="1100" dirty="0"/>
          </a:p>
          <a:p>
            <a:r>
              <a:rPr lang="en-GB" sz="1100" dirty="0"/>
              <a:t>Lemon and lime mocktail  250ml           3.75</a:t>
            </a:r>
          </a:p>
          <a:p>
            <a:endParaRPr lang="en-GB" sz="1100" dirty="0"/>
          </a:p>
          <a:p>
            <a:r>
              <a:rPr lang="en-GB" sz="1100" dirty="0"/>
              <a:t>Milkshakes 300ml                                     4.00</a:t>
            </a:r>
          </a:p>
        </p:txBody>
      </p:sp>
      <p:sp>
        <p:nvSpPr>
          <p:cNvPr id="45" name="TextBox 44">
            <a:extLst>
              <a:ext uri="{FF2B5EF4-FFF2-40B4-BE49-F238E27FC236}">
                <a16:creationId xmlns:a16="http://schemas.microsoft.com/office/drawing/2014/main" id="{5DAB67D6-0804-333D-E955-92A6740E2D86}"/>
              </a:ext>
            </a:extLst>
          </p:cNvPr>
          <p:cNvSpPr txBox="1"/>
          <p:nvPr/>
        </p:nvSpPr>
        <p:spPr>
          <a:xfrm>
            <a:off x="290646" y="4995783"/>
            <a:ext cx="4523945" cy="646331"/>
          </a:xfrm>
          <a:prstGeom prst="rect">
            <a:avLst/>
          </a:prstGeom>
          <a:solidFill>
            <a:schemeClr val="accent4">
              <a:lumMod val="20000"/>
              <a:lumOff val="80000"/>
            </a:schemeClr>
          </a:solidFill>
        </p:spPr>
        <p:txBody>
          <a:bodyPr wrap="square" rtlCol="0">
            <a:spAutoFit/>
          </a:bodyPr>
          <a:lstStyle/>
          <a:p>
            <a:r>
              <a:rPr lang="en-GB" sz="900" b="1" dirty="0"/>
              <a:t>*For customers with food allergies and food intolerance please notify a member of staff before placing your order to meet the dietary requirements available upon requests.</a:t>
            </a:r>
          </a:p>
          <a:p>
            <a:r>
              <a:rPr lang="en-GB" sz="900" b="1" dirty="0"/>
              <a:t>*Ar gyfer cwsmeriaid sydd ag alergeddau bwyd ac anoddefiad bwyd, rhowch wybod i aelod o staff cyn rhoi eich archeb i fodloni'r gofynion dietegol sydd ar gael ar gais. </a:t>
            </a:r>
          </a:p>
        </p:txBody>
      </p:sp>
      <p:sp>
        <p:nvSpPr>
          <p:cNvPr id="47" name="TextBox 46">
            <a:extLst>
              <a:ext uri="{FF2B5EF4-FFF2-40B4-BE49-F238E27FC236}">
                <a16:creationId xmlns:a16="http://schemas.microsoft.com/office/drawing/2014/main" id="{42BDF062-72E6-F286-8EF0-35C9354A0C06}"/>
              </a:ext>
            </a:extLst>
          </p:cNvPr>
          <p:cNvSpPr txBox="1"/>
          <p:nvPr/>
        </p:nvSpPr>
        <p:spPr>
          <a:xfrm>
            <a:off x="5550038" y="4995782"/>
            <a:ext cx="2850632" cy="646331"/>
          </a:xfrm>
          <a:prstGeom prst="rect">
            <a:avLst/>
          </a:prstGeom>
          <a:solidFill>
            <a:schemeClr val="accent4">
              <a:lumMod val="20000"/>
              <a:lumOff val="80000"/>
            </a:schemeClr>
          </a:solidFill>
        </p:spPr>
        <p:txBody>
          <a:bodyPr wrap="square" rtlCol="0">
            <a:spAutoFit/>
          </a:bodyPr>
          <a:lstStyle/>
          <a:p>
            <a:r>
              <a:rPr lang="en-GB" sz="900" b="1" dirty="0"/>
              <a:t>Allergen Index: (1) Celery (2) cereals containing gluten (3) crustaceans (4) egg (5) fish (6) lupin (7) milk (8) molluscs (9) mustard (10) nuts (11) peanuts (12) sesame seeds (13) soya (14) sulphur/sulphites</a:t>
            </a:r>
          </a:p>
        </p:txBody>
      </p:sp>
      <p:sp>
        <p:nvSpPr>
          <p:cNvPr id="50" name="TextBox 49">
            <a:extLst>
              <a:ext uri="{FF2B5EF4-FFF2-40B4-BE49-F238E27FC236}">
                <a16:creationId xmlns:a16="http://schemas.microsoft.com/office/drawing/2014/main" id="{15CEC491-B2B4-A689-9675-9A307911669D}"/>
              </a:ext>
            </a:extLst>
          </p:cNvPr>
          <p:cNvSpPr txBox="1"/>
          <p:nvPr/>
        </p:nvSpPr>
        <p:spPr>
          <a:xfrm>
            <a:off x="8763001" y="797881"/>
            <a:ext cx="3289813" cy="2400657"/>
          </a:xfrm>
          <a:prstGeom prst="rect">
            <a:avLst/>
          </a:prstGeom>
          <a:noFill/>
        </p:spPr>
        <p:txBody>
          <a:bodyPr wrap="square" rtlCol="0">
            <a:spAutoFit/>
          </a:bodyPr>
          <a:lstStyle/>
          <a:p>
            <a:endParaRPr lang="en-GB" sz="1000" dirty="0"/>
          </a:p>
          <a:p>
            <a:r>
              <a:rPr lang="en-GB" sz="1000" dirty="0"/>
              <a:t>Le Riche, Cabernet Sauvignon, Stellenbosch,                  25.95</a:t>
            </a:r>
          </a:p>
          <a:p>
            <a:r>
              <a:rPr lang="en-GB" sz="1000" dirty="0"/>
              <a:t>South Africa  2019.     </a:t>
            </a:r>
          </a:p>
          <a:p>
            <a:endParaRPr lang="en-GB" sz="1000" dirty="0"/>
          </a:p>
          <a:p>
            <a:r>
              <a:rPr lang="en-GB" sz="1000" dirty="0"/>
              <a:t>Contino, Tempranillo Graciano, Rioja Reserva,               25.95</a:t>
            </a:r>
          </a:p>
          <a:p>
            <a:r>
              <a:rPr lang="en-GB" sz="1000" dirty="0"/>
              <a:t> Spain 2017.                                                                                                           </a:t>
            </a:r>
          </a:p>
          <a:p>
            <a:r>
              <a:rPr lang="en-GB" sz="1000" dirty="0"/>
              <a:t>                                                                                         </a:t>
            </a:r>
          </a:p>
          <a:p>
            <a:r>
              <a:rPr lang="en-GB" sz="1000" dirty="0"/>
              <a:t>Domaine Raimbault, Sauvignon Blanc, Pouilly Fume,    24.95</a:t>
            </a:r>
          </a:p>
          <a:p>
            <a:r>
              <a:rPr lang="en-GB" sz="1000" dirty="0"/>
              <a:t>Loire Valley France 2020.           </a:t>
            </a:r>
          </a:p>
          <a:p>
            <a:endParaRPr lang="en-GB" sz="1000" dirty="0"/>
          </a:p>
          <a:p>
            <a:r>
              <a:rPr lang="en-GB" sz="1000" dirty="0"/>
              <a:t>Moss Wood, Semillon, Margaret River,                            23.95</a:t>
            </a:r>
          </a:p>
          <a:p>
            <a:r>
              <a:rPr lang="en-GB" sz="1000" dirty="0"/>
              <a:t>Australia 2020.                                                                                                   </a:t>
            </a:r>
          </a:p>
          <a:p>
            <a:r>
              <a:rPr lang="en-GB" sz="1000" dirty="0"/>
              <a:t>                                                                                         </a:t>
            </a:r>
          </a:p>
          <a:p>
            <a:r>
              <a:rPr lang="en-GB" sz="1000" dirty="0"/>
              <a:t>Maud Heath, Sparkling Pinot Noir Rose, Wiltshire         24.00 </a:t>
            </a:r>
          </a:p>
          <a:p>
            <a:r>
              <a:rPr lang="en-GB" sz="1000" dirty="0"/>
              <a:t>Vineyard, United Kingdom 2019.  </a:t>
            </a:r>
            <a:r>
              <a:rPr lang="en-GB" sz="1000" dirty="0">
                <a:highlight>
                  <a:srgbClr val="00FF00"/>
                </a:highlight>
              </a:rPr>
              <a:t>VE</a:t>
            </a:r>
          </a:p>
        </p:txBody>
      </p:sp>
      <p:sp>
        <p:nvSpPr>
          <p:cNvPr id="52" name="TextBox 51">
            <a:extLst>
              <a:ext uri="{FF2B5EF4-FFF2-40B4-BE49-F238E27FC236}">
                <a16:creationId xmlns:a16="http://schemas.microsoft.com/office/drawing/2014/main" id="{E5E96E49-5015-B315-123C-4A15014671D2}"/>
              </a:ext>
            </a:extLst>
          </p:cNvPr>
          <p:cNvSpPr txBox="1"/>
          <p:nvPr/>
        </p:nvSpPr>
        <p:spPr>
          <a:xfrm>
            <a:off x="8185676" y="5924729"/>
            <a:ext cx="4004248" cy="246221"/>
          </a:xfrm>
          <a:prstGeom prst="rect">
            <a:avLst/>
          </a:prstGeom>
          <a:noFill/>
        </p:spPr>
        <p:txBody>
          <a:bodyPr wrap="square" rtlCol="0">
            <a:spAutoFit/>
          </a:bodyPr>
          <a:lstStyle/>
          <a:p>
            <a:r>
              <a:rPr lang="en-GB" sz="1000" b="1" dirty="0"/>
              <a:t>Contactless payment only. We accept all major debit and credit cards</a:t>
            </a:r>
          </a:p>
        </p:txBody>
      </p:sp>
      <p:sp>
        <p:nvSpPr>
          <p:cNvPr id="53" name="TextBox 52">
            <a:extLst>
              <a:ext uri="{FF2B5EF4-FFF2-40B4-BE49-F238E27FC236}">
                <a16:creationId xmlns:a16="http://schemas.microsoft.com/office/drawing/2014/main" id="{60CB4C65-BF96-201C-FC0E-42DC52C0570E}"/>
              </a:ext>
            </a:extLst>
          </p:cNvPr>
          <p:cNvSpPr txBox="1"/>
          <p:nvPr/>
        </p:nvSpPr>
        <p:spPr>
          <a:xfrm>
            <a:off x="2362806" y="5875364"/>
            <a:ext cx="2066741" cy="246221"/>
          </a:xfrm>
          <a:prstGeom prst="rect">
            <a:avLst/>
          </a:prstGeom>
          <a:noFill/>
        </p:spPr>
        <p:txBody>
          <a:bodyPr wrap="square" rtlCol="0">
            <a:spAutoFit/>
          </a:bodyPr>
          <a:lstStyle/>
          <a:p>
            <a:r>
              <a:rPr lang="en-GB" sz="1000" b="1" dirty="0"/>
              <a:t>Available to order via delivery apps</a:t>
            </a:r>
          </a:p>
        </p:txBody>
      </p:sp>
      <p:sp>
        <p:nvSpPr>
          <p:cNvPr id="54" name="TextBox 53">
            <a:extLst>
              <a:ext uri="{FF2B5EF4-FFF2-40B4-BE49-F238E27FC236}">
                <a16:creationId xmlns:a16="http://schemas.microsoft.com/office/drawing/2014/main" id="{81C7ED59-EF7A-EBA5-02FD-4B8B90B36581}"/>
              </a:ext>
            </a:extLst>
          </p:cNvPr>
          <p:cNvSpPr txBox="1"/>
          <p:nvPr/>
        </p:nvSpPr>
        <p:spPr>
          <a:xfrm>
            <a:off x="4733146" y="6066400"/>
            <a:ext cx="2056693" cy="707886"/>
          </a:xfrm>
          <a:prstGeom prst="rect">
            <a:avLst/>
          </a:prstGeom>
          <a:noFill/>
        </p:spPr>
        <p:txBody>
          <a:bodyPr wrap="square" rtlCol="0">
            <a:spAutoFit/>
          </a:bodyPr>
          <a:lstStyle/>
          <a:p>
            <a:r>
              <a:rPr lang="en-GB" sz="1000" b="1" dirty="0"/>
              <a:t>For food hygiene ratings visit </a:t>
            </a:r>
            <a:r>
              <a:rPr lang="en-GB" sz="1000" b="1" dirty="0">
                <a:hlinkClick r:id="rId5">
                  <a:extLst>
                    <a:ext uri="{A12FA001-AC4F-418D-AE19-62706E023703}">
                      <ahyp:hlinkClr xmlns:ahyp="http://schemas.microsoft.com/office/drawing/2018/hyperlinkcolor" val="tx"/>
                    </a:ext>
                  </a:extLst>
                </a:hlinkClick>
              </a:rPr>
              <a:t>www.gov.co.uk/foodratings</a:t>
            </a:r>
            <a:endParaRPr lang="en-GB" sz="1000" b="1" dirty="0"/>
          </a:p>
          <a:p>
            <a:r>
              <a:rPr lang="en-GB" sz="1000" b="1" dirty="0"/>
              <a:t>Ar gyfer sgoriau hylendid bwyd ewch i www.gov.co.uk/foodratings </a:t>
            </a:r>
          </a:p>
        </p:txBody>
      </p:sp>
      <p:pic>
        <p:nvPicPr>
          <p:cNvPr id="15" name="Picture 14">
            <a:extLst>
              <a:ext uri="{FF2B5EF4-FFF2-40B4-BE49-F238E27FC236}">
                <a16:creationId xmlns:a16="http://schemas.microsoft.com/office/drawing/2014/main" id="{818EAFAA-C5EA-24FC-2887-E95C27FC33E3}"/>
              </a:ext>
            </a:extLst>
          </p:cNvPr>
          <p:cNvPicPr>
            <a:picLocks noChangeAspect="1"/>
          </p:cNvPicPr>
          <p:nvPr/>
        </p:nvPicPr>
        <p:blipFill>
          <a:blip r:embed="rId6"/>
          <a:stretch>
            <a:fillRect/>
          </a:stretch>
        </p:blipFill>
        <p:spPr>
          <a:xfrm>
            <a:off x="3765799" y="3427405"/>
            <a:ext cx="1675227" cy="867431"/>
          </a:xfrm>
          <a:prstGeom prst="rect">
            <a:avLst/>
          </a:prstGeom>
        </p:spPr>
      </p:pic>
      <p:pic>
        <p:nvPicPr>
          <p:cNvPr id="21" name="Picture 20">
            <a:extLst>
              <a:ext uri="{FF2B5EF4-FFF2-40B4-BE49-F238E27FC236}">
                <a16:creationId xmlns:a16="http://schemas.microsoft.com/office/drawing/2014/main" id="{87321C0E-BD66-119D-D545-3C9373078833}"/>
              </a:ext>
            </a:extLst>
          </p:cNvPr>
          <p:cNvPicPr>
            <a:picLocks noChangeAspect="1"/>
          </p:cNvPicPr>
          <p:nvPr/>
        </p:nvPicPr>
        <p:blipFill rotWithShape="1">
          <a:blip r:embed="rId7"/>
          <a:srcRect l="2307" t="114" r="76834" b="-5588"/>
          <a:stretch/>
        </p:blipFill>
        <p:spPr>
          <a:xfrm>
            <a:off x="9264494" y="6342651"/>
            <a:ext cx="664541" cy="414922"/>
          </a:xfrm>
          <a:prstGeom prst="rect">
            <a:avLst/>
          </a:prstGeom>
        </p:spPr>
      </p:pic>
      <p:pic>
        <p:nvPicPr>
          <p:cNvPr id="23" name="Picture 22">
            <a:extLst>
              <a:ext uri="{FF2B5EF4-FFF2-40B4-BE49-F238E27FC236}">
                <a16:creationId xmlns:a16="http://schemas.microsoft.com/office/drawing/2014/main" id="{E0E0CC00-0FFE-B41E-3EBA-B1A952143EBF}"/>
              </a:ext>
            </a:extLst>
          </p:cNvPr>
          <p:cNvPicPr>
            <a:picLocks noChangeAspect="1"/>
          </p:cNvPicPr>
          <p:nvPr/>
        </p:nvPicPr>
        <p:blipFill rotWithShape="1">
          <a:blip r:embed="rId7"/>
          <a:srcRect l="27209" r="50000" b="-5474"/>
          <a:stretch/>
        </p:blipFill>
        <p:spPr>
          <a:xfrm>
            <a:off x="10018601" y="6352252"/>
            <a:ext cx="664541" cy="415454"/>
          </a:xfrm>
          <a:prstGeom prst="rect">
            <a:avLst/>
          </a:prstGeom>
        </p:spPr>
      </p:pic>
      <p:pic>
        <p:nvPicPr>
          <p:cNvPr id="24" name="Picture 23">
            <a:extLst>
              <a:ext uri="{FF2B5EF4-FFF2-40B4-BE49-F238E27FC236}">
                <a16:creationId xmlns:a16="http://schemas.microsoft.com/office/drawing/2014/main" id="{A2301BDA-292F-823B-1C57-1E861A056BF1}"/>
              </a:ext>
            </a:extLst>
          </p:cNvPr>
          <p:cNvPicPr>
            <a:picLocks noChangeAspect="1"/>
          </p:cNvPicPr>
          <p:nvPr/>
        </p:nvPicPr>
        <p:blipFill rotWithShape="1">
          <a:blip r:embed="rId7"/>
          <a:srcRect l="52520" t="2" r="26620" b="1035"/>
          <a:stretch/>
        </p:blipFill>
        <p:spPr>
          <a:xfrm>
            <a:off x="11449520" y="6331771"/>
            <a:ext cx="583152" cy="415455"/>
          </a:xfrm>
          <a:prstGeom prst="rect">
            <a:avLst/>
          </a:prstGeom>
        </p:spPr>
      </p:pic>
      <p:pic>
        <p:nvPicPr>
          <p:cNvPr id="25" name="Picture 24">
            <a:extLst>
              <a:ext uri="{FF2B5EF4-FFF2-40B4-BE49-F238E27FC236}">
                <a16:creationId xmlns:a16="http://schemas.microsoft.com/office/drawing/2014/main" id="{67612A78-41B2-92D4-C6B5-53437F7E213A}"/>
              </a:ext>
            </a:extLst>
          </p:cNvPr>
          <p:cNvPicPr>
            <a:picLocks noChangeAspect="1"/>
          </p:cNvPicPr>
          <p:nvPr/>
        </p:nvPicPr>
        <p:blipFill rotWithShape="1">
          <a:blip r:embed="rId7"/>
          <a:srcRect l="76779" r="430" b="-5474"/>
          <a:stretch/>
        </p:blipFill>
        <p:spPr>
          <a:xfrm>
            <a:off x="10772708" y="6342651"/>
            <a:ext cx="587246" cy="410866"/>
          </a:xfrm>
          <a:prstGeom prst="rect">
            <a:avLst/>
          </a:prstGeom>
        </p:spPr>
      </p:pic>
      <p:pic>
        <p:nvPicPr>
          <p:cNvPr id="9" name="Picture 8">
            <a:extLst>
              <a:ext uri="{FF2B5EF4-FFF2-40B4-BE49-F238E27FC236}">
                <a16:creationId xmlns:a16="http://schemas.microsoft.com/office/drawing/2014/main" id="{894F786E-7BC6-5E75-589D-A32BB9D9935D}"/>
              </a:ext>
            </a:extLst>
          </p:cNvPr>
          <p:cNvPicPr>
            <a:picLocks noChangeAspect="1"/>
          </p:cNvPicPr>
          <p:nvPr/>
        </p:nvPicPr>
        <p:blipFill>
          <a:blip r:embed="rId8"/>
          <a:stretch>
            <a:fillRect/>
          </a:stretch>
        </p:blipFill>
        <p:spPr>
          <a:xfrm>
            <a:off x="6522258" y="3429000"/>
            <a:ext cx="1516220" cy="867431"/>
          </a:xfrm>
          <a:prstGeom prst="rect">
            <a:avLst/>
          </a:prstGeom>
        </p:spPr>
      </p:pic>
      <p:sp>
        <p:nvSpPr>
          <p:cNvPr id="4" name="TextBox 3">
            <a:extLst>
              <a:ext uri="{FF2B5EF4-FFF2-40B4-BE49-F238E27FC236}">
                <a16:creationId xmlns:a16="http://schemas.microsoft.com/office/drawing/2014/main" id="{FE3D01D9-F7DF-11A3-1D7D-3C60B2AF797C}"/>
              </a:ext>
            </a:extLst>
          </p:cNvPr>
          <p:cNvSpPr txBox="1"/>
          <p:nvPr/>
        </p:nvSpPr>
        <p:spPr>
          <a:xfrm>
            <a:off x="105953" y="5875364"/>
            <a:ext cx="2159309" cy="1015663"/>
          </a:xfrm>
          <a:prstGeom prst="rect">
            <a:avLst/>
          </a:prstGeom>
          <a:noFill/>
        </p:spPr>
        <p:txBody>
          <a:bodyPr wrap="square" rtlCol="0">
            <a:spAutoFit/>
          </a:bodyPr>
          <a:lstStyle/>
          <a:p>
            <a:r>
              <a:rPr lang="en-GB" sz="2000" dirty="0"/>
              <a:t>22 Singleton Park, Sketty Swansea SA2 8PR</a:t>
            </a:r>
          </a:p>
        </p:txBody>
      </p:sp>
      <p:pic>
        <p:nvPicPr>
          <p:cNvPr id="10" name="Picture 9">
            <a:extLst>
              <a:ext uri="{FF2B5EF4-FFF2-40B4-BE49-F238E27FC236}">
                <a16:creationId xmlns:a16="http://schemas.microsoft.com/office/drawing/2014/main" id="{85EC9771-01EE-FC24-20C8-3DB1A1A9AFF1}"/>
              </a:ext>
            </a:extLst>
          </p:cNvPr>
          <p:cNvPicPr>
            <a:picLocks noChangeAspect="1"/>
          </p:cNvPicPr>
          <p:nvPr/>
        </p:nvPicPr>
        <p:blipFill>
          <a:blip r:embed="rId9"/>
          <a:stretch>
            <a:fillRect/>
          </a:stretch>
        </p:blipFill>
        <p:spPr>
          <a:xfrm>
            <a:off x="825799" y="3427405"/>
            <a:ext cx="1557716" cy="869052"/>
          </a:xfrm>
          <a:prstGeom prst="rect">
            <a:avLst/>
          </a:prstGeom>
        </p:spPr>
      </p:pic>
      <p:pic>
        <p:nvPicPr>
          <p:cNvPr id="26" name="Picture 25">
            <a:extLst>
              <a:ext uri="{FF2B5EF4-FFF2-40B4-BE49-F238E27FC236}">
                <a16:creationId xmlns:a16="http://schemas.microsoft.com/office/drawing/2014/main" id="{6602AE5F-012A-1F02-14D8-71A7642642FE}"/>
              </a:ext>
            </a:extLst>
          </p:cNvPr>
          <p:cNvPicPr>
            <a:picLocks noChangeAspect="1"/>
          </p:cNvPicPr>
          <p:nvPr/>
        </p:nvPicPr>
        <p:blipFill>
          <a:blip r:embed="rId10"/>
          <a:stretch>
            <a:fillRect/>
          </a:stretch>
        </p:blipFill>
        <p:spPr>
          <a:xfrm>
            <a:off x="6795212" y="6170951"/>
            <a:ext cx="1099108" cy="570346"/>
          </a:xfrm>
          <a:prstGeom prst="rect">
            <a:avLst/>
          </a:prstGeom>
        </p:spPr>
      </p:pic>
      <p:pic>
        <p:nvPicPr>
          <p:cNvPr id="27" name="Picture 26">
            <a:extLst>
              <a:ext uri="{FF2B5EF4-FFF2-40B4-BE49-F238E27FC236}">
                <a16:creationId xmlns:a16="http://schemas.microsoft.com/office/drawing/2014/main" id="{DD6026E8-41EB-6D18-60F2-43A534B5B742}"/>
              </a:ext>
            </a:extLst>
          </p:cNvPr>
          <p:cNvPicPr>
            <a:picLocks noChangeAspect="1"/>
          </p:cNvPicPr>
          <p:nvPr/>
        </p:nvPicPr>
        <p:blipFill>
          <a:blip r:embed="rId11"/>
          <a:stretch>
            <a:fillRect/>
          </a:stretch>
        </p:blipFill>
        <p:spPr>
          <a:xfrm>
            <a:off x="8334186" y="6337202"/>
            <a:ext cx="840742" cy="420371"/>
          </a:xfrm>
          <a:prstGeom prst="rect">
            <a:avLst/>
          </a:prstGeom>
        </p:spPr>
      </p:pic>
      <p:pic>
        <p:nvPicPr>
          <p:cNvPr id="30" name="Picture 29">
            <a:extLst>
              <a:ext uri="{FF2B5EF4-FFF2-40B4-BE49-F238E27FC236}">
                <a16:creationId xmlns:a16="http://schemas.microsoft.com/office/drawing/2014/main" id="{50F25A08-115D-FF2C-8A9B-B82CC982A7C8}"/>
              </a:ext>
            </a:extLst>
          </p:cNvPr>
          <p:cNvPicPr>
            <a:picLocks noChangeAspect="1"/>
          </p:cNvPicPr>
          <p:nvPr/>
        </p:nvPicPr>
        <p:blipFill>
          <a:blip r:embed="rId12"/>
          <a:stretch>
            <a:fillRect/>
          </a:stretch>
        </p:blipFill>
        <p:spPr>
          <a:xfrm>
            <a:off x="9278915" y="3429000"/>
            <a:ext cx="1730216" cy="866550"/>
          </a:xfrm>
          <a:prstGeom prst="rect">
            <a:avLst/>
          </a:prstGeom>
        </p:spPr>
      </p:pic>
    </p:spTree>
    <p:extLst>
      <p:ext uri="{BB962C8B-B14F-4D97-AF65-F5344CB8AC3E}">
        <p14:creationId xmlns:p14="http://schemas.microsoft.com/office/powerpoint/2010/main" val="2775587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shadeToTitle="1">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C48EF3-AED2-E772-BE3E-60B9063F9306}"/>
              </a:ext>
            </a:extLst>
          </p:cNvPr>
          <p:cNvSpPr txBox="1"/>
          <p:nvPr/>
        </p:nvSpPr>
        <p:spPr>
          <a:xfrm>
            <a:off x="5452031" y="87784"/>
            <a:ext cx="1287625" cy="307777"/>
          </a:xfrm>
          <a:prstGeom prst="rect">
            <a:avLst/>
          </a:prstGeom>
          <a:noFill/>
        </p:spPr>
        <p:txBody>
          <a:bodyPr wrap="square" rtlCol="0">
            <a:spAutoFit/>
          </a:bodyPr>
          <a:lstStyle/>
          <a:p>
            <a:r>
              <a:rPr lang="en-GB" sz="1400" dirty="0"/>
              <a:t>References </a:t>
            </a:r>
          </a:p>
        </p:txBody>
      </p:sp>
      <p:sp>
        <p:nvSpPr>
          <p:cNvPr id="29" name="TextBox 28">
            <a:extLst>
              <a:ext uri="{FF2B5EF4-FFF2-40B4-BE49-F238E27FC236}">
                <a16:creationId xmlns:a16="http://schemas.microsoft.com/office/drawing/2014/main" id="{DC5F820A-891A-27CE-83F9-EBEAC74A88CA}"/>
              </a:ext>
            </a:extLst>
          </p:cNvPr>
          <p:cNvSpPr txBox="1"/>
          <p:nvPr/>
        </p:nvSpPr>
        <p:spPr>
          <a:xfrm>
            <a:off x="80865" y="1665970"/>
            <a:ext cx="12297745" cy="246221"/>
          </a:xfrm>
          <a:prstGeom prst="rect">
            <a:avLst/>
          </a:prstGeom>
          <a:noFill/>
        </p:spPr>
        <p:txBody>
          <a:bodyPr wrap="square">
            <a:spAutoFit/>
          </a:bodyPr>
          <a:lstStyle/>
          <a:p>
            <a:r>
              <a:rPr lang="en-GB" sz="1000" dirty="0"/>
              <a:t>Great British Chefs (2022),  </a:t>
            </a:r>
            <a:r>
              <a:rPr lang="en-GB" sz="1000" i="1" dirty="0"/>
              <a:t>Inspiring food lovers everywhere </a:t>
            </a:r>
            <a:r>
              <a:rPr lang="en-GB" sz="1000" dirty="0"/>
              <a:t>[Online] Available at: </a:t>
            </a:r>
            <a:r>
              <a:rPr lang="en-GB" sz="1000" dirty="0">
                <a:hlinkClick r:id="rId2"/>
              </a:rPr>
              <a:t>https://www.greatbritishchefs.com/</a:t>
            </a:r>
            <a:r>
              <a:rPr lang="en-GB" sz="1000" dirty="0"/>
              <a:t> [Accessed 12 June 2022].</a:t>
            </a:r>
          </a:p>
        </p:txBody>
      </p:sp>
      <p:sp>
        <p:nvSpPr>
          <p:cNvPr id="30" name="TextBox 29">
            <a:extLst>
              <a:ext uri="{FF2B5EF4-FFF2-40B4-BE49-F238E27FC236}">
                <a16:creationId xmlns:a16="http://schemas.microsoft.com/office/drawing/2014/main" id="{881885B8-BFD8-4A31-E845-4E560BFCDBE3}"/>
              </a:ext>
            </a:extLst>
          </p:cNvPr>
          <p:cNvSpPr txBox="1"/>
          <p:nvPr/>
        </p:nvSpPr>
        <p:spPr>
          <a:xfrm>
            <a:off x="89367" y="3576637"/>
            <a:ext cx="12192000" cy="246221"/>
          </a:xfrm>
          <a:prstGeom prst="rect">
            <a:avLst/>
          </a:prstGeom>
          <a:noFill/>
        </p:spPr>
        <p:txBody>
          <a:bodyPr wrap="square">
            <a:spAutoFit/>
          </a:bodyPr>
          <a:lstStyle/>
          <a:p>
            <a:r>
              <a:rPr lang="en-GB" sz="1000" dirty="0"/>
              <a:t>Wicked healthy (2022), </a:t>
            </a:r>
            <a:r>
              <a:rPr lang="en-GB" sz="1000" i="1" dirty="0"/>
              <a:t>Vegan seafood linguine </a:t>
            </a:r>
            <a:r>
              <a:rPr lang="en-GB" sz="1000" dirty="0"/>
              <a:t>[Online] Available at:</a:t>
            </a:r>
            <a:r>
              <a:rPr lang="en-GB" sz="1000" i="1" dirty="0"/>
              <a:t> </a:t>
            </a:r>
            <a:r>
              <a:rPr lang="en-GB" sz="1000" dirty="0">
                <a:hlinkClick r:id="rId3"/>
              </a:rPr>
              <a:t>https://wickedhealthyfood.com/2020/03/24/vegan-seafood-linguine/</a:t>
            </a:r>
            <a:r>
              <a:rPr lang="en-GB" sz="1000" dirty="0"/>
              <a:t> [Accessed 12 June 2022]. </a:t>
            </a:r>
          </a:p>
        </p:txBody>
      </p:sp>
      <p:sp>
        <p:nvSpPr>
          <p:cNvPr id="31" name="TextBox 30">
            <a:extLst>
              <a:ext uri="{FF2B5EF4-FFF2-40B4-BE49-F238E27FC236}">
                <a16:creationId xmlns:a16="http://schemas.microsoft.com/office/drawing/2014/main" id="{ADC75214-6623-04EE-7F38-E0862CE90FBA}"/>
              </a:ext>
            </a:extLst>
          </p:cNvPr>
          <p:cNvSpPr txBox="1"/>
          <p:nvPr/>
        </p:nvSpPr>
        <p:spPr>
          <a:xfrm>
            <a:off x="68734" y="1929391"/>
            <a:ext cx="11361576" cy="246221"/>
          </a:xfrm>
          <a:prstGeom prst="rect">
            <a:avLst/>
          </a:prstGeom>
          <a:noFill/>
        </p:spPr>
        <p:txBody>
          <a:bodyPr wrap="square">
            <a:spAutoFit/>
          </a:bodyPr>
          <a:lstStyle/>
          <a:p>
            <a:r>
              <a:rPr lang="en-GB" sz="1000" dirty="0"/>
              <a:t>Hockley Airsoft Arena (2022), </a:t>
            </a:r>
            <a:r>
              <a:rPr lang="en-GB" sz="1000" i="1" dirty="0"/>
              <a:t>We accept the following currency </a:t>
            </a:r>
            <a:r>
              <a:rPr lang="en-GB" sz="1000" dirty="0"/>
              <a:t>[Online] Available at: </a:t>
            </a:r>
            <a:r>
              <a:rPr lang="en-GB" sz="1000" dirty="0">
                <a:hlinkClick r:id="rId4"/>
              </a:rPr>
              <a:t>https://www.hockley-airsoft-arena.com/payment-methods/</a:t>
            </a:r>
            <a:r>
              <a:rPr lang="en-GB" sz="1000" dirty="0"/>
              <a:t> [Accessed 12 June 2022].</a:t>
            </a:r>
          </a:p>
        </p:txBody>
      </p:sp>
      <p:sp>
        <p:nvSpPr>
          <p:cNvPr id="34" name="TextBox 33">
            <a:extLst>
              <a:ext uri="{FF2B5EF4-FFF2-40B4-BE49-F238E27FC236}">
                <a16:creationId xmlns:a16="http://schemas.microsoft.com/office/drawing/2014/main" id="{33749CBF-FAD1-28B8-16FD-4D81788D074A}"/>
              </a:ext>
            </a:extLst>
          </p:cNvPr>
          <p:cNvSpPr txBox="1"/>
          <p:nvPr/>
        </p:nvSpPr>
        <p:spPr>
          <a:xfrm>
            <a:off x="91026" y="506158"/>
            <a:ext cx="11643360" cy="246221"/>
          </a:xfrm>
          <a:prstGeom prst="rect">
            <a:avLst/>
          </a:prstGeom>
          <a:noFill/>
        </p:spPr>
        <p:txBody>
          <a:bodyPr wrap="square">
            <a:spAutoFit/>
          </a:bodyPr>
          <a:lstStyle/>
          <a:p>
            <a:r>
              <a:rPr lang="en-GB" sz="1000" dirty="0"/>
              <a:t>Alchetron  (2022), [Online] Available at: </a:t>
            </a:r>
            <a:r>
              <a:rPr lang="en-GB" sz="1000" dirty="0">
                <a:hlinkClick r:id="rId5"/>
              </a:rPr>
              <a:t>https://alchetron.com/Crempog</a:t>
            </a:r>
            <a:r>
              <a:rPr lang="en-GB" sz="1000" dirty="0"/>
              <a:t> [Accessed 12 June 2022].</a:t>
            </a:r>
          </a:p>
        </p:txBody>
      </p:sp>
      <p:sp>
        <p:nvSpPr>
          <p:cNvPr id="8" name="TextBox 7">
            <a:extLst>
              <a:ext uri="{FF2B5EF4-FFF2-40B4-BE49-F238E27FC236}">
                <a16:creationId xmlns:a16="http://schemas.microsoft.com/office/drawing/2014/main" id="{6A424840-ED05-5F77-D6D7-DA557C843754}"/>
              </a:ext>
            </a:extLst>
          </p:cNvPr>
          <p:cNvSpPr txBox="1"/>
          <p:nvPr/>
        </p:nvSpPr>
        <p:spPr>
          <a:xfrm>
            <a:off x="91026" y="769571"/>
            <a:ext cx="11815666" cy="246221"/>
          </a:xfrm>
          <a:prstGeom prst="rect">
            <a:avLst/>
          </a:prstGeom>
          <a:noFill/>
        </p:spPr>
        <p:txBody>
          <a:bodyPr wrap="square">
            <a:spAutoFit/>
          </a:bodyPr>
          <a:lstStyle/>
          <a:p>
            <a:r>
              <a:rPr lang="en-GB" sz="1000" dirty="0"/>
              <a:t>Food Standards Agency (2022), </a:t>
            </a:r>
            <a:r>
              <a:rPr lang="en-GB" sz="1000" i="1" dirty="0"/>
              <a:t>Food hygiene rating schemes </a:t>
            </a:r>
            <a:r>
              <a:rPr lang="en-GB" sz="1000" dirty="0"/>
              <a:t>[Online] Available at: </a:t>
            </a:r>
            <a:r>
              <a:rPr lang="en-GB" sz="1000" dirty="0">
                <a:hlinkClick r:id="rId6"/>
              </a:rPr>
              <a:t>https://www.food.gov.uk/safety-hygiene/food-hygiene-rating-scheme</a:t>
            </a:r>
            <a:r>
              <a:rPr lang="en-GB" sz="1000" dirty="0"/>
              <a:t> [Accessed 12 June 2022]. </a:t>
            </a:r>
          </a:p>
        </p:txBody>
      </p:sp>
      <p:sp>
        <p:nvSpPr>
          <p:cNvPr id="10" name="TextBox 9">
            <a:extLst>
              <a:ext uri="{FF2B5EF4-FFF2-40B4-BE49-F238E27FC236}">
                <a16:creationId xmlns:a16="http://schemas.microsoft.com/office/drawing/2014/main" id="{6C208864-97F3-C4BC-0298-5C6E7389385C}"/>
              </a:ext>
            </a:extLst>
          </p:cNvPr>
          <p:cNvSpPr txBox="1"/>
          <p:nvPr/>
        </p:nvSpPr>
        <p:spPr>
          <a:xfrm>
            <a:off x="80865" y="1438541"/>
            <a:ext cx="12098694" cy="246221"/>
          </a:xfrm>
          <a:prstGeom prst="rect">
            <a:avLst/>
          </a:prstGeom>
          <a:noFill/>
        </p:spPr>
        <p:txBody>
          <a:bodyPr wrap="square">
            <a:spAutoFit/>
          </a:bodyPr>
          <a:lstStyle/>
          <a:p>
            <a:r>
              <a:rPr lang="en-GB" sz="1000" dirty="0"/>
              <a:t>Gov.UK (2022</a:t>
            </a:r>
            <a:r>
              <a:rPr lang="en-GB" sz="1000" i="1" dirty="0"/>
              <a:t>) Policy Paper </a:t>
            </a:r>
            <a:r>
              <a:rPr lang="en-GB" sz="1000" dirty="0"/>
              <a:t>[Online] Available at:</a:t>
            </a:r>
            <a:r>
              <a:rPr lang="en-GB" sz="1000" i="1" dirty="0"/>
              <a:t> </a:t>
            </a:r>
            <a:r>
              <a:rPr lang="en-GB" sz="1000" dirty="0">
                <a:hlinkClick r:id="rId7"/>
              </a:rPr>
              <a:t>https://www.gov.uk/government/publications/new-conditions-for-licensed-premises-in-england-and-wales-age-verification-and-smaller-measures</a:t>
            </a:r>
            <a:r>
              <a:rPr lang="en-GB" sz="1000" dirty="0"/>
              <a:t> [Accessed 12 June 2022]. </a:t>
            </a:r>
          </a:p>
        </p:txBody>
      </p:sp>
      <p:sp>
        <p:nvSpPr>
          <p:cNvPr id="12" name="TextBox 11">
            <a:extLst>
              <a:ext uri="{FF2B5EF4-FFF2-40B4-BE49-F238E27FC236}">
                <a16:creationId xmlns:a16="http://schemas.microsoft.com/office/drawing/2014/main" id="{533DD517-B185-A7B8-E8F0-89D3CAA1CCAB}"/>
              </a:ext>
            </a:extLst>
          </p:cNvPr>
          <p:cNvSpPr txBox="1"/>
          <p:nvPr/>
        </p:nvSpPr>
        <p:spPr>
          <a:xfrm>
            <a:off x="68734" y="2194818"/>
            <a:ext cx="12021768" cy="246221"/>
          </a:xfrm>
          <a:prstGeom prst="rect">
            <a:avLst/>
          </a:prstGeom>
          <a:noFill/>
        </p:spPr>
        <p:txBody>
          <a:bodyPr wrap="square">
            <a:spAutoFit/>
          </a:bodyPr>
          <a:lstStyle/>
          <a:p>
            <a:r>
              <a:rPr lang="en-GB" sz="1000" dirty="0"/>
              <a:t>Marktek (2022), </a:t>
            </a:r>
            <a:r>
              <a:rPr lang="en-GB" sz="1000" i="1" dirty="0"/>
              <a:t>Prohibitions Signs </a:t>
            </a:r>
            <a:r>
              <a:rPr lang="en-GB" sz="1000" dirty="0"/>
              <a:t>[Online] Available at: </a:t>
            </a:r>
            <a:r>
              <a:rPr lang="en-GB" sz="1000" dirty="0">
                <a:hlinkClick r:id="rId8"/>
              </a:rPr>
              <a:t>https://www.marktek.co.uk/technical-signs/prohibition-signs/prohibition-sign-7</a:t>
            </a:r>
            <a:r>
              <a:rPr lang="en-GB" sz="1000" dirty="0"/>
              <a:t> [Accessed 12 June 2022]. </a:t>
            </a:r>
          </a:p>
        </p:txBody>
      </p:sp>
      <p:sp>
        <p:nvSpPr>
          <p:cNvPr id="16" name="TextBox 15">
            <a:extLst>
              <a:ext uri="{FF2B5EF4-FFF2-40B4-BE49-F238E27FC236}">
                <a16:creationId xmlns:a16="http://schemas.microsoft.com/office/drawing/2014/main" id="{15A9FCB3-71E4-1840-B168-85E675590656}"/>
              </a:ext>
            </a:extLst>
          </p:cNvPr>
          <p:cNvSpPr txBox="1"/>
          <p:nvPr/>
        </p:nvSpPr>
        <p:spPr>
          <a:xfrm>
            <a:off x="80865" y="1030311"/>
            <a:ext cx="12098694" cy="400110"/>
          </a:xfrm>
          <a:prstGeom prst="rect">
            <a:avLst/>
          </a:prstGeom>
          <a:noFill/>
        </p:spPr>
        <p:txBody>
          <a:bodyPr wrap="square">
            <a:spAutoFit/>
          </a:bodyPr>
          <a:lstStyle/>
          <a:p>
            <a:r>
              <a:rPr lang="en-GB" sz="1000" dirty="0"/>
              <a:t>Food Standard Agency (2022), 14 Allergens [Online] Available at: </a:t>
            </a:r>
            <a:r>
              <a:rPr lang="en-GB" sz="1000" dirty="0">
                <a:hlinkClick r:id="rId9"/>
              </a:rPr>
              <a:t>https://www.food.gov.uk/business-guidance/allergen-guidance-for-food-businesses#:~:text=The%2014%20allergens%20are%3A%20celery,and%20sulphites%20are%20at%20a</a:t>
            </a:r>
            <a:r>
              <a:rPr lang="en-GB" sz="1000" dirty="0"/>
              <a:t> [Accessed 12 June 2022]. </a:t>
            </a:r>
          </a:p>
        </p:txBody>
      </p:sp>
      <p:sp>
        <p:nvSpPr>
          <p:cNvPr id="18" name="TextBox 17">
            <a:extLst>
              <a:ext uri="{FF2B5EF4-FFF2-40B4-BE49-F238E27FC236}">
                <a16:creationId xmlns:a16="http://schemas.microsoft.com/office/drawing/2014/main" id="{CC824EA4-6E45-DF58-2FC8-1B885D26A112}"/>
              </a:ext>
            </a:extLst>
          </p:cNvPr>
          <p:cNvSpPr txBox="1"/>
          <p:nvPr/>
        </p:nvSpPr>
        <p:spPr>
          <a:xfrm>
            <a:off x="80865" y="2947024"/>
            <a:ext cx="12179559" cy="400110"/>
          </a:xfrm>
          <a:prstGeom prst="rect">
            <a:avLst/>
          </a:prstGeom>
          <a:noFill/>
        </p:spPr>
        <p:txBody>
          <a:bodyPr wrap="square">
            <a:spAutoFit/>
          </a:bodyPr>
          <a:lstStyle/>
          <a:p>
            <a:r>
              <a:rPr lang="en-GB" sz="1000" dirty="0"/>
              <a:t>Tastyfind (2022) </a:t>
            </a:r>
            <a:r>
              <a:rPr lang="en-GB" sz="1000" i="1" dirty="0"/>
              <a:t>BEST FOOD DELIVERY SERVICES IN 2021: JUSTEAT VS UBEREATS VS DELIVEROO </a:t>
            </a:r>
            <a:r>
              <a:rPr lang="en-GB" sz="1000" dirty="0"/>
              <a:t>[Online] Available at: </a:t>
            </a:r>
            <a:r>
              <a:rPr lang="en-GB" sz="1000" dirty="0">
                <a:hlinkClick r:id="rId10"/>
              </a:rPr>
              <a:t>https://www.tastyfind.co.uk/blog/best-food-delivery-services-in-2021-justeat-vs-ubereats-vs-deliveroo/</a:t>
            </a:r>
            <a:r>
              <a:rPr lang="en-GB" sz="1000" dirty="0"/>
              <a:t> [Accessed 12 June 2022].</a:t>
            </a:r>
          </a:p>
        </p:txBody>
      </p:sp>
      <p:sp>
        <p:nvSpPr>
          <p:cNvPr id="13" name="TextBox 12">
            <a:extLst>
              <a:ext uri="{FF2B5EF4-FFF2-40B4-BE49-F238E27FC236}">
                <a16:creationId xmlns:a16="http://schemas.microsoft.com/office/drawing/2014/main" id="{B0AFA699-424C-37E2-8665-E25328D12814}"/>
              </a:ext>
            </a:extLst>
          </p:cNvPr>
          <p:cNvSpPr txBox="1"/>
          <p:nvPr/>
        </p:nvSpPr>
        <p:spPr>
          <a:xfrm>
            <a:off x="89367" y="3835621"/>
            <a:ext cx="11729720" cy="400110"/>
          </a:xfrm>
          <a:prstGeom prst="rect">
            <a:avLst/>
          </a:prstGeom>
          <a:noFill/>
        </p:spPr>
        <p:txBody>
          <a:bodyPr wrap="square">
            <a:spAutoFit/>
          </a:bodyPr>
          <a:lstStyle/>
          <a:p>
            <a:r>
              <a:rPr lang="en-GB" sz="1000" dirty="0"/>
              <a:t>Willett-Wei. M, (2013), </a:t>
            </a:r>
            <a:r>
              <a:rPr lang="en-GB" sz="1000" i="1" dirty="0"/>
              <a:t>This Chart Tells You Everything You Need To Know About Pairing Wine With Food</a:t>
            </a:r>
            <a:r>
              <a:rPr lang="en-GB" sz="1000" dirty="0"/>
              <a:t>, Insider [Online] Available at: </a:t>
            </a:r>
            <a:r>
              <a:rPr lang="en-GB" sz="1000" dirty="0">
                <a:hlinkClick r:id="rId11"/>
              </a:rPr>
              <a:t>https://www.businessinsider.com/wine-folly-beginners-wine-chart-2013-11?r=US&amp;IR=T</a:t>
            </a:r>
            <a:r>
              <a:rPr lang="en-GB" sz="1000" dirty="0"/>
              <a:t> [Accessed 12 June 2022]. </a:t>
            </a:r>
          </a:p>
        </p:txBody>
      </p:sp>
      <p:sp>
        <p:nvSpPr>
          <p:cNvPr id="15" name="TextBox 14">
            <a:extLst>
              <a:ext uri="{FF2B5EF4-FFF2-40B4-BE49-F238E27FC236}">
                <a16:creationId xmlns:a16="http://schemas.microsoft.com/office/drawing/2014/main" id="{9DB52F37-82F1-5B51-994E-4C1DF0A1F74E}"/>
              </a:ext>
            </a:extLst>
          </p:cNvPr>
          <p:cNvSpPr txBox="1"/>
          <p:nvPr/>
        </p:nvSpPr>
        <p:spPr>
          <a:xfrm>
            <a:off x="82835" y="4246778"/>
            <a:ext cx="12096724" cy="246221"/>
          </a:xfrm>
          <a:prstGeom prst="rect">
            <a:avLst/>
          </a:prstGeom>
          <a:noFill/>
        </p:spPr>
        <p:txBody>
          <a:bodyPr wrap="square">
            <a:spAutoFit/>
          </a:bodyPr>
          <a:lstStyle/>
          <a:p>
            <a:r>
              <a:rPr lang="en-GB" sz="1000" dirty="0"/>
              <a:t>Wine Folly (2022), </a:t>
            </a:r>
            <a:r>
              <a:rPr lang="en-GB" sz="1000" i="1" dirty="0"/>
              <a:t>Simple Science of Food and Wine Pairing </a:t>
            </a:r>
            <a:r>
              <a:rPr lang="en-GB" sz="1000" dirty="0"/>
              <a:t>[Online] Available at: </a:t>
            </a:r>
            <a:r>
              <a:rPr lang="en-GB" sz="1000" dirty="0">
                <a:hlinkClick r:id="rId12"/>
              </a:rPr>
              <a:t>https://winefolly.com/deep-dive/simple-food-and-wine-pairing/?utm_source=pinterest&amp;utm_medium=social</a:t>
            </a:r>
            <a:r>
              <a:rPr lang="en-GB" sz="1000" dirty="0"/>
              <a:t> [Accessed 12 June].</a:t>
            </a:r>
          </a:p>
        </p:txBody>
      </p:sp>
      <p:sp>
        <p:nvSpPr>
          <p:cNvPr id="17" name="TextBox 16">
            <a:extLst>
              <a:ext uri="{FF2B5EF4-FFF2-40B4-BE49-F238E27FC236}">
                <a16:creationId xmlns:a16="http://schemas.microsoft.com/office/drawing/2014/main" id="{FFE2B04D-0119-300C-A1D1-82BBC370C6A0}"/>
              </a:ext>
            </a:extLst>
          </p:cNvPr>
          <p:cNvSpPr txBox="1"/>
          <p:nvPr/>
        </p:nvSpPr>
        <p:spPr>
          <a:xfrm>
            <a:off x="68734" y="2418696"/>
            <a:ext cx="12009637" cy="246221"/>
          </a:xfrm>
          <a:prstGeom prst="rect">
            <a:avLst/>
          </a:prstGeom>
          <a:noFill/>
        </p:spPr>
        <p:txBody>
          <a:bodyPr wrap="square">
            <a:spAutoFit/>
          </a:bodyPr>
          <a:lstStyle/>
          <a:p>
            <a:r>
              <a:rPr lang="en-GB" sz="1000" dirty="0"/>
              <a:t>Robillard. H, (2022), </a:t>
            </a:r>
            <a:r>
              <a:rPr lang="en-GB" sz="1000" i="1" dirty="0"/>
              <a:t>10 Best Red Wine Brands 2022 (Prices, Tasting Notes</a:t>
            </a:r>
            <a:r>
              <a:rPr lang="en-GB" sz="1000" dirty="0"/>
              <a:t>) Vinovest [Online] Available at: </a:t>
            </a:r>
            <a:r>
              <a:rPr lang="en-GB" sz="1000" dirty="0">
                <a:hlinkClick r:id="rId13"/>
              </a:rPr>
              <a:t>https://www.vinovest.co/blog/red-wine-brands</a:t>
            </a:r>
            <a:r>
              <a:rPr lang="en-GB" sz="1000" dirty="0"/>
              <a:t> [Accessed 12 June 2022]. </a:t>
            </a:r>
          </a:p>
        </p:txBody>
      </p:sp>
      <p:sp>
        <p:nvSpPr>
          <p:cNvPr id="19" name="TextBox 18">
            <a:extLst>
              <a:ext uri="{FF2B5EF4-FFF2-40B4-BE49-F238E27FC236}">
                <a16:creationId xmlns:a16="http://schemas.microsoft.com/office/drawing/2014/main" id="{AD20C7EB-DC05-34FC-C7FA-AC85A7E4AC19}"/>
              </a:ext>
            </a:extLst>
          </p:cNvPr>
          <p:cNvSpPr txBox="1"/>
          <p:nvPr/>
        </p:nvSpPr>
        <p:spPr>
          <a:xfrm>
            <a:off x="89367" y="3345285"/>
            <a:ext cx="10797126" cy="246221"/>
          </a:xfrm>
          <a:prstGeom prst="rect">
            <a:avLst/>
          </a:prstGeom>
          <a:noFill/>
        </p:spPr>
        <p:txBody>
          <a:bodyPr wrap="square">
            <a:spAutoFit/>
          </a:bodyPr>
          <a:lstStyle/>
          <a:p>
            <a:r>
              <a:rPr lang="en-GB" sz="1000" dirty="0"/>
              <a:t>Waitrose &amp; Partneters (2022), </a:t>
            </a:r>
            <a:r>
              <a:rPr lang="en-GB" sz="1000" i="1" dirty="0"/>
              <a:t>Cellar</a:t>
            </a:r>
            <a:r>
              <a:rPr lang="en-GB" sz="1000" dirty="0"/>
              <a:t> [Online] Available at: </a:t>
            </a:r>
            <a:r>
              <a:rPr lang="en-GB" sz="1000" dirty="0">
                <a:hlinkClick r:id="rId14"/>
              </a:rPr>
              <a:t>https://www.waitrosecellar.com/red-fine-wines/l-muzard-santenay-1er-cru-maladiere</a:t>
            </a:r>
            <a:r>
              <a:rPr lang="en-GB" sz="1000" dirty="0"/>
              <a:t> [Accessed 12 June 2022]. </a:t>
            </a:r>
          </a:p>
        </p:txBody>
      </p:sp>
      <p:sp>
        <p:nvSpPr>
          <p:cNvPr id="20" name="TextBox 19">
            <a:extLst>
              <a:ext uri="{FF2B5EF4-FFF2-40B4-BE49-F238E27FC236}">
                <a16:creationId xmlns:a16="http://schemas.microsoft.com/office/drawing/2014/main" id="{D080E141-427E-C408-9F5F-16DAD49F5B7D}"/>
              </a:ext>
            </a:extLst>
          </p:cNvPr>
          <p:cNvSpPr txBox="1"/>
          <p:nvPr/>
        </p:nvSpPr>
        <p:spPr>
          <a:xfrm>
            <a:off x="89367" y="2673429"/>
            <a:ext cx="12192000" cy="246221"/>
          </a:xfrm>
          <a:prstGeom prst="rect">
            <a:avLst/>
          </a:prstGeom>
          <a:noFill/>
        </p:spPr>
        <p:txBody>
          <a:bodyPr wrap="square">
            <a:spAutoFit/>
          </a:bodyPr>
          <a:lstStyle/>
          <a:p>
            <a:r>
              <a:rPr lang="en-GB" sz="1000" dirty="0"/>
              <a:t>Segal. J, (2022), </a:t>
            </a:r>
            <a:r>
              <a:rPr lang="en-GB" sz="1000" i="1" dirty="0"/>
              <a:t>Oven-Steamed Mussels with Garlic and White Wine, </a:t>
            </a:r>
            <a:r>
              <a:rPr lang="en-GB" sz="1000" dirty="0"/>
              <a:t>Once upon a chef [Online] Available at: </a:t>
            </a:r>
            <a:r>
              <a:rPr lang="en-GB" sz="1000" dirty="0">
                <a:hlinkClick r:id="rId15"/>
              </a:rPr>
              <a:t>https://www.onceuponachef.com/recipes/oven-steamed-mussels-with-garlic-white-wine.html</a:t>
            </a:r>
            <a:r>
              <a:rPr lang="en-GB" sz="1000" dirty="0"/>
              <a:t> [Accessed 12 June 2022]. </a:t>
            </a:r>
          </a:p>
        </p:txBody>
      </p:sp>
      <p:sp>
        <p:nvSpPr>
          <p:cNvPr id="3" name="TextBox 2">
            <a:extLst>
              <a:ext uri="{FF2B5EF4-FFF2-40B4-BE49-F238E27FC236}">
                <a16:creationId xmlns:a16="http://schemas.microsoft.com/office/drawing/2014/main" id="{A8CBBCD9-919A-5D81-48AA-5F523396CBB4}"/>
              </a:ext>
            </a:extLst>
          </p:cNvPr>
          <p:cNvSpPr txBox="1"/>
          <p:nvPr/>
        </p:nvSpPr>
        <p:spPr>
          <a:xfrm>
            <a:off x="578498" y="4938202"/>
            <a:ext cx="4096139" cy="1477328"/>
          </a:xfrm>
          <a:prstGeom prst="rect">
            <a:avLst/>
          </a:prstGeom>
          <a:noFill/>
        </p:spPr>
        <p:txBody>
          <a:bodyPr wrap="square" rtlCol="0">
            <a:spAutoFit/>
          </a:bodyPr>
          <a:lstStyle/>
          <a:p>
            <a:r>
              <a:rPr lang="en-GB" dirty="0"/>
              <a:t>Menu Engineering</a:t>
            </a:r>
          </a:p>
          <a:p>
            <a:r>
              <a:rPr lang="en-GB" dirty="0"/>
              <a:t>Sheron Ahmed</a:t>
            </a:r>
          </a:p>
          <a:p>
            <a:r>
              <a:rPr lang="en-GB" dirty="0"/>
              <a:t>2117695</a:t>
            </a:r>
          </a:p>
          <a:p>
            <a:r>
              <a:rPr lang="en-GB" dirty="0"/>
              <a:t>Steve Jones </a:t>
            </a:r>
          </a:p>
          <a:p>
            <a:r>
              <a:rPr lang="en-GB" dirty="0"/>
              <a:t>Food &amp; Beverage Operations BMIH4002</a:t>
            </a:r>
          </a:p>
        </p:txBody>
      </p:sp>
    </p:spTree>
    <p:extLst>
      <p:ext uri="{BB962C8B-B14F-4D97-AF65-F5344CB8AC3E}">
        <p14:creationId xmlns:p14="http://schemas.microsoft.com/office/powerpoint/2010/main" val="1969157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B614353-EE07-4A5E-8F4B-3F012BCE49F8}">
  <ds:schemaRefs>
    <ds:schemaRef ds:uri="http://schemas.microsoft.com/sharepoint/v3/contenttype/forms"/>
  </ds:schemaRefs>
</ds:datastoreItem>
</file>

<file path=customXml/itemProps2.xml><?xml version="1.0" encoding="utf-8"?>
<ds:datastoreItem xmlns:ds="http://schemas.openxmlformats.org/officeDocument/2006/customXml" ds:itemID="{42BCB961-4434-4BB5-B5EF-074971F8C8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C9FC59-5548-48CA-919C-ADB9EE68AC48}">
  <ds:schemaRefs>
    <ds:schemaRef ds:uri="0e7fbce4-8ae7-4085-8b0a-9efa4c7cae6d"/>
    <ds:schemaRef ds:uri="http://www.w3.org/XML/1998/namespace"/>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2851</TotalTime>
  <Words>1423</Words>
  <Application>Microsoft Office PowerPoint</Application>
  <PresentationFormat>Widescreen</PresentationFormat>
  <Paragraphs>130</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Algerian</vt: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Sheron Ahmed (2117695)</dc:creator>
  <cp:lastModifiedBy>Sheron Ahmed</cp:lastModifiedBy>
  <cp:revision>1</cp:revision>
  <dcterms:created xsi:type="dcterms:W3CDTF">2022-06-11T13:34:02Z</dcterms:created>
  <dcterms:modified xsi:type="dcterms:W3CDTF">2022-06-15T21:17:57Z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