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76" r:id="rId3"/>
    <p:sldId id="277" r:id="rId4"/>
    <p:sldId id="268" r:id="rId5"/>
    <p:sldId id="273" r:id="rId6"/>
    <p:sldId id="266" r:id="rId7"/>
    <p:sldId id="278" r:id="rId8"/>
    <p:sldId id="279" r:id="rId9"/>
    <p:sldId id="269"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3EE09-6A07-4128-BE06-BA1526EA3608}" v="98" dt="2023-11-15T12:40:13.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94660"/>
  </p:normalViewPr>
  <p:slideViewPr>
    <p:cSldViewPr snapToGrid="0">
      <p:cViewPr varScale="1">
        <p:scale>
          <a:sx n="64" d="100"/>
          <a:sy n="64" d="100"/>
        </p:scale>
        <p:origin x="608" y="40"/>
      </p:cViewPr>
      <p:guideLst/>
    </p:cSldViewPr>
  </p:slideViewPr>
  <p:notesTextViewPr>
    <p:cViewPr>
      <p:scale>
        <a:sx n="1" d="1"/>
        <a:sy n="1" d="1"/>
      </p:scale>
      <p:origin x="0" y="-37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Jones" userId="80a6ed96-bcbb-4cd3-9d62-cdc81232b9a0" providerId="ADAL" clId="{0E73EE09-6A07-4128-BE06-BA1526EA3608}"/>
    <pc:docChg chg="undo custSel addSld delSld modSld sldOrd">
      <pc:chgData name="Helen Jones" userId="80a6ed96-bcbb-4cd3-9d62-cdc81232b9a0" providerId="ADAL" clId="{0E73EE09-6A07-4128-BE06-BA1526EA3608}" dt="2023-11-15T12:44:13.855" v="15808"/>
      <pc:docMkLst>
        <pc:docMk/>
      </pc:docMkLst>
      <pc:sldChg chg="modSp del mod">
        <pc:chgData name="Helen Jones" userId="80a6ed96-bcbb-4cd3-9d62-cdc81232b9a0" providerId="ADAL" clId="{0E73EE09-6A07-4128-BE06-BA1526EA3608}" dt="2023-11-14T11:55:00.341" v="2392" actId="2696"/>
        <pc:sldMkLst>
          <pc:docMk/>
          <pc:sldMk cId="3832751815" sldId="256"/>
        </pc:sldMkLst>
        <pc:spChg chg="mod">
          <ac:chgData name="Helen Jones" userId="80a6ed96-bcbb-4cd3-9d62-cdc81232b9a0" providerId="ADAL" clId="{0E73EE09-6A07-4128-BE06-BA1526EA3608}" dt="2023-11-14T11:54:38.953" v="2388" actId="21"/>
          <ac:spMkLst>
            <pc:docMk/>
            <pc:sldMk cId="3832751815" sldId="256"/>
            <ac:spMk id="2" creationId="{AA7DCBF8-FF0D-90CA-3768-EC8228722688}"/>
          </ac:spMkLst>
        </pc:spChg>
      </pc:sldChg>
      <pc:sldChg chg="del">
        <pc:chgData name="Helen Jones" userId="80a6ed96-bcbb-4cd3-9d62-cdc81232b9a0" providerId="ADAL" clId="{0E73EE09-6A07-4128-BE06-BA1526EA3608}" dt="2023-11-14T11:56:58.971" v="2410" actId="2696"/>
        <pc:sldMkLst>
          <pc:docMk/>
          <pc:sldMk cId="2857625407" sldId="257"/>
        </pc:sldMkLst>
      </pc:sldChg>
      <pc:sldChg chg="modSp del mod ord">
        <pc:chgData name="Helen Jones" userId="80a6ed96-bcbb-4cd3-9d62-cdc81232b9a0" providerId="ADAL" clId="{0E73EE09-6A07-4128-BE06-BA1526EA3608}" dt="2023-11-14T20:44:46.787" v="12696" actId="2696"/>
        <pc:sldMkLst>
          <pc:docMk/>
          <pc:sldMk cId="483929514" sldId="258"/>
        </pc:sldMkLst>
        <pc:spChg chg="mod">
          <ac:chgData name="Helen Jones" userId="80a6ed96-bcbb-4cd3-9d62-cdc81232b9a0" providerId="ADAL" clId="{0E73EE09-6A07-4128-BE06-BA1526EA3608}" dt="2023-11-14T14:58:08.924" v="4233" actId="27636"/>
          <ac:spMkLst>
            <pc:docMk/>
            <pc:sldMk cId="483929514" sldId="258"/>
            <ac:spMk id="3" creationId="{D86E16DB-0612-B984-95C2-F749B95411E7}"/>
          </ac:spMkLst>
        </pc:spChg>
      </pc:sldChg>
      <pc:sldChg chg="del">
        <pc:chgData name="Helen Jones" userId="80a6ed96-bcbb-4cd3-9d62-cdc81232b9a0" providerId="ADAL" clId="{0E73EE09-6A07-4128-BE06-BA1526EA3608}" dt="2023-11-14T14:58:37.338" v="4235" actId="2696"/>
        <pc:sldMkLst>
          <pc:docMk/>
          <pc:sldMk cId="2727675241" sldId="259"/>
        </pc:sldMkLst>
      </pc:sldChg>
      <pc:sldChg chg="del">
        <pc:chgData name="Helen Jones" userId="80a6ed96-bcbb-4cd3-9d62-cdc81232b9a0" providerId="ADAL" clId="{0E73EE09-6A07-4128-BE06-BA1526EA3608}" dt="2023-11-14T14:58:46.388" v="4236" actId="2696"/>
        <pc:sldMkLst>
          <pc:docMk/>
          <pc:sldMk cId="1412873141" sldId="260"/>
        </pc:sldMkLst>
      </pc:sldChg>
      <pc:sldChg chg="del">
        <pc:chgData name="Helen Jones" userId="80a6ed96-bcbb-4cd3-9d62-cdc81232b9a0" providerId="ADAL" clId="{0E73EE09-6A07-4128-BE06-BA1526EA3608}" dt="2023-11-15T11:54:41.670" v="15586" actId="2696"/>
        <pc:sldMkLst>
          <pc:docMk/>
          <pc:sldMk cId="2952269453" sldId="261"/>
        </pc:sldMkLst>
      </pc:sldChg>
      <pc:sldChg chg="modSp mod">
        <pc:chgData name="Helen Jones" userId="80a6ed96-bcbb-4cd3-9d62-cdc81232b9a0" providerId="ADAL" clId="{0E73EE09-6A07-4128-BE06-BA1526EA3608}" dt="2023-11-15T11:29:15.407" v="15274" actId="27636"/>
        <pc:sldMkLst>
          <pc:docMk/>
          <pc:sldMk cId="3183716320" sldId="262"/>
        </pc:sldMkLst>
        <pc:spChg chg="mod">
          <ac:chgData name="Helen Jones" userId="80a6ed96-bcbb-4cd3-9d62-cdc81232b9a0" providerId="ADAL" clId="{0E73EE09-6A07-4128-BE06-BA1526EA3608}" dt="2023-11-15T11:29:15.407" v="15274" actId="27636"/>
          <ac:spMkLst>
            <pc:docMk/>
            <pc:sldMk cId="3183716320" sldId="262"/>
            <ac:spMk id="3" creationId="{5C4EC6DE-C81B-B70C-2785-BD67DE75C150}"/>
          </ac:spMkLst>
        </pc:spChg>
      </pc:sldChg>
      <pc:sldChg chg="del">
        <pc:chgData name="Helen Jones" userId="80a6ed96-bcbb-4cd3-9d62-cdc81232b9a0" providerId="ADAL" clId="{0E73EE09-6A07-4128-BE06-BA1526EA3608}" dt="2023-11-14T14:58:32.341" v="4234" actId="2696"/>
        <pc:sldMkLst>
          <pc:docMk/>
          <pc:sldMk cId="3795103432" sldId="263"/>
        </pc:sldMkLst>
      </pc:sldChg>
      <pc:sldChg chg="modNotesTx">
        <pc:chgData name="Helen Jones" userId="80a6ed96-bcbb-4cd3-9d62-cdc81232b9a0" providerId="ADAL" clId="{0E73EE09-6A07-4128-BE06-BA1526EA3608}" dt="2023-11-14T14:46:00.697" v="4106" actId="20577"/>
        <pc:sldMkLst>
          <pc:docMk/>
          <pc:sldMk cId="3038251689" sldId="264"/>
        </pc:sldMkLst>
      </pc:sldChg>
      <pc:sldChg chg="addSp delSp modSp del mod setBg setClrOvrMap modNotesTx">
        <pc:chgData name="Helen Jones" userId="80a6ed96-bcbb-4cd3-9d62-cdc81232b9a0" providerId="ADAL" clId="{0E73EE09-6A07-4128-BE06-BA1526EA3608}" dt="2023-11-14T17:34:00.088" v="6877" actId="2696"/>
        <pc:sldMkLst>
          <pc:docMk/>
          <pc:sldMk cId="2519490524" sldId="265"/>
        </pc:sldMkLst>
        <pc:spChg chg="mod">
          <ac:chgData name="Helen Jones" userId="80a6ed96-bcbb-4cd3-9d62-cdc81232b9a0" providerId="ADAL" clId="{0E73EE09-6A07-4128-BE06-BA1526EA3608}" dt="2023-11-14T16:13:46.858" v="4831" actId="26606"/>
          <ac:spMkLst>
            <pc:docMk/>
            <pc:sldMk cId="2519490524" sldId="265"/>
            <ac:spMk id="2" creationId="{0CF4D17D-6997-6F92-E161-5FD0143FA6E2}"/>
          </ac:spMkLst>
        </pc:spChg>
        <pc:spChg chg="add mod">
          <ac:chgData name="Helen Jones" userId="80a6ed96-bcbb-4cd3-9d62-cdc81232b9a0" providerId="ADAL" clId="{0E73EE09-6A07-4128-BE06-BA1526EA3608}" dt="2023-11-14T17:10:33.907" v="6021" actId="20577"/>
          <ac:spMkLst>
            <pc:docMk/>
            <pc:sldMk cId="2519490524" sldId="265"/>
            <ac:spMk id="3" creationId="{60910509-A73D-3BE1-F41F-C876D41BE150}"/>
          </ac:spMkLst>
        </pc:spChg>
        <pc:spChg chg="add mod">
          <ac:chgData name="Helen Jones" userId="80a6ed96-bcbb-4cd3-9d62-cdc81232b9a0" providerId="ADAL" clId="{0E73EE09-6A07-4128-BE06-BA1526EA3608}" dt="2023-11-14T17:31:20.505" v="6636" actId="20577"/>
          <ac:spMkLst>
            <pc:docMk/>
            <pc:sldMk cId="2519490524" sldId="265"/>
            <ac:spMk id="7" creationId="{A10CB446-6166-ED57-5324-1D98F592E431}"/>
          </ac:spMkLst>
        </pc:spChg>
        <pc:spChg chg="add del">
          <ac:chgData name="Helen Jones" userId="80a6ed96-bcbb-4cd3-9d62-cdc81232b9a0" providerId="ADAL" clId="{0E73EE09-6A07-4128-BE06-BA1526EA3608}" dt="2023-11-14T16:13:46.901" v="4832" actId="26606"/>
          <ac:spMkLst>
            <pc:docMk/>
            <pc:sldMk cId="2519490524" sldId="265"/>
            <ac:spMk id="17" creationId="{B50AB553-2A96-4A92-96F2-93548E096954}"/>
          </ac:spMkLst>
        </pc:spChg>
        <pc:spChg chg="add del">
          <ac:chgData name="Helen Jones" userId="80a6ed96-bcbb-4cd3-9d62-cdc81232b9a0" providerId="ADAL" clId="{0E73EE09-6A07-4128-BE06-BA1526EA3608}" dt="2023-11-14T16:13:46.858" v="4831" actId="26606"/>
          <ac:spMkLst>
            <pc:docMk/>
            <pc:sldMk cId="2519490524" sldId="265"/>
            <ac:spMk id="22" creationId="{9F7D5CDA-D291-4307-BF55-1381FED29634}"/>
          </ac:spMkLst>
        </pc:spChg>
        <pc:graphicFrameChg chg="del mod modGraphic">
          <ac:chgData name="Helen Jones" userId="80a6ed96-bcbb-4cd3-9d62-cdc81232b9a0" providerId="ADAL" clId="{0E73EE09-6A07-4128-BE06-BA1526EA3608}" dt="2023-11-14T17:31:11.994" v="6628" actId="478"/>
          <ac:graphicFrameMkLst>
            <pc:docMk/>
            <pc:sldMk cId="2519490524" sldId="265"/>
            <ac:graphicFrameMk id="5" creationId="{909E2E45-D5F5-0DB4-194D-28B62C463046}"/>
          </ac:graphicFrameMkLst>
        </pc:graphicFrameChg>
        <pc:picChg chg="mod ord">
          <ac:chgData name="Helen Jones" userId="80a6ed96-bcbb-4cd3-9d62-cdc81232b9a0" providerId="ADAL" clId="{0E73EE09-6A07-4128-BE06-BA1526EA3608}" dt="2023-11-14T16:15:48.171" v="4840" actId="1076"/>
          <ac:picMkLst>
            <pc:docMk/>
            <pc:sldMk cId="2519490524" sldId="265"/>
            <ac:picMk id="6" creationId="{E08F1317-99DD-0CC1-1315-CF269983F832}"/>
          </ac:picMkLst>
        </pc:picChg>
      </pc:sldChg>
      <pc:sldChg chg="addSp delSp modSp mod ord modNotesTx">
        <pc:chgData name="Helen Jones" userId="80a6ed96-bcbb-4cd3-9d62-cdc81232b9a0" providerId="ADAL" clId="{0E73EE09-6A07-4128-BE06-BA1526EA3608}" dt="2023-11-15T12:43:42.291" v="15806"/>
        <pc:sldMkLst>
          <pc:docMk/>
          <pc:sldMk cId="49981113" sldId="266"/>
        </pc:sldMkLst>
        <pc:spChg chg="mod">
          <ac:chgData name="Helen Jones" userId="80a6ed96-bcbb-4cd3-9d62-cdc81232b9a0" providerId="ADAL" clId="{0E73EE09-6A07-4128-BE06-BA1526EA3608}" dt="2023-11-14T19:38:17.756" v="10719" actId="1076"/>
          <ac:spMkLst>
            <pc:docMk/>
            <pc:sldMk cId="49981113" sldId="266"/>
            <ac:spMk id="2" creationId="{30E80393-9691-6921-7441-9B4AE5B9E949}"/>
          </ac:spMkLst>
        </pc:spChg>
        <pc:spChg chg="mod">
          <ac:chgData name="Helen Jones" userId="80a6ed96-bcbb-4cd3-9d62-cdc81232b9a0" providerId="ADAL" clId="{0E73EE09-6A07-4128-BE06-BA1526EA3608}" dt="2023-11-15T10:59:36.276" v="14700" actId="20577"/>
          <ac:spMkLst>
            <pc:docMk/>
            <pc:sldMk cId="49981113" sldId="266"/>
            <ac:spMk id="3" creationId="{2E0B6CE1-BFEF-DE59-65F0-A2E672AEC9EC}"/>
          </ac:spMkLst>
        </pc:spChg>
        <pc:spChg chg="del">
          <ac:chgData name="Helen Jones" userId="80a6ed96-bcbb-4cd3-9d62-cdc81232b9a0" providerId="ADAL" clId="{0E73EE09-6A07-4128-BE06-BA1526EA3608}" dt="2023-11-14T18:40:42.881" v="10442" actId="26606"/>
          <ac:spMkLst>
            <pc:docMk/>
            <pc:sldMk cId="49981113" sldId="266"/>
            <ac:spMk id="1033" creationId="{61293230-B0F6-45B1-96D1-13D18E242995}"/>
          </ac:spMkLst>
        </pc:spChg>
        <pc:spChg chg="del">
          <ac:chgData name="Helen Jones" userId="80a6ed96-bcbb-4cd3-9d62-cdc81232b9a0" providerId="ADAL" clId="{0E73EE09-6A07-4128-BE06-BA1526EA3608}" dt="2023-11-14T18:40:42.881" v="10442" actId="26606"/>
          <ac:spMkLst>
            <pc:docMk/>
            <pc:sldMk cId="49981113" sldId="266"/>
            <ac:spMk id="1035" creationId="{627FF48C-AF46-4D52-998F-ED0BDDEEF2E1}"/>
          </ac:spMkLst>
        </pc:spChg>
        <pc:spChg chg="add">
          <ac:chgData name="Helen Jones" userId="80a6ed96-bcbb-4cd3-9d62-cdc81232b9a0" providerId="ADAL" clId="{0E73EE09-6A07-4128-BE06-BA1526EA3608}" dt="2023-11-14T18:40:42.881" v="10442" actId="26606"/>
          <ac:spMkLst>
            <pc:docMk/>
            <pc:sldMk cId="49981113" sldId="266"/>
            <ac:spMk id="1040" creationId="{F821940F-7A1D-4ACC-85B4-A932898ABB37}"/>
          </ac:spMkLst>
        </pc:spChg>
        <pc:spChg chg="add">
          <ac:chgData name="Helen Jones" userId="80a6ed96-bcbb-4cd3-9d62-cdc81232b9a0" providerId="ADAL" clId="{0E73EE09-6A07-4128-BE06-BA1526EA3608}" dt="2023-11-14T18:40:42.881" v="10442" actId="26606"/>
          <ac:spMkLst>
            <pc:docMk/>
            <pc:sldMk cId="49981113" sldId="266"/>
            <ac:spMk id="1042" creationId="{16674508-81D3-48CF-96BF-7FC60EAA572A}"/>
          </ac:spMkLst>
        </pc:spChg>
        <pc:picChg chg="mod">
          <ac:chgData name="Helen Jones" userId="80a6ed96-bcbb-4cd3-9d62-cdc81232b9a0" providerId="ADAL" clId="{0E73EE09-6A07-4128-BE06-BA1526EA3608}" dt="2023-11-14T18:40:42.881" v="10442" actId="26606"/>
          <ac:picMkLst>
            <pc:docMk/>
            <pc:sldMk cId="49981113" sldId="266"/>
            <ac:picMk id="1026" creationId="{1BB0FE8C-B98C-8772-DE8B-918B90732DB9}"/>
          </ac:picMkLst>
        </pc:picChg>
        <pc:picChg chg="del">
          <ac:chgData name="Helen Jones" userId="80a6ed96-bcbb-4cd3-9d62-cdc81232b9a0" providerId="ADAL" clId="{0E73EE09-6A07-4128-BE06-BA1526EA3608}" dt="2023-11-14T18:39:44.766" v="10432" actId="21"/>
          <ac:picMkLst>
            <pc:docMk/>
            <pc:sldMk cId="49981113" sldId="266"/>
            <ac:picMk id="1028" creationId="{9EEB2E56-BCCA-4D45-1EA8-971A9C3176C1}"/>
          </ac:picMkLst>
        </pc:picChg>
      </pc:sldChg>
      <pc:sldChg chg="del ord">
        <pc:chgData name="Helen Jones" userId="80a6ed96-bcbb-4cd3-9d62-cdc81232b9a0" providerId="ADAL" clId="{0E73EE09-6A07-4128-BE06-BA1526EA3608}" dt="2023-11-14T20:05:25.370" v="11847" actId="2696"/>
        <pc:sldMkLst>
          <pc:docMk/>
          <pc:sldMk cId="3462988954" sldId="267"/>
        </pc:sldMkLst>
      </pc:sldChg>
      <pc:sldChg chg="addSp modSp mod ord modNotesTx">
        <pc:chgData name="Helen Jones" userId="80a6ed96-bcbb-4cd3-9d62-cdc81232b9a0" providerId="ADAL" clId="{0E73EE09-6A07-4128-BE06-BA1526EA3608}" dt="2023-11-15T10:44:26.685" v="14642"/>
        <pc:sldMkLst>
          <pc:docMk/>
          <pc:sldMk cId="3218098934" sldId="268"/>
        </pc:sldMkLst>
        <pc:spChg chg="mod">
          <ac:chgData name="Helen Jones" userId="80a6ed96-bcbb-4cd3-9d62-cdc81232b9a0" providerId="ADAL" clId="{0E73EE09-6A07-4128-BE06-BA1526EA3608}" dt="2023-11-14T20:04:21.415" v="11846" actId="113"/>
          <ac:spMkLst>
            <pc:docMk/>
            <pc:sldMk cId="3218098934" sldId="268"/>
            <ac:spMk id="2" creationId="{99B358B3-53DE-9984-9016-D7A633F3FF3B}"/>
          </ac:spMkLst>
        </pc:spChg>
        <pc:spChg chg="mod">
          <ac:chgData name="Helen Jones" userId="80a6ed96-bcbb-4cd3-9d62-cdc81232b9a0" providerId="ADAL" clId="{0E73EE09-6A07-4128-BE06-BA1526EA3608}" dt="2023-11-15T09:06:30.184" v="13922" actId="20577"/>
          <ac:spMkLst>
            <pc:docMk/>
            <pc:sldMk cId="3218098934" sldId="268"/>
            <ac:spMk id="3" creationId="{64C2559C-C308-0336-7011-D9E5284CE6E4}"/>
          </ac:spMkLst>
        </pc:spChg>
        <pc:picChg chg="add mod modCrop">
          <ac:chgData name="Helen Jones" userId="80a6ed96-bcbb-4cd3-9d62-cdc81232b9a0" providerId="ADAL" clId="{0E73EE09-6A07-4128-BE06-BA1526EA3608}" dt="2023-11-14T17:59:34.101" v="8567" actId="14100"/>
          <ac:picMkLst>
            <pc:docMk/>
            <pc:sldMk cId="3218098934" sldId="268"/>
            <ac:picMk id="5" creationId="{9A4120A5-5480-7CF7-7840-8A6932BAA76D}"/>
          </ac:picMkLst>
        </pc:picChg>
        <pc:picChg chg="add mod modCrop">
          <ac:chgData name="Helen Jones" userId="80a6ed96-bcbb-4cd3-9d62-cdc81232b9a0" providerId="ADAL" clId="{0E73EE09-6A07-4128-BE06-BA1526EA3608}" dt="2023-11-15T08:52:12.559" v="13887" actId="14100"/>
          <ac:picMkLst>
            <pc:docMk/>
            <pc:sldMk cId="3218098934" sldId="268"/>
            <ac:picMk id="7" creationId="{A923C45C-75BB-994A-FE63-51759195E900}"/>
          </ac:picMkLst>
        </pc:picChg>
      </pc:sldChg>
      <pc:sldChg chg="addSp delSp modSp mod modNotesTx">
        <pc:chgData name="Helen Jones" userId="80a6ed96-bcbb-4cd3-9d62-cdc81232b9a0" providerId="ADAL" clId="{0E73EE09-6A07-4128-BE06-BA1526EA3608}" dt="2023-11-15T12:41:45.117" v="15800" actId="20577"/>
        <pc:sldMkLst>
          <pc:docMk/>
          <pc:sldMk cId="344634906" sldId="269"/>
        </pc:sldMkLst>
        <pc:spChg chg="add del mod">
          <ac:chgData name="Helen Jones" userId="80a6ed96-bcbb-4cd3-9d62-cdc81232b9a0" providerId="ADAL" clId="{0E73EE09-6A07-4128-BE06-BA1526EA3608}" dt="2023-11-15T12:40:03.493" v="15796" actId="14100"/>
          <ac:spMkLst>
            <pc:docMk/>
            <pc:sldMk cId="344634906" sldId="269"/>
            <ac:spMk id="3" creationId="{AFC3858E-9A40-7704-E2DD-B28FF06DA3FB}"/>
          </ac:spMkLst>
        </pc:spChg>
        <pc:spChg chg="add del mod">
          <ac:chgData name="Helen Jones" userId="80a6ed96-bcbb-4cd3-9d62-cdc81232b9a0" providerId="ADAL" clId="{0E73EE09-6A07-4128-BE06-BA1526EA3608}" dt="2023-11-15T11:14:55.946" v="14935" actId="21"/>
          <ac:spMkLst>
            <pc:docMk/>
            <pc:sldMk cId="344634906" sldId="269"/>
            <ac:spMk id="4" creationId="{F8F3CC87-44DC-C57E-56F2-D92809467C48}"/>
          </ac:spMkLst>
        </pc:spChg>
        <pc:picChg chg="add del mod">
          <ac:chgData name="Helen Jones" userId="80a6ed96-bcbb-4cd3-9d62-cdc81232b9a0" providerId="ADAL" clId="{0E73EE09-6A07-4128-BE06-BA1526EA3608}" dt="2023-11-15T12:40:13.726" v="15799" actId="1076"/>
          <ac:picMkLst>
            <pc:docMk/>
            <pc:sldMk cId="344634906" sldId="269"/>
            <ac:picMk id="1026" creationId="{54E02F06-8E68-89A1-77D5-35AC0151B77B}"/>
          </ac:picMkLst>
        </pc:picChg>
      </pc:sldChg>
      <pc:sldChg chg="addSp delSp modSp del mod ord setBg modNotesTx">
        <pc:chgData name="Helen Jones" userId="80a6ed96-bcbb-4cd3-9d62-cdc81232b9a0" providerId="ADAL" clId="{0E73EE09-6A07-4128-BE06-BA1526EA3608}" dt="2023-11-14T19:55:47.276" v="11370" actId="2696"/>
        <pc:sldMkLst>
          <pc:docMk/>
          <pc:sldMk cId="94952413" sldId="270"/>
        </pc:sldMkLst>
        <pc:spChg chg="mod">
          <ac:chgData name="Helen Jones" userId="80a6ed96-bcbb-4cd3-9d62-cdc81232b9a0" providerId="ADAL" clId="{0E73EE09-6A07-4128-BE06-BA1526EA3608}" dt="2023-11-14T11:33:15.389" v="626" actId="26606"/>
          <ac:spMkLst>
            <pc:docMk/>
            <pc:sldMk cId="94952413" sldId="270"/>
            <ac:spMk id="2" creationId="{2EACA55D-8894-EECE-FCAA-69CF24F7FD0E}"/>
          </ac:spMkLst>
        </pc:spChg>
        <pc:spChg chg="del mod">
          <ac:chgData name="Helen Jones" userId="80a6ed96-bcbb-4cd3-9d62-cdc81232b9a0" providerId="ADAL" clId="{0E73EE09-6A07-4128-BE06-BA1526EA3608}" dt="2023-11-14T11:32:25.316" v="619" actId="22"/>
          <ac:spMkLst>
            <pc:docMk/>
            <pc:sldMk cId="94952413" sldId="270"/>
            <ac:spMk id="3" creationId="{050B81A8-A9F3-5327-1EA1-4473E3FBDD17}"/>
          </ac:spMkLst>
        </pc:spChg>
        <pc:spChg chg="add mod">
          <ac:chgData name="Helen Jones" userId="80a6ed96-bcbb-4cd3-9d62-cdc81232b9a0" providerId="ADAL" clId="{0E73EE09-6A07-4128-BE06-BA1526EA3608}" dt="2023-11-14T12:13:53.903" v="3020" actId="1076"/>
          <ac:spMkLst>
            <pc:docMk/>
            <pc:sldMk cId="94952413" sldId="270"/>
            <ac:spMk id="9" creationId="{AFA1BD5A-8650-0C0C-1AD6-D7D0ED81EC88}"/>
          </ac:spMkLst>
        </pc:spChg>
        <pc:spChg chg="add">
          <ac:chgData name="Helen Jones" userId="80a6ed96-bcbb-4cd3-9d62-cdc81232b9a0" providerId="ADAL" clId="{0E73EE09-6A07-4128-BE06-BA1526EA3608}" dt="2023-11-14T11:33:15.389" v="626" actId="26606"/>
          <ac:spMkLst>
            <pc:docMk/>
            <pc:sldMk cId="94952413" sldId="270"/>
            <ac:spMk id="10" creationId="{A4AC5506-6312-4701-8D3C-40187889A947}"/>
          </ac:spMkLst>
        </pc:spChg>
        <pc:picChg chg="add mod ord modCrop">
          <ac:chgData name="Helen Jones" userId="80a6ed96-bcbb-4cd3-9d62-cdc81232b9a0" providerId="ADAL" clId="{0E73EE09-6A07-4128-BE06-BA1526EA3608}" dt="2023-11-14T12:13:59.183" v="3021" actId="14100"/>
          <ac:picMkLst>
            <pc:docMk/>
            <pc:sldMk cId="94952413" sldId="270"/>
            <ac:picMk id="5" creationId="{82A5CAE0-483A-9624-B7EA-BDAFE2AC901E}"/>
          </ac:picMkLst>
        </pc:picChg>
        <pc:picChg chg="add mod modCrop">
          <ac:chgData name="Helen Jones" userId="80a6ed96-bcbb-4cd3-9d62-cdc81232b9a0" providerId="ADAL" clId="{0E73EE09-6A07-4128-BE06-BA1526EA3608}" dt="2023-11-14T12:03:15.918" v="2713" actId="14100"/>
          <ac:picMkLst>
            <pc:docMk/>
            <pc:sldMk cId="94952413" sldId="270"/>
            <ac:picMk id="7" creationId="{22B9FB80-CF82-1D9C-7654-312C40470CB7}"/>
          </ac:picMkLst>
        </pc:picChg>
      </pc:sldChg>
      <pc:sldChg chg="addSp delSp modSp new del mod ord modNotesTx">
        <pc:chgData name="Helen Jones" userId="80a6ed96-bcbb-4cd3-9d62-cdc81232b9a0" providerId="ADAL" clId="{0E73EE09-6A07-4128-BE06-BA1526EA3608}" dt="2023-11-14T19:55:40.891" v="11369" actId="2696"/>
        <pc:sldMkLst>
          <pc:docMk/>
          <pc:sldMk cId="3154923910" sldId="271"/>
        </pc:sldMkLst>
        <pc:spChg chg="mod">
          <ac:chgData name="Helen Jones" userId="80a6ed96-bcbb-4cd3-9d62-cdc81232b9a0" providerId="ADAL" clId="{0E73EE09-6A07-4128-BE06-BA1526EA3608}" dt="2023-11-14T12:35:49.895" v="3063" actId="20577"/>
          <ac:spMkLst>
            <pc:docMk/>
            <pc:sldMk cId="3154923910" sldId="271"/>
            <ac:spMk id="2" creationId="{1AE014A3-561F-0F0A-979E-07D3B947688A}"/>
          </ac:spMkLst>
        </pc:spChg>
        <pc:spChg chg="del">
          <ac:chgData name="Helen Jones" userId="80a6ed96-bcbb-4cd3-9d62-cdc81232b9a0" providerId="ADAL" clId="{0E73EE09-6A07-4128-BE06-BA1526EA3608}" dt="2023-11-14T11:42:56.222" v="1037"/>
          <ac:spMkLst>
            <pc:docMk/>
            <pc:sldMk cId="3154923910" sldId="271"/>
            <ac:spMk id="3" creationId="{A34C573A-D4FF-FE1E-0EEF-7D1F14A6BA97}"/>
          </ac:spMkLst>
        </pc:spChg>
        <pc:spChg chg="add del mod">
          <ac:chgData name="Helen Jones" userId="80a6ed96-bcbb-4cd3-9d62-cdc81232b9a0" providerId="ADAL" clId="{0E73EE09-6A07-4128-BE06-BA1526EA3608}" dt="2023-11-14T12:35:01.878" v="3023" actId="22"/>
          <ac:spMkLst>
            <pc:docMk/>
            <pc:sldMk cId="3154923910" sldId="271"/>
            <ac:spMk id="4" creationId="{67384170-AE9C-2970-E1B8-8B6317604D78}"/>
          </ac:spMkLst>
        </pc:spChg>
        <pc:picChg chg="add mod ord modCrop">
          <ac:chgData name="Helen Jones" userId="80a6ed96-bcbb-4cd3-9d62-cdc81232b9a0" providerId="ADAL" clId="{0E73EE09-6A07-4128-BE06-BA1526EA3608}" dt="2023-11-14T12:35:24.311" v="3027" actId="14100"/>
          <ac:picMkLst>
            <pc:docMk/>
            <pc:sldMk cId="3154923910" sldId="271"/>
            <ac:picMk id="6" creationId="{7016B6D8-4638-5AC4-498C-A24C62B9CCDE}"/>
          </ac:picMkLst>
        </pc:picChg>
        <pc:picChg chg="add del mod">
          <ac:chgData name="Helen Jones" userId="80a6ed96-bcbb-4cd3-9d62-cdc81232b9a0" providerId="ADAL" clId="{0E73EE09-6A07-4128-BE06-BA1526EA3608}" dt="2023-11-14T12:34:58.134" v="3022" actId="478"/>
          <ac:picMkLst>
            <pc:docMk/>
            <pc:sldMk cId="3154923910" sldId="271"/>
            <ac:picMk id="1026" creationId="{75D37FE3-A580-484E-D3D4-6ACDAAC948D2}"/>
          </ac:picMkLst>
        </pc:picChg>
      </pc:sldChg>
      <pc:sldChg chg="modSp new del mod ord">
        <pc:chgData name="Helen Jones" userId="80a6ed96-bcbb-4cd3-9d62-cdc81232b9a0" providerId="ADAL" clId="{0E73EE09-6A07-4128-BE06-BA1526EA3608}" dt="2023-11-15T11:13:51.950" v="14890" actId="2696"/>
        <pc:sldMkLst>
          <pc:docMk/>
          <pc:sldMk cId="3925041262" sldId="272"/>
        </pc:sldMkLst>
        <pc:spChg chg="mod">
          <ac:chgData name="Helen Jones" userId="80a6ed96-bcbb-4cd3-9d62-cdc81232b9a0" providerId="ADAL" clId="{0E73EE09-6A07-4128-BE06-BA1526EA3608}" dt="2023-11-14T11:54:53.356" v="2391" actId="27636"/>
          <ac:spMkLst>
            <pc:docMk/>
            <pc:sldMk cId="3925041262" sldId="272"/>
            <ac:spMk id="2" creationId="{7A0454E9-9F6C-910A-584F-3458AAB4DE15}"/>
          </ac:spMkLst>
        </pc:spChg>
        <pc:spChg chg="mod">
          <ac:chgData name="Helen Jones" userId="80a6ed96-bcbb-4cd3-9d62-cdc81232b9a0" providerId="ADAL" clId="{0E73EE09-6A07-4128-BE06-BA1526EA3608}" dt="2023-11-15T08:41:17.157" v="13654" actId="21"/>
          <ac:spMkLst>
            <pc:docMk/>
            <pc:sldMk cId="3925041262" sldId="272"/>
            <ac:spMk id="3" creationId="{27C856E5-0067-B2CB-B8EA-383983F5B148}"/>
          </ac:spMkLst>
        </pc:spChg>
      </pc:sldChg>
      <pc:sldChg chg="addSp delSp modSp new mod ord setBg modNotesTx">
        <pc:chgData name="Helen Jones" userId="80a6ed96-bcbb-4cd3-9d62-cdc81232b9a0" providerId="ADAL" clId="{0E73EE09-6A07-4128-BE06-BA1526EA3608}" dt="2023-11-15T12:44:13.855" v="15808"/>
        <pc:sldMkLst>
          <pc:docMk/>
          <pc:sldMk cId="3254265934" sldId="273"/>
        </pc:sldMkLst>
        <pc:spChg chg="mod">
          <ac:chgData name="Helen Jones" userId="80a6ed96-bcbb-4cd3-9d62-cdc81232b9a0" providerId="ADAL" clId="{0E73EE09-6A07-4128-BE06-BA1526EA3608}" dt="2023-11-14T15:09:57.110" v="4423" actId="20577"/>
          <ac:spMkLst>
            <pc:docMk/>
            <pc:sldMk cId="3254265934" sldId="273"/>
            <ac:spMk id="2" creationId="{383DCD47-A7D1-813E-F1BF-46F013C6EE1B}"/>
          </ac:spMkLst>
        </pc:spChg>
        <pc:spChg chg="del">
          <ac:chgData name="Helen Jones" userId="80a6ed96-bcbb-4cd3-9d62-cdc81232b9a0" providerId="ADAL" clId="{0E73EE09-6A07-4128-BE06-BA1526EA3608}" dt="2023-11-14T15:09:10.639" v="4367"/>
          <ac:spMkLst>
            <pc:docMk/>
            <pc:sldMk cId="3254265934" sldId="273"/>
            <ac:spMk id="3" creationId="{A3991512-02F7-0520-7FDF-DD42F11AFDF2}"/>
          </ac:spMkLst>
        </pc:spChg>
        <pc:spChg chg="add mod">
          <ac:chgData name="Helen Jones" userId="80a6ed96-bcbb-4cd3-9d62-cdc81232b9a0" providerId="ADAL" clId="{0E73EE09-6A07-4128-BE06-BA1526EA3608}" dt="2023-11-14T18:35:06.002" v="10428" actId="20577"/>
          <ac:spMkLst>
            <pc:docMk/>
            <pc:sldMk cId="3254265934" sldId="273"/>
            <ac:spMk id="8" creationId="{E628FD70-4D64-85E7-093B-E3C93BAC24F5}"/>
          </ac:spMkLst>
        </pc:spChg>
        <pc:spChg chg="add">
          <ac:chgData name="Helen Jones" userId="80a6ed96-bcbb-4cd3-9d62-cdc81232b9a0" providerId="ADAL" clId="{0E73EE09-6A07-4128-BE06-BA1526EA3608}" dt="2023-11-14T15:09:20.116" v="4370" actId="26606"/>
          <ac:spMkLst>
            <pc:docMk/>
            <pc:sldMk cId="3254265934" sldId="273"/>
            <ac:spMk id="11" creationId="{5C8908E2-EE49-44D2-9428-A28D2312A8D5}"/>
          </ac:spMkLst>
        </pc:spChg>
        <pc:spChg chg="add">
          <ac:chgData name="Helen Jones" userId="80a6ed96-bcbb-4cd3-9d62-cdc81232b9a0" providerId="ADAL" clId="{0E73EE09-6A07-4128-BE06-BA1526EA3608}" dt="2023-11-14T15:09:20.116" v="4370" actId="26606"/>
          <ac:spMkLst>
            <pc:docMk/>
            <pc:sldMk cId="3254265934" sldId="273"/>
            <ac:spMk id="17" creationId="{47159AC2-C98F-4C93-B774-B19EE1BEBDB1}"/>
          </ac:spMkLst>
        </pc:spChg>
        <pc:spChg chg="add">
          <ac:chgData name="Helen Jones" userId="80a6ed96-bcbb-4cd3-9d62-cdc81232b9a0" providerId="ADAL" clId="{0E73EE09-6A07-4128-BE06-BA1526EA3608}" dt="2023-11-14T15:09:20.116" v="4370" actId="26606"/>
          <ac:spMkLst>
            <pc:docMk/>
            <pc:sldMk cId="3254265934" sldId="273"/>
            <ac:spMk id="19" creationId="{ED888B23-07FA-482A-96DF-47E31AF1A603}"/>
          </ac:spMkLst>
        </pc:spChg>
        <pc:grpChg chg="add">
          <ac:chgData name="Helen Jones" userId="80a6ed96-bcbb-4cd3-9d62-cdc81232b9a0" providerId="ADAL" clId="{0E73EE09-6A07-4128-BE06-BA1526EA3608}" dt="2023-11-14T15:09:20.116" v="4370" actId="26606"/>
          <ac:grpSpMkLst>
            <pc:docMk/>
            <pc:sldMk cId="3254265934" sldId="273"/>
            <ac:grpSpMk id="13" creationId="{8553B86A-3688-4590-934F-8CD074A9BF68}"/>
          </ac:grpSpMkLst>
        </pc:grpChg>
        <pc:picChg chg="add mod">
          <ac:chgData name="Helen Jones" userId="80a6ed96-bcbb-4cd3-9d62-cdc81232b9a0" providerId="ADAL" clId="{0E73EE09-6A07-4128-BE06-BA1526EA3608}" dt="2023-11-14T15:09:20.116" v="4370" actId="26606"/>
          <ac:picMkLst>
            <pc:docMk/>
            <pc:sldMk cId="3254265934" sldId="273"/>
            <ac:picMk id="4" creationId="{E1DB9B31-F067-F118-DA99-B8719EB3B485}"/>
          </ac:picMkLst>
        </pc:picChg>
      </pc:sldChg>
      <pc:sldChg chg="modSp new del mod modNotesTx">
        <pc:chgData name="Helen Jones" userId="80a6ed96-bcbb-4cd3-9d62-cdc81232b9a0" providerId="ADAL" clId="{0E73EE09-6A07-4128-BE06-BA1526EA3608}" dt="2023-11-14T18:04:54.073" v="8570" actId="2696"/>
        <pc:sldMkLst>
          <pc:docMk/>
          <pc:sldMk cId="1350616145" sldId="274"/>
        </pc:sldMkLst>
        <pc:spChg chg="mod">
          <ac:chgData name="Helen Jones" userId="80a6ed96-bcbb-4cd3-9d62-cdc81232b9a0" providerId="ADAL" clId="{0E73EE09-6A07-4128-BE06-BA1526EA3608}" dt="2023-11-14T17:35:32.596" v="6924" actId="20577"/>
          <ac:spMkLst>
            <pc:docMk/>
            <pc:sldMk cId="1350616145" sldId="274"/>
            <ac:spMk id="2" creationId="{619572CB-4194-1BD8-41ED-DF6591ECE935}"/>
          </ac:spMkLst>
        </pc:spChg>
        <pc:spChg chg="mod">
          <ac:chgData name="Helen Jones" userId="80a6ed96-bcbb-4cd3-9d62-cdc81232b9a0" providerId="ADAL" clId="{0E73EE09-6A07-4128-BE06-BA1526EA3608}" dt="2023-11-14T17:47:49.236" v="7829" actId="21"/>
          <ac:spMkLst>
            <pc:docMk/>
            <pc:sldMk cId="1350616145" sldId="274"/>
            <ac:spMk id="3" creationId="{59B69CEB-8E57-24F8-C654-A6B56F8CCC5F}"/>
          </ac:spMkLst>
        </pc:spChg>
      </pc:sldChg>
      <pc:sldChg chg="addSp delSp modSp new del mod setBg modNotesTx">
        <pc:chgData name="Helen Jones" userId="80a6ed96-bcbb-4cd3-9d62-cdc81232b9a0" providerId="ADAL" clId="{0E73EE09-6A07-4128-BE06-BA1526EA3608}" dt="2023-11-14T17:30:17.575" v="6626" actId="2696"/>
        <pc:sldMkLst>
          <pc:docMk/>
          <pc:sldMk cId="3271911659" sldId="275"/>
        </pc:sldMkLst>
        <pc:spChg chg="mod">
          <ac:chgData name="Helen Jones" userId="80a6ed96-bcbb-4cd3-9d62-cdc81232b9a0" providerId="ADAL" clId="{0E73EE09-6A07-4128-BE06-BA1526EA3608}" dt="2023-11-14T17:16:35.183" v="6221" actId="26606"/>
          <ac:spMkLst>
            <pc:docMk/>
            <pc:sldMk cId="3271911659" sldId="275"/>
            <ac:spMk id="2" creationId="{EE7DFD26-A96A-A252-C6CA-1F0EFF440BDA}"/>
          </ac:spMkLst>
        </pc:spChg>
        <pc:spChg chg="add del mod">
          <ac:chgData name="Helen Jones" userId="80a6ed96-bcbb-4cd3-9d62-cdc81232b9a0" providerId="ADAL" clId="{0E73EE09-6A07-4128-BE06-BA1526EA3608}" dt="2023-11-14T17:16:35.183" v="6221" actId="26606"/>
          <ac:spMkLst>
            <pc:docMk/>
            <pc:sldMk cId="3271911659" sldId="275"/>
            <ac:spMk id="3" creationId="{2D7DB401-E772-9411-093D-90504EF19E0B}"/>
          </ac:spMkLst>
        </pc:spChg>
        <pc:spChg chg="add del">
          <ac:chgData name="Helen Jones" userId="80a6ed96-bcbb-4cd3-9d62-cdc81232b9a0" providerId="ADAL" clId="{0E73EE09-6A07-4128-BE06-BA1526EA3608}" dt="2023-11-14T17:16:35.130" v="6220" actId="26606"/>
          <ac:spMkLst>
            <pc:docMk/>
            <pc:sldMk cId="3271911659" sldId="275"/>
            <ac:spMk id="9" creationId="{5C8908E2-EE49-44D2-9428-A28D2312A8D5}"/>
          </ac:spMkLst>
        </pc:spChg>
        <pc:spChg chg="add del">
          <ac:chgData name="Helen Jones" userId="80a6ed96-bcbb-4cd3-9d62-cdc81232b9a0" providerId="ADAL" clId="{0E73EE09-6A07-4128-BE06-BA1526EA3608}" dt="2023-11-14T17:16:35.130" v="6220" actId="26606"/>
          <ac:spMkLst>
            <pc:docMk/>
            <pc:sldMk cId="3271911659" sldId="275"/>
            <ac:spMk id="15" creationId="{7449A6C7-D15F-4AA5-BFA5-71A404B47016}"/>
          </ac:spMkLst>
        </pc:spChg>
        <pc:spChg chg="add del">
          <ac:chgData name="Helen Jones" userId="80a6ed96-bcbb-4cd3-9d62-cdc81232b9a0" providerId="ADAL" clId="{0E73EE09-6A07-4128-BE06-BA1526EA3608}" dt="2023-11-14T17:16:35.130" v="6220" actId="26606"/>
          <ac:spMkLst>
            <pc:docMk/>
            <pc:sldMk cId="3271911659" sldId="275"/>
            <ac:spMk id="17" creationId="{ED888B23-07FA-482A-96DF-47E31AF1A603}"/>
          </ac:spMkLst>
        </pc:spChg>
        <pc:spChg chg="add">
          <ac:chgData name="Helen Jones" userId="80a6ed96-bcbb-4cd3-9d62-cdc81232b9a0" providerId="ADAL" clId="{0E73EE09-6A07-4128-BE06-BA1526EA3608}" dt="2023-11-14T17:16:35.183" v="6221" actId="26606"/>
          <ac:spMkLst>
            <pc:docMk/>
            <pc:sldMk cId="3271911659" sldId="275"/>
            <ac:spMk id="19" creationId="{BACC6370-2D7E-4714-9D71-7542949D7D5D}"/>
          </ac:spMkLst>
        </pc:spChg>
        <pc:spChg chg="add">
          <ac:chgData name="Helen Jones" userId="80a6ed96-bcbb-4cd3-9d62-cdc81232b9a0" providerId="ADAL" clId="{0E73EE09-6A07-4128-BE06-BA1526EA3608}" dt="2023-11-14T17:16:35.183" v="6221" actId="26606"/>
          <ac:spMkLst>
            <pc:docMk/>
            <pc:sldMk cId="3271911659" sldId="275"/>
            <ac:spMk id="20" creationId="{F68B3F68-107C-434F-AA38-110D5EA91B85}"/>
          </ac:spMkLst>
        </pc:spChg>
        <pc:spChg chg="add">
          <ac:chgData name="Helen Jones" userId="80a6ed96-bcbb-4cd3-9d62-cdc81232b9a0" providerId="ADAL" clId="{0E73EE09-6A07-4128-BE06-BA1526EA3608}" dt="2023-11-14T17:16:35.183" v="6221" actId="26606"/>
          <ac:spMkLst>
            <pc:docMk/>
            <pc:sldMk cId="3271911659" sldId="275"/>
            <ac:spMk id="21" creationId="{AAD0DBB9-1A4B-4391-81D4-CB19F9AB918A}"/>
          </ac:spMkLst>
        </pc:spChg>
        <pc:spChg chg="add">
          <ac:chgData name="Helen Jones" userId="80a6ed96-bcbb-4cd3-9d62-cdc81232b9a0" providerId="ADAL" clId="{0E73EE09-6A07-4128-BE06-BA1526EA3608}" dt="2023-11-14T17:16:35.183" v="6221" actId="26606"/>
          <ac:spMkLst>
            <pc:docMk/>
            <pc:sldMk cId="3271911659" sldId="275"/>
            <ac:spMk id="22" creationId="{063BBA22-50EA-4C4D-BE05-F1CE4E63AA56}"/>
          </ac:spMkLst>
        </pc:spChg>
        <pc:grpChg chg="add del">
          <ac:chgData name="Helen Jones" userId="80a6ed96-bcbb-4cd3-9d62-cdc81232b9a0" providerId="ADAL" clId="{0E73EE09-6A07-4128-BE06-BA1526EA3608}" dt="2023-11-14T17:16:35.130" v="6220" actId="26606"/>
          <ac:grpSpMkLst>
            <pc:docMk/>
            <pc:sldMk cId="3271911659" sldId="275"/>
            <ac:grpSpMk id="11" creationId="{05314994-6337-4875-8CF5-652CAFE8342C}"/>
          </ac:grpSpMkLst>
        </pc:grpChg>
        <pc:graphicFrameChg chg="add del">
          <ac:chgData name="Helen Jones" userId="80a6ed96-bcbb-4cd3-9d62-cdc81232b9a0" providerId="ADAL" clId="{0E73EE09-6A07-4128-BE06-BA1526EA3608}" dt="2023-11-14T17:16:35.130" v="6220" actId="26606"/>
          <ac:graphicFrameMkLst>
            <pc:docMk/>
            <pc:sldMk cId="3271911659" sldId="275"/>
            <ac:graphicFrameMk id="5" creationId="{D7E0BA75-885F-AAD4-D57F-4AF03F3E5634}"/>
          </ac:graphicFrameMkLst>
        </pc:graphicFrameChg>
        <pc:graphicFrameChg chg="add">
          <ac:chgData name="Helen Jones" userId="80a6ed96-bcbb-4cd3-9d62-cdc81232b9a0" providerId="ADAL" clId="{0E73EE09-6A07-4128-BE06-BA1526EA3608}" dt="2023-11-14T17:16:35.183" v="6221" actId="26606"/>
          <ac:graphicFrameMkLst>
            <pc:docMk/>
            <pc:sldMk cId="3271911659" sldId="275"/>
            <ac:graphicFrameMk id="23" creationId="{8047366D-1CAE-8F86-56CE-2D75A1BCA678}"/>
          </ac:graphicFrameMkLst>
        </pc:graphicFrameChg>
      </pc:sldChg>
      <pc:sldChg chg="addSp delSp modSp new mod setBg modClrScheme delDesignElem chgLayout modNotesTx">
        <pc:chgData name="Helen Jones" userId="80a6ed96-bcbb-4cd3-9d62-cdc81232b9a0" providerId="ADAL" clId="{0E73EE09-6A07-4128-BE06-BA1526EA3608}" dt="2023-11-15T10:41:49.276" v="14636"/>
        <pc:sldMkLst>
          <pc:docMk/>
          <pc:sldMk cId="3479008892" sldId="276"/>
        </pc:sldMkLst>
        <pc:spChg chg="mod ord">
          <ac:chgData name="Helen Jones" userId="80a6ed96-bcbb-4cd3-9d62-cdc81232b9a0" providerId="ADAL" clId="{0E73EE09-6A07-4128-BE06-BA1526EA3608}" dt="2023-11-14T17:26:43.473" v="6561" actId="700"/>
          <ac:spMkLst>
            <pc:docMk/>
            <pc:sldMk cId="3479008892" sldId="276"/>
            <ac:spMk id="2" creationId="{C1C27553-6A6F-A62E-D8A7-09D36063DB49}"/>
          </ac:spMkLst>
        </pc:spChg>
        <pc:spChg chg="add del mod ord">
          <ac:chgData name="Helen Jones" userId="80a6ed96-bcbb-4cd3-9d62-cdc81232b9a0" providerId="ADAL" clId="{0E73EE09-6A07-4128-BE06-BA1526EA3608}" dt="2023-11-15T08:45:48.682" v="13743" actId="20577"/>
          <ac:spMkLst>
            <pc:docMk/>
            <pc:sldMk cId="3479008892" sldId="276"/>
            <ac:spMk id="3" creationId="{DC6DFC67-0C23-D3A4-C996-A530CC807796}"/>
          </ac:spMkLst>
        </pc:spChg>
        <pc:spChg chg="add del mod ord">
          <ac:chgData name="Helen Jones" userId="80a6ed96-bcbb-4cd3-9d62-cdc81232b9a0" providerId="ADAL" clId="{0E73EE09-6A07-4128-BE06-BA1526EA3608}" dt="2023-11-14T17:26:32.686" v="6559" actId="700"/>
          <ac:spMkLst>
            <pc:docMk/>
            <pc:sldMk cId="3479008892" sldId="276"/>
            <ac:spMk id="4" creationId="{1D58496E-AD6C-6C6C-8EA2-A3D2987346EE}"/>
          </ac:spMkLst>
        </pc:spChg>
        <pc:spChg chg="add del mod ord">
          <ac:chgData name="Helen Jones" userId="80a6ed96-bcbb-4cd3-9d62-cdc81232b9a0" providerId="ADAL" clId="{0E73EE09-6A07-4128-BE06-BA1526EA3608}" dt="2023-11-14T17:27:44.860" v="6573" actId="26606"/>
          <ac:spMkLst>
            <pc:docMk/>
            <pc:sldMk cId="3479008892" sldId="276"/>
            <ac:spMk id="6" creationId="{0D88FF50-2A11-F9C3-303D-E230F2B75AF3}"/>
          </ac:spMkLst>
        </pc:spChg>
        <pc:spChg chg="add del">
          <ac:chgData name="Helen Jones" userId="80a6ed96-bcbb-4cd3-9d62-cdc81232b9a0" providerId="ADAL" clId="{0E73EE09-6A07-4128-BE06-BA1526EA3608}" dt="2023-11-14T17:26:33.496" v="6560" actId="26606"/>
          <ac:spMkLst>
            <pc:docMk/>
            <pc:sldMk cId="3479008892" sldId="276"/>
            <ac:spMk id="9" creationId="{BACC6370-2D7E-4714-9D71-7542949D7D5D}"/>
          </ac:spMkLst>
        </pc:spChg>
        <pc:spChg chg="add del">
          <ac:chgData name="Helen Jones" userId="80a6ed96-bcbb-4cd3-9d62-cdc81232b9a0" providerId="ADAL" clId="{0E73EE09-6A07-4128-BE06-BA1526EA3608}" dt="2023-11-14T17:26:33.496" v="6560" actId="26606"/>
          <ac:spMkLst>
            <pc:docMk/>
            <pc:sldMk cId="3479008892" sldId="276"/>
            <ac:spMk id="11" creationId="{F68B3F68-107C-434F-AA38-110D5EA91B85}"/>
          </ac:spMkLst>
        </pc:spChg>
        <pc:spChg chg="add del">
          <ac:chgData name="Helen Jones" userId="80a6ed96-bcbb-4cd3-9d62-cdc81232b9a0" providerId="ADAL" clId="{0E73EE09-6A07-4128-BE06-BA1526EA3608}" dt="2023-11-14T17:26:33.496" v="6560" actId="26606"/>
          <ac:spMkLst>
            <pc:docMk/>
            <pc:sldMk cId="3479008892" sldId="276"/>
            <ac:spMk id="13" creationId="{AAD0DBB9-1A4B-4391-81D4-CB19F9AB918A}"/>
          </ac:spMkLst>
        </pc:spChg>
        <pc:spChg chg="add del">
          <ac:chgData name="Helen Jones" userId="80a6ed96-bcbb-4cd3-9d62-cdc81232b9a0" providerId="ADAL" clId="{0E73EE09-6A07-4128-BE06-BA1526EA3608}" dt="2023-11-14T17:26:33.496" v="6560" actId="26606"/>
          <ac:spMkLst>
            <pc:docMk/>
            <pc:sldMk cId="3479008892" sldId="276"/>
            <ac:spMk id="15" creationId="{063BBA22-50EA-4C4D-BE05-F1CE4E63AA56}"/>
          </ac:spMkLst>
        </pc:spChg>
        <pc:graphicFrameChg chg="add del mod ord">
          <ac:chgData name="Helen Jones" userId="80a6ed96-bcbb-4cd3-9d62-cdc81232b9a0" providerId="ADAL" clId="{0E73EE09-6A07-4128-BE06-BA1526EA3608}" dt="2023-11-14T17:26:33.496" v="6560" actId="26606"/>
          <ac:graphicFrameMkLst>
            <pc:docMk/>
            <pc:sldMk cId="3479008892" sldId="276"/>
            <ac:graphicFrameMk id="5" creationId="{A0C4599E-790E-6208-6DD3-233E1A8AFCE5}"/>
          </ac:graphicFrameMkLst>
        </pc:graphicFrameChg>
        <pc:graphicFrameChg chg="add">
          <ac:chgData name="Helen Jones" userId="80a6ed96-bcbb-4cd3-9d62-cdc81232b9a0" providerId="ADAL" clId="{0E73EE09-6A07-4128-BE06-BA1526EA3608}" dt="2023-11-14T17:27:44.860" v="6573" actId="26606"/>
          <ac:graphicFrameMkLst>
            <pc:docMk/>
            <pc:sldMk cId="3479008892" sldId="276"/>
            <ac:graphicFrameMk id="8" creationId="{859950A9-528A-FBB4-2082-9E0C38A2B5E2}"/>
          </ac:graphicFrameMkLst>
        </pc:graphicFrameChg>
      </pc:sldChg>
      <pc:sldChg chg="addSp delSp modSp new mod setBg modNotesTx">
        <pc:chgData name="Helen Jones" userId="80a6ed96-bcbb-4cd3-9d62-cdc81232b9a0" providerId="ADAL" clId="{0E73EE09-6A07-4128-BE06-BA1526EA3608}" dt="2023-11-15T10:42:19.965" v="14638"/>
        <pc:sldMkLst>
          <pc:docMk/>
          <pc:sldMk cId="53071580" sldId="277"/>
        </pc:sldMkLst>
        <pc:spChg chg="mod">
          <ac:chgData name="Helen Jones" userId="80a6ed96-bcbb-4cd3-9d62-cdc81232b9a0" providerId="ADAL" clId="{0E73EE09-6A07-4128-BE06-BA1526EA3608}" dt="2023-11-14T17:34:07.558" v="6878" actId="26606"/>
          <ac:spMkLst>
            <pc:docMk/>
            <pc:sldMk cId="53071580" sldId="277"/>
            <ac:spMk id="2" creationId="{2B544BEB-1614-85C6-AF3D-18B4412F38D6}"/>
          </ac:spMkLst>
        </pc:spChg>
        <pc:spChg chg="del mod">
          <ac:chgData name="Helen Jones" userId="80a6ed96-bcbb-4cd3-9d62-cdc81232b9a0" providerId="ADAL" clId="{0E73EE09-6A07-4128-BE06-BA1526EA3608}" dt="2023-11-14T17:34:07.558" v="6878" actId="26606"/>
          <ac:spMkLst>
            <pc:docMk/>
            <pc:sldMk cId="53071580" sldId="277"/>
            <ac:spMk id="3" creationId="{44074094-B755-D6D8-55D9-9488572323B1}"/>
          </ac:spMkLst>
        </pc:spChg>
        <pc:spChg chg="add">
          <ac:chgData name="Helen Jones" userId="80a6ed96-bcbb-4cd3-9d62-cdc81232b9a0" providerId="ADAL" clId="{0E73EE09-6A07-4128-BE06-BA1526EA3608}" dt="2023-11-14T17:34:07.558" v="6878" actId="26606"/>
          <ac:spMkLst>
            <pc:docMk/>
            <pc:sldMk cId="53071580" sldId="277"/>
            <ac:spMk id="10" creationId="{B50AB553-2A96-4A92-96F2-93548E096954}"/>
          </ac:spMkLst>
        </pc:spChg>
        <pc:graphicFrameChg chg="add mod">
          <ac:chgData name="Helen Jones" userId="80a6ed96-bcbb-4cd3-9d62-cdc81232b9a0" providerId="ADAL" clId="{0E73EE09-6A07-4128-BE06-BA1526EA3608}" dt="2023-11-14T17:37:48.059" v="6986" actId="20577"/>
          <ac:graphicFrameMkLst>
            <pc:docMk/>
            <pc:sldMk cId="53071580" sldId="277"/>
            <ac:graphicFrameMk id="5" creationId="{CBB47BA1-8EFE-4BE0-269A-47F249388726}"/>
          </ac:graphicFrameMkLst>
        </pc:graphicFrameChg>
        <pc:picChg chg="add">
          <ac:chgData name="Helen Jones" userId="80a6ed96-bcbb-4cd3-9d62-cdc81232b9a0" providerId="ADAL" clId="{0E73EE09-6A07-4128-BE06-BA1526EA3608}" dt="2023-11-14T17:34:07.558" v="6878" actId="26606"/>
          <ac:picMkLst>
            <pc:docMk/>
            <pc:sldMk cId="53071580" sldId="277"/>
            <ac:picMk id="6" creationId="{A50835A2-3FC0-A69C-33D0-D90835386DF7}"/>
          </ac:picMkLst>
        </pc:picChg>
      </pc:sldChg>
      <pc:sldChg chg="addSp delSp modSp new mod setBg modNotesTx">
        <pc:chgData name="Helen Jones" userId="80a6ed96-bcbb-4cd3-9d62-cdc81232b9a0" providerId="ADAL" clId="{0E73EE09-6A07-4128-BE06-BA1526EA3608}" dt="2023-11-15T12:42:58.410" v="15804"/>
        <pc:sldMkLst>
          <pc:docMk/>
          <pc:sldMk cId="1399011145" sldId="278"/>
        </pc:sldMkLst>
        <pc:spChg chg="mod">
          <ac:chgData name="Helen Jones" userId="80a6ed96-bcbb-4cd3-9d62-cdc81232b9a0" providerId="ADAL" clId="{0E73EE09-6A07-4128-BE06-BA1526EA3608}" dt="2023-11-14T19:38:30.704" v="10722" actId="14100"/>
          <ac:spMkLst>
            <pc:docMk/>
            <pc:sldMk cId="1399011145" sldId="278"/>
            <ac:spMk id="2" creationId="{1D1E3839-CA9E-4BC2-4DCE-C8CB258F3DBD}"/>
          </ac:spMkLst>
        </pc:spChg>
        <pc:spChg chg="mod">
          <ac:chgData name="Helen Jones" userId="80a6ed96-bcbb-4cd3-9d62-cdc81232b9a0" providerId="ADAL" clId="{0E73EE09-6A07-4128-BE06-BA1526EA3608}" dt="2023-11-15T11:13:19.752" v="14889" actId="20577"/>
          <ac:spMkLst>
            <pc:docMk/>
            <pc:sldMk cId="1399011145" sldId="278"/>
            <ac:spMk id="3" creationId="{C08534C3-3E51-DFE6-F7AE-13805FD19138}"/>
          </ac:spMkLst>
        </pc:spChg>
        <pc:spChg chg="add del">
          <ac:chgData name="Helen Jones" userId="80a6ed96-bcbb-4cd3-9d62-cdc81232b9a0" providerId="ADAL" clId="{0E73EE09-6A07-4128-BE06-BA1526EA3608}" dt="2023-11-14T18:40:15.034" v="10437" actId="26606"/>
          <ac:spMkLst>
            <pc:docMk/>
            <pc:sldMk cId="1399011145" sldId="278"/>
            <ac:spMk id="11" creationId="{DF8BC164-E230-753F-2C7E-B4EE7BA77CF1}"/>
          </ac:spMkLst>
        </pc:spChg>
        <pc:spChg chg="add">
          <ac:chgData name="Helen Jones" userId="80a6ed96-bcbb-4cd3-9d62-cdc81232b9a0" providerId="ADAL" clId="{0E73EE09-6A07-4128-BE06-BA1526EA3608}" dt="2023-11-14T18:40:15.034" v="10437" actId="26606"/>
          <ac:spMkLst>
            <pc:docMk/>
            <pc:sldMk cId="1399011145" sldId="278"/>
            <ac:spMk id="16" creationId="{F821940F-7A1D-4ACC-85B4-A932898ABB37}"/>
          </ac:spMkLst>
        </pc:spChg>
        <pc:spChg chg="add">
          <ac:chgData name="Helen Jones" userId="80a6ed96-bcbb-4cd3-9d62-cdc81232b9a0" providerId="ADAL" clId="{0E73EE09-6A07-4128-BE06-BA1526EA3608}" dt="2023-11-14T18:40:15.034" v="10437" actId="26606"/>
          <ac:spMkLst>
            <pc:docMk/>
            <pc:sldMk cId="1399011145" sldId="278"/>
            <ac:spMk id="18" creationId="{16674508-81D3-48CF-96BF-7FC60EAA572A}"/>
          </ac:spMkLst>
        </pc:spChg>
        <pc:picChg chg="add del mod">
          <ac:chgData name="Helen Jones" userId="80a6ed96-bcbb-4cd3-9d62-cdc81232b9a0" providerId="ADAL" clId="{0E73EE09-6A07-4128-BE06-BA1526EA3608}" dt="2023-11-14T19:54:38.188" v="11364" actId="478"/>
          <ac:picMkLst>
            <pc:docMk/>
            <pc:sldMk cId="1399011145" sldId="278"/>
            <ac:picMk id="4" creationId="{96CFB55C-E6DF-E505-14A1-FA5368134C21}"/>
          </ac:picMkLst>
        </pc:picChg>
        <pc:picChg chg="add mod">
          <ac:chgData name="Helen Jones" userId="80a6ed96-bcbb-4cd3-9d62-cdc81232b9a0" providerId="ADAL" clId="{0E73EE09-6A07-4128-BE06-BA1526EA3608}" dt="2023-11-14T19:54:50.158" v="11368" actId="14100"/>
          <ac:picMkLst>
            <pc:docMk/>
            <pc:sldMk cId="1399011145" sldId="278"/>
            <ac:picMk id="5" creationId="{6E63C0B3-D202-D708-5557-F947FA2836E4}"/>
          </ac:picMkLst>
        </pc:picChg>
        <pc:cxnChg chg="add del">
          <ac:chgData name="Helen Jones" userId="80a6ed96-bcbb-4cd3-9d62-cdc81232b9a0" providerId="ADAL" clId="{0E73EE09-6A07-4128-BE06-BA1526EA3608}" dt="2023-11-14T18:40:15.034" v="10437" actId="26606"/>
          <ac:cxnSpMkLst>
            <pc:docMk/>
            <pc:sldMk cId="1399011145" sldId="278"/>
            <ac:cxnSpMk id="9" creationId="{FC23E3B9-5ABF-58B3-E2B0-E9A5DAA90037}"/>
          </ac:cxnSpMkLst>
        </pc:cxnChg>
      </pc:sldChg>
      <pc:sldChg chg="addSp delSp modSp new mod modNotesTx">
        <pc:chgData name="Helen Jones" userId="80a6ed96-bcbb-4cd3-9d62-cdc81232b9a0" providerId="ADAL" clId="{0E73EE09-6A07-4128-BE06-BA1526EA3608}" dt="2023-11-15T12:42:22.556" v="15802"/>
        <pc:sldMkLst>
          <pc:docMk/>
          <pc:sldMk cId="1689000674" sldId="279"/>
        </pc:sldMkLst>
        <pc:spChg chg="mod">
          <ac:chgData name="Helen Jones" userId="80a6ed96-bcbb-4cd3-9d62-cdc81232b9a0" providerId="ADAL" clId="{0E73EE09-6A07-4128-BE06-BA1526EA3608}" dt="2023-11-14T19:57:30.902" v="11385" actId="20577"/>
          <ac:spMkLst>
            <pc:docMk/>
            <pc:sldMk cId="1689000674" sldId="279"/>
            <ac:spMk id="2" creationId="{8E0ACAEC-ED5A-81A0-8A04-BD13A44BF1CE}"/>
          </ac:spMkLst>
        </pc:spChg>
        <pc:spChg chg="del">
          <ac:chgData name="Helen Jones" userId="80a6ed96-bcbb-4cd3-9d62-cdc81232b9a0" providerId="ADAL" clId="{0E73EE09-6A07-4128-BE06-BA1526EA3608}" dt="2023-11-14T19:58:02.017" v="11386"/>
          <ac:spMkLst>
            <pc:docMk/>
            <pc:sldMk cId="1689000674" sldId="279"/>
            <ac:spMk id="3" creationId="{C17A4543-BAD3-9D7E-0F33-F0B5D99BC8AB}"/>
          </ac:spMkLst>
        </pc:spChg>
        <pc:spChg chg="add mod">
          <ac:chgData name="Helen Jones" userId="80a6ed96-bcbb-4cd3-9d62-cdc81232b9a0" providerId="ADAL" clId="{0E73EE09-6A07-4128-BE06-BA1526EA3608}" dt="2023-11-15T12:26:16.006" v="15645" actId="20577"/>
          <ac:spMkLst>
            <pc:docMk/>
            <pc:sldMk cId="1689000674" sldId="279"/>
            <ac:spMk id="6" creationId="{CF03840A-7258-E08F-C099-AB489077A2DB}"/>
          </ac:spMkLst>
        </pc:spChg>
        <pc:picChg chg="add mod">
          <ac:chgData name="Helen Jones" userId="80a6ed96-bcbb-4cd3-9d62-cdc81232b9a0" providerId="ADAL" clId="{0E73EE09-6A07-4128-BE06-BA1526EA3608}" dt="2023-11-15T08:42:36.273" v="13661" actId="1076"/>
          <ac:picMkLst>
            <pc:docMk/>
            <pc:sldMk cId="1689000674" sldId="279"/>
            <ac:picMk id="3" creationId="{F8508467-B4CC-CDD9-4673-FAD80DB6EACD}"/>
          </ac:picMkLst>
        </pc:picChg>
        <pc:picChg chg="add mod">
          <ac:chgData name="Helen Jones" userId="80a6ed96-bcbb-4cd3-9d62-cdc81232b9a0" providerId="ADAL" clId="{0E73EE09-6A07-4128-BE06-BA1526EA3608}" dt="2023-11-15T08:42:39.594" v="13662" actId="1076"/>
          <ac:picMkLst>
            <pc:docMk/>
            <pc:sldMk cId="1689000674" sldId="279"/>
            <ac:picMk id="4" creationId="{4EC8A395-F866-2A3B-75A5-D664C7E6645F}"/>
          </ac:picMkLst>
        </pc:picChg>
        <pc:picChg chg="add mod">
          <ac:chgData name="Helen Jones" userId="80a6ed96-bcbb-4cd3-9d62-cdc81232b9a0" providerId="ADAL" clId="{0E73EE09-6A07-4128-BE06-BA1526EA3608}" dt="2023-11-15T08:42:33.033" v="13660" actId="1076"/>
          <ac:picMkLst>
            <pc:docMk/>
            <pc:sldMk cId="1689000674" sldId="279"/>
            <ac:picMk id="5" creationId="{C6A51B3F-2414-7A90-0A83-2CF63A717C23}"/>
          </ac:picMkLst>
        </pc:picChg>
      </pc:sldChg>
    </pc:docChg>
  </pc:docChgLst>
  <pc:docChgLst>
    <pc:chgData name="Helen Jones (Hywel Dda UHB - Occupational Therapy Support Worker)" userId="80a6ed96-bcbb-4cd3-9d62-cdc81232b9a0" providerId="ADAL" clId="{0E73EE09-6A07-4128-BE06-BA1526EA3608}"/>
    <pc:docChg chg="undo custSel addSld modSld sldOrd">
      <pc:chgData name="Helen Jones (Hywel Dda UHB - Occupational Therapy Support Worker)" userId="80a6ed96-bcbb-4cd3-9d62-cdc81232b9a0" providerId="ADAL" clId="{0E73EE09-6A07-4128-BE06-BA1526EA3608}" dt="2023-11-13T12:20:10.359" v="4744" actId="20577"/>
      <pc:docMkLst>
        <pc:docMk/>
      </pc:docMkLst>
      <pc:sldChg chg="modSp mod">
        <pc:chgData name="Helen Jones (Hywel Dda UHB - Occupational Therapy Support Worker)" userId="80a6ed96-bcbb-4cd3-9d62-cdc81232b9a0" providerId="ADAL" clId="{0E73EE09-6A07-4128-BE06-BA1526EA3608}" dt="2023-11-12T09:56:49.106" v="1217" actId="21"/>
        <pc:sldMkLst>
          <pc:docMk/>
          <pc:sldMk cId="3832751815" sldId="256"/>
        </pc:sldMkLst>
        <pc:spChg chg="mod">
          <ac:chgData name="Helen Jones (Hywel Dda UHB - Occupational Therapy Support Worker)" userId="80a6ed96-bcbb-4cd3-9d62-cdc81232b9a0" providerId="ADAL" clId="{0E73EE09-6A07-4128-BE06-BA1526EA3608}" dt="2023-11-12T09:56:49.106" v="1217" actId="21"/>
          <ac:spMkLst>
            <pc:docMk/>
            <pc:sldMk cId="3832751815" sldId="256"/>
            <ac:spMk id="2" creationId="{AA7DCBF8-FF0D-90CA-3768-EC8228722688}"/>
          </ac:spMkLst>
        </pc:spChg>
      </pc:sldChg>
      <pc:sldChg chg="modSp mod">
        <pc:chgData name="Helen Jones (Hywel Dda UHB - Occupational Therapy Support Worker)" userId="80a6ed96-bcbb-4cd3-9d62-cdc81232b9a0" providerId="ADAL" clId="{0E73EE09-6A07-4128-BE06-BA1526EA3608}" dt="2023-11-07T15:19:41.939" v="20"/>
        <pc:sldMkLst>
          <pc:docMk/>
          <pc:sldMk cId="2857625407" sldId="257"/>
        </pc:sldMkLst>
        <pc:spChg chg="mod">
          <ac:chgData name="Helen Jones (Hywel Dda UHB - Occupational Therapy Support Worker)" userId="80a6ed96-bcbb-4cd3-9d62-cdc81232b9a0" providerId="ADAL" clId="{0E73EE09-6A07-4128-BE06-BA1526EA3608}" dt="2023-11-07T15:19:41.939" v="20"/>
          <ac:spMkLst>
            <pc:docMk/>
            <pc:sldMk cId="2857625407" sldId="257"/>
            <ac:spMk id="3" creationId="{CAA31AE0-9F01-9C04-D4F4-AF5343BC1ECA}"/>
          </ac:spMkLst>
        </pc:spChg>
      </pc:sldChg>
      <pc:sldChg chg="modSp mod">
        <pc:chgData name="Helen Jones (Hywel Dda UHB - Occupational Therapy Support Worker)" userId="80a6ed96-bcbb-4cd3-9d62-cdc81232b9a0" providerId="ADAL" clId="{0E73EE09-6A07-4128-BE06-BA1526EA3608}" dt="2023-11-09T11:55:12.639" v="1175" actId="20577"/>
        <pc:sldMkLst>
          <pc:docMk/>
          <pc:sldMk cId="483929514" sldId="258"/>
        </pc:sldMkLst>
        <pc:spChg chg="mod">
          <ac:chgData name="Helen Jones (Hywel Dda UHB - Occupational Therapy Support Worker)" userId="80a6ed96-bcbb-4cd3-9d62-cdc81232b9a0" providerId="ADAL" clId="{0E73EE09-6A07-4128-BE06-BA1526EA3608}" dt="2023-11-09T08:50:30.791" v="36" actId="20577"/>
          <ac:spMkLst>
            <pc:docMk/>
            <pc:sldMk cId="483929514" sldId="258"/>
            <ac:spMk id="2" creationId="{37D88C66-CACC-2B15-D160-2F7D1FE6FEE8}"/>
          </ac:spMkLst>
        </pc:spChg>
        <pc:spChg chg="mod">
          <ac:chgData name="Helen Jones (Hywel Dda UHB - Occupational Therapy Support Worker)" userId="80a6ed96-bcbb-4cd3-9d62-cdc81232b9a0" providerId="ADAL" clId="{0E73EE09-6A07-4128-BE06-BA1526EA3608}" dt="2023-11-09T11:55:12.639" v="1175" actId="20577"/>
          <ac:spMkLst>
            <pc:docMk/>
            <pc:sldMk cId="483929514" sldId="258"/>
            <ac:spMk id="3" creationId="{D86E16DB-0612-B984-95C2-F749B95411E7}"/>
          </ac:spMkLst>
        </pc:spChg>
      </pc:sldChg>
      <pc:sldChg chg="modSp mod">
        <pc:chgData name="Helen Jones (Hywel Dda UHB - Occupational Therapy Support Worker)" userId="80a6ed96-bcbb-4cd3-9d62-cdc81232b9a0" providerId="ADAL" clId="{0E73EE09-6A07-4128-BE06-BA1526EA3608}" dt="2023-11-09T08:50:57.457" v="85" actId="20577"/>
        <pc:sldMkLst>
          <pc:docMk/>
          <pc:sldMk cId="2727675241" sldId="259"/>
        </pc:sldMkLst>
        <pc:spChg chg="mod">
          <ac:chgData name="Helen Jones (Hywel Dda UHB - Occupational Therapy Support Worker)" userId="80a6ed96-bcbb-4cd3-9d62-cdc81232b9a0" providerId="ADAL" clId="{0E73EE09-6A07-4128-BE06-BA1526EA3608}" dt="2023-11-09T08:50:57.457" v="85" actId="20577"/>
          <ac:spMkLst>
            <pc:docMk/>
            <pc:sldMk cId="2727675241" sldId="259"/>
            <ac:spMk id="2" creationId="{4FA24D52-0A0C-A73A-9ECC-1C1CC26B43A6}"/>
          </ac:spMkLst>
        </pc:spChg>
      </pc:sldChg>
      <pc:sldChg chg="modSp mod">
        <pc:chgData name="Helen Jones (Hywel Dda UHB - Occupational Therapy Support Worker)" userId="80a6ed96-bcbb-4cd3-9d62-cdc81232b9a0" providerId="ADAL" clId="{0E73EE09-6A07-4128-BE06-BA1526EA3608}" dt="2023-11-09T08:51:16.713" v="95" actId="20577"/>
        <pc:sldMkLst>
          <pc:docMk/>
          <pc:sldMk cId="1412873141" sldId="260"/>
        </pc:sldMkLst>
        <pc:spChg chg="mod">
          <ac:chgData name="Helen Jones (Hywel Dda UHB - Occupational Therapy Support Worker)" userId="80a6ed96-bcbb-4cd3-9d62-cdc81232b9a0" providerId="ADAL" clId="{0E73EE09-6A07-4128-BE06-BA1526EA3608}" dt="2023-11-09T08:51:16.713" v="95" actId="20577"/>
          <ac:spMkLst>
            <pc:docMk/>
            <pc:sldMk cId="1412873141" sldId="260"/>
            <ac:spMk id="2" creationId="{1070D050-F17E-110A-1272-5BC74CC798BA}"/>
          </ac:spMkLst>
        </pc:spChg>
      </pc:sldChg>
      <pc:sldChg chg="modSp mod">
        <pc:chgData name="Helen Jones (Hywel Dda UHB - Occupational Therapy Support Worker)" userId="80a6ed96-bcbb-4cd3-9d62-cdc81232b9a0" providerId="ADAL" clId="{0E73EE09-6A07-4128-BE06-BA1526EA3608}" dt="2023-11-09T11:55:31.379" v="1200" actId="20577"/>
        <pc:sldMkLst>
          <pc:docMk/>
          <pc:sldMk cId="2952269453" sldId="261"/>
        </pc:sldMkLst>
        <pc:spChg chg="mod">
          <ac:chgData name="Helen Jones (Hywel Dda UHB - Occupational Therapy Support Worker)" userId="80a6ed96-bcbb-4cd3-9d62-cdc81232b9a0" providerId="ADAL" clId="{0E73EE09-6A07-4128-BE06-BA1526EA3608}" dt="2023-11-09T08:51:34.902" v="120" actId="5793"/>
          <ac:spMkLst>
            <pc:docMk/>
            <pc:sldMk cId="2952269453" sldId="261"/>
            <ac:spMk id="2" creationId="{3EF7021F-4C78-A938-A03B-17DE50127992}"/>
          </ac:spMkLst>
        </pc:spChg>
        <pc:spChg chg="mod">
          <ac:chgData name="Helen Jones (Hywel Dda UHB - Occupational Therapy Support Worker)" userId="80a6ed96-bcbb-4cd3-9d62-cdc81232b9a0" providerId="ADAL" clId="{0E73EE09-6A07-4128-BE06-BA1526EA3608}" dt="2023-11-09T11:55:31.379" v="1200" actId="20577"/>
          <ac:spMkLst>
            <pc:docMk/>
            <pc:sldMk cId="2952269453" sldId="261"/>
            <ac:spMk id="3" creationId="{19BBC9A2-5861-AA01-11AD-BE3E6F313A0F}"/>
          </ac:spMkLst>
        </pc:spChg>
      </pc:sldChg>
      <pc:sldChg chg="modSp mod">
        <pc:chgData name="Helen Jones (Hywel Dda UHB - Occupational Therapy Support Worker)" userId="80a6ed96-bcbb-4cd3-9d62-cdc81232b9a0" providerId="ADAL" clId="{0E73EE09-6A07-4128-BE06-BA1526EA3608}" dt="2023-11-07T15:16:33.024" v="15" actId="20577"/>
        <pc:sldMkLst>
          <pc:docMk/>
          <pc:sldMk cId="3183716320" sldId="262"/>
        </pc:sldMkLst>
        <pc:spChg chg="mod">
          <ac:chgData name="Helen Jones (Hywel Dda UHB - Occupational Therapy Support Worker)" userId="80a6ed96-bcbb-4cd3-9d62-cdc81232b9a0" providerId="ADAL" clId="{0E73EE09-6A07-4128-BE06-BA1526EA3608}" dt="2023-11-07T15:16:33.024" v="15" actId="20577"/>
          <ac:spMkLst>
            <pc:docMk/>
            <pc:sldMk cId="3183716320" sldId="262"/>
            <ac:spMk id="2" creationId="{BD0494E7-5B00-E248-E1C0-24FE2050DBDD}"/>
          </ac:spMkLst>
        </pc:spChg>
      </pc:sldChg>
      <pc:sldChg chg="modSp new mod">
        <pc:chgData name="Helen Jones (Hywel Dda UHB - Occupational Therapy Support Worker)" userId="80a6ed96-bcbb-4cd3-9d62-cdc81232b9a0" providerId="ADAL" clId="{0E73EE09-6A07-4128-BE06-BA1526EA3608}" dt="2023-11-09T11:13:22.908" v="726" actId="20577"/>
        <pc:sldMkLst>
          <pc:docMk/>
          <pc:sldMk cId="3795103432" sldId="263"/>
        </pc:sldMkLst>
        <pc:spChg chg="mod">
          <ac:chgData name="Helen Jones (Hywel Dda UHB - Occupational Therapy Support Worker)" userId="80a6ed96-bcbb-4cd3-9d62-cdc81232b9a0" providerId="ADAL" clId="{0E73EE09-6A07-4128-BE06-BA1526EA3608}" dt="2023-11-09T11:13:15.675" v="702" actId="20577"/>
          <ac:spMkLst>
            <pc:docMk/>
            <pc:sldMk cId="3795103432" sldId="263"/>
            <ac:spMk id="2" creationId="{DCD3F47C-42E2-BFD5-53C5-B8400DB6C877}"/>
          </ac:spMkLst>
        </pc:spChg>
        <pc:spChg chg="mod">
          <ac:chgData name="Helen Jones (Hywel Dda UHB - Occupational Therapy Support Worker)" userId="80a6ed96-bcbb-4cd3-9d62-cdc81232b9a0" providerId="ADAL" clId="{0E73EE09-6A07-4128-BE06-BA1526EA3608}" dt="2023-11-09T11:13:22.908" v="726" actId="20577"/>
          <ac:spMkLst>
            <pc:docMk/>
            <pc:sldMk cId="3795103432" sldId="263"/>
            <ac:spMk id="3" creationId="{1EE1EBFF-A75E-3B66-E10C-CC947001CC37}"/>
          </ac:spMkLst>
        </pc:spChg>
      </pc:sldChg>
      <pc:sldChg chg="addSp delSp modSp new mod setBg">
        <pc:chgData name="Helen Jones (Hywel Dda UHB - Occupational Therapy Support Worker)" userId="80a6ed96-bcbb-4cd3-9d62-cdc81232b9a0" providerId="ADAL" clId="{0E73EE09-6A07-4128-BE06-BA1526EA3608}" dt="2023-11-12T09:58:13.834" v="1284" actId="20577"/>
        <pc:sldMkLst>
          <pc:docMk/>
          <pc:sldMk cId="3038251689" sldId="264"/>
        </pc:sldMkLst>
        <pc:spChg chg="mod">
          <ac:chgData name="Helen Jones (Hywel Dda UHB - Occupational Therapy Support Worker)" userId="80a6ed96-bcbb-4cd3-9d62-cdc81232b9a0" providerId="ADAL" clId="{0E73EE09-6A07-4128-BE06-BA1526EA3608}" dt="2023-11-12T09:55:28.303" v="1216" actId="26606"/>
          <ac:spMkLst>
            <pc:docMk/>
            <pc:sldMk cId="3038251689" sldId="264"/>
            <ac:spMk id="2" creationId="{806A5505-5859-2B23-9FFB-D4286D208164}"/>
          </ac:spMkLst>
        </pc:spChg>
        <pc:spChg chg="add del">
          <ac:chgData name="Helen Jones (Hywel Dda UHB - Occupational Therapy Support Worker)" userId="80a6ed96-bcbb-4cd3-9d62-cdc81232b9a0" providerId="ADAL" clId="{0E73EE09-6A07-4128-BE06-BA1526EA3608}" dt="2023-11-12T09:55:28.303" v="1216" actId="26606"/>
          <ac:spMkLst>
            <pc:docMk/>
            <pc:sldMk cId="3038251689" sldId="264"/>
            <ac:spMk id="3" creationId="{018F6D42-418F-979B-A623-2E81530EDE1B}"/>
          </ac:spMkLst>
        </pc:spChg>
        <pc:spChg chg="add">
          <ac:chgData name="Helen Jones (Hywel Dda UHB - Occupational Therapy Support Worker)" userId="80a6ed96-bcbb-4cd3-9d62-cdc81232b9a0" providerId="ADAL" clId="{0E73EE09-6A07-4128-BE06-BA1526EA3608}" dt="2023-11-12T09:55:28.303" v="1216" actId="26606"/>
          <ac:spMkLst>
            <pc:docMk/>
            <pc:sldMk cId="3038251689" sldId="264"/>
            <ac:spMk id="8" creationId="{C2554CA6-288E-4202-BC52-2E5A8F0C0AED}"/>
          </ac:spMkLst>
        </pc:spChg>
        <pc:spChg chg="add del">
          <ac:chgData name="Helen Jones (Hywel Dda UHB - Occupational Therapy Support Worker)" userId="80a6ed96-bcbb-4cd3-9d62-cdc81232b9a0" providerId="ADAL" clId="{0E73EE09-6A07-4128-BE06-BA1526EA3608}" dt="2023-11-12T09:55:28.303" v="1215" actId="26606"/>
          <ac:spMkLst>
            <pc:docMk/>
            <pc:sldMk cId="3038251689" sldId="264"/>
            <ac:spMk id="10" creationId="{A3363022-C969-41E9-8EB2-E4C94908C1FA}"/>
          </ac:spMkLst>
        </pc:spChg>
        <pc:spChg chg="add del">
          <ac:chgData name="Helen Jones (Hywel Dda UHB - Occupational Therapy Support Worker)" userId="80a6ed96-bcbb-4cd3-9d62-cdc81232b9a0" providerId="ADAL" clId="{0E73EE09-6A07-4128-BE06-BA1526EA3608}" dt="2023-11-12T09:55:28.303" v="1215" actId="26606"/>
          <ac:spMkLst>
            <pc:docMk/>
            <pc:sldMk cId="3038251689" sldId="264"/>
            <ac:spMk id="12" creationId="{8D1AD6B3-BE88-4CEB-BA17-790657CC4729}"/>
          </ac:spMkLst>
        </pc:spChg>
        <pc:spChg chg="add">
          <ac:chgData name="Helen Jones (Hywel Dda UHB - Occupational Therapy Support Worker)" userId="80a6ed96-bcbb-4cd3-9d62-cdc81232b9a0" providerId="ADAL" clId="{0E73EE09-6A07-4128-BE06-BA1526EA3608}" dt="2023-11-12T09:55:28.303" v="1216" actId="26606"/>
          <ac:spMkLst>
            <pc:docMk/>
            <pc:sldMk cId="3038251689" sldId="264"/>
            <ac:spMk id="19" creationId="{B10BB131-AC8E-4A8E-A5D1-36260F720C3B}"/>
          </ac:spMkLst>
        </pc:spChg>
        <pc:spChg chg="add">
          <ac:chgData name="Helen Jones (Hywel Dda UHB - Occupational Therapy Support Worker)" userId="80a6ed96-bcbb-4cd3-9d62-cdc81232b9a0" providerId="ADAL" clId="{0E73EE09-6A07-4128-BE06-BA1526EA3608}" dt="2023-11-12T09:55:28.303" v="1216" actId="26606"/>
          <ac:spMkLst>
            <pc:docMk/>
            <pc:sldMk cId="3038251689" sldId="264"/>
            <ac:spMk id="20" creationId="{5B7778FC-632E-4DCA-A7CB-0D7731CCF970}"/>
          </ac:spMkLst>
        </pc:spChg>
        <pc:spChg chg="add">
          <ac:chgData name="Helen Jones (Hywel Dda UHB - Occupational Therapy Support Worker)" userId="80a6ed96-bcbb-4cd3-9d62-cdc81232b9a0" providerId="ADAL" clId="{0E73EE09-6A07-4128-BE06-BA1526EA3608}" dt="2023-11-12T09:55:28.303" v="1216" actId="26606"/>
          <ac:spMkLst>
            <pc:docMk/>
            <pc:sldMk cId="3038251689" sldId="264"/>
            <ac:spMk id="21" creationId="{FA23A907-97FB-4A8F-880A-DD77401C4296}"/>
          </ac:spMkLst>
        </pc:spChg>
        <pc:spChg chg="add mod">
          <ac:chgData name="Helen Jones (Hywel Dda UHB - Occupational Therapy Support Worker)" userId="80a6ed96-bcbb-4cd3-9d62-cdc81232b9a0" providerId="ADAL" clId="{0E73EE09-6A07-4128-BE06-BA1526EA3608}" dt="2023-11-12T09:58:13.834" v="1284" actId="20577"/>
          <ac:spMkLst>
            <pc:docMk/>
            <pc:sldMk cId="3038251689" sldId="264"/>
            <ac:spMk id="22" creationId="{018F6D42-418F-979B-A623-2E81530EDE1B}"/>
          </ac:spMkLst>
        </pc:spChg>
        <pc:grpChg chg="add del">
          <ac:chgData name="Helen Jones (Hywel Dda UHB - Occupational Therapy Support Worker)" userId="80a6ed96-bcbb-4cd3-9d62-cdc81232b9a0" providerId="ADAL" clId="{0E73EE09-6A07-4128-BE06-BA1526EA3608}" dt="2023-11-12T09:55:28.303" v="1215" actId="26606"/>
          <ac:grpSpMkLst>
            <pc:docMk/>
            <pc:sldMk cId="3038251689" sldId="264"/>
            <ac:grpSpMk id="14" creationId="{89D1390B-7E13-4B4F-9CB2-391063412E54}"/>
          </ac:grpSpMkLst>
        </pc:grpChg>
        <pc:picChg chg="add del">
          <ac:chgData name="Helen Jones (Hywel Dda UHB - Occupational Therapy Support Worker)" userId="80a6ed96-bcbb-4cd3-9d62-cdc81232b9a0" providerId="ADAL" clId="{0E73EE09-6A07-4128-BE06-BA1526EA3608}" dt="2023-11-12T09:55:28.303" v="1215" actId="26606"/>
          <ac:picMkLst>
            <pc:docMk/>
            <pc:sldMk cId="3038251689" sldId="264"/>
            <ac:picMk id="7" creationId="{23D6F163-35BE-9A42-EFE0-7D9462C2D1DA}"/>
          </ac:picMkLst>
        </pc:picChg>
      </pc:sldChg>
      <pc:sldChg chg="addSp delSp modSp new mod setBg modNotesTx">
        <pc:chgData name="Helen Jones (Hywel Dda UHB - Occupational Therapy Support Worker)" userId="80a6ed96-bcbb-4cd3-9d62-cdc81232b9a0" providerId="ADAL" clId="{0E73EE09-6A07-4128-BE06-BA1526EA3608}" dt="2023-11-13T12:12:14.464" v="3417" actId="20577"/>
        <pc:sldMkLst>
          <pc:docMk/>
          <pc:sldMk cId="2519490524" sldId="265"/>
        </pc:sldMkLst>
        <pc:spChg chg="mod">
          <ac:chgData name="Helen Jones (Hywel Dda UHB - Occupational Therapy Support Worker)" userId="80a6ed96-bcbb-4cd3-9d62-cdc81232b9a0" providerId="ADAL" clId="{0E73EE09-6A07-4128-BE06-BA1526EA3608}" dt="2023-11-12T10:00:20.740" v="1324" actId="26606"/>
          <ac:spMkLst>
            <pc:docMk/>
            <pc:sldMk cId="2519490524" sldId="265"/>
            <ac:spMk id="2" creationId="{0CF4D17D-6997-6F92-E161-5FD0143FA6E2}"/>
          </ac:spMkLst>
        </pc:spChg>
        <pc:spChg chg="del mod">
          <ac:chgData name="Helen Jones (Hywel Dda UHB - Occupational Therapy Support Worker)" userId="80a6ed96-bcbb-4cd3-9d62-cdc81232b9a0" providerId="ADAL" clId="{0E73EE09-6A07-4128-BE06-BA1526EA3608}" dt="2023-11-12T10:00:20.740" v="1324" actId="26606"/>
          <ac:spMkLst>
            <pc:docMk/>
            <pc:sldMk cId="2519490524" sldId="265"/>
            <ac:spMk id="3" creationId="{5078A124-2E2F-9BD3-89DA-112429B89A22}"/>
          </ac:spMkLst>
        </pc:spChg>
        <pc:spChg chg="add del">
          <ac:chgData name="Helen Jones (Hywel Dda UHB - Occupational Therapy Support Worker)" userId="80a6ed96-bcbb-4cd3-9d62-cdc81232b9a0" providerId="ADAL" clId="{0E73EE09-6A07-4128-BE06-BA1526EA3608}" dt="2023-11-12T10:03:39.045" v="1629" actId="26606"/>
          <ac:spMkLst>
            <pc:docMk/>
            <pc:sldMk cId="2519490524" sldId="265"/>
            <ac:spMk id="10" creationId="{B50AB553-2A96-4A92-96F2-93548E096954}"/>
          </ac:spMkLst>
        </pc:spChg>
        <pc:spChg chg="add del">
          <ac:chgData name="Helen Jones (Hywel Dda UHB - Occupational Therapy Support Worker)" userId="80a6ed96-bcbb-4cd3-9d62-cdc81232b9a0" providerId="ADAL" clId="{0E73EE09-6A07-4128-BE06-BA1526EA3608}" dt="2023-11-12T10:03:39.030" v="1628" actId="26606"/>
          <ac:spMkLst>
            <pc:docMk/>
            <pc:sldMk cId="2519490524" sldId="265"/>
            <ac:spMk id="15" creationId="{B50AB553-2A96-4A92-96F2-93548E096954}"/>
          </ac:spMkLst>
        </pc:spChg>
        <pc:spChg chg="add">
          <ac:chgData name="Helen Jones (Hywel Dda UHB - Occupational Therapy Support Worker)" userId="80a6ed96-bcbb-4cd3-9d62-cdc81232b9a0" providerId="ADAL" clId="{0E73EE09-6A07-4128-BE06-BA1526EA3608}" dt="2023-11-12T10:03:39.045" v="1629" actId="26606"/>
          <ac:spMkLst>
            <pc:docMk/>
            <pc:sldMk cId="2519490524" sldId="265"/>
            <ac:spMk id="17" creationId="{B50AB553-2A96-4A92-96F2-93548E096954}"/>
          </ac:spMkLst>
        </pc:spChg>
        <pc:graphicFrameChg chg="add mod modGraphic">
          <ac:chgData name="Helen Jones (Hywel Dda UHB - Occupational Therapy Support Worker)" userId="80a6ed96-bcbb-4cd3-9d62-cdc81232b9a0" providerId="ADAL" clId="{0E73EE09-6A07-4128-BE06-BA1526EA3608}" dt="2023-11-12T10:03:39.045" v="1629" actId="26606"/>
          <ac:graphicFrameMkLst>
            <pc:docMk/>
            <pc:sldMk cId="2519490524" sldId="265"/>
            <ac:graphicFrameMk id="5" creationId="{909E2E45-D5F5-0DB4-194D-28B62C463046}"/>
          </ac:graphicFrameMkLst>
        </pc:graphicFrameChg>
        <pc:picChg chg="add mod">
          <ac:chgData name="Helen Jones (Hywel Dda UHB - Occupational Therapy Support Worker)" userId="80a6ed96-bcbb-4cd3-9d62-cdc81232b9a0" providerId="ADAL" clId="{0E73EE09-6A07-4128-BE06-BA1526EA3608}" dt="2023-11-12T10:03:39.045" v="1629" actId="26606"/>
          <ac:picMkLst>
            <pc:docMk/>
            <pc:sldMk cId="2519490524" sldId="265"/>
            <ac:picMk id="6" creationId="{E08F1317-99DD-0CC1-1315-CF269983F832}"/>
          </ac:picMkLst>
        </pc:picChg>
      </pc:sldChg>
      <pc:sldChg chg="addSp modSp new mod setBg modNotesTx">
        <pc:chgData name="Helen Jones (Hywel Dda UHB - Occupational Therapy Support Worker)" userId="80a6ed96-bcbb-4cd3-9d62-cdc81232b9a0" providerId="ADAL" clId="{0E73EE09-6A07-4128-BE06-BA1526EA3608}" dt="2023-11-13T12:20:10.359" v="4744" actId="20577"/>
        <pc:sldMkLst>
          <pc:docMk/>
          <pc:sldMk cId="49981113" sldId="266"/>
        </pc:sldMkLst>
        <pc:spChg chg="mod">
          <ac:chgData name="Helen Jones (Hywel Dda UHB - Occupational Therapy Support Worker)" userId="80a6ed96-bcbb-4cd3-9d62-cdc81232b9a0" providerId="ADAL" clId="{0E73EE09-6A07-4128-BE06-BA1526EA3608}" dt="2023-11-13T12:00:56.876" v="2714" actId="113"/>
          <ac:spMkLst>
            <pc:docMk/>
            <pc:sldMk cId="49981113" sldId="266"/>
            <ac:spMk id="2" creationId="{30E80393-9691-6921-7441-9B4AE5B9E949}"/>
          </ac:spMkLst>
        </pc:spChg>
        <pc:spChg chg="mod">
          <ac:chgData name="Helen Jones (Hywel Dda UHB - Occupational Therapy Support Worker)" userId="80a6ed96-bcbb-4cd3-9d62-cdc81232b9a0" providerId="ADAL" clId="{0E73EE09-6A07-4128-BE06-BA1526EA3608}" dt="2023-11-13T12:20:10.359" v="4744" actId="20577"/>
          <ac:spMkLst>
            <pc:docMk/>
            <pc:sldMk cId="49981113" sldId="266"/>
            <ac:spMk id="3" creationId="{2E0B6CE1-BFEF-DE59-65F0-A2E672AEC9EC}"/>
          </ac:spMkLst>
        </pc:spChg>
        <pc:spChg chg="add">
          <ac:chgData name="Helen Jones (Hywel Dda UHB - Occupational Therapy Support Worker)" userId="80a6ed96-bcbb-4cd3-9d62-cdc81232b9a0" providerId="ADAL" clId="{0E73EE09-6A07-4128-BE06-BA1526EA3608}" dt="2023-11-13T12:00:17.634" v="2709" actId="26606"/>
          <ac:spMkLst>
            <pc:docMk/>
            <pc:sldMk cId="49981113" sldId="266"/>
            <ac:spMk id="1033" creationId="{61293230-B0F6-45B1-96D1-13D18E242995}"/>
          </ac:spMkLst>
        </pc:spChg>
        <pc:spChg chg="add">
          <ac:chgData name="Helen Jones (Hywel Dda UHB - Occupational Therapy Support Worker)" userId="80a6ed96-bcbb-4cd3-9d62-cdc81232b9a0" providerId="ADAL" clId="{0E73EE09-6A07-4128-BE06-BA1526EA3608}" dt="2023-11-13T12:00:17.634" v="2709" actId="26606"/>
          <ac:spMkLst>
            <pc:docMk/>
            <pc:sldMk cId="49981113" sldId="266"/>
            <ac:spMk id="1035" creationId="{627FF48C-AF46-4D52-998F-ED0BDDEEF2E1}"/>
          </ac:spMkLst>
        </pc:spChg>
        <pc:picChg chg="add mod">
          <ac:chgData name="Helen Jones (Hywel Dda UHB - Occupational Therapy Support Worker)" userId="80a6ed96-bcbb-4cd3-9d62-cdc81232b9a0" providerId="ADAL" clId="{0E73EE09-6A07-4128-BE06-BA1526EA3608}" dt="2023-11-13T12:00:45.625" v="2712" actId="1076"/>
          <ac:picMkLst>
            <pc:docMk/>
            <pc:sldMk cId="49981113" sldId="266"/>
            <ac:picMk id="1026" creationId="{1BB0FE8C-B98C-8772-DE8B-918B90732DB9}"/>
          </ac:picMkLst>
        </pc:picChg>
        <pc:picChg chg="add mod">
          <ac:chgData name="Helen Jones (Hywel Dda UHB - Occupational Therapy Support Worker)" userId="80a6ed96-bcbb-4cd3-9d62-cdc81232b9a0" providerId="ADAL" clId="{0E73EE09-6A07-4128-BE06-BA1526EA3608}" dt="2023-11-13T12:00:42.988" v="2711" actId="1076"/>
          <ac:picMkLst>
            <pc:docMk/>
            <pc:sldMk cId="49981113" sldId="266"/>
            <ac:picMk id="1028" creationId="{9EEB2E56-BCCA-4D45-1EA8-971A9C3176C1}"/>
          </ac:picMkLst>
        </pc:picChg>
      </pc:sldChg>
      <pc:sldChg chg="addSp modSp new mod setBg">
        <pc:chgData name="Helen Jones (Hywel Dda UHB - Occupational Therapy Support Worker)" userId="80a6ed96-bcbb-4cd3-9d62-cdc81232b9a0" providerId="ADAL" clId="{0E73EE09-6A07-4128-BE06-BA1526EA3608}" dt="2023-11-13T12:08:09.717" v="3051" actId="26606"/>
        <pc:sldMkLst>
          <pc:docMk/>
          <pc:sldMk cId="3462988954" sldId="267"/>
        </pc:sldMkLst>
        <pc:spChg chg="mod">
          <ac:chgData name="Helen Jones (Hywel Dda UHB - Occupational Therapy Support Worker)" userId="80a6ed96-bcbb-4cd3-9d62-cdc81232b9a0" providerId="ADAL" clId="{0E73EE09-6A07-4128-BE06-BA1526EA3608}" dt="2023-11-13T12:08:09.717" v="3051" actId="26606"/>
          <ac:spMkLst>
            <pc:docMk/>
            <pc:sldMk cId="3462988954" sldId="267"/>
            <ac:spMk id="2" creationId="{536C2A80-33A0-E476-41FC-30EF034B9430}"/>
          </ac:spMkLst>
        </pc:spChg>
        <pc:spChg chg="mod">
          <ac:chgData name="Helen Jones (Hywel Dda UHB - Occupational Therapy Support Worker)" userId="80a6ed96-bcbb-4cd3-9d62-cdc81232b9a0" providerId="ADAL" clId="{0E73EE09-6A07-4128-BE06-BA1526EA3608}" dt="2023-11-13T12:08:09.717" v="3051" actId="26606"/>
          <ac:spMkLst>
            <pc:docMk/>
            <pc:sldMk cId="3462988954" sldId="267"/>
            <ac:spMk id="3" creationId="{460E815C-1924-53CE-6E56-A993A243BDD8}"/>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8" creationId="{09588DA8-065E-4F6F-8EFD-43104AB2E0CF}"/>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10" creationId="{C4285719-470E-454C-AF62-8323075F1F5B}"/>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12" creationId="{CD9FE4EF-C4D8-49A0-B2FF-81D8DB7D8A24}"/>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14" creationId="{4300840D-0A0B-4512-BACA-B439D5B9C57C}"/>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16" creationId="{D2B78728-A580-49A7-84F9-6EF6F583ADE0}"/>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18" creationId="{38FAA1A1-D861-433F-88FA-1E9D6FD31D11}"/>
          </ac:spMkLst>
        </pc:spChg>
        <pc:spChg chg="add">
          <ac:chgData name="Helen Jones (Hywel Dda UHB - Occupational Therapy Support Worker)" userId="80a6ed96-bcbb-4cd3-9d62-cdc81232b9a0" providerId="ADAL" clId="{0E73EE09-6A07-4128-BE06-BA1526EA3608}" dt="2023-11-13T12:08:09.717" v="3051" actId="26606"/>
          <ac:spMkLst>
            <pc:docMk/>
            <pc:sldMk cId="3462988954" sldId="267"/>
            <ac:spMk id="20" creationId="{8D71EDA1-87BF-4D5D-AB79-F346FD19278A}"/>
          </ac:spMkLst>
        </pc:spChg>
      </pc:sldChg>
      <pc:sldChg chg="modSp new mod ord modNotesTx">
        <pc:chgData name="Helen Jones (Hywel Dda UHB - Occupational Therapy Support Worker)" userId="80a6ed96-bcbb-4cd3-9d62-cdc81232b9a0" providerId="ADAL" clId="{0E73EE09-6A07-4128-BE06-BA1526EA3608}" dt="2023-11-13T12:17:11.540" v="4215"/>
        <pc:sldMkLst>
          <pc:docMk/>
          <pc:sldMk cId="3218098934" sldId="268"/>
        </pc:sldMkLst>
        <pc:spChg chg="mod">
          <ac:chgData name="Helen Jones (Hywel Dda UHB - Occupational Therapy Support Worker)" userId="80a6ed96-bcbb-4cd3-9d62-cdc81232b9a0" providerId="ADAL" clId="{0E73EE09-6A07-4128-BE06-BA1526EA3608}" dt="2023-11-13T12:09:36.842" v="3147" actId="20577"/>
          <ac:spMkLst>
            <pc:docMk/>
            <pc:sldMk cId="3218098934" sldId="268"/>
            <ac:spMk id="2" creationId="{99B358B3-53DE-9984-9016-D7A633F3FF3B}"/>
          </ac:spMkLst>
        </pc:spChg>
        <pc:spChg chg="mod">
          <ac:chgData name="Helen Jones (Hywel Dda UHB - Occupational Therapy Support Worker)" userId="80a6ed96-bcbb-4cd3-9d62-cdc81232b9a0" providerId="ADAL" clId="{0E73EE09-6A07-4128-BE06-BA1526EA3608}" dt="2023-11-13T12:17:04.753" v="4213" actId="20577"/>
          <ac:spMkLst>
            <pc:docMk/>
            <pc:sldMk cId="3218098934" sldId="268"/>
            <ac:spMk id="3" creationId="{64C2559C-C308-0336-7011-D9E5284CE6E4}"/>
          </ac:spMkLst>
        </pc:spChg>
      </pc:sldChg>
      <pc:sldChg chg="modSp new mod">
        <pc:chgData name="Helen Jones (Hywel Dda UHB - Occupational Therapy Support Worker)" userId="80a6ed96-bcbb-4cd3-9d62-cdc81232b9a0" providerId="ADAL" clId="{0E73EE09-6A07-4128-BE06-BA1526EA3608}" dt="2023-11-13T12:10:24.102" v="3186" actId="20577"/>
        <pc:sldMkLst>
          <pc:docMk/>
          <pc:sldMk cId="344634906" sldId="269"/>
        </pc:sldMkLst>
        <pc:spChg chg="mod">
          <ac:chgData name="Helen Jones (Hywel Dda UHB - Occupational Therapy Support Worker)" userId="80a6ed96-bcbb-4cd3-9d62-cdc81232b9a0" providerId="ADAL" clId="{0E73EE09-6A07-4128-BE06-BA1526EA3608}" dt="2023-11-13T12:10:16.402" v="3158" actId="20577"/>
          <ac:spMkLst>
            <pc:docMk/>
            <pc:sldMk cId="344634906" sldId="269"/>
            <ac:spMk id="2" creationId="{E52CB73C-D026-3768-88DB-D21070B0492E}"/>
          </ac:spMkLst>
        </pc:spChg>
        <pc:spChg chg="mod">
          <ac:chgData name="Helen Jones (Hywel Dda UHB - Occupational Therapy Support Worker)" userId="80a6ed96-bcbb-4cd3-9d62-cdc81232b9a0" providerId="ADAL" clId="{0E73EE09-6A07-4128-BE06-BA1526EA3608}" dt="2023-11-13T12:10:24.102" v="3186" actId="20577"/>
          <ac:spMkLst>
            <pc:docMk/>
            <pc:sldMk cId="344634906" sldId="269"/>
            <ac:spMk id="3" creationId="{AFC3858E-9A40-7704-E2DD-B28FF06DA3FB}"/>
          </ac:spMkLst>
        </pc:spChg>
      </pc:sldChg>
      <pc:sldChg chg="modSp new mod modNotesTx">
        <pc:chgData name="Helen Jones (Hywel Dda UHB - Occupational Therapy Support Worker)" userId="80a6ed96-bcbb-4cd3-9d62-cdc81232b9a0" providerId="ADAL" clId="{0E73EE09-6A07-4128-BE06-BA1526EA3608}" dt="2023-11-13T12:15:49.128" v="3960" actId="20577"/>
        <pc:sldMkLst>
          <pc:docMk/>
          <pc:sldMk cId="94952413" sldId="270"/>
        </pc:sldMkLst>
        <pc:spChg chg="mod">
          <ac:chgData name="Helen Jones (Hywel Dda UHB - Occupational Therapy Support Worker)" userId="80a6ed96-bcbb-4cd3-9d62-cdc81232b9a0" providerId="ADAL" clId="{0E73EE09-6A07-4128-BE06-BA1526EA3608}" dt="2023-11-13T12:15:26.764" v="3908" actId="20577"/>
          <ac:spMkLst>
            <pc:docMk/>
            <pc:sldMk cId="94952413" sldId="270"/>
            <ac:spMk id="2" creationId="{2EACA55D-8894-EECE-FCAA-69CF24F7FD0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3F3155-FDE2-4904-8876-F6F6DE44E09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641FB67-0437-4806-A6D0-C9C6FF03CD80}">
      <dgm:prSet/>
      <dgm:spPr/>
      <dgm:t>
        <a:bodyPr/>
        <a:lstStyle/>
        <a:p>
          <a:pPr>
            <a:lnSpc>
              <a:spcPct val="100000"/>
            </a:lnSpc>
          </a:pPr>
          <a:r>
            <a:rPr lang="en-GB"/>
            <a:t>Nutrition</a:t>
          </a:r>
          <a:endParaRPr lang="en-US"/>
        </a:p>
      </dgm:t>
    </dgm:pt>
    <dgm:pt modelId="{CB4BB63C-FA00-4CF7-B2A7-F98162844063}" type="parTrans" cxnId="{133C2692-9854-4E19-A541-F9DA8EEF5445}">
      <dgm:prSet/>
      <dgm:spPr/>
      <dgm:t>
        <a:bodyPr/>
        <a:lstStyle/>
        <a:p>
          <a:endParaRPr lang="en-US"/>
        </a:p>
      </dgm:t>
    </dgm:pt>
    <dgm:pt modelId="{D98743E9-66A3-43A0-8E27-735F03B1B538}" type="sibTrans" cxnId="{133C2692-9854-4E19-A541-F9DA8EEF5445}">
      <dgm:prSet/>
      <dgm:spPr/>
      <dgm:t>
        <a:bodyPr/>
        <a:lstStyle/>
        <a:p>
          <a:endParaRPr lang="en-US"/>
        </a:p>
      </dgm:t>
    </dgm:pt>
    <dgm:pt modelId="{1AA98B3F-E20F-4C30-A5AB-5E257D38A0A0}">
      <dgm:prSet/>
      <dgm:spPr/>
      <dgm:t>
        <a:bodyPr/>
        <a:lstStyle/>
        <a:p>
          <a:pPr>
            <a:lnSpc>
              <a:spcPct val="100000"/>
            </a:lnSpc>
          </a:pPr>
          <a:r>
            <a:rPr lang="en-GB"/>
            <a:t>Physical activity</a:t>
          </a:r>
          <a:endParaRPr lang="en-US"/>
        </a:p>
      </dgm:t>
    </dgm:pt>
    <dgm:pt modelId="{B73F537D-63D0-4843-8057-8CD61BE4ABF7}" type="parTrans" cxnId="{BBB96C54-E149-4254-883B-74CD7EFD71AF}">
      <dgm:prSet/>
      <dgm:spPr/>
      <dgm:t>
        <a:bodyPr/>
        <a:lstStyle/>
        <a:p>
          <a:endParaRPr lang="en-US"/>
        </a:p>
      </dgm:t>
    </dgm:pt>
    <dgm:pt modelId="{F1E11FC4-E868-4CD8-B5E7-B57C0DDD9539}" type="sibTrans" cxnId="{BBB96C54-E149-4254-883B-74CD7EFD71AF}">
      <dgm:prSet/>
      <dgm:spPr/>
      <dgm:t>
        <a:bodyPr/>
        <a:lstStyle/>
        <a:p>
          <a:endParaRPr lang="en-US"/>
        </a:p>
      </dgm:t>
    </dgm:pt>
    <dgm:pt modelId="{69558D5C-C43F-467F-A2F3-0FB5E866453D}">
      <dgm:prSet/>
      <dgm:spPr/>
      <dgm:t>
        <a:bodyPr/>
        <a:lstStyle/>
        <a:p>
          <a:pPr>
            <a:lnSpc>
              <a:spcPct val="100000"/>
            </a:lnSpc>
          </a:pPr>
          <a:r>
            <a:rPr lang="en-GB"/>
            <a:t>Mental wellbeing </a:t>
          </a:r>
          <a:endParaRPr lang="en-US"/>
        </a:p>
      </dgm:t>
    </dgm:pt>
    <dgm:pt modelId="{5E852D60-B34A-4FB6-AF77-270FA002769F}" type="parTrans" cxnId="{AA8CAC13-9F0D-4C84-8EBD-7826018BF94A}">
      <dgm:prSet/>
      <dgm:spPr/>
      <dgm:t>
        <a:bodyPr/>
        <a:lstStyle/>
        <a:p>
          <a:endParaRPr lang="en-US"/>
        </a:p>
      </dgm:t>
    </dgm:pt>
    <dgm:pt modelId="{3F0C3607-60B5-42C3-AE8B-119012B68350}" type="sibTrans" cxnId="{AA8CAC13-9F0D-4C84-8EBD-7826018BF94A}">
      <dgm:prSet/>
      <dgm:spPr/>
      <dgm:t>
        <a:bodyPr/>
        <a:lstStyle/>
        <a:p>
          <a:endParaRPr lang="en-US"/>
        </a:p>
      </dgm:t>
    </dgm:pt>
    <dgm:pt modelId="{E185A85B-FC0F-47AB-8864-71201C3C71A1}" type="pres">
      <dgm:prSet presAssocID="{C03F3155-FDE2-4904-8876-F6F6DE44E090}" presName="root" presStyleCnt="0">
        <dgm:presLayoutVars>
          <dgm:dir/>
          <dgm:resizeHandles val="exact"/>
        </dgm:presLayoutVars>
      </dgm:prSet>
      <dgm:spPr/>
    </dgm:pt>
    <dgm:pt modelId="{33830018-3DA9-4F66-9F9A-68E9D890E74B}" type="pres">
      <dgm:prSet presAssocID="{1641FB67-0437-4806-A6D0-C9C6FF03CD80}" presName="compNode" presStyleCnt="0"/>
      <dgm:spPr/>
    </dgm:pt>
    <dgm:pt modelId="{7E6B2E12-7A60-4836-8B8A-21EA2E116147}" type="pres">
      <dgm:prSet presAssocID="{1641FB67-0437-4806-A6D0-C9C6FF03CD80}" presName="bgRect" presStyleLbl="bgShp" presStyleIdx="0" presStyleCnt="3"/>
      <dgm:spPr/>
    </dgm:pt>
    <dgm:pt modelId="{7DAA2CF8-D4E4-4455-A851-737DF9575528}" type="pres">
      <dgm:prSet presAssocID="{1641FB67-0437-4806-A6D0-C9C6FF03CD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AFB44466-F4F8-49BD-AA45-97B5D83DE617}" type="pres">
      <dgm:prSet presAssocID="{1641FB67-0437-4806-A6D0-C9C6FF03CD80}" presName="spaceRect" presStyleCnt="0"/>
      <dgm:spPr/>
    </dgm:pt>
    <dgm:pt modelId="{66F7A485-EA92-40C0-9B53-B7E12DF2E8C1}" type="pres">
      <dgm:prSet presAssocID="{1641FB67-0437-4806-A6D0-C9C6FF03CD80}" presName="parTx" presStyleLbl="revTx" presStyleIdx="0" presStyleCnt="3">
        <dgm:presLayoutVars>
          <dgm:chMax val="0"/>
          <dgm:chPref val="0"/>
        </dgm:presLayoutVars>
      </dgm:prSet>
      <dgm:spPr/>
    </dgm:pt>
    <dgm:pt modelId="{CF4E9BD8-6D20-4C22-991C-53EEC6A593F6}" type="pres">
      <dgm:prSet presAssocID="{D98743E9-66A3-43A0-8E27-735F03B1B538}" presName="sibTrans" presStyleCnt="0"/>
      <dgm:spPr/>
    </dgm:pt>
    <dgm:pt modelId="{E496D1A8-12FA-4251-AF8A-8D9EC7A21C5A}" type="pres">
      <dgm:prSet presAssocID="{1AA98B3F-E20F-4C30-A5AB-5E257D38A0A0}" presName="compNode" presStyleCnt="0"/>
      <dgm:spPr/>
    </dgm:pt>
    <dgm:pt modelId="{5B068B49-B532-469C-901E-E9E1BCDE19E6}" type="pres">
      <dgm:prSet presAssocID="{1AA98B3F-E20F-4C30-A5AB-5E257D38A0A0}" presName="bgRect" presStyleLbl="bgShp" presStyleIdx="1" presStyleCnt="3"/>
      <dgm:spPr/>
    </dgm:pt>
    <dgm:pt modelId="{9E897975-5265-4B66-8FD3-898ADEE1C681}" type="pres">
      <dgm:prSet presAssocID="{1AA98B3F-E20F-4C30-A5AB-5E257D38A0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n"/>
        </a:ext>
      </dgm:extLst>
    </dgm:pt>
    <dgm:pt modelId="{C82FAE69-F35F-466C-B3F6-7413DC9BA6E3}" type="pres">
      <dgm:prSet presAssocID="{1AA98B3F-E20F-4C30-A5AB-5E257D38A0A0}" presName="spaceRect" presStyleCnt="0"/>
      <dgm:spPr/>
    </dgm:pt>
    <dgm:pt modelId="{D4E6DC1E-082B-4799-8E8F-017C620D5AF5}" type="pres">
      <dgm:prSet presAssocID="{1AA98B3F-E20F-4C30-A5AB-5E257D38A0A0}" presName="parTx" presStyleLbl="revTx" presStyleIdx="1" presStyleCnt="3">
        <dgm:presLayoutVars>
          <dgm:chMax val="0"/>
          <dgm:chPref val="0"/>
        </dgm:presLayoutVars>
      </dgm:prSet>
      <dgm:spPr/>
    </dgm:pt>
    <dgm:pt modelId="{07E9D354-C770-4D83-9AD2-4A5A0ADCD156}" type="pres">
      <dgm:prSet presAssocID="{F1E11FC4-E868-4CD8-B5E7-B57C0DDD9539}" presName="sibTrans" presStyleCnt="0"/>
      <dgm:spPr/>
    </dgm:pt>
    <dgm:pt modelId="{4B8782AB-44B8-4D7A-8B45-AC3A2466A420}" type="pres">
      <dgm:prSet presAssocID="{69558D5C-C43F-467F-A2F3-0FB5E866453D}" presName="compNode" presStyleCnt="0"/>
      <dgm:spPr/>
    </dgm:pt>
    <dgm:pt modelId="{064D6D9A-1F40-4DCC-8F4E-A66E773C2A55}" type="pres">
      <dgm:prSet presAssocID="{69558D5C-C43F-467F-A2F3-0FB5E866453D}" presName="bgRect" presStyleLbl="bgShp" presStyleIdx="2" presStyleCnt="3"/>
      <dgm:spPr/>
    </dgm:pt>
    <dgm:pt modelId="{71578AF6-BB6B-4427-AB9D-BC90FD7D593D}" type="pres">
      <dgm:prSet presAssocID="{69558D5C-C43F-467F-A2F3-0FB5E86645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A507F6F2-7806-4EF4-9E21-FC66B31A826E}" type="pres">
      <dgm:prSet presAssocID="{69558D5C-C43F-467F-A2F3-0FB5E866453D}" presName="spaceRect" presStyleCnt="0"/>
      <dgm:spPr/>
    </dgm:pt>
    <dgm:pt modelId="{38099A23-6DE7-40B4-920D-53140C81D03C}" type="pres">
      <dgm:prSet presAssocID="{69558D5C-C43F-467F-A2F3-0FB5E866453D}" presName="parTx" presStyleLbl="revTx" presStyleIdx="2" presStyleCnt="3">
        <dgm:presLayoutVars>
          <dgm:chMax val="0"/>
          <dgm:chPref val="0"/>
        </dgm:presLayoutVars>
      </dgm:prSet>
      <dgm:spPr/>
    </dgm:pt>
  </dgm:ptLst>
  <dgm:cxnLst>
    <dgm:cxn modelId="{AA8CAC13-9F0D-4C84-8EBD-7826018BF94A}" srcId="{C03F3155-FDE2-4904-8876-F6F6DE44E090}" destId="{69558D5C-C43F-467F-A2F3-0FB5E866453D}" srcOrd="2" destOrd="0" parTransId="{5E852D60-B34A-4FB6-AF77-270FA002769F}" sibTransId="{3F0C3607-60B5-42C3-AE8B-119012B68350}"/>
    <dgm:cxn modelId="{BBB96C54-E149-4254-883B-74CD7EFD71AF}" srcId="{C03F3155-FDE2-4904-8876-F6F6DE44E090}" destId="{1AA98B3F-E20F-4C30-A5AB-5E257D38A0A0}" srcOrd="1" destOrd="0" parTransId="{B73F537D-63D0-4843-8057-8CD61BE4ABF7}" sibTransId="{F1E11FC4-E868-4CD8-B5E7-B57C0DDD9539}"/>
    <dgm:cxn modelId="{9E55078E-19BE-4670-8544-9E7DE6073B68}" type="presOf" srcId="{1AA98B3F-E20F-4C30-A5AB-5E257D38A0A0}" destId="{D4E6DC1E-082B-4799-8E8F-017C620D5AF5}" srcOrd="0" destOrd="0" presId="urn:microsoft.com/office/officeart/2018/2/layout/IconVerticalSolidList"/>
    <dgm:cxn modelId="{133C2692-9854-4E19-A541-F9DA8EEF5445}" srcId="{C03F3155-FDE2-4904-8876-F6F6DE44E090}" destId="{1641FB67-0437-4806-A6D0-C9C6FF03CD80}" srcOrd="0" destOrd="0" parTransId="{CB4BB63C-FA00-4CF7-B2A7-F98162844063}" sibTransId="{D98743E9-66A3-43A0-8E27-735F03B1B538}"/>
    <dgm:cxn modelId="{CCCB20B0-B820-4325-BC0B-FC5F175EDBC4}" type="presOf" srcId="{69558D5C-C43F-467F-A2F3-0FB5E866453D}" destId="{38099A23-6DE7-40B4-920D-53140C81D03C}" srcOrd="0" destOrd="0" presId="urn:microsoft.com/office/officeart/2018/2/layout/IconVerticalSolidList"/>
    <dgm:cxn modelId="{0C326CB0-086F-42BE-8E0F-7448C706544B}" type="presOf" srcId="{C03F3155-FDE2-4904-8876-F6F6DE44E090}" destId="{E185A85B-FC0F-47AB-8864-71201C3C71A1}" srcOrd="0" destOrd="0" presId="urn:microsoft.com/office/officeart/2018/2/layout/IconVerticalSolidList"/>
    <dgm:cxn modelId="{BD2C2EFC-5383-4ADB-924D-A0D2BF898CFB}" type="presOf" srcId="{1641FB67-0437-4806-A6D0-C9C6FF03CD80}" destId="{66F7A485-EA92-40C0-9B53-B7E12DF2E8C1}" srcOrd="0" destOrd="0" presId="urn:microsoft.com/office/officeart/2018/2/layout/IconVerticalSolidList"/>
    <dgm:cxn modelId="{0945C708-8FCF-470F-8626-9762ECEDC5D8}" type="presParOf" srcId="{E185A85B-FC0F-47AB-8864-71201C3C71A1}" destId="{33830018-3DA9-4F66-9F9A-68E9D890E74B}" srcOrd="0" destOrd="0" presId="urn:microsoft.com/office/officeart/2018/2/layout/IconVerticalSolidList"/>
    <dgm:cxn modelId="{FE489AE8-C20D-4A59-A897-7769EB6BDBB3}" type="presParOf" srcId="{33830018-3DA9-4F66-9F9A-68E9D890E74B}" destId="{7E6B2E12-7A60-4836-8B8A-21EA2E116147}" srcOrd="0" destOrd="0" presId="urn:microsoft.com/office/officeart/2018/2/layout/IconVerticalSolidList"/>
    <dgm:cxn modelId="{48806F15-4CD0-42F0-B3CA-278BE7716133}" type="presParOf" srcId="{33830018-3DA9-4F66-9F9A-68E9D890E74B}" destId="{7DAA2CF8-D4E4-4455-A851-737DF9575528}" srcOrd="1" destOrd="0" presId="urn:microsoft.com/office/officeart/2018/2/layout/IconVerticalSolidList"/>
    <dgm:cxn modelId="{B425471A-578A-4A1A-9494-8DB8ED571800}" type="presParOf" srcId="{33830018-3DA9-4F66-9F9A-68E9D890E74B}" destId="{AFB44466-F4F8-49BD-AA45-97B5D83DE617}" srcOrd="2" destOrd="0" presId="urn:microsoft.com/office/officeart/2018/2/layout/IconVerticalSolidList"/>
    <dgm:cxn modelId="{99789A75-BD26-4C34-ADDB-6A9CACE7469F}" type="presParOf" srcId="{33830018-3DA9-4F66-9F9A-68E9D890E74B}" destId="{66F7A485-EA92-40C0-9B53-B7E12DF2E8C1}" srcOrd="3" destOrd="0" presId="urn:microsoft.com/office/officeart/2018/2/layout/IconVerticalSolidList"/>
    <dgm:cxn modelId="{ABB1DE06-921C-462F-A729-B4CBFABC67CE}" type="presParOf" srcId="{E185A85B-FC0F-47AB-8864-71201C3C71A1}" destId="{CF4E9BD8-6D20-4C22-991C-53EEC6A593F6}" srcOrd="1" destOrd="0" presId="urn:microsoft.com/office/officeart/2018/2/layout/IconVerticalSolidList"/>
    <dgm:cxn modelId="{84B70B8F-EBBA-4A79-9985-CD07AB7F944C}" type="presParOf" srcId="{E185A85B-FC0F-47AB-8864-71201C3C71A1}" destId="{E496D1A8-12FA-4251-AF8A-8D9EC7A21C5A}" srcOrd="2" destOrd="0" presId="urn:microsoft.com/office/officeart/2018/2/layout/IconVerticalSolidList"/>
    <dgm:cxn modelId="{7015F7DD-1E7F-45F4-9632-3A701BF0F49D}" type="presParOf" srcId="{E496D1A8-12FA-4251-AF8A-8D9EC7A21C5A}" destId="{5B068B49-B532-469C-901E-E9E1BCDE19E6}" srcOrd="0" destOrd="0" presId="urn:microsoft.com/office/officeart/2018/2/layout/IconVerticalSolidList"/>
    <dgm:cxn modelId="{372D0B5A-EB2F-4C5F-86B6-2138C9D3E1FD}" type="presParOf" srcId="{E496D1A8-12FA-4251-AF8A-8D9EC7A21C5A}" destId="{9E897975-5265-4B66-8FD3-898ADEE1C681}" srcOrd="1" destOrd="0" presId="urn:microsoft.com/office/officeart/2018/2/layout/IconVerticalSolidList"/>
    <dgm:cxn modelId="{5C51873E-EABD-41AC-AA31-4004A5A5A0C0}" type="presParOf" srcId="{E496D1A8-12FA-4251-AF8A-8D9EC7A21C5A}" destId="{C82FAE69-F35F-466C-B3F6-7413DC9BA6E3}" srcOrd="2" destOrd="0" presId="urn:microsoft.com/office/officeart/2018/2/layout/IconVerticalSolidList"/>
    <dgm:cxn modelId="{F372C9B2-AA2C-4E55-BA8B-E5B88E17E5E8}" type="presParOf" srcId="{E496D1A8-12FA-4251-AF8A-8D9EC7A21C5A}" destId="{D4E6DC1E-082B-4799-8E8F-017C620D5AF5}" srcOrd="3" destOrd="0" presId="urn:microsoft.com/office/officeart/2018/2/layout/IconVerticalSolidList"/>
    <dgm:cxn modelId="{2EFD97F4-A042-42AB-B0AB-19566C6EA544}" type="presParOf" srcId="{E185A85B-FC0F-47AB-8864-71201C3C71A1}" destId="{07E9D354-C770-4D83-9AD2-4A5A0ADCD156}" srcOrd="3" destOrd="0" presId="urn:microsoft.com/office/officeart/2018/2/layout/IconVerticalSolidList"/>
    <dgm:cxn modelId="{1F6B0183-3278-4643-8A0D-AA7A2DADFBAC}" type="presParOf" srcId="{E185A85B-FC0F-47AB-8864-71201C3C71A1}" destId="{4B8782AB-44B8-4D7A-8B45-AC3A2466A420}" srcOrd="4" destOrd="0" presId="urn:microsoft.com/office/officeart/2018/2/layout/IconVerticalSolidList"/>
    <dgm:cxn modelId="{0969A65A-C7AE-4AC0-8079-366DAD9E40EF}" type="presParOf" srcId="{4B8782AB-44B8-4D7A-8B45-AC3A2466A420}" destId="{064D6D9A-1F40-4DCC-8F4E-A66E773C2A55}" srcOrd="0" destOrd="0" presId="urn:microsoft.com/office/officeart/2018/2/layout/IconVerticalSolidList"/>
    <dgm:cxn modelId="{87F93EAB-8A9E-49B0-908D-81640E3BCF66}" type="presParOf" srcId="{4B8782AB-44B8-4D7A-8B45-AC3A2466A420}" destId="{71578AF6-BB6B-4427-AB9D-BC90FD7D593D}" srcOrd="1" destOrd="0" presId="urn:microsoft.com/office/officeart/2018/2/layout/IconVerticalSolidList"/>
    <dgm:cxn modelId="{6101D3BC-A45F-43AF-B09A-49C2D6847AE0}" type="presParOf" srcId="{4B8782AB-44B8-4D7A-8B45-AC3A2466A420}" destId="{A507F6F2-7806-4EF4-9E21-FC66B31A826E}" srcOrd="2" destOrd="0" presId="urn:microsoft.com/office/officeart/2018/2/layout/IconVerticalSolidList"/>
    <dgm:cxn modelId="{AC032CC3-2650-4A99-84C9-758AD4D25CE7}" type="presParOf" srcId="{4B8782AB-44B8-4D7A-8B45-AC3A2466A420}" destId="{38099A23-6DE7-40B4-920D-53140C81D0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AE6200-9254-4F35-B302-5B8DE11B71BC}"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A478A7DB-ABE3-4BBB-AD7C-76CE3A769E4B}">
      <dgm:prSet/>
      <dgm:spPr/>
      <dgm:t>
        <a:bodyPr/>
        <a:lstStyle/>
        <a:p>
          <a:r>
            <a:rPr lang="en-GB"/>
            <a:t>Occupational therapists </a:t>
          </a:r>
          <a:endParaRPr lang="en-US"/>
        </a:p>
      </dgm:t>
    </dgm:pt>
    <dgm:pt modelId="{633F3F0C-FB20-48A2-91F8-3C6B08823F73}" type="parTrans" cxnId="{2123EB3B-E446-4344-AA0D-D36624CC5CE8}">
      <dgm:prSet/>
      <dgm:spPr/>
      <dgm:t>
        <a:bodyPr/>
        <a:lstStyle/>
        <a:p>
          <a:endParaRPr lang="en-US"/>
        </a:p>
      </dgm:t>
    </dgm:pt>
    <dgm:pt modelId="{E0AFC93E-900B-4E87-BE4B-761DA9D261BE}" type="sibTrans" cxnId="{2123EB3B-E446-4344-AA0D-D36624CC5CE8}">
      <dgm:prSet/>
      <dgm:spPr/>
      <dgm:t>
        <a:bodyPr/>
        <a:lstStyle/>
        <a:p>
          <a:endParaRPr lang="en-US"/>
        </a:p>
      </dgm:t>
    </dgm:pt>
    <dgm:pt modelId="{EE7739C2-3577-4121-B224-8E47DFECC217}">
      <dgm:prSet/>
      <dgm:spPr/>
      <dgm:t>
        <a:bodyPr/>
        <a:lstStyle/>
        <a:p>
          <a:r>
            <a:rPr lang="en-GB"/>
            <a:t>Physiotherapists </a:t>
          </a:r>
          <a:endParaRPr lang="en-US"/>
        </a:p>
      </dgm:t>
    </dgm:pt>
    <dgm:pt modelId="{151AB06E-9E0E-491B-A227-E699CC5F07AB}" type="parTrans" cxnId="{382A4A89-993F-4040-807B-04FA0DB5B9C4}">
      <dgm:prSet/>
      <dgm:spPr/>
      <dgm:t>
        <a:bodyPr/>
        <a:lstStyle/>
        <a:p>
          <a:endParaRPr lang="en-US"/>
        </a:p>
      </dgm:t>
    </dgm:pt>
    <dgm:pt modelId="{FF22D6AA-ED73-4A17-9E20-02D4CF8C012B}" type="sibTrans" cxnId="{382A4A89-993F-4040-807B-04FA0DB5B9C4}">
      <dgm:prSet/>
      <dgm:spPr/>
      <dgm:t>
        <a:bodyPr/>
        <a:lstStyle/>
        <a:p>
          <a:endParaRPr lang="en-US"/>
        </a:p>
      </dgm:t>
    </dgm:pt>
    <dgm:pt modelId="{E804AD05-1191-4CD8-9098-E50E25B1107D}">
      <dgm:prSet/>
      <dgm:spPr/>
      <dgm:t>
        <a:bodyPr/>
        <a:lstStyle/>
        <a:p>
          <a:r>
            <a:rPr lang="en-GB"/>
            <a:t>Dieticians</a:t>
          </a:r>
          <a:endParaRPr lang="en-US"/>
        </a:p>
      </dgm:t>
    </dgm:pt>
    <dgm:pt modelId="{F4E1DDAD-28F6-4FED-919E-98E1D2B6B578}" type="parTrans" cxnId="{3A269429-21CE-48AC-94D9-372673102A29}">
      <dgm:prSet/>
      <dgm:spPr/>
      <dgm:t>
        <a:bodyPr/>
        <a:lstStyle/>
        <a:p>
          <a:endParaRPr lang="en-US"/>
        </a:p>
      </dgm:t>
    </dgm:pt>
    <dgm:pt modelId="{161C11F7-D178-450C-9B68-80A3A407CE6B}" type="sibTrans" cxnId="{3A269429-21CE-48AC-94D9-372673102A29}">
      <dgm:prSet/>
      <dgm:spPr/>
      <dgm:t>
        <a:bodyPr/>
        <a:lstStyle/>
        <a:p>
          <a:endParaRPr lang="en-US"/>
        </a:p>
      </dgm:t>
    </dgm:pt>
    <dgm:pt modelId="{CDE83C00-823E-49D8-BCF8-97195474AF01}">
      <dgm:prSet/>
      <dgm:spPr/>
      <dgm:t>
        <a:bodyPr/>
        <a:lstStyle/>
        <a:p>
          <a:r>
            <a:rPr lang="en-GB" dirty="0"/>
            <a:t>3 Therapy assistant </a:t>
          </a:r>
          <a:r>
            <a:rPr lang="en-GB" dirty="0" err="1"/>
            <a:t>practioners</a:t>
          </a:r>
          <a:r>
            <a:rPr lang="en-GB" dirty="0"/>
            <a:t> </a:t>
          </a:r>
          <a:endParaRPr lang="en-US" dirty="0"/>
        </a:p>
      </dgm:t>
    </dgm:pt>
    <dgm:pt modelId="{A30BC90C-54E6-4ADD-B24C-7B23E6BB5E1C}" type="parTrans" cxnId="{1AE87D86-7C97-40F4-B6E2-B81102385170}">
      <dgm:prSet/>
      <dgm:spPr/>
      <dgm:t>
        <a:bodyPr/>
        <a:lstStyle/>
        <a:p>
          <a:endParaRPr lang="en-US"/>
        </a:p>
      </dgm:t>
    </dgm:pt>
    <dgm:pt modelId="{434F919A-47DD-4E34-B652-3D6C1E1595C3}" type="sibTrans" cxnId="{1AE87D86-7C97-40F4-B6E2-B81102385170}">
      <dgm:prSet/>
      <dgm:spPr/>
      <dgm:t>
        <a:bodyPr/>
        <a:lstStyle/>
        <a:p>
          <a:endParaRPr lang="en-US"/>
        </a:p>
      </dgm:t>
    </dgm:pt>
    <dgm:pt modelId="{F33344EB-4A3D-4B2A-B17F-3B7E0AD30BC1}">
      <dgm:prSet/>
      <dgm:spPr/>
      <dgm:t>
        <a:bodyPr/>
        <a:lstStyle/>
        <a:p>
          <a:r>
            <a:rPr lang="en-GB"/>
            <a:t>1 administrative assistant</a:t>
          </a:r>
          <a:endParaRPr lang="en-US"/>
        </a:p>
      </dgm:t>
    </dgm:pt>
    <dgm:pt modelId="{B7E32AA5-5D36-4B9E-9C9C-FF8AF807CC49}" type="parTrans" cxnId="{546C517C-0E29-480A-9777-12B138B27647}">
      <dgm:prSet/>
      <dgm:spPr/>
      <dgm:t>
        <a:bodyPr/>
        <a:lstStyle/>
        <a:p>
          <a:endParaRPr lang="en-US"/>
        </a:p>
      </dgm:t>
    </dgm:pt>
    <dgm:pt modelId="{3C05BB94-D115-47B3-BE63-70FA2BF56741}" type="sibTrans" cxnId="{546C517C-0E29-480A-9777-12B138B27647}">
      <dgm:prSet/>
      <dgm:spPr/>
      <dgm:t>
        <a:bodyPr/>
        <a:lstStyle/>
        <a:p>
          <a:endParaRPr lang="en-US"/>
        </a:p>
      </dgm:t>
    </dgm:pt>
    <dgm:pt modelId="{C9A7BF94-7CE3-4B32-8220-C7F8C3EF4C3B}" type="pres">
      <dgm:prSet presAssocID="{73AE6200-9254-4F35-B302-5B8DE11B71BC}" presName="diagram" presStyleCnt="0">
        <dgm:presLayoutVars>
          <dgm:dir/>
          <dgm:resizeHandles val="exact"/>
        </dgm:presLayoutVars>
      </dgm:prSet>
      <dgm:spPr/>
    </dgm:pt>
    <dgm:pt modelId="{FBB13C9F-E8AE-4060-800F-03E0F049915E}" type="pres">
      <dgm:prSet presAssocID="{A478A7DB-ABE3-4BBB-AD7C-76CE3A769E4B}" presName="node" presStyleLbl="node1" presStyleIdx="0" presStyleCnt="5">
        <dgm:presLayoutVars>
          <dgm:bulletEnabled val="1"/>
        </dgm:presLayoutVars>
      </dgm:prSet>
      <dgm:spPr/>
    </dgm:pt>
    <dgm:pt modelId="{3995918F-3065-4A4E-980B-2301A455A230}" type="pres">
      <dgm:prSet presAssocID="{E0AFC93E-900B-4E87-BE4B-761DA9D261BE}" presName="sibTrans" presStyleCnt="0"/>
      <dgm:spPr/>
    </dgm:pt>
    <dgm:pt modelId="{AB79B9CB-EFB5-447B-8C97-D13221D82280}" type="pres">
      <dgm:prSet presAssocID="{EE7739C2-3577-4121-B224-8E47DFECC217}" presName="node" presStyleLbl="node1" presStyleIdx="1" presStyleCnt="5">
        <dgm:presLayoutVars>
          <dgm:bulletEnabled val="1"/>
        </dgm:presLayoutVars>
      </dgm:prSet>
      <dgm:spPr/>
    </dgm:pt>
    <dgm:pt modelId="{BED5DCC9-5AF0-46C5-A359-5A4FC949B71C}" type="pres">
      <dgm:prSet presAssocID="{FF22D6AA-ED73-4A17-9E20-02D4CF8C012B}" presName="sibTrans" presStyleCnt="0"/>
      <dgm:spPr/>
    </dgm:pt>
    <dgm:pt modelId="{DA06AD72-AF2E-4480-9277-CBC55780E814}" type="pres">
      <dgm:prSet presAssocID="{E804AD05-1191-4CD8-9098-E50E25B1107D}" presName="node" presStyleLbl="node1" presStyleIdx="2" presStyleCnt="5">
        <dgm:presLayoutVars>
          <dgm:bulletEnabled val="1"/>
        </dgm:presLayoutVars>
      </dgm:prSet>
      <dgm:spPr/>
    </dgm:pt>
    <dgm:pt modelId="{6FC51708-2271-4F51-B345-538DE5F49778}" type="pres">
      <dgm:prSet presAssocID="{161C11F7-D178-450C-9B68-80A3A407CE6B}" presName="sibTrans" presStyleCnt="0"/>
      <dgm:spPr/>
    </dgm:pt>
    <dgm:pt modelId="{82B086E5-8D5B-4DD5-AA81-564B43EDB942}" type="pres">
      <dgm:prSet presAssocID="{CDE83C00-823E-49D8-BCF8-97195474AF01}" presName="node" presStyleLbl="node1" presStyleIdx="3" presStyleCnt="5">
        <dgm:presLayoutVars>
          <dgm:bulletEnabled val="1"/>
        </dgm:presLayoutVars>
      </dgm:prSet>
      <dgm:spPr/>
    </dgm:pt>
    <dgm:pt modelId="{0E25C56D-29E7-4709-B21D-8D04112726BF}" type="pres">
      <dgm:prSet presAssocID="{434F919A-47DD-4E34-B652-3D6C1E1595C3}" presName="sibTrans" presStyleCnt="0"/>
      <dgm:spPr/>
    </dgm:pt>
    <dgm:pt modelId="{2CE81BCB-90C3-4B19-A193-926F10407AE5}" type="pres">
      <dgm:prSet presAssocID="{F33344EB-4A3D-4B2A-B17F-3B7E0AD30BC1}" presName="node" presStyleLbl="node1" presStyleIdx="4" presStyleCnt="5">
        <dgm:presLayoutVars>
          <dgm:bulletEnabled val="1"/>
        </dgm:presLayoutVars>
      </dgm:prSet>
      <dgm:spPr/>
    </dgm:pt>
  </dgm:ptLst>
  <dgm:cxnLst>
    <dgm:cxn modelId="{6C628614-7C5D-450D-AD60-FABBA4877260}" type="presOf" srcId="{A478A7DB-ABE3-4BBB-AD7C-76CE3A769E4B}" destId="{FBB13C9F-E8AE-4060-800F-03E0F049915E}" srcOrd="0" destOrd="0" presId="urn:microsoft.com/office/officeart/2005/8/layout/default"/>
    <dgm:cxn modelId="{3A269429-21CE-48AC-94D9-372673102A29}" srcId="{73AE6200-9254-4F35-B302-5B8DE11B71BC}" destId="{E804AD05-1191-4CD8-9098-E50E25B1107D}" srcOrd="2" destOrd="0" parTransId="{F4E1DDAD-28F6-4FED-919E-98E1D2B6B578}" sibTransId="{161C11F7-D178-450C-9B68-80A3A407CE6B}"/>
    <dgm:cxn modelId="{2123EB3B-E446-4344-AA0D-D36624CC5CE8}" srcId="{73AE6200-9254-4F35-B302-5B8DE11B71BC}" destId="{A478A7DB-ABE3-4BBB-AD7C-76CE3A769E4B}" srcOrd="0" destOrd="0" parTransId="{633F3F0C-FB20-48A2-91F8-3C6B08823F73}" sibTransId="{E0AFC93E-900B-4E87-BE4B-761DA9D261BE}"/>
    <dgm:cxn modelId="{4B85F952-1AA6-4EA1-9129-D5065E885E20}" type="presOf" srcId="{73AE6200-9254-4F35-B302-5B8DE11B71BC}" destId="{C9A7BF94-7CE3-4B32-8220-C7F8C3EF4C3B}" srcOrd="0" destOrd="0" presId="urn:microsoft.com/office/officeart/2005/8/layout/default"/>
    <dgm:cxn modelId="{546C517C-0E29-480A-9777-12B138B27647}" srcId="{73AE6200-9254-4F35-B302-5B8DE11B71BC}" destId="{F33344EB-4A3D-4B2A-B17F-3B7E0AD30BC1}" srcOrd="4" destOrd="0" parTransId="{B7E32AA5-5D36-4B9E-9C9C-FF8AF807CC49}" sibTransId="{3C05BB94-D115-47B3-BE63-70FA2BF56741}"/>
    <dgm:cxn modelId="{1AE87D86-7C97-40F4-B6E2-B81102385170}" srcId="{73AE6200-9254-4F35-B302-5B8DE11B71BC}" destId="{CDE83C00-823E-49D8-BCF8-97195474AF01}" srcOrd="3" destOrd="0" parTransId="{A30BC90C-54E6-4ADD-B24C-7B23E6BB5E1C}" sibTransId="{434F919A-47DD-4E34-B652-3D6C1E1595C3}"/>
    <dgm:cxn modelId="{382A4A89-993F-4040-807B-04FA0DB5B9C4}" srcId="{73AE6200-9254-4F35-B302-5B8DE11B71BC}" destId="{EE7739C2-3577-4121-B224-8E47DFECC217}" srcOrd="1" destOrd="0" parTransId="{151AB06E-9E0E-491B-A227-E699CC5F07AB}" sibTransId="{FF22D6AA-ED73-4A17-9E20-02D4CF8C012B}"/>
    <dgm:cxn modelId="{3214CD90-282C-47AC-B221-054CA29C736F}" type="presOf" srcId="{CDE83C00-823E-49D8-BCF8-97195474AF01}" destId="{82B086E5-8D5B-4DD5-AA81-564B43EDB942}" srcOrd="0" destOrd="0" presId="urn:microsoft.com/office/officeart/2005/8/layout/default"/>
    <dgm:cxn modelId="{0904129D-FFBF-4C95-A9B9-B0982777AED4}" type="presOf" srcId="{E804AD05-1191-4CD8-9098-E50E25B1107D}" destId="{DA06AD72-AF2E-4480-9277-CBC55780E814}" srcOrd="0" destOrd="0" presId="urn:microsoft.com/office/officeart/2005/8/layout/default"/>
    <dgm:cxn modelId="{85FB24B7-757C-4921-B091-181BF48FD78D}" type="presOf" srcId="{EE7739C2-3577-4121-B224-8E47DFECC217}" destId="{AB79B9CB-EFB5-447B-8C97-D13221D82280}" srcOrd="0" destOrd="0" presId="urn:microsoft.com/office/officeart/2005/8/layout/default"/>
    <dgm:cxn modelId="{E056FDF7-3A1D-4ECA-9D37-0DEF55F81112}" type="presOf" srcId="{F33344EB-4A3D-4B2A-B17F-3B7E0AD30BC1}" destId="{2CE81BCB-90C3-4B19-A193-926F10407AE5}" srcOrd="0" destOrd="0" presId="urn:microsoft.com/office/officeart/2005/8/layout/default"/>
    <dgm:cxn modelId="{277ACB8C-321A-4C57-A41B-967524D4130B}" type="presParOf" srcId="{C9A7BF94-7CE3-4B32-8220-C7F8C3EF4C3B}" destId="{FBB13C9F-E8AE-4060-800F-03E0F049915E}" srcOrd="0" destOrd="0" presId="urn:microsoft.com/office/officeart/2005/8/layout/default"/>
    <dgm:cxn modelId="{7F280E0D-8D5D-4E6A-A090-9DA18F188847}" type="presParOf" srcId="{C9A7BF94-7CE3-4B32-8220-C7F8C3EF4C3B}" destId="{3995918F-3065-4A4E-980B-2301A455A230}" srcOrd="1" destOrd="0" presId="urn:microsoft.com/office/officeart/2005/8/layout/default"/>
    <dgm:cxn modelId="{012397CA-9A44-4092-BE7A-71EAF97EDDC7}" type="presParOf" srcId="{C9A7BF94-7CE3-4B32-8220-C7F8C3EF4C3B}" destId="{AB79B9CB-EFB5-447B-8C97-D13221D82280}" srcOrd="2" destOrd="0" presId="urn:microsoft.com/office/officeart/2005/8/layout/default"/>
    <dgm:cxn modelId="{DCB4AB21-B6FA-44DD-B0CA-0CF6A354618A}" type="presParOf" srcId="{C9A7BF94-7CE3-4B32-8220-C7F8C3EF4C3B}" destId="{BED5DCC9-5AF0-46C5-A359-5A4FC949B71C}" srcOrd="3" destOrd="0" presId="urn:microsoft.com/office/officeart/2005/8/layout/default"/>
    <dgm:cxn modelId="{FDE3990A-D95C-4DDB-867B-D2909884E7A6}" type="presParOf" srcId="{C9A7BF94-7CE3-4B32-8220-C7F8C3EF4C3B}" destId="{DA06AD72-AF2E-4480-9277-CBC55780E814}" srcOrd="4" destOrd="0" presId="urn:microsoft.com/office/officeart/2005/8/layout/default"/>
    <dgm:cxn modelId="{2EFAC031-A40E-4F37-8892-52113C7C6958}" type="presParOf" srcId="{C9A7BF94-7CE3-4B32-8220-C7F8C3EF4C3B}" destId="{6FC51708-2271-4F51-B345-538DE5F49778}" srcOrd="5" destOrd="0" presId="urn:microsoft.com/office/officeart/2005/8/layout/default"/>
    <dgm:cxn modelId="{5F982FBF-B1BC-4D6E-904D-9E11C32E3D09}" type="presParOf" srcId="{C9A7BF94-7CE3-4B32-8220-C7F8C3EF4C3B}" destId="{82B086E5-8D5B-4DD5-AA81-564B43EDB942}" srcOrd="6" destOrd="0" presId="urn:microsoft.com/office/officeart/2005/8/layout/default"/>
    <dgm:cxn modelId="{C8FCA9DA-4031-4A09-B6D4-8C02A2E3309A}" type="presParOf" srcId="{C9A7BF94-7CE3-4B32-8220-C7F8C3EF4C3B}" destId="{0E25C56D-29E7-4709-B21D-8D04112726BF}" srcOrd="7" destOrd="0" presId="urn:microsoft.com/office/officeart/2005/8/layout/default"/>
    <dgm:cxn modelId="{AD9FC8DF-C216-4FA0-B28C-B298DFA60FC0}" type="presParOf" srcId="{C9A7BF94-7CE3-4B32-8220-C7F8C3EF4C3B}" destId="{2CE81BCB-90C3-4B19-A193-926F10407AE5}"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B2E12-7A60-4836-8B8A-21EA2E116147}">
      <dsp:nvSpPr>
        <dsp:cNvPr id="0" name=""/>
        <dsp:cNvSpPr/>
      </dsp:nvSpPr>
      <dsp:spPr>
        <a:xfrm>
          <a:off x="0" y="335"/>
          <a:ext cx="10515601" cy="7849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A2CF8-D4E4-4455-A851-737DF9575528}">
      <dsp:nvSpPr>
        <dsp:cNvPr id="0" name=""/>
        <dsp:cNvSpPr/>
      </dsp:nvSpPr>
      <dsp:spPr>
        <a:xfrm>
          <a:off x="237444" y="176947"/>
          <a:ext cx="431717" cy="4317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F7A485-EA92-40C0-9B53-B7E12DF2E8C1}">
      <dsp:nvSpPr>
        <dsp:cNvPr id="0" name=""/>
        <dsp:cNvSpPr/>
      </dsp:nvSpPr>
      <dsp:spPr>
        <a:xfrm>
          <a:off x="906606" y="335"/>
          <a:ext cx="9608994" cy="78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73" tIns="83073" rIns="83073" bIns="83073" numCol="1" spcCol="1270" anchor="ctr" anchorCtr="0">
          <a:noAutofit/>
        </a:bodyPr>
        <a:lstStyle/>
        <a:p>
          <a:pPr marL="0" lvl="0" indent="0" algn="l" defTabSz="1111250">
            <a:lnSpc>
              <a:spcPct val="100000"/>
            </a:lnSpc>
            <a:spcBef>
              <a:spcPct val="0"/>
            </a:spcBef>
            <a:spcAft>
              <a:spcPct val="35000"/>
            </a:spcAft>
            <a:buNone/>
          </a:pPr>
          <a:r>
            <a:rPr lang="en-GB" sz="2500" kern="1200"/>
            <a:t>Nutrition</a:t>
          </a:r>
          <a:endParaRPr lang="en-US" sz="2500" kern="1200"/>
        </a:p>
      </dsp:txBody>
      <dsp:txXfrm>
        <a:off x="906606" y="335"/>
        <a:ext cx="9608994" cy="784940"/>
      </dsp:txXfrm>
    </dsp:sp>
    <dsp:sp modelId="{5B068B49-B532-469C-901E-E9E1BCDE19E6}">
      <dsp:nvSpPr>
        <dsp:cNvPr id="0" name=""/>
        <dsp:cNvSpPr/>
      </dsp:nvSpPr>
      <dsp:spPr>
        <a:xfrm>
          <a:off x="0" y="981511"/>
          <a:ext cx="10515601" cy="7849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97975-5265-4B66-8FD3-898ADEE1C681}">
      <dsp:nvSpPr>
        <dsp:cNvPr id="0" name=""/>
        <dsp:cNvSpPr/>
      </dsp:nvSpPr>
      <dsp:spPr>
        <a:xfrm>
          <a:off x="237444" y="1158122"/>
          <a:ext cx="431717" cy="4317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6DC1E-082B-4799-8E8F-017C620D5AF5}">
      <dsp:nvSpPr>
        <dsp:cNvPr id="0" name=""/>
        <dsp:cNvSpPr/>
      </dsp:nvSpPr>
      <dsp:spPr>
        <a:xfrm>
          <a:off x="906606" y="981511"/>
          <a:ext cx="9608994" cy="78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73" tIns="83073" rIns="83073" bIns="83073" numCol="1" spcCol="1270" anchor="ctr" anchorCtr="0">
          <a:noAutofit/>
        </a:bodyPr>
        <a:lstStyle/>
        <a:p>
          <a:pPr marL="0" lvl="0" indent="0" algn="l" defTabSz="1111250">
            <a:lnSpc>
              <a:spcPct val="100000"/>
            </a:lnSpc>
            <a:spcBef>
              <a:spcPct val="0"/>
            </a:spcBef>
            <a:spcAft>
              <a:spcPct val="35000"/>
            </a:spcAft>
            <a:buNone/>
          </a:pPr>
          <a:r>
            <a:rPr lang="en-GB" sz="2500" kern="1200"/>
            <a:t>Physical activity</a:t>
          </a:r>
          <a:endParaRPr lang="en-US" sz="2500" kern="1200"/>
        </a:p>
      </dsp:txBody>
      <dsp:txXfrm>
        <a:off x="906606" y="981511"/>
        <a:ext cx="9608994" cy="784940"/>
      </dsp:txXfrm>
    </dsp:sp>
    <dsp:sp modelId="{064D6D9A-1F40-4DCC-8F4E-A66E773C2A55}">
      <dsp:nvSpPr>
        <dsp:cNvPr id="0" name=""/>
        <dsp:cNvSpPr/>
      </dsp:nvSpPr>
      <dsp:spPr>
        <a:xfrm>
          <a:off x="0" y="1962686"/>
          <a:ext cx="10515601" cy="7849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78AF6-BB6B-4427-AB9D-BC90FD7D593D}">
      <dsp:nvSpPr>
        <dsp:cNvPr id="0" name=""/>
        <dsp:cNvSpPr/>
      </dsp:nvSpPr>
      <dsp:spPr>
        <a:xfrm>
          <a:off x="237444" y="2139298"/>
          <a:ext cx="431717" cy="4317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099A23-6DE7-40B4-920D-53140C81D03C}">
      <dsp:nvSpPr>
        <dsp:cNvPr id="0" name=""/>
        <dsp:cNvSpPr/>
      </dsp:nvSpPr>
      <dsp:spPr>
        <a:xfrm>
          <a:off x="906606" y="1962686"/>
          <a:ext cx="9608994" cy="78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073" tIns="83073" rIns="83073" bIns="83073" numCol="1" spcCol="1270" anchor="ctr" anchorCtr="0">
          <a:noAutofit/>
        </a:bodyPr>
        <a:lstStyle/>
        <a:p>
          <a:pPr marL="0" lvl="0" indent="0" algn="l" defTabSz="1111250">
            <a:lnSpc>
              <a:spcPct val="100000"/>
            </a:lnSpc>
            <a:spcBef>
              <a:spcPct val="0"/>
            </a:spcBef>
            <a:spcAft>
              <a:spcPct val="35000"/>
            </a:spcAft>
            <a:buNone/>
          </a:pPr>
          <a:r>
            <a:rPr lang="en-GB" sz="2500" kern="1200"/>
            <a:t>Mental wellbeing </a:t>
          </a:r>
          <a:endParaRPr lang="en-US" sz="2500" kern="1200"/>
        </a:p>
      </dsp:txBody>
      <dsp:txXfrm>
        <a:off x="906606" y="1962686"/>
        <a:ext cx="9608994" cy="784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13C9F-E8AE-4060-800F-03E0F049915E}">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Occupational therapists </a:t>
          </a:r>
          <a:endParaRPr lang="en-US" sz="3500" kern="1200"/>
        </a:p>
      </dsp:txBody>
      <dsp:txXfrm>
        <a:off x="0" y="39687"/>
        <a:ext cx="3286125" cy="1971675"/>
      </dsp:txXfrm>
    </dsp:sp>
    <dsp:sp modelId="{AB79B9CB-EFB5-447B-8C97-D13221D82280}">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Physiotherapists </a:t>
          </a:r>
          <a:endParaRPr lang="en-US" sz="3500" kern="1200"/>
        </a:p>
      </dsp:txBody>
      <dsp:txXfrm>
        <a:off x="3614737" y="39687"/>
        <a:ext cx="3286125" cy="1971675"/>
      </dsp:txXfrm>
    </dsp:sp>
    <dsp:sp modelId="{DA06AD72-AF2E-4480-9277-CBC55780E814}">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Dieticians</a:t>
          </a:r>
          <a:endParaRPr lang="en-US" sz="3500" kern="1200"/>
        </a:p>
      </dsp:txBody>
      <dsp:txXfrm>
        <a:off x="7229475" y="39687"/>
        <a:ext cx="3286125" cy="1971675"/>
      </dsp:txXfrm>
    </dsp:sp>
    <dsp:sp modelId="{82B086E5-8D5B-4DD5-AA81-564B43EDB942}">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3 Therapy assistant </a:t>
          </a:r>
          <a:r>
            <a:rPr lang="en-GB" sz="3500" kern="1200" dirty="0" err="1"/>
            <a:t>practioners</a:t>
          </a:r>
          <a:r>
            <a:rPr lang="en-GB" sz="3500" kern="1200" dirty="0"/>
            <a:t> </a:t>
          </a:r>
          <a:endParaRPr lang="en-US" sz="3500" kern="1200" dirty="0"/>
        </a:p>
      </dsp:txBody>
      <dsp:txXfrm>
        <a:off x="1807368" y="2339975"/>
        <a:ext cx="3286125" cy="1971675"/>
      </dsp:txXfrm>
    </dsp:sp>
    <dsp:sp modelId="{2CE81BCB-90C3-4B19-A193-926F10407AE5}">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1 administrative assistant</a:t>
          </a:r>
          <a:endParaRPr lang="en-US" sz="3500" kern="120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96428A-C397-49D8-BF21-30CAB27BBF11}"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F5FD38-3A38-4679-A435-FCCE92372801}" type="slidenum">
              <a:rPr lang="en-GB" smtClean="0"/>
              <a:t>‹#›</a:t>
            </a:fld>
            <a:endParaRPr lang="en-GB"/>
          </a:p>
        </p:txBody>
      </p:sp>
    </p:spTree>
    <p:extLst>
      <p:ext uri="{BB962C8B-B14F-4D97-AF65-F5344CB8AC3E}">
        <p14:creationId xmlns:p14="http://schemas.microsoft.com/office/powerpoint/2010/main" val="1133191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my discussion around the above topic.</a:t>
            </a:r>
          </a:p>
        </p:txBody>
      </p:sp>
      <p:sp>
        <p:nvSpPr>
          <p:cNvPr id="4" name="Slide Number Placeholder 3"/>
          <p:cNvSpPr>
            <a:spLocks noGrp="1"/>
          </p:cNvSpPr>
          <p:nvPr>
            <p:ph type="sldNum" sz="quarter" idx="5"/>
          </p:nvPr>
        </p:nvSpPr>
        <p:spPr/>
        <p:txBody>
          <a:bodyPr/>
          <a:lstStyle/>
          <a:p>
            <a:fld id="{CBF5FD38-3A38-4679-A435-FCCE92372801}" type="slidenum">
              <a:rPr lang="en-GB" smtClean="0"/>
              <a:t>1</a:t>
            </a:fld>
            <a:endParaRPr lang="en-GB"/>
          </a:p>
        </p:txBody>
      </p:sp>
    </p:spTree>
    <p:extLst>
      <p:ext uri="{BB962C8B-B14F-4D97-AF65-F5344CB8AC3E}">
        <p14:creationId xmlns:p14="http://schemas.microsoft.com/office/powerpoint/2010/main" val="7349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currently work within the cancer </a:t>
            </a:r>
            <a:r>
              <a:rPr lang="en-GB" sz="18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prehabiliation</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service. As highlighted by Cancer Research UK the aim of the service is to optimise patients to achieve their maximum nutrition, activity and wellbeing prior to starting treatment such as surgery, chemotherapy or radiotherapy and improve individuals recovery and overall health.</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2</a:t>
            </a:fld>
            <a:endParaRPr lang="en-GB"/>
          </a:p>
        </p:txBody>
      </p:sp>
    </p:spTree>
    <p:extLst>
      <p:ext uri="{BB962C8B-B14F-4D97-AF65-F5344CB8AC3E}">
        <p14:creationId xmlns:p14="http://schemas.microsoft.com/office/powerpoint/2010/main" val="3280978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service is currently run as a virtual model and the service consists of Occupational therapists, physiotherapists, dieticians, 3 therapy assistant practitioners and one admin.  This is a relatively new service in this area, which has been operational and expanding for just over a year now. </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3</a:t>
            </a:fld>
            <a:endParaRPr lang="en-GB"/>
          </a:p>
        </p:txBody>
      </p:sp>
    </p:spTree>
    <p:extLst>
      <p:ext uri="{BB962C8B-B14F-4D97-AF65-F5344CB8AC3E}">
        <p14:creationId xmlns:p14="http://schemas.microsoft.com/office/powerpoint/2010/main" val="3704766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Calibri" panose="020F0502020204030204" pitchFamily="34" charset="0"/>
              </a:rPr>
              <a:t>Due to an increasing number of referrals we have had through our service when opening up to new cancer sites, we have had to keep up to date on new and innovative ways  how best to support individuals with their needs.  We currently achieve this by initially screening patients with a questionnaire sent out that can give us a snapshot of which area they may need most support in using Macmillan model for </a:t>
            </a:r>
            <a:r>
              <a:rPr lang="en-GB" sz="1800" kern="1200" dirty="0" err="1">
                <a:solidFill>
                  <a:srgbClr val="000000"/>
                </a:solidFill>
                <a:effectLst/>
                <a:latin typeface="Calibri" panose="020F0502020204030204" pitchFamily="34" charset="0"/>
                <a:ea typeface="Calibri" panose="020F0502020204030204" pitchFamily="34" charset="0"/>
              </a:rPr>
              <a:t>prehabilitation</a:t>
            </a:r>
            <a:r>
              <a:rPr lang="en-GB" sz="1800" kern="1200" dirty="0">
                <a:solidFill>
                  <a:srgbClr val="000000"/>
                </a:solidFill>
                <a:effectLst/>
                <a:latin typeface="Calibri" panose="020F0502020204030204" pitchFamily="34" charset="0"/>
                <a:ea typeface="Calibri" panose="020F0502020204030204" pitchFamily="34" charset="0"/>
              </a:rPr>
              <a:t>.  This can give us an initial overview of whether a person could be specialist, targeted or universal for Occupational therapy, physiotherapy and/or dietician input.  This would then be repeated during the process of further data collection via screening offered to the patient via Microsoft Teams or if a patient is unable to access video technology over a telephone call. </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4</a:t>
            </a:fld>
            <a:endParaRPr lang="en-GB"/>
          </a:p>
        </p:txBody>
      </p:sp>
    </p:spTree>
    <p:extLst>
      <p:ext uri="{BB962C8B-B14F-4D97-AF65-F5344CB8AC3E}">
        <p14:creationId xmlns:p14="http://schemas.microsoft.com/office/powerpoint/2010/main" val="1918558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rPr>
              <a:t>Part of my role is to screen those individuals who returned their questionnaire and it has shown to be green or Universal, therefore it is considered that the individuals are able to self manage and require general guidance on wellbeing, nutrition and physical activity. There is a possibility from screening that I may identify that the patient may also be appropriate for our online groups and can engage with general health advice and it is my job to identify and risk assess with the patient on my initial screening. </a:t>
            </a:r>
            <a:r>
              <a:rPr lang="en-GB" sz="1800" kern="1200">
                <a:solidFill>
                  <a:srgbClr val="000000"/>
                </a:solidFill>
                <a:effectLst/>
                <a:latin typeface="Calibri" panose="020F0502020204030204" pitchFamily="34" charset="0"/>
                <a:ea typeface="Times New Roman" panose="02020603050405020304" pitchFamily="18" charset="0"/>
              </a:rPr>
              <a:t>They may also require further sign posting to services that may be able to support so my knowledge of the different services available to patients in different areas across Hywel Dda is important to give patients the best quality care.</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5</a:t>
            </a:fld>
            <a:endParaRPr lang="en-GB"/>
          </a:p>
        </p:txBody>
      </p:sp>
    </p:spTree>
    <p:extLst>
      <p:ext uri="{BB962C8B-B14F-4D97-AF65-F5344CB8AC3E}">
        <p14:creationId xmlns:p14="http://schemas.microsoft.com/office/powerpoint/2010/main" val="3215540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rPr>
              <a:t>I found I identify my style of leadership as compassionate leadership and fits mostly with the description by the Kings Fund. Summarised, I feel it is important to work and to attempt to understand others and the challenges that they face as much as possible by empathising and actively listening to any concerns or worries that they may have.  I feel a sense of purpose and fulfilment through supporting others and working together to problem solve and find solutions together. This also supports the patients I work with to actively participate in their own self management which is integral to the ethos of </a:t>
            </a:r>
            <a:r>
              <a:rPr lang="en-GB" sz="1800" kern="1200" dirty="0" err="1">
                <a:solidFill>
                  <a:srgbClr val="000000"/>
                </a:solidFill>
                <a:effectLst/>
                <a:latin typeface="Calibri" panose="020F0502020204030204" pitchFamily="34" charset="0"/>
                <a:ea typeface="Times New Roman" panose="02020603050405020304" pitchFamily="18" charset="0"/>
              </a:rPr>
              <a:t>Prehabiliation</a:t>
            </a:r>
            <a:r>
              <a:rPr lang="en-GB" sz="1800" kern="1200" dirty="0">
                <a:solidFill>
                  <a:srgbClr val="000000"/>
                </a:solidFill>
                <a:effectLst/>
                <a:latin typeface="Calibri" panose="020F0502020204030204" pitchFamily="34" charset="0"/>
                <a:ea typeface="Times New Roman" panose="02020603050405020304" pitchFamily="18" charset="0"/>
              </a:rPr>
              <a:t>.  In my role I speak to patients frequently and contact patients for wellbeing calls to monitor their progress, through and prior to treatment, and often patients we work with have very recently received a cancer diagnosis so they are often processing this so actively listening and attempting to understand what they may be going through is hugely important to achieve good outcomes when engaging with them.  Being personalised in my approach and understanding that everyone experiences things in different ways and building trust and rapport with the patient can support with best possible outcomes.  </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rPr>
              <a:t>When I begin my day, I need to be able to balance out and prioritise my workload for the day – this would include planning my day and it would be important for me to consider what resources I have around me to be able to pool together and share responsibilities.  Attending triage meetings in the mornings to plan and prioritise for the day within the team plays a vital role in ensuring patients all get seen within an appropriate timescale.  To do this I need to have excellent communication skills and be able to communicate when I need help or when I feel any issues may need to be discussed or escalated and this can support the delivery of good patient care.   Having good communication skills can also support me within a multidisciplinary team and as noted by Social Care Institute for Excellence, to be able to access further resources from a varied skillset if required is vitally important in offering the best support possible for an </a:t>
            </a:r>
            <a:r>
              <a:rPr lang="en-GB" sz="1800" kern="1200" dirty="0" err="1">
                <a:solidFill>
                  <a:srgbClr val="000000"/>
                </a:solidFill>
                <a:effectLst/>
                <a:latin typeface="Calibri" panose="020F0502020204030204" pitchFamily="34" charset="0"/>
                <a:ea typeface="Times New Roman" panose="02020603050405020304" pitchFamily="18" charset="0"/>
              </a:rPr>
              <a:t>indiviuals</a:t>
            </a:r>
            <a:r>
              <a:rPr lang="en-GB" sz="1800" kern="1200" dirty="0">
                <a:solidFill>
                  <a:srgbClr val="000000"/>
                </a:solidFill>
                <a:effectLst/>
                <a:latin typeface="Calibri" panose="020F0502020204030204" pitchFamily="34" charset="0"/>
                <a:ea typeface="Times New Roman" panose="02020603050405020304" pitchFamily="18" charset="0"/>
              </a:rPr>
              <a:t> overall needs.  Offering a personalised approach towards patients by ensuring as much as possible that I am offering support that caters towards the needs of the individual is vital to empower individuals as noted by Lifestyle by Homecare services, and considering that even though the individuals may have been categorised as being Universal they all have very differing needs.  This can be challenging when working virtually and when in a groupwork situation as I am unable to approach the person individually when in this situation.  I have found that being clear with patients and allowing them to understand what they can expect from myself and what their expectations are from the service, and by empowering and working in partnership with them on how best to support them.  If they need to contact if they need further support and further checking their understanding of how then can reach out is imperative to achieve this.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 often take relaxation, exercise and peri op groups on allocated days and when balancing a caseload allocating certain individuals to certain groups instead of 1-1 calls where appropriate can ease the burden of having too many individual calls and not being able to fit everyone in but this can open up further issues of how delivery of a personalised service is possible, and in particular when working virtually.  </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6</a:t>
            </a:fld>
            <a:endParaRPr lang="en-GB"/>
          </a:p>
        </p:txBody>
      </p:sp>
    </p:spTree>
    <p:extLst>
      <p:ext uri="{BB962C8B-B14F-4D97-AF65-F5344CB8AC3E}">
        <p14:creationId xmlns:p14="http://schemas.microsoft.com/office/powerpoint/2010/main" val="1397194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Keeping up to date and being aware of any changes, and with training and education enables us to better support individuals and is also key in ensuring that the patient has the best and most up to date guidance appropriate to them and knowing when it may be better for that individual to have other services involvement is key. An example of this is a peri op for a patient undergoing colorectal surgery would be appropriate but for a prostate patient prescription of pelvic floor exercises would be more advantageous to them and if a referral needs to be made for counselling to better support the patient I can complete a Caps or Macmillan referral with their permission.  When organising individuals into groups it is important to use considerations of what maybe appropriate for them. </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 also have need to be as flexible as possible to support other members of the team in times of sickness and absence and to cover admin so always consider patient prioritisation and plan well throughout my day.  This requires me to be adaptable in my role.  Recently due to us opening up to other cancer areas and discussions of a pilot of face to face clinics we continually discuss how to deliver this service and I involve myself in these discussions. Remaining motivated throughout and understanding that my role plays a large part in a much bigger picture of what I am supporting patients to achieve for themselves is what enables me to feel enthused as I am aware that the effective delivery of </a:t>
            </a:r>
            <a:r>
              <a:rPr lang="en-GB" sz="18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prehabiliation</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can reduce hospital admissions and reduce the length of stay for patients and therefore can alleviate the burden on other services and this allows me to feel proud to work in my vital role within the NHS.</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7</a:t>
            </a:fld>
            <a:endParaRPr lang="en-GB"/>
          </a:p>
        </p:txBody>
      </p:sp>
    </p:spTree>
    <p:extLst>
      <p:ext uri="{BB962C8B-B14F-4D97-AF65-F5344CB8AC3E}">
        <p14:creationId xmlns:p14="http://schemas.microsoft.com/office/powerpoint/2010/main" val="1625042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Due to changes in services during the pandemic to be able to accommodate more access to outpatient services for more patients there has been an increased interest in working in a virtual capacity to support patients and as noted by (Rodin,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Lovas</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and Berlin) this has also allowed patients to be seen faster and opens up opportunity to see them in their own environment, not having to travel to appointments and reducing travelling times and costs to the patients and to staff and reducing overall carbon footprint.  There is however, some implications to this when I am delivering the service as I have discussed previously for patient care and personalisation this does not always allow access to all.  There are often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vaste</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swathes of the population that can be missed and may only be able to have access via telephone so this drives an inequality of access for our patients within the service. I have found that it is vital to keep continuous contact with my peers and other clinicians throughout the day and to reach out to be able to allow for discussion regarding patients and how to better support the service delivery and this allows me to feel like I am a part of something bigger by actively participating in how the service is run. </a:t>
            </a:r>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8</a:t>
            </a:fld>
            <a:endParaRPr lang="en-GB"/>
          </a:p>
        </p:txBody>
      </p:sp>
    </p:spTree>
    <p:extLst>
      <p:ext uri="{BB962C8B-B14F-4D97-AF65-F5344CB8AC3E}">
        <p14:creationId xmlns:p14="http://schemas.microsoft.com/office/powerpoint/2010/main" val="3161268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F5FD38-3A38-4679-A435-FCCE92372801}" type="slidenum">
              <a:rPr lang="en-GB" smtClean="0"/>
              <a:t>9</a:t>
            </a:fld>
            <a:endParaRPr lang="en-GB"/>
          </a:p>
        </p:txBody>
      </p:sp>
    </p:spTree>
    <p:extLst>
      <p:ext uri="{BB962C8B-B14F-4D97-AF65-F5344CB8AC3E}">
        <p14:creationId xmlns:p14="http://schemas.microsoft.com/office/powerpoint/2010/main" val="443480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13C1B-F808-F428-287F-9254354284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439215-BDAD-E572-1BF1-4E3148685E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F7D1C9-5595-7ADA-D3EC-730485AD47A9}"/>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FEA5D88D-8DC6-60B2-5EE4-742BD8C379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14381-C8CE-2418-6C08-4F61A88540E5}"/>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181477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E3CD5-B11E-67A4-A7EF-7F265967F6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E6FE53-B523-035A-1134-4B61C8C4D6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EA92C1-DDCB-A599-0511-BFFCF8C45E69}"/>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53691E32-6E26-8E48-3047-EDFF5E9FA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0B37C-C5DE-9DE8-2C88-492CDB8E642D}"/>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3266119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71B-EAAD-EFCF-4DA9-6F5A375950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D87486-6B3E-976C-C88B-A006A7BC68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DF82A3-4198-D676-5C0A-DC8BE742463D}"/>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D05AA285-0037-74CC-4191-B406098B1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9E00E-0B5A-DD44-8A00-0EF79D510804}"/>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701320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0184-ADF7-87FE-2855-019E70A9C8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EE28F1-7A07-8CA9-9029-98392839B3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A9C9D0-AF97-4F58-E462-3CA09215EE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42C4AD-2269-DBC3-3321-64AD9C8BC9C2}"/>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6" name="Footer Placeholder 5">
            <a:extLst>
              <a:ext uri="{FF2B5EF4-FFF2-40B4-BE49-F238E27FC236}">
                <a16:creationId xmlns:a16="http://schemas.microsoft.com/office/drawing/2014/main" id="{60D2EA8D-0046-B163-6CC4-055C1B5EE8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BE093-DBB6-755D-239D-21DC1BD56D4B}"/>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926253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0AD33-EBB1-EB9F-6F42-C1D8363CCB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F0F8D9-ACE3-8797-8CFD-23545BFF8F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E1EA35-33F8-5248-B0BA-5A1CA9251A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B19DE0-E948-BF57-9679-036E7C5B4E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77E22-7A98-6949-EB58-9AE7FF00EA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17A5F8-04A3-50B9-AE92-A463912E394F}"/>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8" name="Footer Placeholder 7">
            <a:extLst>
              <a:ext uri="{FF2B5EF4-FFF2-40B4-BE49-F238E27FC236}">
                <a16:creationId xmlns:a16="http://schemas.microsoft.com/office/drawing/2014/main" id="{53FABEF5-4EE5-2EB3-B639-DE73F3CA10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005F72-2B8F-B275-865F-2184E7E32885}"/>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3118956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A12C2-4296-BB70-96C9-CCAB1224F0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A80683-2145-46A4-62BB-BC5D74B938C8}"/>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4" name="Footer Placeholder 3">
            <a:extLst>
              <a:ext uri="{FF2B5EF4-FFF2-40B4-BE49-F238E27FC236}">
                <a16:creationId xmlns:a16="http://schemas.microsoft.com/office/drawing/2014/main" id="{3DA04C2C-07E1-81B5-B541-BD0A90C0F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B52861-55F4-D399-957B-898231CECBFD}"/>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211473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F2004E-C722-230D-43A3-ABAED6D59E30}"/>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3" name="Footer Placeholder 2">
            <a:extLst>
              <a:ext uri="{FF2B5EF4-FFF2-40B4-BE49-F238E27FC236}">
                <a16:creationId xmlns:a16="http://schemas.microsoft.com/office/drawing/2014/main" id="{424C9D0F-E8CE-F095-5CAD-FB6C8B924F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24DB19-E2CA-4082-C2A2-FE5EC8318480}"/>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4270756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5CC8-9C66-49AB-8145-B34834392E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7939D-5CB8-7E95-DFBE-0B5C358388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D3182B-783E-C898-8879-692EED1ACD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99F4E0-AA74-F3F7-9360-DD029648552A}"/>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6" name="Footer Placeholder 5">
            <a:extLst>
              <a:ext uri="{FF2B5EF4-FFF2-40B4-BE49-F238E27FC236}">
                <a16:creationId xmlns:a16="http://schemas.microsoft.com/office/drawing/2014/main" id="{4196CE19-B00A-D557-1FFA-66A2D3A83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71F10-6213-28A5-DDA6-EB2F778563C5}"/>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381673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581B-3F13-8281-4600-65E6886E17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668050-D711-B1A2-8C8C-5C7A9D79E0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421290-F97B-4246-AEA2-060B6F5A7B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E983-862F-C2F5-16F2-A4CC1FCFEFE3}"/>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6" name="Footer Placeholder 5">
            <a:extLst>
              <a:ext uri="{FF2B5EF4-FFF2-40B4-BE49-F238E27FC236}">
                <a16:creationId xmlns:a16="http://schemas.microsoft.com/office/drawing/2014/main" id="{8455800B-8B7A-9C9A-5A8A-E0B47CF2F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1B0DED-4372-9C18-0121-99DCB1692859}"/>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290589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9594-216E-5F61-18F3-42E5F1907C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673B3F-7851-D6CB-C2F9-5A999B8E6E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DF8A2-FA7D-DDFF-DD58-9D09A70ADE09}"/>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74E55C2D-778C-6460-42A3-7B32DB137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FACBB-3B42-13E0-1D46-CE712F2D7BB4}"/>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2829996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E39C6E-856E-FF9A-FA87-312918B2D7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B2BBBD-13FE-3217-0B8A-B264204120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B168F6-4B86-9846-1637-9D451212811E}"/>
              </a:ext>
            </a:extLst>
          </p:cNvPr>
          <p:cNvSpPr>
            <a:spLocks noGrp="1"/>
          </p:cNvSpPr>
          <p:nvPr>
            <p:ph type="dt" sz="half" idx="10"/>
          </p:nvPr>
        </p:nvSpPr>
        <p:spPr/>
        <p:txBody>
          <a:body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B64778C0-CFB2-6B8B-AC12-0AFC657B28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793C1-BF84-F38D-C26A-951557CBA992}"/>
              </a:ext>
            </a:extLst>
          </p:cNvPr>
          <p:cNvSpPr>
            <a:spLocks noGrp="1"/>
          </p:cNvSpPr>
          <p:nvPr>
            <p:ph type="sldNum" sz="quarter" idx="12"/>
          </p:nvPr>
        </p:nvSpPr>
        <p:spPr/>
        <p:txBody>
          <a:bodyPr/>
          <a:lstStyle/>
          <a:p>
            <a:fld id="{3A36F67C-9C1F-4178-A812-23F45D2E4DD9}" type="slidenum">
              <a:rPr lang="en-GB" smtClean="0"/>
              <a:t>‹#›</a:t>
            </a:fld>
            <a:endParaRPr lang="en-GB"/>
          </a:p>
        </p:txBody>
      </p:sp>
    </p:spTree>
    <p:extLst>
      <p:ext uri="{BB962C8B-B14F-4D97-AF65-F5344CB8AC3E}">
        <p14:creationId xmlns:p14="http://schemas.microsoft.com/office/powerpoint/2010/main" val="265866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57AA38-1CA9-7595-8579-172F8ADFD2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35DCEF-1378-9249-7812-F094B7A765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609B0-B9F6-9EE7-4EC5-D85A2FF0CA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A568C1-0FE1-4F74-A70E-7BFDF24DEFCB}" type="datetimeFigureOut">
              <a:rPr lang="en-GB" smtClean="0"/>
              <a:t>15/11/2023</a:t>
            </a:fld>
            <a:endParaRPr lang="en-GB"/>
          </a:p>
        </p:txBody>
      </p:sp>
      <p:sp>
        <p:nvSpPr>
          <p:cNvPr id="5" name="Footer Placeholder 4">
            <a:extLst>
              <a:ext uri="{FF2B5EF4-FFF2-40B4-BE49-F238E27FC236}">
                <a16:creationId xmlns:a16="http://schemas.microsoft.com/office/drawing/2014/main" id="{5205264E-7C54-C8B1-26C6-F0FD3A06A6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5340D1-4D13-71B2-94A0-EE788CB25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36F67C-9C1F-4178-A812-23F45D2E4DD9}" type="slidenum">
              <a:rPr lang="en-GB" smtClean="0"/>
              <a:t>‹#›</a:t>
            </a:fld>
            <a:endParaRPr lang="en-GB"/>
          </a:p>
        </p:txBody>
      </p:sp>
    </p:spTree>
    <p:extLst>
      <p:ext uri="{BB962C8B-B14F-4D97-AF65-F5344CB8AC3E}">
        <p14:creationId xmlns:p14="http://schemas.microsoft.com/office/powerpoint/2010/main" val="4183919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festyle-homecare.co.uk/the-importance-of-personalised-care/" TargetMode="External"/><Relationship Id="rId7" Type="http://schemas.openxmlformats.org/officeDocument/2006/relationships/hyperlink" Target="https://www.kingsfund.org.uk/publications/what-is-compassionate-leadership" TargetMode="External"/><Relationship Id="rId2" Type="http://schemas.openxmlformats.org/officeDocument/2006/relationships/hyperlink" Target="https://www.cancerresearchuk.org/about-cancer/treatment/prehabilitation/what-is-prehabilitation" TargetMode="External"/><Relationship Id="rId1" Type="http://schemas.openxmlformats.org/officeDocument/2006/relationships/slideLayout" Target="../slideLayouts/slideLayout2.xml"/><Relationship Id="rId6" Type="http://schemas.openxmlformats.org/officeDocument/2006/relationships/hyperlink" Target="https://www.scie.org.uk/integrated-care/workforce/role-multidisciplinary-team" TargetMode="External"/><Relationship Id="rId5" Type="http://schemas.openxmlformats.org/officeDocument/2006/relationships/hyperlink" Target="https://doi.org/10.1016%2Fj.hjdsi.2020.100480" TargetMode="External"/><Relationship Id="rId4" Type="http://schemas.openxmlformats.org/officeDocument/2006/relationships/hyperlink" Target="https://www.macmillan.org.uk/_images/prehabilitationguidance-for-people-with-cancer_tcm9-35399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A5505-5859-2B23-9FFB-D4286D208164}"/>
              </a:ext>
            </a:extLst>
          </p:cNvPr>
          <p:cNvSpPr>
            <a:spLocks noGrp="1"/>
          </p:cNvSpPr>
          <p:nvPr>
            <p:ph type="title"/>
          </p:nvPr>
        </p:nvSpPr>
        <p:spPr>
          <a:xfrm>
            <a:off x="1171074" y="1396686"/>
            <a:ext cx="3240506" cy="4064628"/>
          </a:xfrm>
        </p:spPr>
        <p:txBody>
          <a:bodyPr>
            <a:normAutofit/>
          </a:bodyPr>
          <a:lstStyle/>
          <a:p>
            <a:r>
              <a:rPr lang="en-GB">
                <a:solidFill>
                  <a:srgbClr val="FFFFFF"/>
                </a:solidFill>
              </a:rPr>
              <a:t>Introduction</a:t>
            </a:r>
          </a:p>
        </p:txBody>
      </p:sp>
      <p:sp>
        <p:nvSpPr>
          <p:cNvPr id="20"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Content Placeholder 2">
            <a:extLst>
              <a:ext uri="{FF2B5EF4-FFF2-40B4-BE49-F238E27FC236}">
                <a16:creationId xmlns:a16="http://schemas.microsoft.com/office/drawing/2014/main" id="{018F6D42-418F-979B-A623-2E81530EDE1B}"/>
              </a:ext>
            </a:extLst>
          </p:cNvPr>
          <p:cNvSpPr>
            <a:spLocks noGrp="1"/>
          </p:cNvSpPr>
          <p:nvPr>
            <p:ph idx="1"/>
          </p:nvPr>
        </p:nvSpPr>
        <p:spPr>
          <a:xfrm>
            <a:off x="5370153" y="1526033"/>
            <a:ext cx="5536397" cy="3935281"/>
          </a:xfrm>
        </p:spPr>
        <p:txBody>
          <a:bodyPr>
            <a:normAutofit/>
          </a:bodyPr>
          <a:lstStyle/>
          <a:p>
            <a:r>
              <a:rPr lang="en-GB" sz="2800" b="1" dirty="0">
                <a:effectLst/>
                <a:latin typeface="Arial" panose="020B0604020202020204" pitchFamily="34" charset="0"/>
                <a:ea typeface="Times New Roman" panose="02020603050405020304" pitchFamily="18" charset="0"/>
              </a:rPr>
              <a:t>“A demonstration of leadership skills required within my role as a therapy assistant practitioner, in response to an increased caseload”. </a:t>
            </a:r>
            <a:br>
              <a:rPr lang="en-GB" sz="2800" dirty="0">
                <a:effectLst/>
                <a:latin typeface="Times New Roman" panose="02020603050405020304" pitchFamily="18" charset="0"/>
                <a:ea typeface="Times New Roman" panose="02020603050405020304" pitchFamily="18" charset="0"/>
              </a:rPr>
            </a:b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38251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7553-6A6F-A62E-D8A7-09D36063DB49}"/>
              </a:ext>
            </a:extLst>
          </p:cNvPr>
          <p:cNvSpPr>
            <a:spLocks noGrp="1"/>
          </p:cNvSpPr>
          <p:nvPr>
            <p:ph type="title"/>
          </p:nvPr>
        </p:nvSpPr>
        <p:spPr/>
        <p:txBody>
          <a:bodyPr/>
          <a:lstStyle/>
          <a:p>
            <a:r>
              <a:rPr lang="en-GB" dirty="0"/>
              <a:t>Discussion about my role</a:t>
            </a:r>
          </a:p>
        </p:txBody>
      </p:sp>
      <p:sp>
        <p:nvSpPr>
          <p:cNvPr id="3" name="Content Placeholder 2">
            <a:extLst>
              <a:ext uri="{FF2B5EF4-FFF2-40B4-BE49-F238E27FC236}">
                <a16:creationId xmlns:a16="http://schemas.microsoft.com/office/drawing/2014/main" id="{DC6DFC67-0C23-D3A4-C996-A530CC807796}"/>
              </a:ext>
            </a:extLst>
          </p:cNvPr>
          <p:cNvSpPr>
            <a:spLocks noGrp="1"/>
          </p:cNvSpPr>
          <p:nvPr>
            <p:ph sz="half" idx="1"/>
          </p:nvPr>
        </p:nvSpPr>
        <p:spPr>
          <a:xfrm>
            <a:off x="838199" y="1825626"/>
            <a:ext cx="10846981" cy="906942"/>
          </a:xfrm>
        </p:spPr>
        <p:txBody>
          <a:bodyPr>
            <a:normAutofit fontScale="85000" lnSpcReduction="20000"/>
          </a:bodyPr>
          <a:lstStyle/>
          <a:p>
            <a:r>
              <a:rPr lang="en-GB" b="1" dirty="0"/>
              <a:t>Cancer Prehabilitation service  – </a:t>
            </a: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aim of the service is to optimise patients to achieve their maximum nutrition, activity and wellbeing prior to starting treatment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Cancer Research UK, 2021</a:t>
            </a: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b="1" dirty="0"/>
          </a:p>
          <a:p>
            <a:endParaRPr lang="en-GB" b="1" dirty="0"/>
          </a:p>
          <a:p>
            <a:pPr marL="0" indent="0">
              <a:buNone/>
            </a:pPr>
            <a:endParaRPr lang="en-GB" b="1" dirty="0"/>
          </a:p>
        </p:txBody>
      </p:sp>
      <p:graphicFrame>
        <p:nvGraphicFramePr>
          <p:cNvPr id="8" name="Content Placeholder 5">
            <a:extLst>
              <a:ext uri="{FF2B5EF4-FFF2-40B4-BE49-F238E27FC236}">
                <a16:creationId xmlns:a16="http://schemas.microsoft.com/office/drawing/2014/main" id="{859950A9-528A-FBB4-2082-9E0C38A2B5E2}"/>
              </a:ext>
            </a:extLst>
          </p:cNvPr>
          <p:cNvGraphicFramePr>
            <a:graphicFrameLocks noGrp="1"/>
          </p:cNvGraphicFramePr>
          <p:nvPr>
            <p:ph sz="half" idx="2"/>
          </p:nvPr>
        </p:nvGraphicFramePr>
        <p:xfrm>
          <a:off x="838199" y="3428999"/>
          <a:ext cx="10515601" cy="2747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9008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50835A2-3FC0-A69C-33D0-D90835386DF7}"/>
              </a:ext>
            </a:extLst>
          </p:cNvPr>
          <p:cNvPicPr>
            <a:picLocks noChangeAspect="1"/>
          </p:cNvPicPr>
          <p:nvPr/>
        </p:nvPicPr>
        <p:blipFill rotWithShape="1">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44BEB-1614-85C6-AF3D-18B4412F38D6}"/>
              </a:ext>
            </a:extLst>
          </p:cNvPr>
          <p:cNvSpPr>
            <a:spLocks noGrp="1"/>
          </p:cNvSpPr>
          <p:nvPr>
            <p:ph type="title"/>
          </p:nvPr>
        </p:nvSpPr>
        <p:spPr>
          <a:xfrm>
            <a:off x="838200" y="365125"/>
            <a:ext cx="10515600" cy="1325563"/>
          </a:xfrm>
        </p:spPr>
        <p:txBody>
          <a:bodyPr>
            <a:normAutofit/>
          </a:bodyPr>
          <a:lstStyle/>
          <a:p>
            <a:r>
              <a:rPr lang="en-GB" dirty="0"/>
              <a:t>Virtual service </a:t>
            </a:r>
          </a:p>
        </p:txBody>
      </p:sp>
      <p:graphicFrame>
        <p:nvGraphicFramePr>
          <p:cNvPr id="5" name="Content Placeholder 2">
            <a:extLst>
              <a:ext uri="{FF2B5EF4-FFF2-40B4-BE49-F238E27FC236}">
                <a16:creationId xmlns:a16="http://schemas.microsoft.com/office/drawing/2014/main" id="{CBB47BA1-8EFE-4BE0-269A-47F249388726}"/>
              </a:ext>
            </a:extLst>
          </p:cNvPr>
          <p:cNvGraphicFramePr>
            <a:graphicFrameLocks noGrp="1"/>
          </p:cNvGraphicFramePr>
          <p:nvPr>
            <p:ph idx="1"/>
            <p:extLst>
              <p:ext uri="{D42A27DB-BD31-4B8C-83A1-F6EECF244321}">
                <p14:modId xmlns:p14="http://schemas.microsoft.com/office/powerpoint/2010/main" val="1916363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071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358B3-53DE-9984-9016-D7A633F3FF3B}"/>
              </a:ext>
            </a:extLst>
          </p:cNvPr>
          <p:cNvSpPr>
            <a:spLocks noGrp="1"/>
          </p:cNvSpPr>
          <p:nvPr>
            <p:ph type="title"/>
          </p:nvPr>
        </p:nvSpPr>
        <p:spPr>
          <a:xfrm>
            <a:off x="838200" y="365125"/>
            <a:ext cx="10515600" cy="846987"/>
          </a:xfrm>
        </p:spPr>
        <p:txBody>
          <a:bodyPr/>
          <a:lstStyle/>
          <a:p>
            <a:r>
              <a:rPr lang="en-GB" b="1" dirty="0"/>
              <a:t>Considerations of an increased caseload</a:t>
            </a:r>
          </a:p>
        </p:txBody>
      </p:sp>
      <p:sp>
        <p:nvSpPr>
          <p:cNvPr id="3" name="Content Placeholder 2">
            <a:extLst>
              <a:ext uri="{FF2B5EF4-FFF2-40B4-BE49-F238E27FC236}">
                <a16:creationId xmlns:a16="http://schemas.microsoft.com/office/drawing/2014/main" id="{64C2559C-C308-0336-7011-D9E5284CE6E4}"/>
              </a:ext>
            </a:extLst>
          </p:cNvPr>
          <p:cNvSpPr>
            <a:spLocks noGrp="1"/>
          </p:cNvSpPr>
          <p:nvPr>
            <p:ph idx="1"/>
          </p:nvPr>
        </p:nvSpPr>
        <p:spPr>
          <a:xfrm>
            <a:off x="838200" y="1439619"/>
            <a:ext cx="10515600" cy="4784098"/>
          </a:xfrm>
        </p:spPr>
        <p:txBody>
          <a:bodyPr/>
          <a:lstStyle/>
          <a:p>
            <a:r>
              <a:rPr lang="en-GB" dirty="0"/>
              <a:t>Using the pyramid of targeted universal, targeted and specialist to screen patients coming in to our service (Macmillan, 2020).</a:t>
            </a:r>
          </a:p>
          <a:p>
            <a:pPr marL="0" indent="0">
              <a:buNone/>
            </a:pPr>
            <a:endParaRPr lang="en-GB" dirty="0"/>
          </a:p>
          <a:p>
            <a:endParaRPr lang="en-GB" dirty="0"/>
          </a:p>
        </p:txBody>
      </p:sp>
      <p:pic>
        <p:nvPicPr>
          <p:cNvPr id="5" name="Picture 4">
            <a:extLst>
              <a:ext uri="{FF2B5EF4-FFF2-40B4-BE49-F238E27FC236}">
                <a16:creationId xmlns:a16="http://schemas.microsoft.com/office/drawing/2014/main" id="{9A4120A5-5480-7CF7-7840-8A6932BAA76D}"/>
              </a:ext>
            </a:extLst>
          </p:cNvPr>
          <p:cNvPicPr>
            <a:picLocks noChangeAspect="1"/>
          </p:cNvPicPr>
          <p:nvPr/>
        </p:nvPicPr>
        <p:blipFill rotWithShape="1">
          <a:blip r:embed="rId3"/>
          <a:srcRect l="46187" t="32580" r="20238" b="25515"/>
          <a:stretch/>
        </p:blipFill>
        <p:spPr>
          <a:xfrm>
            <a:off x="5426765" y="2556038"/>
            <a:ext cx="6162724" cy="4326680"/>
          </a:xfrm>
          <a:prstGeom prst="rect">
            <a:avLst/>
          </a:prstGeom>
        </p:spPr>
      </p:pic>
      <p:pic>
        <p:nvPicPr>
          <p:cNvPr id="7" name="Picture 6">
            <a:extLst>
              <a:ext uri="{FF2B5EF4-FFF2-40B4-BE49-F238E27FC236}">
                <a16:creationId xmlns:a16="http://schemas.microsoft.com/office/drawing/2014/main" id="{A923C45C-75BB-994A-FE63-51759195E900}"/>
              </a:ext>
            </a:extLst>
          </p:cNvPr>
          <p:cNvPicPr>
            <a:picLocks noChangeAspect="1"/>
          </p:cNvPicPr>
          <p:nvPr/>
        </p:nvPicPr>
        <p:blipFill rotWithShape="1">
          <a:blip r:embed="rId4"/>
          <a:srcRect l="19011" t="24653" r="31890" b="8061"/>
          <a:stretch/>
        </p:blipFill>
        <p:spPr>
          <a:xfrm>
            <a:off x="4869712" y="2556038"/>
            <a:ext cx="6719777" cy="4336620"/>
          </a:xfrm>
          <a:prstGeom prst="rect">
            <a:avLst/>
          </a:prstGeom>
        </p:spPr>
      </p:pic>
    </p:spTree>
    <p:extLst>
      <p:ext uri="{BB962C8B-B14F-4D97-AF65-F5344CB8AC3E}">
        <p14:creationId xmlns:p14="http://schemas.microsoft.com/office/powerpoint/2010/main" val="3218098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8553B86A-3688-4590-934F-8CD074A9BF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4" name="Rectangle 13">
              <a:extLst>
                <a:ext uri="{FF2B5EF4-FFF2-40B4-BE49-F238E27FC236}">
                  <a16:creationId xmlns:a16="http://schemas.microsoft.com/office/drawing/2014/main" id="{6F036222-7F97-43EF-AF1A-2B06BAC90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EC638B7-C55E-4E8E-ABDC-CBD417F0D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47159AC2-C98F-4C93-B774-B19EE1BEB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990600"/>
            <a:ext cx="11734802"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83DCD47-A7D1-813E-F1BF-46F013C6EE1B}"/>
              </a:ext>
            </a:extLst>
          </p:cNvPr>
          <p:cNvSpPr>
            <a:spLocks noGrp="1"/>
          </p:cNvSpPr>
          <p:nvPr>
            <p:ph type="title"/>
          </p:nvPr>
        </p:nvSpPr>
        <p:spPr>
          <a:xfrm>
            <a:off x="3581400" y="1676400"/>
            <a:ext cx="6781800" cy="1216153"/>
          </a:xfrm>
        </p:spPr>
        <p:txBody>
          <a:bodyPr anchor="t">
            <a:normAutofit/>
          </a:bodyPr>
          <a:lstStyle/>
          <a:p>
            <a:r>
              <a:rPr lang="en-GB" sz="4000" dirty="0"/>
              <a:t>Green for Go for Therapy assistant practitioners!</a:t>
            </a:r>
          </a:p>
        </p:txBody>
      </p:sp>
      <p:pic>
        <p:nvPicPr>
          <p:cNvPr id="4" name="Content Placeholder 3">
            <a:extLst>
              <a:ext uri="{FF2B5EF4-FFF2-40B4-BE49-F238E27FC236}">
                <a16:creationId xmlns:a16="http://schemas.microsoft.com/office/drawing/2014/main" id="{E1DB9B31-F067-F118-DA99-B8719EB3B485}"/>
              </a:ext>
            </a:extLst>
          </p:cNvPr>
          <p:cNvPicPr>
            <a:picLocks noChangeAspect="1"/>
          </p:cNvPicPr>
          <p:nvPr/>
        </p:nvPicPr>
        <p:blipFill rotWithShape="1">
          <a:blip r:embed="rId3"/>
          <a:srcRect l="9278" r="8400"/>
          <a:stretch/>
        </p:blipFill>
        <p:spPr>
          <a:xfrm>
            <a:off x="431803" y="1676400"/>
            <a:ext cx="2463798" cy="3505200"/>
          </a:xfrm>
          <a:prstGeom prst="rect">
            <a:avLst/>
          </a:prstGeom>
        </p:spPr>
      </p:pic>
      <p:sp>
        <p:nvSpPr>
          <p:cNvPr id="8" name="Content Placeholder 7">
            <a:extLst>
              <a:ext uri="{FF2B5EF4-FFF2-40B4-BE49-F238E27FC236}">
                <a16:creationId xmlns:a16="http://schemas.microsoft.com/office/drawing/2014/main" id="{E628FD70-4D64-85E7-093B-E3C93BAC24F5}"/>
              </a:ext>
            </a:extLst>
          </p:cNvPr>
          <p:cNvSpPr>
            <a:spLocks noGrp="1"/>
          </p:cNvSpPr>
          <p:nvPr>
            <p:ph idx="1"/>
          </p:nvPr>
        </p:nvSpPr>
        <p:spPr>
          <a:xfrm>
            <a:off x="3581400" y="2802836"/>
            <a:ext cx="6781800" cy="2378764"/>
          </a:xfrm>
        </p:spPr>
        <p:txBody>
          <a:bodyPr>
            <a:normAutofit/>
          </a:bodyPr>
          <a:lstStyle/>
          <a:p>
            <a:pPr marL="0" indent="0">
              <a:buNone/>
            </a:pPr>
            <a:endParaRPr lang="en-US" sz="1800" dirty="0">
              <a:solidFill>
                <a:schemeClr val="tx1">
                  <a:alpha val="55000"/>
                </a:schemeClr>
              </a:solidFill>
            </a:endParaRPr>
          </a:p>
          <a:p>
            <a:pPr marL="0" indent="0">
              <a:buNone/>
            </a:pPr>
            <a:r>
              <a:rPr lang="en-US" sz="2400" dirty="0">
                <a:solidFill>
                  <a:schemeClr val="tx1">
                    <a:alpha val="55000"/>
                  </a:schemeClr>
                </a:solidFill>
              </a:rPr>
              <a:t>Groups.</a:t>
            </a:r>
          </a:p>
          <a:p>
            <a:pPr marL="0" indent="0">
              <a:buNone/>
            </a:pPr>
            <a:r>
              <a:rPr lang="en-US" sz="2400" dirty="0">
                <a:solidFill>
                  <a:schemeClr val="tx1">
                    <a:alpha val="55000"/>
                  </a:schemeClr>
                </a:solidFill>
              </a:rPr>
              <a:t>General wellbeing advice and guidance.</a:t>
            </a:r>
          </a:p>
          <a:p>
            <a:pPr marL="0" indent="0">
              <a:buNone/>
            </a:pPr>
            <a:r>
              <a:rPr lang="en-US" sz="2400" dirty="0">
                <a:solidFill>
                  <a:schemeClr val="tx1">
                    <a:alpha val="55000"/>
                  </a:schemeClr>
                </a:solidFill>
              </a:rPr>
              <a:t>Signposting to services.</a:t>
            </a:r>
          </a:p>
          <a:p>
            <a:pPr marL="0" indent="0">
              <a:buNone/>
            </a:pPr>
            <a:r>
              <a:rPr lang="en-US" sz="2400" dirty="0">
                <a:solidFill>
                  <a:schemeClr val="tx1">
                    <a:alpha val="55000"/>
                  </a:schemeClr>
                </a:solidFill>
              </a:rPr>
              <a:t>General admin duties and booking appointments.</a:t>
            </a:r>
          </a:p>
        </p:txBody>
      </p:sp>
    </p:spTree>
    <p:extLst>
      <p:ext uri="{BB962C8B-B14F-4D97-AF65-F5344CB8AC3E}">
        <p14:creationId xmlns:p14="http://schemas.microsoft.com/office/powerpoint/2010/main" val="325426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E80393-9691-6921-7441-9B4AE5B9E949}"/>
              </a:ext>
            </a:extLst>
          </p:cNvPr>
          <p:cNvSpPr>
            <a:spLocks noGrp="1"/>
          </p:cNvSpPr>
          <p:nvPr>
            <p:ph type="title"/>
          </p:nvPr>
        </p:nvSpPr>
        <p:spPr>
          <a:xfrm>
            <a:off x="805219" y="530087"/>
            <a:ext cx="4784796" cy="1330840"/>
          </a:xfrm>
        </p:spPr>
        <p:txBody>
          <a:bodyPr>
            <a:normAutofit/>
          </a:bodyPr>
          <a:lstStyle/>
          <a:p>
            <a:r>
              <a:rPr lang="en-GB" sz="3400" b="1" dirty="0"/>
              <a:t>My role within the service and leadership skills I have.</a:t>
            </a:r>
          </a:p>
        </p:txBody>
      </p:sp>
      <p:sp>
        <p:nvSpPr>
          <p:cNvPr id="3" name="Content Placeholder 2">
            <a:extLst>
              <a:ext uri="{FF2B5EF4-FFF2-40B4-BE49-F238E27FC236}">
                <a16:creationId xmlns:a16="http://schemas.microsoft.com/office/drawing/2014/main" id="{2E0B6CE1-BFEF-DE59-65F0-A2E672AEC9EC}"/>
              </a:ext>
            </a:extLst>
          </p:cNvPr>
          <p:cNvSpPr>
            <a:spLocks noGrp="1"/>
          </p:cNvSpPr>
          <p:nvPr>
            <p:ph idx="1"/>
          </p:nvPr>
        </p:nvSpPr>
        <p:spPr>
          <a:xfrm>
            <a:off x="516835" y="1940440"/>
            <a:ext cx="5073180" cy="4461879"/>
          </a:xfrm>
        </p:spPr>
        <p:txBody>
          <a:bodyPr>
            <a:normAutofit lnSpcReduction="10000"/>
          </a:bodyPr>
          <a:lstStyle/>
          <a:p>
            <a:r>
              <a:rPr lang="en-GB" sz="2000" dirty="0"/>
              <a:t>Compassionate leadership (Kings Fund, 2022) – Working on the principles of empathising with others.</a:t>
            </a:r>
          </a:p>
          <a:p>
            <a:r>
              <a:rPr lang="en-GB" sz="2000" dirty="0"/>
              <a:t>Planning, prioritisation and time management</a:t>
            </a:r>
          </a:p>
          <a:p>
            <a:r>
              <a:rPr lang="en-GB" sz="2000" dirty="0"/>
              <a:t>Good communication skills – Working in a multidisciplinary way and ensuring I can pool resources together to best support the patients I work with (Social Care Institute for excellence, 2022) and provide excellent quality of care.</a:t>
            </a:r>
          </a:p>
          <a:p>
            <a:r>
              <a:rPr lang="en-GB" sz="2000" dirty="0"/>
              <a:t>To be able to communicate within groups and work autonomously when required.</a:t>
            </a:r>
          </a:p>
          <a:p>
            <a:r>
              <a:rPr lang="en-GB" sz="2000" dirty="0"/>
              <a:t>Offering a personalised approach (Lifestyle by Homecare Services, 2023)</a:t>
            </a:r>
          </a:p>
        </p:txBody>
      </p:sp>
      <p:pic>
        <p:nvPicPr>
          <p:cNvPr id="1026" name="Picture 2" descr="A nostalgic farewell note to Microsoft Clip Art | WIRED UK">
            <a:extLst>
              <a:ext uri="{FF2B5EF4-FFF2-40B4-BE49-F238E27FC236}">
                <a16:creationId xmlns:a16="http://schemas.microsoft.com/office/drawing/2014/main" id="{1BB0FE8C-B98C-8772-DE8B-918B90732D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51" t="13643" r="71022" b="14263"/>
          <a:stretch/>
        </p:blipFill>
        <p:spPr bwMode="auto">
          <a:xfrm>
            <a:off x="7821929" y="717012"/>
            <a:ext cx="2855011" cy="544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81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1E3839-CA9E-4BC2-4DCE-C8CB258F3DBD}"/>
              </a:ext>
            </a:extLst>
          </p:cNvPr>
          <p:cNvSpPr>
            <a:spLocks noGrp="1"/>
          </p:cNvSpPr>
          <p:nvPr>
            <p:ph type="title"/>
          </p:nvPr>
        </p:nvSpPr>
        <p:spPr>
          <a:xfrm>
            <a:off x="1137034" y="609600"/>
            <a:ext cx="4784796" cy="1584502"/>
          </a:xfrm>
        </p:spPr>
        <p:txBody>
          <a:bodyPr>
            <a:normAutofit fontScale="90000"/>
          </a:bodyPr>
          <a:lstStyle/>
          <a:p>
            <a:r>
              <a:rPr lang="en-GB" sz="4400" b="1" dirty="0"/>
              <a:t>My role within the service and leadership skills I have.</a:t>
            </a:r>
            <a:endParaRPr lang="en-GB" dirty="0"/>
          </a:p>
        </p:txBody>
      </p:sp>
      <p:sp>
        <p:nvSpPr>
          <p:cNvPr id="3" name="Content Placeholder 2">
            <a:extLst>
              <a:ext uri="{FF2B5EF4-FFF2-40B4-BE49-F238E27FC236}">
                <a16:creationId xmlns:a16="http://schemas.microsoft.com/office/drawing/2014/main" id="{C08534C3-3E51-DFE6-F7AE-13805FD19138}"/>
              </a:ext>
            </a:extLst>
          </p:cNvPr>
          <p:cNvSpPr>
            <a:spLocks noGrp="1"/>
          </p:cNvSpPr>
          <p:nvPr>
            <p:ph idx="1"/>
          </p:nvPr>
        </p:nvSpPr>
        <p:spPr>
          <a:xfrm>
            <a:off x="1151979" y="2339815"/>
            <a:ext cx="4438036" cy="4418794"/>
          </a:xfrm>
        </p:spPr>
        <p:txBody>
          <a:bodyPr>
            <a:normAutofit fontScale="92500" lnSpcReduction="10000"/>
          </a:bodyPr>
          <a:lstStyle/>
          <a:p>
            <a:r>
              <a:rPr lang="en-GB" sz="2000" dirty="0"/>
              <a:t>Escalation and knowing when to seek advice and guidance</a:t>
            </a:r>
          </a:p>
          <a:p>
            <a:r>
              <a:rPr lang="en-GB" sz="2000" dirty="0"/>
              <a:t>Keeping up to date with training and new developments within the area of cancer treatments and therapeutic interventions that are recommended.</a:t>
            </a:r>
          </a:p>
          <a:p>
            <a:r>
              <a:rPr lang="en-GB" sz="2000" dirty="0"/>
              <a:t>Adaptable and flexible working.</a:t>
            </a:r>
          </a:p>
          <a:p>
            <a:r>
              <a:rPr lang="en-GB" sz="2000" dirty="0"/>
              <a:t>Motivation and enthusiasm – effective delivery of Prehabilitation can reduce the length of stay for a patient in hospital and reduce the risk of further admissions to hospital (Macmillan, 2020)</a:t>
            </a:r>
          </a:p>
          <a:p>
            <a:r>
              <a:rPr lang="en-GB" sz="2000" dirty="0"/>
              <a:t>Problem solving – within the wider team and looking at ways to improve the service and find solutions. </a:t>
            </a:r>
          </a:p>
          <a:p>
            <a:endParaRPr lang="en-GB" sz="2000" dirty="0"/>
          </a:p>
          <a:p>
            <a:endParaRPr lang="en-GB" sz="2000" dirty="0"/>
          </a:p>
          <a:p>
            <a:endParaRPr lang="en-GB" sz="2000" dirty="0"/>
          </a:p>
        </p:txBody>
      </p:sp>
      <p:pic>
        <p:nvPicPr>
          <p:cNvPr id="5" name="Picture 4">
            <a:extLst>
              <a:ext uri="{FF2B5EF4-FFF2-40B4-BE49-F238E27FC236}">
                <a16:creationId xmlns:a16="http://schemas.microsoft.com/office/drawing/2014/main" id="{6E63C0B3-D202-D708-5557-F947FA2836E4}"/>
              </a:ext>
            </a:extLst>
          </p:cNvPr>
          <p:cNvPicPr>
            <a:picLocks noChangeAspect="1"/>
          </p:cNvPicPr>
          <p:nvPr/>
        </p:nvPicPr>
        <p:blipFill>
          <a:blip r:embed="rId3"/>
          <a:stretch>
            <a:fillRect/>
          </a:stretch>
        </p:blipFill>
        <p:spPr>
          <a:xfrm>
            <a:off x="6811920" y="967563"/>
            <a:ext cx="4526832" cy="5071729"/>
          </a:xfrm>
          <a:prstGeom prst="rect">
            <a:avLst/>
          </a:prstGeom>
        </p:spPr>
      </p:pic>
    </p:spTree>
    <p:extLst>
      <p:ext uri="{BB962C8B-B14F-4D97-AF65-F5344CB8AC3E}">
        <p14:creationId xmlns:p14="http://schemas.microsoft.com/office/powerpoint/2010/main" val="1399011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CAEC-ED5A-81A0-8A04-BD13A44BF1CE}"/>
              </a:ext>
            </a:extLst>
          </p:cNvPr>
          <p:cNvSpPr>
            <a:spLocks noGrp="1"/>
          </p:cNvSpPr>
          <p:nvPr>
            <p:ph type="title"/>
          </p:nvPr>
        </p:nvSpPr>
        <p:spPr/>
        <p:txBody>
          <a:bodyPr/>
          <a:lstStyle/>
          <a:p>
            <a:r>
              <a:rPr lang="en-GB" dirty="0"/>
              <a:t>Virtual screenings and groups</a:t>
            </a:r>
          </a:p>
        </p:txBody>
      </p:sp>
      <p:pic>
        <p:nvPicPr>
          <p:cNvPr id="4" name="Content Placeholder 3">
            <a:extLst>
              <a:ext uri="{FF2B5EF4-FFF2-40B4-BE49-F238E27FC236}">
                <a16:creationId xmlns:a16="http://schemas.microsoft.com/office/drawing/2014/main" id="{4EC8A395-F866-2A3B-75A5-D664C7E6645F}"/>
              </a:ext>
            </a:extLst>
          </p:cNvPr>
          <p:cNvPicPr>
            <a:picLocks noGrp="1" noChangeAspect="1"/>
          </p:cNvPicPr>
          <p:nvPr>
            <p:ph idx="1"/>
          </p:nvPr>
        </p:nvPicPr>
        <p:blipFill>
          <a:blip r:embed="rId3"/>
          <a:stretch>
            <a:fillRect/>
          </a:stretch>
        </p:blipFill>
        <p:spPr>
          <a:xfrm>
            <a:off x="10265597" y="5117474"/>
            <a:ext cx="1699437" cy="1699437"/>
          </a:xfrm>
          <a:prstGeom prst="rect">
            <a:avLst/>
          </a:prstGeom>
        </p:spPr>
      </p:pic>
      <p:pic>
        <p:nvPicPr>
          <p:cNvPr id="5" name="Picture 4">
            <a:extLst>
              <a:ext uri="{FF2B5EF4-FFF2-40B4-BE49-F238E27FC236}">
                <a16:creationId xmlns:a16="http://schemas.microsoft.com/office/drawing/2014/main" id="{C6A51B3F-2414-7A90-0A83-2CF63A717C23}"/>
              </a:ext>
            </a:extLst>
          </p:cNvPr>
          <p:cNvPicPr>
            <a:picLocks noChangeAspect="1"/>
          </p:cNvPicPr>
          <p:nvPr/>
        </p:nvPicPr>
        <p:blipFill>
          <a:blip r:embed="rId4"/>
          <a:stretch>
            <a:fillRect/>
          </a:stretch>
        </p:blipFill>
        <p:spPr>
          <a:xfrm>
            <a:off x="268157" y="5464361"/>
            <a:ext cx="1343025" cy="1228725"/>
          </a:xfrm>
          <a:prstGeom prst="rect">
            <a:avLst/>
          </a:prstGeom>
        </p:spPr>
      </p:pic>
      <p:pic>
        <p:nvPicPr>
          <p:cNvPr id="3" name="Picture 2">
            <a:extLst>
              <a:ext uri="{FF2B5EF4-FFF2-40B4-BE49-F238E27FC236}">
                <a16:creationId xmlns:a16="http://schemas.microsoft.com/office/drawing/2014/main" id="{F8508467-B4CC-CDD9-4673-FAD80DB6EACD}"/>
              </a:ext>
            </a:extLst>
          </p:cNvPr>
          <p:cNvPicPr>
            <a:picLocks noChangeAspect="1"/>
          </p:cNvPicPr>
          <p:nvPr/>
        </p:nvPicPr>
        <p:blipFill>
          <a:blip r:embed="rId5"/>
          <a:stretch>
            <a:fillRect/>
          </a:stretch>
        </p:blipFill>
        <p:spPr>
          <a:xfrm>
            <a:off x="4718372" y="5464361"/>
            <a:ext cx="1828800" cy="1352550"/>
          </a:xfrm>
          <a:prstGeom prst="rect">
            <a:avLst/>
          </a:prstGeom>
        </p:spPr>
      </p:pic>
      <p:sp>
        <p:nvSpPr>
          <p:cNvPr id="6" name="TextBox 5">
            <a:extLst>
              <a:ext uri="{FF2B5EF4-FFF2-40B4-BE49-F238E27FC236}">
                <a16:creationId xmlns:a16="http://schemas.microsoft.com/office/drawing/2014/main" id="{CF03840A-7258-E08F-C099-AB489077A2DB}"/>
              </a:ext>
            </a:extLst>
          </p:cNvPr>
          <p:cNvSpPr txBox="1"/>
          <p:nvPr/>
        </p:nvSpPr>
        <p:spPr>
          <a:xfrm>
            <a:off x="838200" y="1339322"/>
            <a:ext cx="9228061" cy="5170646"/>
          </a:xfrm>
          <a:prstGeom prst="rect">
            <a:avLst/>
          </a:prstGeom>
          <a:noFill/>
        </p:spPr>
        <p:txBody>
          <a:bodyPr wrap="square" rtlCol="0">
            <a:spAutoFit/>
          </a:bodyPr>
          <a:lstStyle/>
          <a:p>
            <a:pPr marL="285750" indent="-285750">
              <a:buFont typeface="Arial" panose="020B0604020202020204" pitchFamily="34" charset="0"/>
              <a:buChar char="•"/>
            </a:pPr>
            <a:r>
              <a:rPr lang="en-GB" sz="2400" dirty="0"/>
              <a:t>Some in the population have no access to video technology and therefore much of our screenings are then done by telephone call.</a:t>
            </a:r>
          </a:p>
          <a:p>
            <a:pPr marL="285750" indent="-285750">
              <a:buFont typeface="Arial" panose="020B0604020202020204" pitchFamily="34" charset="0"/>
              <a:buChar char="•"/>
            </a:pPr>
            <a:r>
              <a:rPr lang="en-GB" sz="2400" dirty="0"/>
              <a:t>Cannot include these individuals in group work sessions.</a:t>
            </a:r>
          </a:p>
          <a:p>
            <a:pPr marL="285750" indent="-285750">
              <a:buFont typeface="Arial" panose="020B0604020202020204" pitchFamily="34" charset="0"/>
              <a:buChar char="•"/>
            </a:pPr>
            <a:r>
              <a:rPr lang="en-GB" sz="2400" dirty="0"/>
              <a:t>Can be more challenging as we miss vital social cues that we could be able to see during face to face.</a:t>
            </a:r>
          </a:p>
          <a:p>
            <a:pPr marL="285750" indent="-285750">
              <a:buFont typeface="Arial" panose="020B0604020202020204" pitchFamily="34" charset="0"/>
              <a:buChar char="•"/>
            </a:pPr>
            <a:r>
              <a:rPr lang="en-GB" sz="2400" dirty="0"/>
              <a:t>An individual may start off being universal and end up being more targeted or specialist.</a:t>
            </a:r>
          </a:p>
          <a:p>
            <a:pPr marL="285750" indent="-285750">
              <a:buFont typeface="Arial" panose="020B0604020202020204" pitchFamily="34" charset="0"/>
              <a:buChar char="•"/>
            </a:pPr>
            <a:r>
              <a:rPr lang="en-GB" sz="2400" dirty="0"/>
              <a:t>Opening up the service to more face to face delivery can have implications on who can access the service from specific areas - postcode lottery (Rodin, </a:t>
            </a:r>
            <a:r>
              <a:rPr lang="en-GB" sz="2400" dirty="0" err="1"/>
              <a:t>Lovas</a:t>
            </a:r>
            <a:r>
              <a:rPr lang="en-GB" sz="2400" dirty="0"/>
              <a:t> and Berlin, 2020).  Problem solving together is important.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89000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B73C-D026-3768-88DB-D21070B0492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FC3858E-9A40-7704-E2DD-B28FF06DA3FB}"/>
              </a:ext>
            </a:extLst>
          </p:cNvPr>
          <p:cNvSpPr>
            <a:spLocks noGrp="1"/>
          </p:cNvSpPr>
          <p:nvPr>
            <p:ph idx="1"/>
          </p:nvPr>
        </p:nvSpPr>
        <p:spPr>
          <a:xfrm>
            <a:off x="337930" y="1292087"/>
            <a:ext cx="10802510" cy="4537531"/>
          </a:xfrm>
        </p:spPr>
        <p:txBody>
          <a:bodyPr/>
          <a:lstStyle/>
          <a:p>
            <a:r>
              <a:rPr lang="en-GB" dirty="0"/>
              <a:t>Understanding I am part of a bigger picture and successful delivery of </a:t>
            </a:r>
            <a:r>
              <a:rPr lang="en-GB" dirty="0" err="1"/>
              <a:t>prehabiliation</a:t>
            </a:r>
            <a:r>
              <a:rPr lang="en-GB" dirty="0"/>
              <a:t> services can reduce the admissions and length of stay for individuals in hospitals and improve areas of the population self management in their own health needs. </a:t>
            </a:r>
          </a:p>
          <a:p>
            <a:r>
              <a:rPr lang="en-GB" dirty="0"/>
              <a:t>My role is evolving and growing and I always need to be flexible and adaptable to meet the needs of my service – opening to new cancer sites and opening up to face to face clinics.</a:t>
            </a:r>
          </a:p>
          <a:p>
            <a:r>
              <a:rPr lang="en-GB" dirty="0"/>
              <a:t>To always consider offering as much as possible a personalised service from myself is imperative to good patient outcomes and communicating with the team on ways to achieve this is vital.</a:t>
            </a:r>
          </a:p>
          <a:p>
            <a:endParaRPr lang="en-GB" dirty="0"/>
          </a:p>
          <a:p>
            <a:endParaRPr lang="en-GB" dirty="0"/>
          </a:p>
          <a:p>
            <a:endParaRPr lang="en-GB" dirty="0"/>
          </a:p>
          <a:p>
            <a:endParaRPr lang="en-GB" dirty="0"/>
          </a:p>
          <a:p>
            <a:endParaRPr lang="en-GB" dirty="0"/>
          </a:p>
        </p:txBody>
      </p:sp>
      <p:pic>
        <p:nvPicPr>
          <p:cNvPr id="1026" name="Picture 2" descr="Bigger Picture">
            <a:extLst>
              <a:ext uri="{FF2B5EF4-FFF2-40B4-BE49-F238E27FC236}">
                <a16:creationId xmlns:a16="http://schemas.microsoft.com/office/drawing/2014/main" id="{54E02F06-8E68-89A1-77D5-35AC0151B7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2113" y="4955652"/>
            <a:ext cx="2506647" cy="1747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34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94E7-5B00-E248-E1C0-24FE2050DBD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C4EC6DE-C81B-B70C-2785-BD67DE75C150}"/>
              </a:ext>
            </a:extLst>
          </p:cNvPr>
          <p:cNvSpPr>
            <a:spLocks noGrp="1"/>
          </p:cNvSpPr>
          <p:nvPr>
            <p:ph idx="1"/>
          </p:nvPr>
        </p:nvSpPr>
        <p:spPr>
          <a:xfrm>
            <a:off x="838200" y="1328669"/>
            <a:ext cx="10515600" cy="4773958"/>
          </a:xfrm>
        </p:spPr>
        <p:txBody>
          <a:bodyPr>
            <a:normAutofit fontScale="77500" lnSpcReduction="20000"/>
          </a:bodyPr>
          <a:lstStyle/>
          <a:p>
            <a:pPr>
              <a:lnSpc>
                <a:spcPct val="150000"/>
              </a:lnSpc>
            </a:pPr>
            <a:r>
              <a:rPr lang="en-GB" sz="1800" dirty="0"/>
              <a:t>Cancer Research UK (2021) </a:t>
            </a:r>
            <a:r>
              <a:rPr lang="en-GB" sz="1800" i="1" dirty="0"/>
              <a:t>What is Prehabilitation. </a:t>
            </a:r>
            <a:r>
              <a:rPr lang="en-GB" sz="1800" dirty="0"/>
              <a:t>Available at </a:t>
            </a:r>
            <a:r>
              <a:rPr lang="en-GB" sz="1800" dirty="0">
                <a:hlinkClick r:id="rId2"/>
              </a:rPr>
              <a:t>What is </a:t>
            </a:r>
            <a:r>
              <a:rPr lang="en-GB" sz="1800" dirty="0" err="1">
                <a:hlinkClick r:id="rId2"/>
              </a:rPr>
              <a:t>prehabilitation</a:t>
            </a:r>
            <a:r>
              <a:rPr lang="en-GB" sz="1800" dirty="0">
                <a:hlinkClick r:id="rId2"/>
              </a:rPr>
              <a:t>? | Prehabilitation | Cancer Research UK</a:t>
            </a:r>
            <a:r>
              <a:rPr lang="en-GB" sz="1800" dirty="0"/>
              <a:t> (Accessed on 12</a:t>
            </a:r>
            <a:r>
              <a:rPr lang="en-GB" sz="1800" baseline="30000" dirty="0"/>
              <a:t>th</a:t>
            </a:r>
            <a:r>
              <a:rPr lang="en-GB" sz="1800" dirty="0"/>
              <a:t> November 2023).</a:t>
            </a:r>
          </a:p>
          <a:p>
            <a:pPr>
              <a:lnSpc>
                <a:spcPct val="150000"/>
              </a:lnSpc>
            </a:pPr>
            <a:r>
              <a:rPr lang="en-GB" sz="1800" dirty="0"/>
              <a:t>Lifestyle by Homecare services (2023) </a:t>
            </a:r>
            <a:r>
              <a:rPr lang="en-GB" sz="1800" i="1" dirty="0"/>
              <a:t>The importance of personalised care : Enhanced wellbeing at home.  </a:t>
            </a:r>
            <a:r>
              <a:rPr lang="en-GB" sz="1800" dirty="0"/>
              <a:t>Available at </a:t>
            </a:r>
            <a:r>
              <a:rPr lang="en-GB" sz="1800" dirty="0">
                <a:hlinkClick r:id="rId3"/>
              </a:rPr>
              <a:t>The Importance Of Personalised Care (lifestyle-homecare.co.uk)</a:t>
            </a:r>
            <a:r>
              <a:rPr lang="en-GB" sz="1800" dirty="0"/>
              <a:t>  Accessed on 14/11/2023)</a:t>
            </a:r>
          </a:p>
          <a:p>
            <a:pPr>
              <a:lnSpc>
                <a:spcPct val="150000"/>
              </a:lnSpc>
            </a:pPr>
            <a:r>
              <a:rPr lang="en-GB" sz="1800" dirty="0">
                <a:effectLst/>
                <a:ea typeface="Calibri" panose="020F0502020204030204" pitchFamily="34" charset="0"/>
              </a:rPr>
              <a:t>Macmillan Cancer Support, Royal College of Anaesthetists</a:t>
            </a:r>
            <a:r>
              <a:rPr lang="en-GB" sz="1800" dirty="0">
                <a:ea typeface="Calibri" panose="020F0502020204030204" pitchFamily="34" charset="0"/>
              </a:rPr>
              <a:t> (2020)</a:t>
            </a:r>
            <a:r>
              <a:rPr lang="en-GB" sz="1800" dirty="0">
                <a:effectLst/>
                <a:ea typeface="Calibri" panose="020F0502020204030204" pitchFamily="34" charset="0"/>
              </a:rPr>
              <a:t> </a:t>
            </a:r>
            <a:r>
              <a:rPr lang="en-GB" sz="1800" i="1" dirty="0">
                <a:effectLst/>
                <a:ea typeface="Calibri" panose="020F0502020204030204" pitchFamily="34" charset="0"/>
              </a:rPr>
              <a:t>Rehabilitation of People with Cancer:</a:t>
            </a:r>
            <a:r>
              <a:rPr lang="en-GB" sz="1800" dirty="0">
                <a:effectLst/>
                <a:ea typeface="Calibri" panose="020F0502020204030204" pitchFamily="34" charset="0"/>
              </a:rPr>
              <a:t> </a:t>
            </a:r>
            <a:r>
              <a:rPr lang="en-GB" sz="1800" i="1" dirty="0">
                <a:effectLst/>
                <a:ea typeface="Calibri" panose="020F0502020204030204" pitchFamily="34" charset="0"/>
              </a:rPr>
              <a:t>Principles and Guidance for</a:t>
            </a:r>
            <a:r>
              <a:rPr lang="en-GB" sz="1800" dirty="0">
                <a:effectLst/>
                <a:ea typeface="Calibri" panose="020F0502020204030204" pitchFamily="34" charset="0"/>
              </a:rPr>
              <a:t> </a:t>
            </a:r>
            <a:r>
              <a:rPr lang="en-GB" sz="1800" i="1" dirty="0">
                <a:effectLst/>
                <a:ea typeface="Calibri" panose="020F0502020204030204" pitchFamily="34" charset="0"/>
              </a:rPr>
              <a:t>Prehabilitation within the Management</a:t>
            </a:r>
            <a:r>
              <a:rPr lang="en-GB" sz="1800" dirty="0">
                <a:effectLst/>
                <a:ea typeface="Calibri" panose="020F0502020204030204" pitchFamily="34" charset="0"/>
              </a:rPr>
              <a:t> </a:t>
            </a:r>
            <a:r>
              <a:rPr lang="en-GB" sz="1800" i="1" dirty="0">
                <a:effectLst/>
                <a:ea typeface="Calibri" panose="020F0502020204030204" pitchFamily="34" charset="0"/>
              </a:rPr>
              <a:t>and Support of People with</a:t>
            </a:r>
            <a:r>
              <a:rPr lang="en-GB" sz="1800" dirty="0">
                <a:effectLst/>
                <a:ea typeface="Calibri" panose="020F0502020204030204" pitchFamily="34" charset="0"/>
              </a:rPr>
              <a:t> </a:t>
            </a:r>
            <a:r>
              <a:rPr lang="en-GB" sz="1800" i="1" dirty="0">
                <a:effectLst/>
                <a:ea typeface="Calibri" panose="020F0502020204030204" pitchFamily="34" charset="0"/>
              </a:rPr>
              <a:t>Cancer</a:t>
            </a:r>
            <a:r>
              <a:rPr lang="en-GB" sz="1800" i="1" dirty="0">
                <a:ea typeface="Calibri" panose="020F0502020204030204" pitchFamily="34" charset="0"/>
              </a:rPr>
              <a:t>.</a:t>
            </a:r>
            <a:r>
              <a:rPr lang="en-GB" sz="1800" dirty="0">
                <a:effectLst/>
                <a:ea typeface="Calibri" panose="020F0502020204030204" pitchFamily="34" charset="0"/>
              </a:rPr>
              <a:t>  Available at </a:t>
            </a:r>
            <a:r>
              <a:rPr lang="en-GB" sz="1800" u="sng" dirty="0">
                <a:solidFill>
                  <a:srgbClr val="0563C1"/>
                </a:solidFill>
                <a:effectLst/>
                <a:ea typeface="Calibri" panose="020F0502020204030204" pitchFamily="34" charset="0"/>
                <a:hlinkClick r:id="rId4"/>
              </a:rPr>
              <a:t>https://www.macmillan.org.uk/_images/prehabilitationguidance-for-people-with-cancer_tcm9-353994.pdf</a:t>
            </a:r>
            <a:r>
              <a:rPr lang="en-GB" sz="1800" dirty="0">
                <a:effectLst/>
                <a:ea typeface="Calibri" panose="020F0502020204030204" pitchFamily="34" charset="0"/>
              </a:rPr>
              <a:t>. (Accessed on </a:t>
            </a:r>
            <a:r>
              <a:rPr lang="en-GB" sz="1800" dirty="0">
                <a:ea typeface="Calibri" panose="020F0502020204030204" pitchFamily="34" charset="0"/>
              </a:rPr>
              <a:t>13th November 2023).</a:t>
            </a:r>
          </a:p>
          <a:p>
            <a:pPr>
              <a:lnSpc>
                <a:spcPct val="150000"/>
              </a:lnSpc>
            </a:pPr>
            <a:r>
              <a:rPr lang="en-GB" sz="1800" dirty="0">
                <a:ea typeface="Calibri" panose="020F0502020204030204" pitchFamily="34" charset="0"/>
              </a:rPr>
              <a:t>Rodin, D. </a:t>
            </a:r>
            <a:r>
              <a:rPr lang="en-GB" sz="1800" dirty="0" err="1">
                <a:ea typeface="Calibri" panose="020F0502020204030204" pitchFamily="34" charset="0"/>
              </a:rPr>
              <a:t>Lovas</a:t>
            </a:r>
            <a:r>
              <a:rPr lang="en-GB" sz="1800" dirty="0">
                <a:ea typeface="Calibri" panose="020F0502020204030204" pitchFamily="34" charset="0"/>
              </a:rPr>
              <a:t>, M. Berlin, A. (2020)  </a:t>
            </a:r>
            <a:r>
              <a:rPr lang="en-GB" sz="1800" i="1" dirty="0">
                <a:ea typeface="Calibri" panose="020F0502020204030204" pitchFamily="34" charset="0"/>
              </a:rPr>
              <a:t>‘The reality of virtual care: Implications for cancer care beyond the pandemic’.  </a:t>
            </a:r>
            <a:r>
              <a:rPr lang="en-GB" sz="1800" dirty="0">
                <a:ea typeface="Calibri" panose="020F0502020204030204" pitchFamily="34" charset="0"/>
              </a:rPr>
              <a:t>National Library of Medicine. Volume 4. pp1. Available at </a:t>
            </a:r>
            <a:r>
              <a:rPr lang="fr-FR" sz="1800" b="0" i="0" dirty="0" err="1">
                <a:solidFill>
                  <a:srgbClr val="212121"/>
                </a:solidFill>
                <a:effectLst/>
              </a:rPr>
              <a:t>doi</a:t>
            </a:r>
            <a:r>
              <a:rPr lang="fr-FR" sz="1800" b="0" i="0" dirty="0">
                <a:solidFill>
                  <a:srgbClr val="212121"/>
                </a:solidFill>
                <a:effectLst/>
              </a:rPr>
              <a:t>: </a:t>
            </a:r>
            <a:r>
              <a:rPr lang="fr-FR" sz="1800" b="0" i="0" u="sng" dirty="0">
                <a:solidFill>
                  <a:srgbClr val="205493"/>
                </a:solidFill>
                <a:effectLst/>
                <a:hlinkClick r:id="rId5"/>
              </a:rPr>
              <a:t>10.1016/j.hjdsi.2020.100480</a:t>
            </a:r>
            <a:r>
              <a:rPr lang="en-GB" sz="1800" dirty="0">
                <a:ea typeface="Calibri" panose="020F0502020204030204" pitchFamily="34" charset="0"/>
              </a:rPr>
              <a:t> </a:t>
            </a:r>
          </a:p>
          <a:p>
            <a:pPr>
              <a:lnSpc>
                <a:spcPct val="150000"/>
              </a:lnSpc>
            </a:pPr>
            <a:r>
              <a:rPr lang="en-GB" sz="1800" dirty="0">
                <a:ea typeface="Calibri" panose="020F0502020204030204" pitchFamily="34" charset="0"/>
              </a:rPr>
              <a:t>Social Care Institute for Excellence (2022).  </a:t>
            </a:r>
            <a:r>
              <a:rPr lang="en-GB" sz="1800" i="1" dirty="0">
                <a:ea typeface="Calibri" panose="020F0502020204030204" pitchFamily="34" charset="0"/>
              </a:rPr>
              <a:t>Multidisciplinary Teams Integrating care in places and neighbourhoods.  </a:t>
            </a:r>
            <a:r>
              <a:rPr lang="en-GB" sz="1800" dirty="0">
                <a:ea typeface="Calibri" panose="020F0502020204030204" pitchFamily="34" charset="0"/>
              </a:rPr>
              <a:t>Available at </a:t>
            </a:r>
            <a:r>
              <a:rPr lang="en-GB" sz="1800" dirty="0">
                <a:hlinkClick r:id="rId6"/>
              </a:rPr>
              <a:t>Multidisciplinary Teams: Integrating care in places and neighbourhoods | SCIE</a:t>
            </a:r>
            <a:r>
              <a:rPr lang="en-GB" sz="1800" dirty="0"/>
              <a:t>.  (Accessed on 14/11/2023)</a:t>
            </a:r>
            <a:endParaRPr lang="en-GB" sz="1800" i="1" dirty="0">
              <a:ea typeface="Calibri" panose="020F0502020204030204" pitchFamily="34" charset="0"/>
            </a:endParaRPr>
          </a:p>
          <a:p>
            <a:pPr>
              <a:lnSpc>
                <a:spcPct val="150000"/>
              </a:lnSpc>
            </a:pPr>
            <a:r>
              <a:rPr lang="en-GB" sz="1800" dirty="0">
                <a:effectLst/>
                <a:ea typeface="Calibri" panose="020F0502020204030204" pitchFamily="34" charset="0"/>
              </a:rPr>
              <a:t>The Kings F</a:t>
            </a:r>
            <a:r>
              <a:rPr lang="en-GB" sz="1800" dirty="0">
                <a:ea typeface="Calibri" panose="020F0502020204030204" pitchFamily="34" charset="0"/>
              </a:rPr>
              <a:t>und.  (2022)  </a:t>
            </a:r>
            <a:r>
              <a:rPr lang="en-GB" sz="1800" i="1" dirty="0">
                <a:ea typeface="Calibri" panose="020F0502020204030204" pitchFamily="34" charset="0"/>
              </a:rPr>
              <a:t>What is compassionate leadership.  </a:t>
            </a:r>
            <a:r>
              <a:rPr lang="en-GB" sz="1800" dirty="0">
                <a:ea typeface="Calibri" panose="020F0502020204030204" pitchFamily="34" charset="0"/>
              </a:rPr>
              <a:t>Available at </a:t>
            </a:r>
            <a:r>
              <a:rPr lang="en-GB" sz="1800" dirty="0">
                <a:hlinkClick r:id="rId7"/>
              </a:rPr>
              <a:t>What is compassionate leadership? | The King's Fund (kingsfund.org.uk)</a:t>
            </a:r>
            <a:r>
              <a:rPr lang="en-GB" sz="1800" dirty="0"/>
              <a:t> (Accessed on 13/11/2023).</a:t>
            </a:r>
            <a:endParaRPr lang="en-GB" sz="1800" i="1" dirty="0"/>
          </a:p>
          <a:p>
            <a:pPr>
              <a:lnSpc>
                <a:spcPct val="150000"/>
              </a:lnSpc>
            </a:pPr>
            <a:endParaRPr lang="en-GB" sz="1100" dirty="0">
              <a:effectLst/>
              <a:latin typeface="Calibri" panose="020F0502020204030204" pitchFamily="34" charset="0"/>
              <a:ea typeface="Calibri" panose="020F0502020204030204" pitchFamily="34" charset="0"/>
            </a:endParaRPr>
          </a:p>
          <a:p>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183716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5282</TotalTime>
  <Words>2352</Words>
  <Application>Microsoft Office PowerPoint</Application>
  <PresentationFormat>Widescreen</PresentationFormat>
  <Paragraphs>75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Introduction</vt:lpstr>
      <vt:lpstr>Discussion about my role</vt:lpstr>
      <vt:lpstr>Virtual service </vt:lpstr>
      <vt:lpstr>Considerations of an increased caseload</vt:lpstr>
      <vt:lpstr>Green for Go for Therapy assistant practitioners!</vt:lpstr>
      <vt:lpstr>My role within the service and leadership skills I have.</vt:lpstr>
      <vt:lpstr>My role within the service and leadership skills I have.</vt:lpstr>
      <vt:lpstr>Virtual screenings and groups</vt:lpstr>
      <vt:lpstr>Conclusion</vt:lpstr>
      <vt:lpstr>Reference list</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Jones (Hywel Dda UHB - Occupational Therapy Support Worker)</dc:creator>
  <cp:lastModifiedBy>Helen Jones</cp:lastModifiedBy>
  <cp:revision>1</cp:revision>
  <dcterms:created xsi:type="dcterms:W3CDTF">2023-11-07T15:14:17Z</dcterms:created>
  <dcterms:modified xsi:type="dcterms:W3CDTF">2023-11-15T12:44:19Z</dcterms:modified>
</cp:coreProperties>
</file>