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4" r:id="rId10"/>
    <p:sldId id="263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9A73E1-7194-4BF4-88D2-FC14B330BBEF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0C65356B-4C09-4DEC-B322-29C5AE23471F}">
      <dgm:prSet/>
      <dgm:spPr/>
      <dgm:t>
        <a:bodyPr/>
        <a:lstStyle/>
        <a:p>
          <a:r>
            <a:rPr lang="en-GB" dirty="0"/>
            <a:t>Large buffet meals, also Asian and Italian cuisines</a:t>
          </a:r>
          <a:endParaRPr lang="en-US" dirty="0"/>
        </a:p>
      </dgm:t>
    </dgm:pt>
    <dgm:pt modelId="{3849035C-DC51-4BFD-B9BD-C881FA19A78F}" type="parTrans" cxnId="{64D72DB5-C44D-452E-B480-1CD4540831EF}">
      <dgm:prSet/>
      <dgm:spPr/>
      <dgm:t>
        <a:bodyPr/>
        <a:lstStyle/>
        <a:p>
          <a:endParaRPr lang="en-US"/>
        </a:p>
      </dgm:t>
    </dgm:pt>
    <dgm:pt modelId="{4CF17653-8D06-40D5-8D7A-8A26ADF371A3}" type="sibTrans" cxnId="{64D72DB5-C44D-452E-B480-1CD4540831EF}">
      <dgm:prSet/>
      <dgm:spPr/>
      <dgm:t>
        <a:bodyPr/>
        <a:lstStyle/>
        <a:p>
          <a:endParaRPr lang="en-US" dirty="0"/>
        </a:p>
      </dgm:t>
    </dgm:pt>
    <dgm:pt modelId="{4BD802E4-D355-456E-8670-331AB29F2684}">
      <dgm:prSet/>
      <dgm:spPr/>
      <dgm:t>
        <a:bodyPr/>
        <a:lstStyle/>
        <a:p>
          <a:r>
            <a:rPr lang="en-GB" dirty="0"/>
            <a:t>Free wi-fi</a:t>
          </a:r>
          <a:endParaRPr lang="en-US" dirty="0"/>
        </a:p>
      </dgm:t>
    </dgm:pt>
    <dgm:pt modelId="{17EC676D-3D72-47A6-AE38-4E0CFBAAB71B}" type="parTrans" cxnId="{35FC474A-C0E9-43DE-9932-17E5CAFD777A}">
      <dgm:prSet/>
      <dgm:spPr/>
      <dgm:t>
        <a:bodyPr/>
        <a:lstStyle/>
        <a:p>
          <a:endParaRPr lang="en-US"/>
        </a:p>
      </dgm:t>
    </dgm:pt>
    <dgm:pt modelId="{4610EC8F-A751-47BD-8869-379990FCEA31}" type="sibTrans" cxnId="{35FC474A-C0E9-43DE-9932-17E5CAFD777A}">
      <dgm:prSet/>
      <dgm:spPr/>
      <dgm:t>
        <a:bodyPr/>
        <a:lstStyle/>
        <a:p>
          <a:endParaRPr lang="en-US" dirty="0"/>
        </a:p>
      </dgm:t>
    </dgm:pt>
    <dgm:pt modelId="{971C735D-AE22-4AF8-B543-0F1501F73D27}">
      <dgm:prSet/>
      <dgm:spPr/>
      <dgm:t>
        <a:bodyPr/>
        <a:lstStyle/>
        <a:p>
          <a:r>
            <a:rPr lang="en-GB" dirty="0"/>
            <a:t>Pool-side bar and beach bar</a:t>
          </a:r>
          <a:endParaRPr lang="en-US" dirty="0"/>
        </a:p>
      </dgm:t>
    </dgm:pt>
    <dgm:pt modelId="{C77C3443-6E38-4A14-B9C6-DA982B198CEC}" type="parTrans" cxnId="{125F2BE9-333D-4AE2-8A9B-CD5B41858AB7}">
      <dgm:prSet/>
      <dgm:spPr/>
      <dgm:t>
        <a:bodyPr/>
        <a:lstStyle/>
        <a:p>
          <a:endParaRPr lang="en-US"/>
        </a:p>
      </dgm:t>
    </dgm:pt>
    <dgm:pt modelId="{AF4E5FC3-F6A5-4BDB-A87B-B4CB74F4E145}" type="sibTrans" cxnId="{125F2BE9-333D-4AE2-8A9B-CD5B41858AB7}">
      <dgm:prSet/>
      <dgm:spPr/>
      <dgm:t>
        <a:bodyPr/>
        <a:lstStyle/>
        <a:p>
          <a:endParaRPr lang="en-US" dirty="0"/>
        </a:p>
      </dgm:t>
    </dgm:pt>
    <dgm:pt modelId="{81B9BA78-81B7-4F62-A1B9-39E653872D20}">
      <dgm:prSet/>
      <dgm:spPr/>
      <dgm:t>
        <a:bodyPr/>
        <a:lstStyle/>
        <a:p>
          <a:r>
            <a:rPr lang="en-GB" dirty="0"/>
            <a:t>Entertainment (tennis, karaoke, darts, water park, windsurfing</a:t>
          </a:r>
          <a:endParaRPr lang="en-US" dirty="0"/>
        </a:p>
      </dgm:t>
    </dgm:pt>
    <dgm:pt modelId="{3141B7B6-5946-46A0-896E-77ACC6B5945D}" type="parTrans" cxnId="{CAF2D91F-2502-46D9-8AA9-C3B78669A278}">
      <dgm:prSet/>
      <dgm:spPr/>
      <dgm:t>
        <a:bodyPr/>
        <a:lstStyle/>
        <a:p>
          <a:endParaRPr lang="en-US"/>
        </a:p>
      </dgm:t>
    </dgm:pt>
    <dgm:pt modelId="{9F2F88D0-88DB-4925-B7B2-9EEEEFCA93DF}" type="sibTrans" cxnId="{CAF2D91F-2502-46D9-8AA9-C3B78669A278}">
      <dgm:prSet/>
      <dgm:spPr/>
      <dgm:t>
        <a:bodyPr/>
        <a:lstStyle/>
        <a:p>
          <a:endParaRPr lang="en-US" dirty="0"/>
        </a:p>
      </dgm:t>
    </dgm:pt>
    <dgm:pt modelId="{469F5C86-6D91-453A-9B2E-144C8EAB3337}">
      <dgm:prSet/>
      <dgm:spPr/>
      <dgm:t>
        <a:bodyPr/>
        <a:lstStyle/>
        <a:p>
          <a:r>
            <a:rPr lang="en-GB" dirty="0"/>
            <a:t>ATM cash machine – 24 h</a:t>
          </a:r>
          <a:endParaRPr lang="en-US" dirty="0"/>
        </a:p>
      </dgm:t>
    </dgm:pt>
    <dgm:pt modelId="{1792B08A-5166-4EFD-B2F5-7E793E45CD7F}" type="parTrans" cxnId="{191A1CD2-AE73-4690-81A0-467AFF1138AE}">
      <dgm:prSet/>
      <dgm:spPr/>
      <dgm:t>
        <a:bodyPr/>
        <a:lstStyle/>
        <a:p>
          <a:endParaRPr lang="en-US"/>
        </a:p>
      </dgm:t>
    </dgm:pt>
    <dgm:pt modelId="{86C286DB-F364-4B41-B976-0658856679AA}" type="sibTrans" cxnId="{191A1CD2-AE73-4690-81A0-467AFF1138AE}">
      <dgm:prSet/>
      <dgm:spPr/>
      <dgm:t>
        <a:bodyPr/>
        <a:lstStyle/>
        <a:p>
          <a:endParaRPr lang="en-US" dirty="0"/>
        </a:p>
      </dgm:t>
    </dgm:pt>
    <dgm:pt modelId="{9D30AE6C-806D-4AE3-ABC4-3D8322ECC8B3}">
      <dgm:prSet/>
      <dgm:spPr/>
      <dgm:t>
        <a:bodyPr/>
        <a:lstStyle/>
        <a:p>
          <a:r>
            <a:rPr lang="en-GB" dirty="0"/>
            <a:t>24 h Reception</a:t>
          </a:r>
          <a:endParaRPr lang="en-US" dirty="0"/>
        </a:p>
      </dgm:t>
    </dgm:pt>
    <dgm:pt modelId="{FEBB5E15-19A5-45C5-9710-C284362C802E}" type="parTrans" cxnId="{470390A6-5859-432F-A68C-504FDC931CC4}">
      <dgm:prSet/>
      <dgm:spPr/>
      <dgm:t>
        <a:bodyPr/>
        <a:lstStyle/>
        <a:p>
          <a:endParaRPr lang="en-US"/>
        </a:p>
      </dgm:t>
    </dgm:pt>
    <dgm:pt modelId="{F8F0C98E-7C15-493B-8EE0-33BDC1D2CBA6}" type="sibTrans" cxnId="{470390A6-5859-432F-A68C-504FDC931CC4}">
      <dgm:prSet/>
      <dgm:spPr/>
      <dgm:t>
        <a:bodyPr/>
        <a:lstStyle/>
        <a:p>
          <a:endParaRPr lang="en-US" dirty="0"/>
        </a:p>
      </dgm:t>
    </dgm:pt>
    <dgm:pt modelId="{9767DED4-0F20-43E3-A622-CF24BD15C02B}">
      <dgm:prSet/>
      <dgm:spPr/>
      <dgm:t>
        <a:bodyPr/>
        <a:lstStyle/>
        <a:p>
          <a:r>
            <a:rPr lang="en-GB" dirty="0"/>
            <a:t>Healthy suits( Turkish/steam bath, massage, hot but/jacuzzi, sauna</a:t>
          </a:r>
          <a:endParaRPr lang="en-US" dirty="0"/>
        </a:p>
      </dgm:t>
    </dgm:pt>
    <dgm:pt modelId="{630DDA75-5EBB-45F7-A4A5-E4EDBE2A17F4}" type="parTrans" cxnId="{FCCC738C-3B57-43D0-8DA1-E312BCEB1004}">
      <dgm:prSet/>
      <dgm:spPr/>
      <dgm:t>
        <a:bodyPr/>
        <a:lstStyle/>
        <a:p>
          <a:endParaRPr lang="en-US"/>
        </a:p>
      </dgm:t>
    </dgm:pt>
    <dgm:pt modelId="{134291F0-9052-4144-8F75-8461FA71DD14}" type="sibTrans" cxnId="{FCCC738C-3B57-43D0-8DA1-E312BCEB1004}">
      <dgm:prSet/>
      <dgm:spPr/>
      <dgm:t>
        <a:bodyPr/>
        <a:lstStyle/>
        <a:p>
          <a:endParaRPr lang="en-US" dirty="0"/>
        </a:p>
      </dgm:t>
    </dgm:pt>
    <dgm:pt modelId="{9144E858-262B-48C6-890A-105AE2059063}">
      <dgm:prSet/>
      <dgm:spPr/>
      <dgm:t>
        <a:bodyPr/>
        <a:lstStyle/>
        <a:p>
          <a:r>
            <a:rPr lang="en-GB" dirty="0"/>
            <a:t>Fitness centre</a:t>
          </a:r>
          <a:endParaRPr lang="en-US" dirty="0"/>
        </a:p>
      </dgm:t>
    </dgm:pt>
    <dgm:pt modelId="{A942C9F6-0AC2-4B3A-BB71-24CCAA34544B}" type="parTrans" cxnId="{BC886894-3BDF-4090-9B18-60C8EFA44D64}">
      <dgm:prSet/>
      <dgm:spPr/>
      <dgm:t>
        <a:bodyPr/>
        <a:lstStyle/>
        <a:p>
          <a:endParaRPr lang="en-US"/>
        </a:p>
      </dgm:t>
    </dgm:pt>
    <dgm:pt modelId="{7EBC2D5D-0E6B-48C0-A14F-23F431E83087}" type="sibTrans" cxnId="{BC886894-3BDF-4090-9B18-60C8EFA44D64}">
      <dgm:prSet/>
      <dgm:spPr/>
      <dgm:t>
        <a:bodyPr/>
        <a:lstStyle/>
        <a:p>
          <a:endParaRPr lang="en-US" dirty="0"/>
        </a:p>
      </dgm:t>
    </dgm:pt>
    <dgm:pt modelId="{EA300396-D99D-4BD0-BAE9-D217A7497CD1}">
      <dgm:prSet/>
      <dgm:spPr/>
      <dgm:t>
        <a:bodyPr/>
        <a:lstStyle/>
        <a:p>
          <a:r>
            <a:rPr lang="en-GB" dirty="0"/>
            <a:t>9.   Medical Centre</a:t>
          </a:r>
          <a:endParaRPr lang="en-US" dirty="0"/>
        </a:p>
      </dgm:t>
    </dgm:pt>
    <dgm:pt modelId="{7975CF67-D3C7-4B98-AE48-BF1F23ED1FEA}" type="parTrans" cxnId="{107D9F38-66A8-4A86-B5A8-CED48E0BA655}">
      <dgm:prSet/>
      <dgm:spPr/>
      <dgm:t>
        <a:bodyPr/>
        <a:lstStyle/>
        <a:p>
          <a:endParaRPr lang="en-US"/>
        </a:p>
      </dgm:t>
    </dgm:pt>
    <dgm:pt modelId="{35A7C71A-873C-418C-9DBE-8203A498D521}" type="sibTrans" cxnId="{107D9F38-66A8-4A86-B5A8-CED48E0BA655}">
      <dgm:prSet/>
      <dgm:spPr/>
      <dgm:t>
        <a:bodyPr/>
        <a:lstStyle/>
        <a:p>
          <a:endParaRPr lang="en-US" dirty="0"/>
        </a:p>
      </dgm:t>
    </dgm:pt>
    <dgm:pt modelId="{F5AA2479-0C76-4A1C-8266-43550C349FFF}">
      <dgm:prSet/>
      <dgm:spPr/>
      <dgm:t>
        <a:bodyPr/>
        <a:lstStyle/>
        <a:p>
          <a:r>
            <a:rPr lang="en-GB" dirty="0"/>
            <a:t>10. Trips ( additional charge )</a:t>
          </a:r>
          <a:endParaRPr lang="en-US" dirty="0"/>
        </a:p>
      </dgm:t>
    </dgm:pt>
    <dgm:pt modelId="{0C503B26-6FC2-4A44-8039-03F44B86B82F}" type="parTrans" cxnId="{A475C649-50DC-46DC-971A-E3DFC92A9C26}">
      <dgm:prSet/>
      <dgm:spPr/>
      <dgm:t>
        <a:bodyPr/>
        <a:lstStyle/>
        <a:p>
          <a:endParaRPr lang="en-US"/>
        </a:p>
      </dgm:t>
    </dgm:pt>
    <dgm:pt modelId="{47913E7D-D006-4374-AC51-45804A7476C3}" type="sibTrans" cxnId="{A475C649-50DC-46DC-971A-E3DFC92A9C26}">
      <dgm:prSet/>
      <dgm:spPr/>
      <dgm:t>
        <a:bodyPr/>
        <a:lstStyle/>
        <a:p>
          <a:endParaRPr lang="en-US"/>
        </a:p>
      </dgm:t>
    </dgm:pt>
    <dgm:pt modelId="{B2EE2B1A-7217-40E0-B551-6F848027764B}" type="pres">
      <dgm:prSet presAssocID="{AC9A73E1-7194-4BF4-88D2-FC14B330BBEF}" presName="Name0" presStyleCnt="0">
        <dgm:presLayoutVars>
          <dgm:dir/>
          <dgm:resizeHandles val="exact"/>
        </dgm:presLayoutVars>
      </dgm:prSet>
      <dgm:spPr/>
    </dgm:pt>
    <dgm:pt modelId="{033A5E12-F5D9-4C8B-9B21-3AB91BF6610D}" type="pres">
      <dgm:prSet presAssocID="{0C65356B-4C09-4DEC-B322-29C5AE23471F}" presName="node" presStyleLbl="node1" presStyleIdx="0" presStyleCnt="10">
        <dgm:presLayoutVars>
          <dgm:bulletEnabled val="1"/>
        </dgm:presLayoutVars>
      </dgm:prSet>
      <dgm:spPr/>
    </dgm:pt>
    <dgm:pt modelId="{21104FBD-C107-4C7F-88A1-6FCAE8FCC0DD}" type="pres">
      <dgm:prSet presAssocID="{4CF17653-8D06-40D5-8D7A-8A26ADF371A3}" presName="sibTrans" presStyleLbl="sibTrans1D1" presStyleIdx="0" presStyleCnt="9"/>
      <dgm:spPr/>
    </dgm:pt>
    <dgm:pt modelId="{3C85AD6F-930A-4CAA-AAD3-66BB3BFDC6A5}" type="pres">
      <dgm:prSet presAssocID="{4CF17653-8D06-40D5-8D7A-8A26ADF371A3}" presName="connectorText" presStyleLbl="sibTrans1D1" presStyleIdx="0" presStyleCnt="9"/>
      <dgm:spPr/>
    </dgm:pt>
    <dgm:pt modelId="{6EA4E599-90DF-4F68-B4A6-E0FED2969ED6}" type="pres">
      <dgm:prSet presAssocID="{4BD802E4-D355-456E-8670-331AB29F2684}" presName="node" presStyleLbl="node1" presStyleIdx="1" presStyleCnt="10">
        <dgm:presLayoutVars>
          <dgm:bulletEnabled val="1"/>
        </dgm:presLayoutVars>
      </dgm:prSet>
      <dgm:spPr/>
    </dgm:pt>
    <dgm:pt modelId="{9441D70A-E407-4583-AB38-CF12DAAF5B5E}" type="pres">
      <dgm:prSet presAssocID="{4610EC8F-A751-47BD-8869-379990FCEA31}" presName="sibTrans" presStyleLbl="sibTrans1D1" presStyleIdx="1" presStyleCnt="9"/>
      <dgm:spPr/>
    </dgm:pt>
    <dgm:pt modelId="{76347CE3-C33B-43D2-8D3A-EC60D9EE4AA7}" type="pres">
      <dgm:prSet presAssocID="{4610EC8F-A751-47BD-8869-379990FCEA31}" presName="connectorText" presStyleLbl="sibTrans1D1" presStyleIdx="1" presStyleCnt="9"/>
      <dgm:spPr/>
    </dgm:pt>
    <dgm:pt modelId="{A41E2FF7-FADB-4A01-9DBD-8A9CF201E6F3}" type="pres">
      <dgm:prSet presAssocID="{971C735D-AE22-4AF8-B543-0F1501F73D27}" presName="node" presStyleLbl="node1" presStyleIdx="2" presStyleCnt="10">
        <dgm:presLayoutVars>
          <dgm:bulletEnabled val="1"/>
        </dgm:presLayoutVars>
      </dgm:prSet>
      <dgm:spPr/>
    </dgm:pt>
    <dgm:pt modelId="{282FA35A-4786-4F48-9DA0-6818136DEEED}" type="pres">
      <dgm:prSet presAssocID="{AF4E5FC3-F6A5-4BDB-A87B-B4CB74F4E145}" presName="sibTrans" presStyleLbl="sibTrans1D1" presStyleIdx="2" presStyleCnt="9"/>
      <dgm:spPr/>
    </dgm:pt>
    <dgm:pt modelId="{54083261-CDB3-4A38-8249-55169AEEFC92}" type="pres">
      <dgm:prSet presAssocID="{AF4E5FC3-F6A5-4BDB-A87B-B4CB74F4E145}" presName="connectorText" presStyleLbl="sibTrans1D1" presStyleIdx="2" presStyleCnt="9"/>
      <dgm:spPr/>
    </dgm:pt>
    <dgm:pt modelId="{C6AC8A35-2665-41B6-88B3-A94123666A84}" type="pres">
      <dgm:prSet presAssocID="{81B9BA78-81B7-4F62-A1B9-39E653872D20}" presName="node" presStyleLbl="node1" presStyleIdx="3" presStyleCnt="10">
        <dgm:presLayoutVars>
          <dgm:bulletEnabled val="1"/>
        </dgm:presLayoutVars>
      </dgm:prSet>
      <dgm:spPr/>
    </dgm:pt>
    <dgm:pt modelId="{BA9E3615-D6F2-4719-BE73-737DC407C5AA}" type="pres">
      <dgm:prSet presAssocID="{9F2F88D0-88DB-4925-B7B2-9EEEEFCA93DF}" presName="sibTrans" presStyleLbl="sibTrans1D1" presStyleIdx="3" presStyleCnt="9"/>
      <dgm:spPr/>
    </dgm:pt>
    <dgm:pt modelId="{30172B5A-EF5C-40BC-8504-8F0EC1AE73DF}" type="pres">
      <dgm:prSet presAssocID="{9F2F88D0-88DB-4925-B7B2-9EEEEFCA93DF}" presName="connectorText" presStyleLbl="sibTrans1D1" presStyleIdx="3" presStyleCnt="9"/>
      <dgm:spPr/>
    </dgm:pt>
    <dgm:pt modelId="{AB5F4732-367D-49B3-BA82-C131E4BE998E}" type="pres">
      <dgm:prSet presAssocID="{469F5C86-6D91-453A-9B2E-144C8EAB3337}" presName="node" presStyleLbl="node1" presStyleIdx="4" presStyleCnt="10">
        <dgm:presLayoutVars>
          <dgm:bulletEnabled val="1"/>
        </dgm:presLayoutVars>
      </dgm:prSet>
      <dgm:spPr/>
    </dgm:pt>
    <dgm:pt modelId="{9E2B7935-F7A4-4EEE-8A8B-F5138098F6D1}" type="pres">
      <dgm:prSet presAssocID="{86C286DB-F364-4B41-B976-0658856679AA}" presName="sibTrans" presStyleLbl="sibTrans1D1" presStyleIdx="4" presStyleCnt="9"/>
      <dgm:spPr/>
    </dgm:pt>
    <dgm:pt modelId="{812C9548-2A67-4203-BF0C-E77333D1358B}" type="pres">
      <dgm:prSet presAssocID="{86C286DB-F364-4B41-B976-0658856679AA}" presName="connectorText" presStyleLbl="sibTrans1D1" presStyleIdx="4" presStyleCnt="9"/>
      <dgm:spPr/>
    </dgm:pt>
    <dgm:pt modelId="{B89F5A7D-4B2F-44F8-8559-BEC88463D567}" type="pres">
      <dgm:prSet presAssocID="{9D30AE6C-806D-4AE3-ABC4-3D8322ECC8B3}" presName="node" presStyleLbl="node1" presStyleIdx="5" presStyleCnt="10">
        <dgm:presLayoutVars>
          <dgm:bulletEnabled val="1"/>
        </dgm:presLayoutVars>
      </dgm:prSet>
      <dgm:spPr/>
    </dgm:pt>
    <dgm:pt modelId="{DD944234-C654-4ECD-B1C3-3AFD251C7581}" type="pres">
      <dgm:prSet presAssocID="{F8F0C98E-7C15-493B-8EE0-33BDC1D2CBA6}" presName="sibTrans" presStyleLbl="sibTrans1D1" presStyleIdx="5" presStyleCnt="9"/>
      <dgm:spPr/>
    </dgm:pt>
    <dgm:pt modelId="{9570F222-9506-459F-AE61-0828E533929F}" type="pres">
      <dgm:prSet presAssocID="{F8F0C98E-7C15-493B-8EE0-33BDC1D2CBA6}" presName="connectorText" presStyleLbl="sibTrans1D1" presStyleIdx="5" presStyleCnt="9"/>
      <dgm:spPr/>
    </dgm:pt>
    <dgm:pt modelId="{4B74F68F-6965-4CE3-B05A-DBCD8EE58150}" type="pres">
      <dgm:prSet presAssocID="{9767DED4-0F20-43E3-A622-CF24BD15C02B}" presName="node" presStyleLbl="node1" presStyleIdx="6" presStyleCnt="10">
        <dgm:presLayoutVars>
          <dgm:bulletEnabled val="1"/>
        </dgm:presLayoutVars>
      </dgm:prSet>
      <dgm:spPr/>
    </dgm:pt>
    <dgm:pt modelId="{9D245AC2-1091-4818-AFB0-211A5C073436}" type="pres">
      <dgm:prSet presAssocID="{134291F0-9052-4144-8F75-8461FA71DD14}" presName="sibTrans" presStyleLbl="sibTrans1D1" presStyleIdx="6" presStyleCnt="9"/>
      <dgm:spPr/>
    </dgm:pt>
    <dgm:pt modelId="{95E6FB5B-2675-44EF-970A-5F0413A11629}" type="pres">
      <dgm:prSet presAssocID="{134291F0-9052-4144-8F75-8461FA71DD14}" presName="connectorText" presStyleLbl="sibTrans1D1" presStyleIdx="6" presStyleCnt="9"/>
      <dgm:spPr/>
    </dgm:pt>
    <dgm:pt modelId="{8D270E0F-1AA1-4A30-AD99-D5624803DA5E}" type="pres">
      <dgm:prSet presAssocID="{9144E858-262B-48C6-890A-105AE2059063}" presName="node" presStyleLbl="node1" presStyleIdx="7" presStyleCnt="10">
        <dgm:presLayoutVars>
          <dgm:bulletEnabled val="1"/>
        </dgm:presLayoutVars>
      </dgm:prSet>
      <dgm:spPr/>
    </dgm:pt>
    <dgm:pt modelId="{7B749CFA-B016-4CD3-9F45-CE5B2DD5F8CC}" type="pres">
      <dgm:prSet presAssocID="{7EBC2D5D-0E6B-48C0-A14F-23F431E83087}" presName="sibTrans" presStyleLbl="sibTrans1D1" presStyleIdx="7" presStyleCnt="9"/>
      <dgm:spPr/>
    </dgm:pt>
    <dgm:pt modelId="{35A3BCBF-9FB3-4633-96CC-533C6397D541}" type="pres">
      <dgm:prSet presAssocID="{7EBC2D5D-0E6B-48C0-A14F-23F431E83087}" presName="connectorText" presStyleLbl="sibTrans1D1" presStyleIdx="7" presStyleCnt="9"/>
      <dgm:spPr/>
    </dgm:pt>
    <dgm:pt modelId="{4B1D2D0F-D74A-4A29-9681-D574943E3407}" type="pres">
      <dgm:prSet presAssocID="{EA300396-D99D-4BD0-BAE9-D217A7497CD1}" presName="node" presStyleLbl="node1" presStyleIdx="8" presStyleCnt="10">
        <dgm:presLayoutVars>
          <dgm:bulletEnabled val="1"/>
        </dgm:presLayoutVars>
      </dgm:prSet>
      <dgm:spPr/>
    </dgm:pt>
    <dgm:pt modelId="{6AD4F17B-B31F-4F85-892E-37BBE48F8FB6}" type="pres">
      <dgm:prSet presAssocID="{35A7C71A-873C-418C-9DBE-8203A498D521}" presName="sibTrans" presStyleLbl="sibTrans1D1" presStyleIdx="8" presStyleCnt="9"/>
      <dgm:spPr/>
    </dgm:pt>
    <dgm:pt modelId="{F5F4A66F-825D-4F5F-B2E0-664B23FA9356}" type="pres">
      <dgm:prSet presAssocID="{35A7C71A-873C-418C-9DBE-8203A498D521}" presName="connectorText" presStyleLbl="sibTrans1D1" presStyleIdx="8" presStyleCnt="9"/>
      <dgm:spPr/>
    </dgm:pt>
    <dgm:pt modelId="{795B7932-67A8-474E-9CF4-DEE6F9A84790}" type="pres">
      <dgm:prSet presAssocID="{F5AA2479-0C76-4A1C-8266-43550C349FFF}" presName="node" presStyleLbl="node1" presStyleIdx="9" presStyleCnt="10">
        <dgm:presLayoutVars>
          <dgm:bulletEnabled val="1"/>
        </dgm:presLayoutVars>
      </dgm:prSet>
      <dgm:spPr/>
    </dgm:pt>
  </dgm:ptLst>
  <dgm:cxnLst>
    <dgm:cxn modelId="{59065F04-6869-445B-9F6C-483600A506CA}" type="presOf" srcId="{F5AA2479-0C76-4A1C-8266-43550C349FFF}" destId="{795B7932-67A8-474E-9CF4-DEE6F9A84790}" srcOrd="0" destOrd="0" presId="urn:microsoft.com/office/officeart/2016/7/layout/RepeatingBendingProcessNew"/>
    <dgm:cxn modelId="{FD6FFD17-B316-4951-81E0-AB2FA3263D87}" type="presOf" srcId="{134291F0-9052-4144-8F75-8461FA71DD14}" destId="{95E6FB5B-2675-44EF-970A-5F0413A11629}" srcOrd="1" destOrd="0" presId="urn:microsoft.com/office/officeart/2016/7/layout/RepeatingBendingProcessNew"/>
    <dgm:cxn modelId="{CAF2D91F-2502-46D9-8AA9-C3B78669A278}" srcId="{AC9A73E1-7194-4BF4-88D2-FC14B330BBEF}" destId="{81B9BA78-81B7-4F62-A1B9-39E653872D20}" srcOrd="3" destOrd="0" parTransId="{3141B7B6-5946-46A0-896E-77ACC6B5945D}" sibTransId="{9F2F88D0-88DB-4925-B7B2-9EEEEFCA93DF}"/>
    <dgm:cxn modelId="{AC0FF022-8055-4738-889D-773EF00DF9DB}" type="presOf" srcId="{4610EC8F-A751-47BD-8869-379990FCEA31}" destId="{9441D70A-E407-4583-AB38-CF12DAAF5B5E}" srcOrd="0" destOrd="0" presId="urn:microsoft.com/office/officeart/2016/7/layout/RepeatingBendingProcessNew"/>
    <dgm:cxn modelId="{1D4ABC24-C483-48F4-B9E1-B185D7B15EB6}" type="presOf" srcId="{AC9A73E1-7194-4BF4-88D2-FC14B330BBEF}" destId="{B2EE2B1A-7217-40E0-B551-6F848027764B}" srcOrd="0" destOrd="0" presId="urn:microsoft.com/office/officeart/2016/7/layout/RepeatingBendingProcessNew"/>
    <dgm:cxn modelId="{7E07252B-4960-4731-865E-9D50F1D214CE}" type="presOf" srcId="{469F5C86-6D91-453A-9B2E-144C8EAB3337}" destId="{AB5F4732-367D-49B3-BA82-C131E4BE998E}" srcOrd="0" destOrd="0" presId="urn:microsoft.com/office/officeart/2016/7/layout/RepeatingBendingProcessNew"/>
    <dgm:cxn modelId="{0082652D-525C-47BF-B6BA-FF979A6D21DE}" type="presOf" srcId="{9F2F88D0-88DB-4925-B7B2-9EEEEFCA93DF}" destId="{BA9E3615-D6F2-4719-BE73-737DC407C5AA}" srcOrd="0" destOrd="0" presId="urn:microsoft.com/office/officeart/2016/7/layout/RepeatingBendingProcessNew"/>
    <dgm:cxn modelId="{3206E034-3B36-40C5-8A9B-BF9AEA1D04CF}" type="presOf" srcId="{7EBC2D5D-0E6B-48C0-A14F-23F431E83087}" destId="{7B749CFA-B016-4CD3-9F45-CE5B2DD5F8CC}" srcOrd="0" destOrd="0" presId="urn:microsoft.com/office/officeart/2016/7/layout/RepeatingBendingProcessNew"/>
    <dgm:cxn modelId="{107D9F38-66A8-4A86-B5A8-CED48E0BA655}" srcId="{AC9A73E1-7194-4BF4-88D2-FC14B330BBEF}" destId="{EA300396-D99D-4BD0-BAE9-D217A7497CD1}" srcOrd="8" destOrd="0" parTransId="{7975CF67-D3C7-4B98-AE48-BF1F23ED1FEA}" sibTransId="{35A7C71A-873C-418C-9DBE-8203A498D521}"/>
    <dgm:cxn modelId="{2510C345-B867-4D18-A557-C8BCD0C549CE}" type="presOf" srcId="{F8F0C98E-7C15-493B-8EE0-33BDC1D2CBA6}" destId="{9570F222-9506-459F-AE61-0828E533929F}" srcOrd="1" destOrd="0" presId="urn:microsoft.com/office/officeart/2016/7/layout/RepeatingBendingProcessNew"/>
    <dgm:cxn modelId="{A475C649-50DC-46DC-971A-E3DFC92A9C26}" srcId="{AC9A73E1-7194-4BF4-88D2-FC14B330BBEF}" destId="{F5AA2479-0C76-4A1C-8266-43550C349FFF}" srcOrd="9" destOrd="0" parTransId="{0C503B26-6FC2-4A44-8039-03F44B86B82F}" sibTransId="{47913E7D-D006-4374-AC51-45804A7476C3}"/>
    <dgm:cxn modelId="{35FC474A-C0E9-43DE-9932-17E5CAFD777A}" srcId="{AC9A73E1-7194-4BF4-88D2-FC14B330BBEF}" destId="{4BD802E4-D355-456E-8670-331AB29F2684}" srcOrd="1" destOrd="0" parTransId="{17EC676D-3D72-47A6-AE38-4E0CFBAAB71B}" sibTransId="{4610EC8F-A751-47BD-8869-379990FCEA31}"/>
    <dgm:cxn modelId="{0DA9B84E-D4DA-447E-AA51-C719ADE45914}" type="presOf" srcId="{9144E858-262B-48C6-890A-105AE2059063}" destId="{8D270E0F-1AA1-4A30-AD99-D5624803DA5E}" srcOrd="0" destOrd="0" presId="urn:microsoft.com/office/officeart/2016/7/layout/RepeatingBendingProcessNew"/>
    <dgm:cxn modelId="{C5C85663-03AF-4C46-8824-3A9E1A5E9B4F}" type="presOf" srcId="{35A7C71A-873C-418C-9DBE-8203A498D521}" destId="{6AD4F17B-B31F-4F85-892E-37BBE48F8FB6}" srcOrd="0" destOrd="0" presId="urn:microsoft.com/office/officeart/2016/7/layout/RepeatingBendingProcessNew"/>
    <dgm:cxn modelId="{88F0397A-8141-4F17-BC2D-573B8A55DCCF}" type="presOf" srcId="{4CF17653-8D06-40D5-8D7A-8A26ADF371A3}" destId="{3C85AD6F-930A-4CAA-AAD3-66BB3BFDC6A5}" srcOrd="1" destOrd="0" presId="urn:microsoft.com/office/officeart/2016/7/layout/RepeatingBendingProcessNew"/>
    <dgm:cxn modelId="{C9DB5984-1886-4120-885C-628E8F4C930B}" type="presOf" srcId="{F8F0C98E-7C15-493B-8EE0-33BDC1D2CBA6}" destId="{DD944234-C654-4ECD-B1C3-3AFD251C7581}" srcOrd="0" destOrd="0" presId="urn:microsoft.com/office/officeart/2016/7/layout/RepeatingBendingProcessNew"/>
    <dgm:cxn modelId="{CCB50C86-2EF8-4E48-A407-350D109DC2D0}" type="presOf" srcId="{4610EC8F-A751-47BD-8869-379990FCEA31}" destId="{76347CE3-C33B-43D2-8D3A-EC60D9EE4AA7}" srcOrd="1" destOrd="0" presId="urn:microsoft.com/office/officeart/2016/7/layout/RepeatingBendingProcessNew"/>
    <dgm:cxn modelId="{FCCC738C-3B57-43D0-8DA1-E312BCEB1004}" srcId="{AC9A73E1-7194-4BF4-88D2-FC14B330BBEF}" destId="{9767DED4-0F20-43E3-A622-CF24BD15C02B}" srcOrd="6" destOrd="0" parTransId="{630DDA75-5EBB-45F7-A4A5-E4EDBE2A17F4}" sibTransId="{134291F0-9052-4144-8F75-8461FA71DD14}"/>
    <dgm:cxn modelId="{C507B48D-AC15-4589-9A39-2E09D8E72BB5}" type="presOf" srcId="{4BD802E4-D355-456E-8670-331AB29F2684}" destId="{6EA4E599-90DF-4F68-B4A6-E0FED2969ED6}" srcOrd="0" destOrd="0" presId="urn:microsoft.com/office/officeart/2016/7/layout/RepeatingBendingProcessNew"/>
    <dgm:cxn modelId="{CDB1608F-3468-4B2F-9CCB-92B05710EF18}" type="presOf" srcId="{35A7C71A-873C-418C-9DBE-8203A498D521}" destId="{F5F4A66F-825D-4F5F-B2E0-664B23FA9356}" srcOrd="1" destOrd="0" presId="urn:microsoft.com/office/officeart/2016/7/layout/RepeatingBendingProcessNew"/>
    <dgm:cxn modelId="{BC886894-3BDF-4090-9B18-60C8EFA44D64}" srcId="{AC9A73E1-7194-4BF4-88D2-FC14B330BBEF}" destId="{9144E858-262B-48C6-890A-105AE2059063}" srcOrd="7" destOrd="0" parTransId="{A942C9F6-0AC2-4B3A-BB71-24CCAA34544B}" sibTransId="{7EBC2D5D-0E6B-48C0-A14F-23F431E83087}"/>
    <dgm:cxn modelId="{470390A6-5859-432F-A68C-504FDC931CC4}" srcId="{AC9A73E1-7194-4BF4-88D2-FC14B330BBEF}" destId="{9D30AE6C-806D-4AE3-ABC4-3D8322ECC8B3}" srcOrd="5" destOrd="0" parTransId="{FEBB5E15-19A5-45C5-9710-C284362C802E}" sibTransId="{F8F0C98E-7C15-493B-8EE0-33BDC1D2CBA6}"/>
    <dgm:cxn modelId="{C26E94AC-3244-4D32-A4C6-235EE1F56C9C}" type="presOf" srcId="{134291F0-9052-4144-8F75-8461FA71DD14}" destId="{9D245AC2-1091-4818-AFB0-211A5C073436}" srcOrd="0" destOrd="0" presId="urn:microsoft.com/office/officeart/2016/7/layout/RepeatingBendingProcessNew"/>
    <dgm:cxn modelId="{8EC89DB3-AB25-411D-A5EE-25A334CDEE06}" type="presOf" srcId="{971C735D-AE22-4AF8-B543-0F1501F73D27}" destId="{A41E2FF7-FADB-4A01-9DBD-8A9CF201E6F3}" srcOrd="0" destOrd="0" presId="urn:microsoft.com/office/officeart/2016/7/layout/RepeatingBendingProcessNew"/>
    <dgm:cxn modelId="{920AD7B4-4A5D-4BEA-BB7C-9B96860E1C84}" type="presOf" srcId="{4CF17653-8D06-40D5-8D7A-8A26ADF371A3}" destId="{21104FBD-C107-4C7F-88A1-6FCAE8FCC0DD}" srcOrd="0" destOrd="0" presId="urn:microsoft.com/office/officeart/2016/7/layout/RepeatingBendingProcessNew"/>
    <dgm:cxn modelId="{64D72DB5-C44D-452E-B480-1CD4540831EF}" srcId="{AC9A73E1-7194-4BF4-88D2-FC14B330BBEF}" destId="{0C65356B-4C09-4DEC-B322-29C5AE23471F}" srcOrd="0" destOrd="0" parTransId="{3849035C-DC51-4BFD-B9BD-C881FA19A78F}" sibTransId="{4CF17653-8D06-40D5-8D7A-8A26ADF371A3}"/>
    <dgm:cxn modelId="{3EF98FBD-662B-4C38-8404-C70E55138EBE}" type="presOf" srcId="{AF4E5FC3-F6A5-4BDB-A87B-B4CB74F4E145}" destId="{282FA35A-4786-4F48-9DA0-6818136DEEED}" srcOrd="0" destOrd="0" presId="urn:microsoft.com/office/officeart/2016/7/layout/RepeatingBendingProcessNew"/>
    <dgm:cxn modelId="{D1C7D2BD-1771-4285-A431-E1EE61108954}" type="presOf" srcId="{0C65356B-4C09-4DEC-B322-29C5AE23471F}" destId="{033A5E12-F5D9-4C8B-9B21-3AB91BF6610D}" srcOrd="0" destOrd="0" presId="urn:microsoft.com/office/officeart/2016/7/layout/RepeatingBendingProcessNew"/>
    <dgm:cxn modelId="{E0C58CBE-EDAF-4B21-B165-B29D276B0B31}" type="presOf" srcId="{9D30AE6C-806D-4AE3-ABC4-3D8322ECC8B3}" destId="{B89F5A7D-4B2F-44F8-8559-BEC88463D567}" srcOrd="0" destOrd="0" presId="urn:microsoft.com/office/officeart/2016/7/layout/RepeatingBendingProcessNew"/>
    <dgm:cxn modelId="{250D52BF-0E13-4235-96A9-C800749C9519}" type="presOf" srcId="{81B9BA78-81B7-4F62-A1B9-39E653872D20}" destId="{C6AC8A35-2665-41B6-88B3-A94123666A84}" srcOrd="0" destOrd="0" presId="urn:microsoft.com/office/officeart/2016/7/layout/RepeatingBendingProcessNew"/>
    <dgm:cxn modelId="{8EA2A4C1-5EAB-4109-B70B-B3C68DF3C75F}" type="presOf" srcId="{86C286DB-F364-4B41-B976-0658856679AA}" destId="{9E2B7935-F7A4-4EEE-8A8B-F5138098F6D1}" srcOrd="0" destOrd="0" presId="urn:microsoft.com/office/officeart/2016/7/layout/RepeatingBendingProcessNew"/>
    <dgm:cxn modelId="{DBC590CA-76F6-4456-B33B-C58AC77A576F}" type="presOf" srcId="{9767DED4-0F20-43E3-A622-CF24BD15C02B}" destId="{4B74F68F-6965-4CE3-B05A-DBCD8EE58150}" srcOrd="0" destOrd="0" presId="urn:microsoft.com/office/officeart/2016/7/layout/RepeatingBendingProcessNew"/>
    <dgm:cxn modelId="{C12C61CD-FFBD-4841-BEB0-4A377ACD489A}" type="presOf" srcId="{7EBC2D5D-0E6B-48C0-A14F-23F431E83087}" destId="{35A3BCBF-9FB3-4633-96CC-533C6397D541}" srcOrd="1" destOrd="0" presId="urn:microsoft.com/office/officeart/2016/7/layout/RepeatingBendingProcessNew"/>
    <dgm:cxn modelId="{DE9D3ECE-B99C-40C6-96D9-8582BA562D2E}" type="presOf" srcId="{AF4E5FC3-F6A5-4BDB-A87B-B4CB74F4E145}" destId="{54083261-CDB3-4A38-8249-55169AEEFC92}" srcOrd="1" destOrd="0" presId="urn:microsoft.com/office/officeart/2016/7/layout/RepeatingBendingProcessNew"/>
    <dgm:cxn modelId="{191A1CD2-AE73-4690-81A0-467AFF1138AE}" srcId="{AC9A73E1-7194-4BF4-88D2-FC14B330BBEF}" destId="{469F5C86-6D91-453A-9B2E-144C8EAB3337}" srcOrd="4" destOrd="0" parTransId="{1792B08A-5166-4EFD-B2F5-7E793E45CD7F}" sibTransId="{86C286DB-F364-4B41-B976-0658856679AA}"/>
    <dgm:cxn modelId="{9573B4D2-7404-4F5F-BA64-240B78EF6E54}" type="presOf" srcId="{86C286DB-F364-4B41-B976-0658856679AA}" destId="{812C9548-2A67-4203-BF0C-E77333D1358B}" srcOrd="1" destOrd="0" presId="urn:microsoft.com/office/officeart/2016/7/layout/RepeatingBendingProcessNew"/>
    <dgm:cxn modelId="{CF4E3EDA-EC74-4446-8854-CF6445A03A65}" type="presOf" srcId="{9F2F88D0-88DB-4925-B7B2-9EEEEFCA93DF}" destId="{30172B5A-EF5C-40BC-8504-8F0EC1AE73DF}" srcOrd="1" destOrd="0" presId="urn:microsoft.com/office/officeart/2016/7/layout/RepeatingBendingProcessNew"/>
    <dgm:cxn modelId="{47A3E7E2-D742-499D-B85E-0CE2A72A0938}" type="presOf" srcId="{EA300396-D99D-4BD0-BAE9-D217A7497CD1}" destId="{4B1D2D0F-D74A-4A29-9681-D574943E3407}" srcOrd="0" destOrd="0" presId="urn:microsoft.com/office/officeart/2016/7/layout/RepeatingBendingProcessNew"/>
    <dgm:cxn modelId="{125F2BE9-333D-4AE2-8A9B-CD5B41858AB7}" srcId="{AC9A73E1-7194-4BF4-88D2-FC14B330BBEF}" destId="{971C735D-AE22-4AF8-B543-0F1501F73D27}" srcOrd="2" destOrd="0" parTransId="{C77C3443-6E38-4A14-B9C6-DA982B198CEC}" sibTransId="{AF4E5FC3-F6A5-4BDB-A87B-B4CB74F4E145}"/>
    <dgm:cxn modelId="{5B6B60C3-6C2B-42D6-84BA-6D0AF105633C}" type="presParOf" srcId="{B2EE2B1A-7217-40E0-B551-6F848027764B}" destId="{033A5E12-F5D9-4C8B-9B21-3AB91BF6610D}" srcOrd="0" destOrd="0" presId="urn:microsoft.com/office/officeart/2016/7/layout/RepeatingBendingProcessNew"/>
    <dgm:cxn modelId="{100E0C8C-B463-4366-BFEF-F2A2D31A090D}" type="presParOf" srcId="{B2EE2B1A-7217-40E0-B551-6F848027764B}" destId="{21104FBD-C107-4C7F-88A1-6FCAE8FCC0DD}" srcOrd="1" destOrd="0" presId="urn:microsoft.com/office/officeart/2016/7/layout/RepeatingBendingProcessNew"/>
    <dgm:cxn modelId="{BDE1C461-8515-4AF7-BB8C-6526A7DA15DA}" type="presParOf" srcId="{21104FBD-C107-4C7F-88A1-6FCAE8FCC0DD}" destId="{3C85AD6F-930A-4CAA-AAD3-66BB3BFDC6A5}" srcOrd="0" destOrd="0" presId="urn:microsoft.com/office/officeart/2016/7/layout/RepeatingBendingProcessNew"/>
    <dgm:cxn modelId="{1A775704-CBDE-4512-8FCB-DA9CA63633B5}" type="presParOf" srcId="{B2EE2B1A-7217-40E0-B551-6F848027764B}" destId="{6EA4E599-90DF-4F68-B4A6-E0FED2969ED6}" srcOrd="2" destOrd="0" presId="urn:microsoft.com/office/officeart/2016/7/layout/RepeatingBendingProcessNew"/>
    <dgm:cxn modelId="{5C33116F-693B-4B9A-A684-DAAB20D1FEF3}" type="presParOf" srcId="{B2EE2B1A-7217-40E0-B551-6F848027764B}" destId="{9441D70A-E407-4583-AB38-CF12DAAF5B5E}" srcOrd="3" destOrd="0" presId="urn:microsoft.com/office/officeart/2016/7/layout/RepeatingBendingProcessNew"/>
    <dgm:cxn modelId="{578976E7-B628-4B80-8AA5-5DB96D7ADAED}" type="presParOf" srcId="{9441D70A-E407-4583-AB38-CF12DAAF5B5E}" destId="{76347CE3-C33B-43D2-8D3A-EC60D9EE4AA7}" srcOrd="0" destOrd="0" presId="urn:microsoft.com/office/officeart/2016/7/layout/RepeatingBendingProcessNew"/>
    <dgm:cxn modelId="{1A3FF3C3-8F44-4890-A8F1-AD3967C8EE39}" type="presParOf" srcId="{B2EE2B1A-7217-40E0-B551-6F848027764B}" destId="{A41E2FF7-FADB-4A01-9DBD-8A9CF201E6F3}" srcOrd="4" destOrd="0" presId="urn:microsoft.com/office/officeart/2016/7/layout/RepeatingBendingProcessNew"/>
    <dgm:cxn modelId="{AD9A7771-8746-4C80-9F15-89CB73B2A0A8}" type="presParOf" srcId="{B2EE2B1A-7217-40E0-B551-6F848027764B}" destId="{282FA35A-4786-4F48-9DA0-6818136DEEED}" srcOrd="5" destOrd="0" presId="urn:microsoft.com/office/officeart/2016/7/layout/RepeatingBendingProcessNew"/>
    <dgm:cxn modelId="{69092547-D0F3-4CC4-9CA9-629268386B6A}" type="presParOf" srcId="{282FA35A-4786-4F48-9DA0-6818136DEEED}" destId="{54083261-CDB3-4A38-8249-55169AEEFC92}" srcOrd="0" destOrd="0" presId="urn:microsoft.com/office/officeart/2016/7/layout/RepeatingBendingProcessNew"/>
    <dgm:cxn modelId="{DF02A92D-C520-4F36-B45F-08BAB40D9302}" type="presParOf" srcId="{B2EE2B1A-7217-40E0-B551-6F848027764B}" destId="{C6AC8A35-2665-41B6-88B3-A94123666A84}" srcOrd="6" destOrd="0" presId="urn:microsoft.com/office/officeart/2016/7/layout/RepeatingBendingProcessNew"/>
    <dgm:cxn modelId="{16C7E694-6D98-4653-8E7F-67C2223D22C3}" type="presParOf" srcId="{B2EE2B1A-7217-40E0-B551-6F848027764B}" destId="{BA9E3615-D6F2-4719-BE73-737DC407C5AA}" srcOrd="7" destOrd="0" presId="urn:microsoft.com/office/officeart/2016/7/layout/RepeatingBendingProcessNew"/>
    <dgm:cxn modelId="{1693431C-B48A-4BA1-9910-A95691BB8963}" type="presParOf" srcId="{BA9E3615-D6F2-4719-BE73-737DC407C5AA}" destId="{30172B5A-EF5C-40BC-8504-8F0EC1AE73DF}" srcOrd="0" destOrd="0" presId="urn:microsoft.com/office/officeart/2016/7/layout/RepeatingBendingProcessNew"/>
    <dgm:cxn modelId="{C0D6732E-D197-4F93-BE87-E1888B17889A}" type="presParOf" srcId="{B2EE2B1A-7217-40E0-B551-6F848027764B}" destId="{AB5F4732-367D-49B3-BA82-C131E4BE998E}" srcOrd="8" destOrd="0" presId="urn:microsoft.com/office/officeart/2016/7/layout/RepeatingBendingProcessNew"/>
    <dgm:cxn modelId="{FF9E1674-9A62-4063-8981-07DC9481BE0A}" type="presParOf" srcId="{B2EE2B1A-7217-40E0-B551-6F848027764B}" destId="{9E2B7935-F7A4-4EEE-8A8B-F5138098F6D1}" srcOrd="9" destOrd="0" presId="urn:microsoft.com/office/officeart/2016/7/layout/RepeatingBendingProcessNew"/>
    <dgm:cxn modelId="{82B6DEAD-F2DF-48DA-BD27-A97D1A2CBDE8}" type="presParOf" srcId="{9E2B7935-F7A4-4EEE-8A8B-F5138098F6D1}" destId="{812C9548-2A67-4203-BF0C-E77333D1358B}" srcOrd="0" destOrd="0" presId="urn:microsoft.com/office/officeart/2016/7/layout/RepeatingBendingProcessNew"/>
    <dgm:cxn modelId="{A39DB5F4-5766-4EFA-98E4-4BEAC941B536}" type="presParOf" srcId="{B2EE2B1A-7217-40E0-B551-6F848027764B}" destId="{B89F5A7D-4B2F-44F8-8559-BEC88463D567}" srcOrd="10" destOrd="0" presId="urn:microsoft.com/office/officeart/2016/7/layout/RepeatingBendingProcessNew"/>
    <dgm:cxn modelId="{650A6A32-91D4-46F2-AB40-DDA317DE5B2F}" type="presParOf" srcId="{B2EE2B1A-7217-40E0-B551-6F848027764B}" destId="{DD944234-C654-4ECD-B1C3-3AFD251C7581}" srcOrd="11" destOrd="0" presId="urn:microsoft.com/office/officeart/2016/7/layout/RepeatingBendingProcessNew"/>
    <dgm:cxn modelId="{6A43FB4C-3FFB-40CB-BE10-CF8ACF467291}" type="presParOf" srcId="{DD944234-C654-4ECD-B1C3-3AFD251C7581}" destId="{9570F222-9506-459F-AE61-0828E533929F}" srcOrd="0" destOrd="0" presId="urn:microsoft.com/office/officeart/2016/7/layout/RepeatingBendingProcessNew"/>
    <dgm:cxn modelId="{ABA33686-E83B-4510-8618-B8CB2E2D8E66}" type="presParOf" srcId="{B2EE2B1A-7217-40E0-B551-6F848027764B}" destId="{4B74F68F-6965-4CE3-B05A-DBCD8EE58150}" srcOrd="12" destOrd="0" presId="urn:microsoft.com/office/officeart/2016/7/layout/RepeatingBendingProcessNew"/>
    <dgm:cxn modelId="{58D58AA5-2742-44C0-B48F-7FD91BDFD8DF}" type="presParOf" srcId="{B2EE2B1A-7217-40E0-B551-6F848027764B}" destId="{9D245AC2-1091-4818-AFB0-211A5C073436}" srcOrd="13" destOrd="0" presId="urn:microsoft.com/office/officeart/2016/7/layout/RepeatingBendingProcessNew"/>
    <dgm:cxn modelId="{532999FD-DA07-48DB-A5AB-B10400D6A14E}" type="presParOf" srcId="{9D245AC2-1091-4818-AFB0-211A5C073436}" destId="{95E6FB5B-2675-44EF-970A-5F0413A11629}" srcOrd="0" destOrd="0" presId="urn:microsoft.com/office/officeart/2016/7/layout/RepeatingBendingProcessNew"/>
    <dgm:cxn modelId="{AF0452F7-E1CB-4BA5-87B5-E39ADBE8A402}" type="presParOf" srcId="{B2EE2B1A-7217-40E0-B551-6F848027764B}" destId="{8D270E0F-1AA1-4A30-AD99-D5624803DA5E}" srcOrd="14" destOrd="0" presId="urn:microsoft.com/office/officeart/2016/7/layout/RepeatingBendingProcessNew"/>
    <dgm:cxn modelId="{AA27FAA1-1477-4114-965C-12D510540B4B}" type="presParOf" srcId="{B2EE2B1A-7217-40E0-B551-6F848027764B}" destId="{7B749CFA-B016-4CD3-9F45-CE5B2DD5F8CC}" srcOrd="15" destOrd="0" presId="urn:microsoft.com/office/officeart/2016/7/layout/RepeatingBendingProcessNew"/>
    <dgm:cxn modelId="{5A52A078-C6FF-47A7-B168-3123E42DAECC}" type="presParOf" srcId="{7B749CFA-B016-4CD3-9F45-CE5B2DD5F8CC}" destId="{35A3BCBF-9FB3-4633-96CC-533C6397D541}" srcOrd="0" destOrd="0" presId="urn:microsoft.com/office/officeart/2016/7/layout/RepeatingBendingProcessNew"/>
    <dgm:cxn modelId="{3AA7BF7F-ACEB-462C-9801-688D3FA9A8F8}" type="presParOf" srcId="{B2EE2B1A-7217-40E0-B551-6F848027764B}" destId="{4B1D2D0F-D74A-4A29-9681-D574943E3407}" srcOrd="16" destOrd="0" presId="urn:microsoft.com/office/officeart/2016/7/layout/RepeatingBendingProcessNew"/>
    <dgm:cxn modelId="{4B1F2056-2D53-4746-93B7-1761F658A569}" type="presParOf" srcId="{B2EE2B1A-7217-40E0-B551-6F848027764B}" destId="{6AD4F17B-B31F-4F85-892E-37BBE48F8FB6}" srcOrd="17" destOrd="0" presId="urn:microsoft.com/office/officeart/2016/7/layout/RepeatingBendingProcessNew"/>
    <dgm:cxn modelId="{9C469EF6-66D2-4712-A8AF-8A7E1DBA96E4}" type="presParOf" srcId="{6AD4F17B-B31F-4F85-892E-37BBE48F8FB6}" destId="{F5F4A66F-825D-4F5F-B2E0-664B23FA9356}" srcOrd="0" destOrd="0" presId="urn:microsoft.com/office/officeart/2016/7/layout/RepeatingBendingProcessNew"/>
    <dgm:cxn modelId="{42CD21E5-27EC-4F4E-9B3B-6957AC5A6E18}" type="presParOf" srcId="{B2EE2B1A-7217-40E0-B551-6F848027764B}" destId="{795B7932-67A8-474E-9CF4-DEE6F9A84790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240B84-8584-4A82-AB8E-40BD936113EE}" type="doc">
      <dgm:prSet loTypeId="urn:microsoft.com/office/officeart/2005/8/layout/StepDownProcess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0E0D8FA-3750-403C-9DFF-D1B4D4588AC3}">
      <dgm:prSet phldrT="[Text]" custT="1"/>
      <dgm:spPr/>
      <dgm:t>
        <a:bodyPr/>
        <a:lstStyle/>
        <a:p>
          <a:endParaRPr lang="en-GB" sz="1400" b="0" i="0" dirty="0">
            <a:solidFill>
              <a:schemeClr val="tx1"/>
            </a:solidFill>
          </a:endParaRPr>
        </a:p>
        <a:p>
          <a:r>
            <a:rPr lang="en-GB" sz="1400" b="0" i="0" dirty="0">
              <a:solidFill>
                <a:schemeClr val="tx1"/>
              </a:solidFill>
            </a:rPr>
            <a:t>- It has a astonishing reception room with an Egyptian design.</a:t>
          </a:r>
        </a:p>
        <a:p>
          <a:r>
            <a:rPr lang="en-GB" sz="1400" b="0" i="0" dirty="0">
              <a:solidFill>
                <a:schemeClr val="tx1"/>
              </a:solidFill>
            </a:rPr>
            <a:t>- Particular cuisines every night.</a:t>
          </a:r>
        </a:p>
        <a:p>
          <a:r>
            <a:rPr lang="en-GB" sz="1400" b="0" i="0" dirty="0">
              <a:solidFill>
                <a:schemeClr val="tx1"/>
              </a:solidFill>
            </a:rPr>
            <a:t> Different trips every day .</a:t>
          </a:r>
        </a:p>
        <a:p>
          <a:r>
            <a:rPr lang="en-GB" sz="1400" b="0" i="0" dirty="0">
              <a:solidFill>
                <a:schemeClr val="tx1"/>
              </a:solidFill>
            </a:rPr>
            <a:t> -Various recipes of cocktails enjoyed by the pool bar.</a:t>
          </a:r>
        </a:p>
        <a:p>
          <a:r>
            <a:rPr lang="en-GB" sz="1400" b="0" i="0" dirty="0">
              <a:solidFill>
                <a:schemeClr val="tx1"/>
              </a:solidFill>
            </a:rPr>
            <a:t> -Mobile coffee next to the sea with original smoothies.</a:t>
          </a:r>
          <a:endParaRPr lang="en-GB" sz="1400" dirty="0">
            <a:solidFill>
              <a:schemeClr val="tx1"/>
            </a:solidFill>
          </a:endParaRPr>
        </a:p>
      </dgm:t>
    </dgm:pt>
    <dgm:pt modelId="{01861FA5-0BB5-4ADC-B0B6-30B28555C65F}" type="parTrans" cxnId="{079E3B19-4B64-4A82-A3A5-5414511085A9}">
      <dgm:prSet/>
      <dgm:spPr/>
      <dgm:t>
        <a:bodyPr/>
        <a:lstStyle/>
        <a:p>
          <a:endParaRPr lang="en-GB"/>
        </a:p>
      </dgm:t>
    </dgm:pt>
    <dgm:pt modelId="{415FB447-5FF2-4A45-8B79-E5C00C5E9345}" type="sibTrans" cxnId="{079E3B19-4B64-4A82-A3A5-5414511085A9}">
      <dgm:prSet/>
      <dgm:spPr/>
      <dgm:t>
        <a:bodyPr/>
        <a:lstStyle/>
        <a:p>
          <a:endParaRPr lang="en-GB"/>
        </a:p>
      </dgm:t>
    </dgm:pt>
    <dgm:pt modelId="{B2F71AA8-CD51-4EBD-897D-CAD475B4CB91}">
      <dgm:prSet phldrT="[Text]"/>
      <dgm:spPr/>
      <dgm:t>
        <a:bodyPr/>
        <a:lstStyle/>
        <a:p>
          <a:r>
            <a:rPr lang="en-GB" dirty="0"/>
            <a:t>SETTING</a:t>
          </a:r>
        </a:p>
      </dgm:t>
    </dgm:pt>
    <dgm:pt modelId="{45C6BA4D-F53A-481F-83E7-BBC2A37AF7D2}" type="parTrans" cxnId="{8C38424E-CFC8-45EA-8B0B-B1BDEFD018AC}">
      <dgm:prSet/>
      <dgm:spPr/>
      <dgm:t>
        <a:bodyPr/>
        <a:lstStyle/>
        <a:p>
          <a:endParaRPr lang="en-GB"/>
        </a:p>
      </dgm:t>
    </dgm:pt>
    <dgm:pt modelId="{26736051-8FDC-4FA8-AB8A-F613C8198A33}" type="sibTrans" cxnId="{8C38424E-CFC8-45EA-8B0B-B1BDEFD018AC}">
      <dgm:prSet/>
      <dgm:spPr/>
      <dgm:t>
        <a:bodyPr/>
        <a:lstStyle/>
        <a:p>
          <a:endParaRPr lang="en-GB"/>
        </a:p>
      </dgm:t>
    </dgm:pt>
    <dgm:pt modelId="{E80194EC-1F77-4C4B-967D-08296CFE1E73}">
      <dgm:prSet phldrT="[Text]" custT="1"/>
      <dgm:spPr/>
      <dgm:t>
        <a:bodyPr/>
        <a:lstStyle/>
        <a:p>
          <a:r>
            <a:rPr lang="en-GB" sz="1200" b="0" i="0" dirty="0"/>
            <a:t> </a:t>
          </a:r>
        </a:p>
        <a:p>
          <a:r>
            <a:rPr lang="en-GB" sz="1200" b="0" i="0" dirty="0"/>
            <a:t>- In the resort are 3 hotels . In all of them the quality of the services is the major factor due to relationship between quality and customer satisfaction. </a:t>
          </a:r>
        </a:p>
        <a:p>
          <a:r>
            <a:rPr lang="en-GB" sz="1200" b="0" i="0" dirty="0"/>
            <a:t>-Treating every guest as a VIP. Increase hotel efforts to facilitate an unforgettable guest experience, in a high competitive marketplace. </a:t>
          </a:r>
        </a:p>
        <a:p>
          <a:r>
            <a:rPr lang="en-GB" sz="1200" b="0" i="0" dirty="0"/>
            <a:t>-Targeting first-rate customer service it documents every preference of customers.</a:t>
          </a:r>
          <a:endParaRPr lang="en-GB" sz="1200" dirty="0"/>
        </a:p>
      </dgm:t>
    </dgm:pt>
    <dgm:pt modelId="{3C11334A-433D-412C-B769-D4057A8546BE}" type="parTrans" cxnId="{6F08C3CF-D1C5-4DA1-99B1-1870823F9313}">
      <dgm:prSet/>
      <dgm:spPr/>
      <dgm:t>
        <a:bodyPr/>
        <a:lstStyle/>
        <a:p>
          <a:endParaRPr lang="en-GB"/>
        </a:p>
      </dgm:t>
    </dgm:pt>
    <dgm:pt modelId="{774DEFB9-219A-4D97-B6EB-6A9479560869}" type="sibTrans" cxnId="{6F08C3CF-D1C5-4DA1-99B1-1870823F9313}">
      <dgm:prSet/>
      <dgm:spPr/>
      <dgm:t>
        <a:bodyPr/>
        <a:lstStyle/>
        <a:p>
          <a:endParaRPr lang="en-GB"/>
        </a:p>
      </dgm:t>
    </dgm:pt>
    <dgm:pt modelId="{EA1C18A0-6A9D-4C97-A4C0-4A57AE67BE75}">
      <dgm:prSet phldrT="[Text]"/>
      <dgm:spPr/>
      <dgm:t>
        <a:bodyPr/>
        <a:lstStyle/>
        <a:p>
          <a:r>
            <a:rPr lang="en-GB" dirty="0"/>
            <a:t>QUALITY</a:t>
          </a:r>
        </a:p>
      </dgm:t>
    </dgm:pt>
    <dgm:pt modelId="{D46D9C6C-A38B-49BA-BF4D-4C5FD3AF8D3F}" type="parTrans" cxnId="{2AD5136B-E4A6-4F1E-90F1-14876606282D}">
      <dgm:prSet/>
      <dgm:spPr/>
      <dgm:t>
        <a:bodyPr/>
        <a:lstStyle/>
        <a:p>
          <a:endParaRPr lang="en-GB"/>
        </a:p>
      </dgm:t>
    </dgm:pt>
    <dgm:pt modelId="{ADD17D44-FC81-49DB-AF5C-6E875078BC0E}" type="sibTrans" cxnId="{2AD5136B-E4A6-4F1E-90F1-14876606282D}">
      <dgm:prSet/>
      <dgm:spPr/>
      <dgm:t>
        <a:bodyPr/>
        <a:lstStyle/>
        <a:p>
          <a:endParaRPr lang="en-GB"/>
        </a:p>
      </dgm:t>
    </dgm:pt>
    <dgm:pt modelId="{47D6E135-6489-4276-AA47-0FC63D9F98AA}">
      <dgm:prSet phldrT="[Text]"/>
      <dgm:spPr/>
      <dgm:t>
        <a:bodyPr/>
        <a:lstStyle/>
        <a:p>
          <a:br>
            <a:rPr lang="en-GB" b="0" i="0" dirty="0"/>
          </a:br>
          <a:r>
            <a:rPr lang="en-GB" b="0" i="0" dirty="0"/>
            <a:t>- the resort is one of the most appreciate from the region as a result of the trained workers that deliver the best customers service.</a:t>
          </a:r>
          <a:br>
            <a:rPr lang="en-GB" b="0" i="0" dirty="0"/>
          </a:br>
          <a:r>
            <a:rPr lang="en-GB" b="0" i="0" dirty="0"/>
            <a:t> -”Do it right the first time” or the service will fail.</a:t>
          </a:r>
          <a:endParaRPr lang="en-GB" dirty="0"/>
        </a:p>
      </dgm:t>
    </dgm:pt>
    <dgm:pt modelId="{310ECAAC-813A-4504-824D-110EDB42F447}" type="parTrans" cxnId="{F06C1135-E09D-4828-B51D-C0E70C9DEA19}">
      <dgm:prSet/>
      <dgm:spPr/>
      <dgm:t>
        <a:bodyPr/>
        <a:lstStyle/>
        <a:p>
          <a:endParaRPr lang="en-GB"/>
        </a:p>
      </dgm:t>
    </dgm:pt>
    <dgm:pt modelId="{91D501CD-61B6-4393-B15F-1AC0B97ED96E}" type="sibTrans" cxnId="{F06C1135-E09D-4828-B51D-C0E70C9DEA19}">
      <dgm:prSet/>
      <dgm:spPr/>
      <dgm:t>
        <a:bodyPr/>
        <a:lstStyle/>
        <a:p>
          <a:endParaRPr lang="en-GB"/>
        </a:p>
      </dgm:t>
    </dgm:pt>
    <dgm:pt modelId="{DF1BF126-FFC8-474E-BF7B-3F559CB88F75}">
      <dgm:prSet phldrT="[Text]" custT="1"/>
      <dgm:spPr/>
      <dgm:t>
        <a:bodyPr/>
        <a:lstStyle/>
        <a:p>
          <a:r>
            <a:rPr lang="en-GB" sz="1200" dirty="0"/>
            <a:t>DELIVERY</a:t>
          </a:r>
        </a:p>
      </dgm:t>
    </dgm:pt>
    <dgm:pt modelId="{9F391C3B-733C-4143-9A50-43B5E4A6B79E}" type="parTrans" cxnId="{7A27E400-F045-48B6-A48F-C7537DF87660}">
      <dgm:prSet/>
      <dgm:spPr/>
      <dgm:t>
        <a:bodyPr/>
        <a:lstStyle/>
        <a:p>
          <a:endParaRPr lang="en-GB"/>
        </a:p>
      </dgm:t>
    </dgm:pt>
    <dgm:pt modelId="{361C3541-C47B-40AD-88A8-15E1DBF5DF19}" type="sibTrans" cxnId="{7A27E400-F045-48B6-A48F-C7537DF87660}">
      <dgm:prSet/>
      <dgm:spPr/>
      <dgm:t>
        <a:bodyPr/>
        <a:lstStyle/>
        <a:p>
          <a:endParaRPr lang="en-GB"/>
        </a:p>
      </dgm:t>
    </dgm:pt>
    <dgm:pt modelId="{90DA021C-82A6-4F23-A508-17E71CAF11EA}" type="pres">
      <dgm:prSet presAssocID="{6B240B84-8584-4A82-AB8E-40BD936113EE}" presName="rootnode" presStyleCnt="0">
        <dgm:presLayoutVars>
          <dgm:chMax/>
          <dgm:chPref/>
          <dgm:dir/>
          <dgm:animLvl val="lvl"/>
        </dgm:presLayoutVars>
      </dgm:prSet>
      <dgm:spPr/>
    </dgm:pt>
    <dgm:pt modelId="{96525A91-CEDF-4AEB-8CE4-D3C3B387CC7D}" type="pres">
      <dgm:prSet presAssocID="{E0E0D8FA-3750-403C-9DFF-D1B4D4588AC3}" presName="composite" presStyleCnt="0"/>
      <dgm:spPr/>
    </dgm:pt>
    <dgm:pt modelId="{76B0CCF5-9247-4838-A925-32E13F9A8133}" type="pres">
      <dgm:prSet presAssocID="{E0E0D8FA-3750-403C-9DFF-D1B4D4588AC3}" presName="bentUpArrow1" presStyleLbl="alignImgPlace1" presStyleIdx="0" presStyleCnt="2"/>
      <dgm:spPr/>
    </dgm:pt>
    <dgm:pt modelId="{79621417-8A7E-478F-823D-39A2ABBF13A5}" type="pres">
      <dgm:prSet presAssocID="{E0E0D8FA-3750-403C-9DFF-D1B4D4588AC3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F140C368-4E7B-4018-A04A-2652FD893224}" type="pres">
      <dgm:prSet presAssocID="{E0E0D8FA-3750-403C-9DFF-D1B4D4588AC3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5A6B1939-F7DC-4A5C-8FDC-6B4DEB8AA6A9}" type="pres">
      <dgm:prSet presAssocID="{415FB447-5FF2-4A45-8B79-E5C00C5E9345}" presName="sibTrans" presStyleCnt="0"/>
      <dgm:spPr/>
    </dgm:pt>
    <dgm:pt modelId="{5144AA46-1DEE-4AEB-9FAA-E922BBAD2E68}" type="pres">
      <dgm:prSet presAssocID="{E80194EC-1F77-4C4B-967D-08296CFE1E73}" presName="composite" presStyleCnt="0"/>
      <dgm:spPr/>
    </dgm:pt>
    <dgm:pt modelId="{603CCB20-32FA-4078-8AC7-C2BA77B39AE4}" type="pres">
      <dgm:prSet presAssocID="{E80194EC-1F77-4C4B-967D-08296CFE1E73}" presName="bentUpArrow1" presStyleLbl="alignImgPlace1" presStyleIdx="1" presStyleCnt="2"/>
      <dgm:spPr/>
    </dgm:pt>
    <dgm:pt modelId="{91D705D6-6B8B-4903-8869-F39F0CA2082E}" type="pres">
      <dgm:prSet presAssocID="{E80194EC-1F77-4C4B-967D-08296CFE1E73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04C470D4-071C-46B5-9E8C-E415F4A53D9E}" type="pres">
      <dgm:prSet presAssocID="{E80194EC-1F77-4C4B-967D-08296CFE1E73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94AB323A-794C-4094-8552-A20B1D3E6159}" type="pres">
      <dgm:prSet presAssocID="{774DEFB9-219A-4D97-B6EB-6A9479560869}" presName="sibTrans" presStyleCnt="0"/>
      <dgm:spPr/>
    </dgm:pt>
    <dgm:pt modelId="{5E4BA97B-2BEA-452B-A5AB-91BC8FCAC11A}" type="pres">
      <dgm:prSet presAssocID="{47D6E135-6489-4276-AA47-0FC63D9F98AA}" presName="composite" presStyleCnt="0"/>
      <dgm:spPr/>
    </dgm:pt>
    <dgm:pt modelId="{088F4F1B-AA6C-42B7-9276-584A424926A1}" type="pres">
      <dgm:prSet presAssocID="{47D6E135-6489-4276-AA47-0FC63D9F98AA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  <dgm:pt modelId="{CEB34272-75E3-49CB-A506-54044694AA7F}" type="pres">
      <dgm:prSet presAssocID="{47D6E135-6489-4276-AA47-0FC63D9F98AA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7A27E400-F045-48B6-A48F-C7537DF87660}" srcId="{47D6E135-6489-4276-AA47-0FC63D9F98AA}" destId="{DF1BF126-FFC8-474E-BF7B-3F559CB88F75}" srcOrd="0" destOrd="0" parTransId="{9F391C3B-733C-4143-9A50-43B5E4A6B79E}" sibTransId="{361C3541-C47B-40AD-88A8-15E1DBF5DF19}"/>
    <dgm:cxn modelId="{7A67CE13-D1CD-431B-BD7D-4F0EE61DFDFC}" type="presOf" srcId="{6B240B84-8584-4A82-AB8E-40BD936113EE}" destId="{90DA021C-82A6-4F23-A508-17E71CAF11EA}" srcOrd="0" destOrd="0" presId="urn:microsoft.com/office/officeart/2005/8/layout/StepDownProcess"/>
    <dgm:cxn modelId="{D777AA14-7CF8-4541-AFD7-4CB311EC9910}" type="presOf" srcId="{E0E0D8FA-3750-403C-9DFF-D1B4D4588AC3}" destId="{79621417-8A7E-478F-823D-39A2ABBF13A5}" srcOrd="0" destOrd="0" presId="urn:microsoft.com/office/officeart/2005/8/layout/StepDownProcess"/>
    <dgm:cxn modelId="{079E3B19-4B64-4A82-A3A5-5414511085A9}" srcId="{6B240B84-8584-4A82-AB8E-40BD936113EE}" destId="{E0E0D8FA-3750-403C-9DFF-D1B4D4588AC3}" srcOrd="0" destOrd="0" parTransId="{01861FA5-0BB5-4ADC-B0B6-30B28555C65F}" sibTransId="{415FB447-5FF2-4A45-8B79-E5C00C5E9345}"/>
    <dgm:cxn modelId="{ADF66C1D-8052-46BF-8F63-34E5EBA741A4}" type="presOf" srcId="{DF1BF126-FFC8-474E-BF7B-3F559CB88F75}" destId="{CEB34272-75E3-49CB-A506-54044694AA7F}" srcOrd="0" destOrd="0" presId="urn:microsoft.com/office/officeart/2005/8/layout/StepDownProcess"/>
    <dgm:cxn modelId="{F06C1135-E09D-4828-B51D-C0E70C9DEA19}" srcId="{6B240B84-8584-4A82-AB8E-40BD936113EE}" destId="{47D6E135-6489-4276-AA47-0FC63D9F98AA}" srcOrd="2" destOrd="0" parTransId="{310ECAAC-813A-4504-824D-110EDB42F447}" sibTransId="{91D501CD-61B6-4393-B15F-1AC0B97ED96E}"/>
    <dgm:cxn modelId="{8C38424E-CFC8-45EA-8B0B-B1BDEFD018AC}" srcId="{E0E0D8FA-3750-403C-9DFF-D1B4D4588AC3}" destId="{B2F71AA8-CD51-4EBD-897D-CAD475B4CB91}" srcOrd="0" destOrd="0" parTransId="{45C6BA4D-F53A-481F-83E7-BBC2A37AF7D2}" sibTransId="{26736051-8FDC-4FA8-AB8A-F613C8198A33}"/>
    <dgm:cxn modelId="{2AD5136B-E4A6-4F1E-90F1-14876606282D}" srcId="{E80194EC-1F77-4C4B-967D-08296CFE1E73}" destId="{EA1C18A0-6A9D-4C97-A4C0-4A57AE67BE75}" srcOrd="0" destOrd="0" parTransId="{D46D9C6C-A38B-49BA-BF4D-4C5FD3AF8D3F}" sibTransId="{ADD17D44-FC81-49DB-AF5C-6E875078BC0E}"/>
    <dgm:cxn modelId="{AB358196-1420-4AFF-AF8F-C28D671ABE22}" type="presOf" srcId="{B2F71AA8-CD51-4EBD-897D-CAD475B4CB91}" destId="{F140C368-4E7B-4018-A04A-2652FD893224}" srcOrd="0" destOrd="0" presId="urn:microsoft.com/office/officeart/2005/8/layout/StepDownProcess"/>
    <dgm:cxn modelId="{23612397-33FD-4106-AA14-92D63FB2B8CE}" type="presOf" srcId="{E80194EC-1F77-4C4B-967D-08296CFE1E73}" destId="{91D705D6-6B8B-4903-8869-F39F0CA2082E}" srcOrd="0" destOrd="0" presId="urn:microsoft.com/office/officeart/2005/8/layout/StepDownProcess"/>
    <dgm:cxn modelId="{6DC5C3A4-4EEF-4CA6-A7F5-B110CA518E5C}" type="presOf" srcId="{47D6E135-6489-4276-AA47-0FC63D9F98AA}" destId="{088F4F1B-AA6C-42B7-9276-584A424926A1}" srcOrd="0" destOrd="0" presId="urn:microsoft.com/office/officeart/2005/8/layout/StepDownProcess"/>
    <dgm:cxn modelId="{1170E0CC-5127-4E76-BF12-847CE407BDC5}" type="presOf" srcId="{EA1C18A0-6A9D-4C97-A4C0-4A57AE67BE75}" destId="{04C470D4-071C-46B5-9E8C-E415F4A53D9E}" srcOrd="0" destOrd="0" presId="urn:microsoft.com/office/officeart/2005/8/layout/StepDownProcess"/>
    <dgm:cxn modelId="{6F08C3CF-D1C5-4DA1-99B1-1870823F9313}" srcId="{6B240B84-8584-4A82-AB8E-40BD936113EE}" destId="{E80194EC-1F77-4C4B-967D-08296CFE1E73}" srcOrd="1" destOrd="0" parTransId="{3C11334A-433D-412C-B769-D4057A8546BE}" sibTransId="{774DEFB9-219A-4D97-B6EB-6A9479560869}"/>
    <dgm:cxn modelId="{6D53C067-798B-455E-AE39-6D6BD9E70EB2}" type="presParOf" srcId="{90DA021C-82A6-4F23-A508-17E71CAF11EA}" destId="{96525A91-CEDF-4AEB-8CE4-D3C3B387CC7D}" srcOrd="0" destOrd="0" presId="urn:microsoft.com/office/officeart/2005/8/layout/StepDownProcess"/>
    <dgm:cxn modelId="{5846069C-5F9A-4F31-902A-AE3FF879A7A8}" type="presParOf" srcId="{96525A91-CEDF-4AEB-8CE4-D3C3B387CC7D}" destId="{76B0CCF5-9247-4838-A925-32E13F9A8133}" srcOrd="0" destOrd="0" presId="urn:microsoft.com/office/officeart/2005/8/layout/StepDownProcess"/>
    <dgm:cxn modelId="{B48231F2-12EF-4D88-BE2D-4FD16ADB6EF0}" type="presParOf" srcId="{96525A91-CEDF-4AEB-8CE4-D3C3B387CC7D}" destId="{79621417-8A7E-478F-823D-39A2ABBF13A5}" srcOrd="1" destOrd="0" presId="urn:microsoft.com/office/officeart/2005/8/layout/StepDownProcess"/>
    <dgm:cxn modelId="{81F5DAFE-28E3-45C6-8B3C-EDE2E07B0823}" type="presParOf" srcId="{96525A91-CEDF-4AEB-8CE4-D3C3B387CC7D}" destId="{F140C368-4E7B-4018-A04A-2652FD893224}" srcOrd="2" destOrd="0" presId="urn:microsoft.com/office/officeart/2005/8/layout/StepDownProcess"/>
    <dgm:cxn modelId="{BA691DF1-67BE-480C-A690-51AAE124D2E0}" type="presParOf" srcId="{90DA021C-82A6-4F23-A508-17E71CAF11EA}" destId="{5A6B1939-F7DC-4A5C-8FDC-6B4DEB8AA6A9}" srcOrd="1" destOrd="0" presId="urn:microsoft.com/office/officeart/2005/8/layout/StepDownProcess"/>
    <dgm:cxn modelId="{DBB29B24-1DA7-4D54-AB57-7D277B3D37D2}" type="presParOf" srcId="{90DA021C-82A6-4F23-A508-17E71CAF11EA}" destId="{5144AA46-1DEE-4AEB-9FAA-E922BBAD2E68}" srcOrd="2" destOrd="0" presId="urn:microsoft.com/office/officeart/2005/8/layout/StepDownProcess"/>
    <dgm:cxn modelId="{50F0AB0D-51BC-425A-857A-74C48F7EBFD1}" type="presParOf" srcId="{5144AA46-1DEE-4AEB-9FAA-E922BBAD2E68}" destId="{603CCB20-32FA-4078-8AC7-C2BA77B39AE4}" srcOrd="0" destOrd="0" presId="urn:microsoft.com/office/officeart/2005/8/layout/StepDownProcess"/>
    <dgm:cxn modelId="{3C90B531-1FC3-474B-A7AD-191710B9FB4E}" type="presParOf" srcId="{5144AA46-1DEE-4AEB-9FAA-E922BBAD2E68}" destId="{91D705D6-6B8B-4903-8869-F39F0CA2082E}" srcOrd="1" destOrd="0" presId="urn:microsoft.com/office/officeart/2005/8/layout/StepDownProcess"/>
    <dgm:cxn modelId="{ED7E14FB-6F46-48A4-8B65-ADC05DA8CDA8}" type="presParOf" srcId="{5144AA46-1DEE-4AEB-9FAA-E922BBAD2E68}" destId="{04C470D4-071C-46B5-9E8C-E415F4A53D9E}" srcOrd="2" destOrd="0" presId="urn:microsoft.com/office/officeart/2005/8/layout/StepDownProcess"/>
    <dgm:cxn modelId="{376EA674-539B-44EF-B754-D35D9DC6495E}" type="presParOf" srcId="{90DA021C-82A6-4F23-A508-17E71CAF11EA}" destId="{94AB323A-794C-4094-8552-A20B1D3E6159}" srcOrd="3" destOrd="0" presId="urn:microsoft.com/office/officeart/2005/8/layout/StepDownProcess"/>
    <dgm:cxn modelId="{B50E364F-4B88-4B87-A20A-53FF7268E679}" type="presParOf" srcId="{90DA021C-82A6-4F23-A508-17E71CAF11EA}" destId="{5E4BA97B-2BEA-452B-A5AB-91BC8FCAC11A}" srcOrd="4" destOrd="0" presId="urn:microsoft.com/office/officeart/2005/8/layout/StepDownProcess"/>
    <dgm:cxn modelId="{819C6971-7DCB-43FA-85C0-C4F10E42328D}" type="presParOf" srcId="{5E4BA97B-2BEA-452B-A5AB-91BC8FCAC11A}" destId="{088F4F1B-AA6C-42B7-9276-584A424926A1}" srcOrd="0" destOrd="0" presId="urn:microsoft.com/office/officeart/2005/8/layout/StepDownProcess"/>
    <dgm:cxn modelId="{C7623A66-AA3B-4BDF-9170-A9DD23802C38}" type="presParOf" srcId="{5E4BA97B-2BEA-452B-A5AB-91BC8FCAC11A}" destId="{CEB34272-75E3-49CB-A506-54044694AA7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104FBD-C107-4C7F-88A1-6FCAE8FCC0DD}">
      <dsp:nvSpPr>
        <dsp:cNvPr id="0" name=""/>
        <dsp:cNvSpPr/>
      </dsp:nvSpPr>
      <dsp:spPr>
        <a:xfrm>
          <a:off x="2485276" y="459905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503696"/>
        <a:ext cx="19292" cy="3858"/>
      </dsp:txXfrm>
    </dsp:sp>
    <dsp:sp modelId="{033A5E12-F5D9-4C8B-9B21-3AB91BF6610D}">
      <dsp:nvSpPr>
        <dsp:cNvPr id="0" name=""/>
        <dsp:cNvSpPr/>
      </dsp:nvSpPr>
      <dsp:spPr>
        <a:xfrm>
          <a:off x="809457" y="234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Large buffet meals, also Asian and Italian cuisines</a:t>
          </a:r>
          <a:endParaRPr lang="en-US" sz="1400" kern="1200" dirty="0"/>
        </a:p>
      </dsp:txBody>
      <dsp:txXfrm>
        <a:off x="809457" y="2340"/>
        <a:ext cx="1677618" cy="1006571"/>
      </dsp:txXfrm>
    </dsp:sp>
    <dsp:sp modelId="{9441D70A-E407-4583-AB38-CF12DAAF5B5E}">
      <dsp:nvSpPr>
        <dsp:cNvPr id="0" name=""/>
        <dsp:cNvSpPr/>
      </dsp:nvSpPr>
      <dsp:spPr>
        <a:xfrm>
          <a:off x="1648266" y="1007111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27521" y="1182808"/>
        <a:ext cx="104961" cy="3858"/>
      </dsp:txXfrm>
    </dsp:sp>
    <dsp:sp modelId="{6EA4E599-90DF-4F68-B4A6-E0FED2969ED6}">
      <dsp:nvSpPr>
        <dsp:cNvPr id="0" name=""/>
        <dsp:cNvSpPr/>
      </dsp:nvSpPr>
      <dsp:spPr>
        <a:xfrm>
          <a:off x="2872928" y="234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Free wi-fi</a:t>
          </a:r>
          <a:endParaRPr lang="en-US" sz="1400" kern="1200" dirty="0"/>
        </a:p>
      </dsp:txBody>
      <dsp:txXfrm>
        <a:off x="2872928" y="2340"/>
        <a:ext cx="1677618" cy="1006571"/>
      </dsp:txXfrm>
    </dsp:sp>
    <dsp:sp modelId="{282FA35A-4786-4F48-9DA0-6818136DEEED}">
      <dsp:nvSpPr>
        <dsp:cNvPr id="0" name=""/>
        <dsp:cNvSpPr/>
      </dsp:nvSpPr>
      <dsp:spPr>
        <a:xfrm>
          <a:off x="2485276" y="1852329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1896120"/>
        <a:ext cx="19292" cy="3858"/>
      </dsp:txXfrm>
    </dsp:sp>
    <dsp:sp modelId="{A41E2FF7-FADB-4A01-9DBD-8A9CF201E6F3}">
      <dsp:nvSpPr>
        <dsp:cNvPr id="0" name=""/>
        <dsp:cNvSpPr/>
      </dsp:nvSpPr>
      <dsp:spPr>
        <a:xfrm>
          <a:off x="809457" y="1394763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Pool-side bar and beach bar</a:t>
          </a:r>
          <a:endParaRPr lang="en-US" sz="1400" kern="1200" dirty="0"/>
        </a:p>
      </dsp:txBody>
      <dsp:txXfrm>
        <a:off x="809457" y="1394763"/>
        <a:ext cx="1677618" cy="1006571"/>
      </dsp:txXfrm>
    </dsp:sp>
    <dsp:sp modelId="{BA9E3615-D6F2-4719-BE73-737DC407C5AA}">
      <dsp:nvSpPr>
        <dsp:cNvPr id="0" name=""/>
        <dsp:cNvSpPr/>
      </dsp:nvSpPr>
      <dsp:spPr>
        <a:xfrm>
          <a:off x="1648266" y="2399535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27521" y="2575231"/>
        <a:ext cx="104961" cy="3858"/>
      </dsp:txXfrm>
    </dsp:sp>
    <dsp:sp modelId="{C6AC8A35-2665-41B6-88B3-A94123666A84}">
      <dsp:nvSpPr>
        <dsp:cNvPr id="0" name=""/>
        <dsp:cNvSpPr/>
      </dsp:nvSpPr>
      <dsp:spPr>
        <a:xfrm>
          <a:off x="2872928" y="1394763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Entertainment (tennis, karaoke, darts, water park, windsurfing</a:t>
          </a:r>
          <a:endParaRPr lang="en-US" sz="1400" kern="1200" dirty="0"/>
        </a:p>
      </dsp:txBody>
      <dsp:txXfrm>
        <a:off x="2872928" y="1394763"/>
        <a:ext cx="1677618" cy="1006571"/>
      </dsp:txXfrm>
    </dsp:sp>
    <dsp:sp modelId="{9E2B7935-F7A4-4EEE-8A8B-F5138098F6D1}">
      <dsp:nvSpPr>
        <dsp:cNvPr id="0" name=""/>
        <dsp:cNvSpPr/>
      </dsp:nvSpPr>
      <dsp:spPr>
        <a:xfrm>
          <a:off x="2485276" y="3244753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3288543"/>
        <a:ext cx="19292" cy="3858"/>
      </dsp:txXfrm>
    </dsp:sp>
    <dsp:sp modelId="{AB5F4732-367D-49B3-BA82-C131E4BE998E}">
      <dsp:nvSpPr>
        <dsp:cNvPr id="0" name=""/>
        <dsp:cNvSpPr/>
      </dsp:nvSpPr>
      <dsp:spPr>
        <a:xfrm>
          <a:off x="809457" y="2787187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ATM cash machine – 24 h</a:t>
          </a:r>
          <a:endParaRPr lang="en-US" sz="1400" kern="1200" dirty="0"/>
        </a:p>
      </dsp:txBody>
      <dsp:txXfrm>
        <a:off x="809457" y="2787187"/>
        <a:ext cx="1677618" cy="1006571"/>
      </dsp:txXfrm>
    </dsp:sp>
    <dsp:sp modelId="{DD944234-C654-4ECD-B1C3-3AFD251C7581}">
      <dsp:nvSpPr>
        <dsp:cNvPr id="0" name=""/>
        <dsp:cNvSpPr/>
      </dsp:nvSpPr>
      <dsp:spPr>
        <a:xfrm>
          <a:off x="1648266" y="3791958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27521" y="3967655"/>
        <a:ext cx="104961" cy="3858"/>
      </dsp:txXfrm>
    </dsp:sp>
    <dsp:sp modelId="{B89F5A7D-4B2F-44F8-8559-BEC88463D567}">
      <dsp:nvSpPr>
        <dsp:cNvPr id="0" name=""/>
        <dsp:cNvSpPr/>
      </dsp:nvSpPr>
      <dsp:spPr>
        <a:xfrm>
          <a:off x="2872928" y="2787187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24 h Reception</a:t>
          </a:r>
          <a:endParaRPr lang="en-US" sz="1400" kern="1200" dirty="0"/>
        </a:p>
      </dsp:txBody>
      <dsp:txXfrm>
        <a:off x="2872928" y="2787187"/>
        <a:ext cx="1677618" cy="1006571"/>
      </dsp:txXfrm>
    </dsp:sp>
    <dsp:sp modelId="{9D245AC2-1091-4818-AFB0-211A5C073436}">
      <dsp:nvSpPr>
        <dsp:cNvPr id="0" name=""/>
        <dsp:cNvSpPr/>
      </dsp:nvSpPr>
      <dsp:spPr>
        <a:xfrm>
          <a:off x="2485276" y="4637176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4680967"/>
        <a:ext cx="19292" cy="3858"/>
      </dsp:txXfrm>
    </dsp:sp>
    <dsp:sp modelId="{4B74F68F-6965-4CE3-B05A-DBCD8EE58150}">
      <dsp:nvSpPr>
        <dsp:cNvPr id="0" name=""/>
        <dsp:cNvSpPr/>
      </dsp:nvSpPr>
      <dsp:spPr>
        <a:xfrm>
          <a:off x="809457" y="417961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Healthy suits( Turkish/steam bath, massage, hot but/jacuzzi, sauna</a:t>
          </a:r>
          <a:endParaRPr lang="en-US" sz="1400" kern="1200" dirty="0"/>
        </a:p>
      </dsp:txBody>
      <dsp:txXfrm>
        <a:off x="809457" y="4179610"/>
        <a:ext cx="1677618" cy="1006571"/>
      </dsp:txXfrm>
    </dsp:sp>
    <dsp:sp modelId="{7B749CFA-B016-4CD3-9F45-CE5B2DD5F8CC}">
      <dsp:nvSpPr>
        <dsp:cNvPr id="0" name=""/>
        <dsp:cNvSpPr/>
      </dsp:nvSpPr>
      <dsp:spPr>
        <a:xfrm>
          <a:off x="1648266" y="5184382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27521" y="5360079"/>
        <a:ext cx="104961" cy="3858"/>
      </dsp:txXfrm>
    </dsp:sp>
    <dsp:sp modelId="{8D270E0F-1AA1-4A30-AD99-D5624803DA5E}">
      <dsp:nvSpPr>
        <dsp:cNvPr id="0" name=""/>
        <dsp:cNvSpPr/>
      </dsp:nvSpPr>
      <dsp:spPr>
        <a:xfrm>
          <a:off x="2872928" y="417961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Fitness centre</a:t>
          </a:r>
          <a:endParaRPr lang="en-US" sz="1400" kern="1200" dirty="0"/>
        </a:p>
      </dsp:txBody>
      <dsp:txXfrm>
        <a:off x="2872928" y="4179610"/>
        <a:ext cx="1677618" cy="1006571"/>
      </dsp:txXfrm>
    </dsp:sp>
    <dsp:sp modelId="{6AD4F17B-B31F-4F85-892E-37BBE48F8FB6}">
      <dsp:nvSpPr>
        <dsp:cNvPr id="0" name=""/>
        <dsp:cNvSpPr/>
      </dsp:nvSpPr>
      <dsp:spPr>
        <a:xfrm>
          <a:off x="2485276" y="6029600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6073390"/>
        <a:ext cx="19292" cy="3858"/>
      </dsp:txXfrm>
    </dsp:sp>
    <dsp:sp modelId="{4B1D2D0F-D74A-4A29-9681-D574943E3407}">
      <dsp:nvSpPr>
        <dsp:cNvPr id="0" name=""/>
        <dsp:cNvSpPr/>
      </dsp:nvSpPr>
      <dsp:spPr>
        <a:xfrm>
          <a:off x="809457" y="5572034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9.   Medical Centre</a:t>
          </a:r>
          <a:endParaRPr lang="en-US" sz="1400" kern="1200" dirty="0"/>
        </a:p>
      </dsp:txBody>
      <dsp:txXfrm>
        <a:off x="809457" y="5572034"/>
        <a:ext cx="1677618" cy="1006571"/>
      </dsp:txXfrm>
    </dsp:sp>
    <dsp:sp modelId="{795B7932-67A8-474E-9CF4-DEE6F9A84790}">
      <dsp:nvSpPr>
        <dsp:cNvPr id="0" name=""/>
        <dsp:cNvSpPr/>
      </dsp:nvSpPr>
      <dsp:spPr>
        <a:xfrm>
          <a:off x="2872928" y="5572034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10. Trips ( additional charge )</a:t>
          </a:r>
          <a:endParaRPr lang="en-US" sz="1400" kern="1200" dirty="0"/>
        </a:p>
      </dsp:txBody>
      <dsp:txXfrm>
        <a:off x="2872928" y="5572034"/>
        <a:ext cx="1677618" cy="10065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0CCF5-9247-4838-A925-32E13F9A8133}">
      <dsp:nvSpPr>
        <dsp:cNvPr id="0" name=""/>
        <dsp:cNvSpPr/>
      </dsp:nvSpPr>
      <dsp:spPr>
        <a:xfrm rot="5400000">
          <a:off x="1515715" y="2003696"/>
          <a:ext cx="1772096" cy="201746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3">
                <a:tint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79621417-8A7E-478F-823D-39A2ABBF13A5}">
      <dsp:nvSpPr>
        <dsp:cNvPr id="0" name=""/>
        <dsp:cNvSpPr/>
      </dsp:nvSpPr>
      <dsp:spPr>
        <a:xfrm>
          <a:off x="1046217" y="39291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kern="1200" dirty="0">
            <a:solidFill>
              <a:schemeClr val="tx1"/>
            </a:solidFill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- It has a astonishing reception room with an Egyptian design.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- Particular cuisines every night.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 Different trips every day 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 -Various recipes of cocktails enjoyed by the pool bar.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 -Mobile coffee next to the sea with original smoothies.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1148169" y="141243"/>
        <a:ext cx="2779263" cy="1884216"/>
      </dsp:txXfrm>
    </dsp:sp>
    <dsp:sp modelId="{F140C368-4E7B-4018-A04A-2652FD893224}">
      <dsp:nvSpPr>
        <dsp:cNvPr id="0" name=""/>
        <dsp:cNvSpPr/>
      </dsp:nvSpPr>
      <dsp:spPr>
        <a:xfrm>
          <a:off x="4029385" y="238441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SETTING</a:t>
          </a:r>
        </a:p>
      </dsp:txBody>
      <dsp:txXfrm>
        <a:off x="4029385" y="238441"/>
        <a:ext cx="2169671" cy="1687710"/>
      </dsp:txXfrm>
    </dsp:sp>
    <dsp:sp modelId="{603CCB20-32FA-4078-8AC7-C2BA77B39AE4}">
      <dsp:nvSpPr>
        <dsp:cNvPr id="0" name=""/>
        <dsp:cNvSpPr/>
      </dsp:nvSpPr>
      <dsp:spPr>
        <a:xfrm rot="5400000">
          <a:off x="3989078" y="4349344"/>
          <a:ext cx="1772096" cy="201746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3">
                <a:tint val="50000"/>
                <a:hueOff val="1955669"/>
                <a:satOff val="100000"/>
                <a:lumOff val="1053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50000"/>
                <a:hueOff val="1955669"/>
                <a:satOff val="100000"/>
                <a:lumOff val="1053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50000"/>
                <a:hueOff val="1955669"/>
                <a:satOff val="100000"/>
                <a:lumOff val="1053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91D705D6-6B8B-4903-8869-F39F0CA2082E}">
      <dsp:nvSpPr>
        <dsp:cNvPr id="0" name=""/>
        <dsp:cNvSpPr/>
      </dsp:nvSpPr>
      <dsp:spPr>
        <a:xfrm>
          <a:off x="3519580" y="2384939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- In the resort are 3 hotels . In all of them the quality of the services is the major factor due to relationship between quality and customer satisfaction.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-Treating every guest as a VIP. Increase hotel efforts to facilitate an unforgettable guest experience, in a high competitive marketplace.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-Targeting first-rate customer service it documents every preference of customers.</a:t>
          </a:r>
          <a:endParaRPr lang="en-GB" sz="1200" kern="1200" dirty="0"/>
        </a:p>
      </dsp:txBody>
      <dsp:txXfrm>
        <a:off x="3621532" y="2486891"/>
        <a:ext cx="2779263" cy="1884216"/>
      </dsp:txXfrm>
    </dsp:sp>
    <dsp:sp modelId="{04C470D4-071C-46B5-9E8C-E415F4A53D9E}">
      <dsp:nvSpPr>
        <dsp:cNvPr id="0" name=""/>
        <dsp:cNvSpPr/>
      </dsp:nvSpPr>
      <dsp:spPr>
        <a:xfrm>
          <a:off x="6502747" y="2584089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QUALITY</a:t>
          </a:r>
        </a:p>
      </dsp:txBody>
      <dsp:txXfrm>
        <a:off x="6502747" y="2584089"/>
        <a:ext cx="2169671" cy="1687710"/>
      </dsp:txXfrm>
    </dsp:sp>
    <dsp:sp modelId="{088F4F1B-AA6C-42B7-9276-584A424926A1}">
      <dsp:nvSpPr>
        <dsp:cNvPr id="0" name=""/>
        <dsp:cNvSpPr/>
      </dsp:nvSpPr>
      <dsp:spPr>
        <a:xfrm>
          <a:off x="5992943" y="4730587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500" b="0" i="0" kern="1200" dirty="0"/>
          </a:br>
          <a:r>
            <a:rPr lang="en-GB" sz="1500" b="0" i="0" kern="1200" dirty="0"/>
            <a:t>- the resort is one of the most appreciate from the region as a result of the trained workers that deliver the best customers service.</a:t>
          </a:r>
          <a:br>
            <a:rPr lang="en-GB" sz="1500" b="0" i="0" kern="1200" dirty="0"/>
          </a:br>
          <a:r>
            <a:rPr lang="en-GB" sz="1500" b="0" i="0" kern="1200" dirty="0"/>
            <a:t> -”Do it right the first time” or the service will fail.</a:t>
          </a:r>
          <a:endParaRPr lang="en-GB" sz="1500" kern="1200" dirty="0"/>
        </a:p>
      </dsp:txBody>
      <dsp:txXfrm>
        <a:off x="6094895" y="4832539"/>
        <a:ext cx="2779263" cy="1884216"/>
      </dsp:txXfrm>
    </dsp:sp>
    <dsp:sp modelId="{CEB34272-75E3-49CB-A506-54044694AA7F}">
      <dsp:nvSpPr>
        <dsp:cNvPr id="0" name=""/>
        <dsp:cNvSpPr/>
      </dsp:nvSpPr>
      <dsp:spPr>
        <a:xfrm>
          <a:off x="8976110" y="4929737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DELIVERY</a:t>
          </a:r>
        </a:p>
      </dsp:txBody>
      <dsp:txXfrm>
        <a:off x="8976110" y="4929737"/>
        <a:ext cx="2169671" cy="1687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F887-5194-4604-A4E6-B5CB457A7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7A696A-E189-44DE-BE5D-A9BA12CA64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087F1-EAB3-4801-858B-16117DF98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A69E8-B1E3-44A7-8028-EBD588C61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E5C91-D53D-4637-BFC4-81E51A8E1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95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34042-B8B7-4E27-B95C-888D5D988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C76DA-72F6-432A-BC5A-80FCBAE5B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20A08-1DE1-4C17-879A-A888A7F75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230CD-9F7E-4EAD-B921-2987249BF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1C278-6608-434F-A45E-F4811B2FA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875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F671-E545-4C9A-953F-6F25BB1B1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CA5A30-8250-4BF4-BFDE-8C54FAEC4A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27E81-A1DF-4388-952A-4EBA8E1AF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97A8F-1EF5-4BD9-A6AF-1430A4A33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FD272-AC08-4C71-8D4E-BCF7839C5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439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12235-F241-432B-B677-51F4A10D0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1282F-1C1D-4AAE-8BC5-37D5B7B694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06F106-E1AB-4192-8802-F383134C8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7CB080-0CC8-42CC-A886-78B9A33F5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7FDA2-27EB-4DBC-9DEE-8772A042B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22BAF-3FA3-46DD-8FB1-1A37906B8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232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C20EA-09DA-42F0-9EE8-5D9718146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BF4F1-6A8B-4523-BE8F-363C7BC2D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08D9C-FEF3-4D50-B17C-259D8C1EF1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B1A95C-64C5-48CB-9079-B7D39E6883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977E6A-C665-46B4-B1FE-FF954DF5F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91E7A9-02E9-40E5-8600-D68D1CE07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84A277-EC6C-457E-853B-A2504EBD4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134EAA-7640-4021-972F-A59C5D12F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230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FC794-137F-4AA8-8C3C-59F804399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3DEDA-5432-4621-A5D2-1075FCF79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A092C8-C58C-4C9E-B793-3FA6A8492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793496-23B1-4F17-9F94-D547DACF8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0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19DA37-E733-40A1-BDC6-9B48FE6A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134FC6-14B9-4964-96D7-0107D19F8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9D103-E214-4FC7-BE74-F160C535F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167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8C00A-8839-404F-B936-49BC361A8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8D1CC-147C-461B-876E-BB3C124EF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29F7E6-B4C2-4D7B-AB1D-B3365D497C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D989C-E63B-412A-A7A7-EC818B235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4212EF-F972-4FD8-A793-5F4C96FBD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55130B-7E85-4E7C-9AB9-CFD771148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550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F74B-7C28-4141-91D3-5EBA56EBB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7AF5D6-9EA6-4C95-BA3A-68F9BD8851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6FFF1D-8DF0-4B94-905B-579136AC33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57A2BC-AB15-4489-9CBE-6A2C00345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B51A7-5C95-4A9B-B2EE-EAE7417EA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C8C6C-A930-4821-88C9-1DFFC59C0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6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46A13-7791-48C8-BD6F-4FEC892F1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3B38C5-55B4-4841-A16D-9E716E15D6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9B61A-0233-4446-A338-A123E8381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C065B-58AC-448C-AF7A-75CC47174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0E939-4F41-4085-846A-0278C1CE1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715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A18EFD-6D69-40B3-94CA-0010179535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B754E-4899-42F8-87A0-00F04243E9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80296-2E09-40DC-916C-3D3F693F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299E1-3AED-4F10-BA9D-6B31986E2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A3A50-0BE6-45F0-B9E7-0C759BA78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352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BCB01-2EAA-4AFE-AF5B-4E112B09B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21E26-17AB-4FE4-9589-72B834291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C7232-314D-49C2-9919-03F6EF48D5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4377A6-3590-4C6E-9148-FE7E68CA52B2}" type="datetimeFigureOut">
              <a:rPr lang="en-GB" smtClean="0"/>
              <a:t>24/06/2019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DDCCE-0792-4986-A931-62F6733A11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428EA0-660F-4CDA-9A46-8923A8F14A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898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8.png"/><Relationship Id="rId7" Type="http://schemas.openxmlformats.org/officeDocument/2006/relationships/diagramData" Target="../diagrams/data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microsoft.com/office/2007/relationships/diagramDrawing" Target="../diagrams/drawing1.xml"/><Relationship Id="rId5" Type="http://schemas.openxmlformats.org/officeDocument/2006/relationships/image" Target="../media/image10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9.jpeg"/><Relationship Id="rId9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image" Target="../media/image23.png"/><Relationship Id="rId7" Type="http://schemas.openxmlformats.org/officeDocument/2006/relationships/image" Target="../media/image27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uilding&#10;&#10;Description automatically generated">
            <a:extLst>
              <a:ext uri="{FF2B5EF4-FFF2-40B4-BE49-F238E27FC236}">
                <a16:creationId xmlns:a16="http://schemas.microsoft.com/office/drawing/2014/main" id="{DC44743A-93E1-46F6-A623-88145AF8A1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0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A9180-8921-41E8-837F-F3DBAA681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300" dirty="0"/>
              <a:t>An Appraisal of a Guest Service Experience</a:t>
            </a:r>
            <a:endParaRPr lang="en-US" sz="33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3C9743B-AD03-41BC-98FA-AD3A564B51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Students</a:t>
            </a:r>
            <a:r>
              <a:rPr lang="en-US" sz="1800" dirty="0"/>
              <a:t>: Georgeta Antoche - 1816337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Andreea Sandru - 1815220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Maria Vrincianu - 1815243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Emilia Zelin –    1815221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Lecturer</a:t>
            </a:r>
            <a:r>
              <a:rPr lang="en-US" sz="1800" dirty="0"/>
              <a:t>:  Dr. Oluwaseun Adegbite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81197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7C4D00E-A798-4BE3-A89F-C2D5877572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9085" r="19378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A89A81-D537-4003-BAB6-155342364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sv-SE" dirty="0">
                <a:solidFill>
                  <a:srgbClr val="000000"/>
                </a:solidFill>
              </a:rPr>
              <a:t>Hawaii Riviera Aqua Park Resort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9A58B-08C0-40B6-8554-F229668D7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The 4-star resort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Is located under 10 miles north of the popular Egyptian resort, Hurghada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Is a resort ideal for families and couples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With plenty of activities suitable for children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</a:rPr>
              <a:t>Adult activities, </a:t>
            </a:r>
            <a:r>
              <a:rPr lang="en-GB" sz="1900" dirty="0">
                <a:solidFill>
                  <a:srgbClr val="000000"/>
                </a:solidFill>
                <a:effectLst/>
              </a:rPr>
              <a:t>including a spa and a fitness and wellness centre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Restaurant with both outdoor an indoor seating available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Different entertainment background</a:t>
            </a:r>
          </a:p>
        </p:txBody>
      </p:sp>
    </p:spTree>
    <p:extLst>
      <p:ext uri="{BB962C8B-B14F-4D97-AF65-F5344CB8AC3E}">
        <p14:creationId xmlns:p14="http://schemas.microsoft.com/office/powerpoint/2010/main" val="35545595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uilding&#10;&#10;Description automatically generated">
            <a:extLst>
              <a:ext uri="{FF2B5EF4-FFF2-40B4-BE49-F238E27FC236}">
                <a16:creationId xmlns:a16="http://schemas.microsoft.com/office/drawing/2014/main" id="{C2ADD99A-FD1D-4821-8E83-C54AF630E5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32" b="5322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pic>
        <p:nvPicPr>
          <p:cNvPr id="13" name="Picture 9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9C2A1C-3B17-4B84-97F3-533FF6036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4551037"/>
            <a:ext cx="5021782" cy="1509931"/>
          </a:xfrm>
        </p:spPr>
        <p:txBody>
          <a:bodyPr>
            <a:normAutofit/>
          </a:bodyPr>
          <a:lstStyle/>
          <a:p>
            <a:r>
              <a:rPr lang="sv-SE" sz="4000" dirty="0">
                <a:solidFill>
                  <a:srgbClr val="000000"/>
                </a:solidFill>
              </a:rPr>
              <a:t>Hawaii Riviera Aqua Park Resort</a:t>
            </a:r>
            <a:endParaRPr lang="en-GB" sz="4000" dirty="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87918-B38B-4CF1-BC71-7251C52FB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0591" y="4388303"/>
            <a:ext cx="4926411" cy="2234560"/>
          </a:xfrm>
        </p:spPr>
        <p:txBody>
          <a:bodyPr anchor="ctr">
            <a:normAutofit lnSpcReduction="10000"/>
          </a:bodyPr>
          <a:lstStyle/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built in 2005  (last complete renovation 2016)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Multilingual staff on hand 24 hours a day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All-inclusive hotel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Spend a relaxing time at the Hawaii Riviera Aqua Park Resort "Couples &amp; Families Only“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 little paradise for the holidaymakers looking to spend some time with family and friends.</a:t>
            </a:r>
          </a:p>
          <a:p>
            <a:endParaRPr lang="en-GB" sz="9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37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DAB2AE7C-14F4-40DE-8D1C-5AE5A892C4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0662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24 hour service logo">
            <a:extLst>
              <a:ext uri="{FF2B5EF4-FFF2-40B4-BE49-F238E27FC236}">
                <a16:creationId xmlns:a16="http://schemas.microsoft.com/office/drawing/2014/main" id="{0742DE29-9C39-4541-B153-CB6B32EF6A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" r="2" b="6247"/>
          <a:stretch/>
        </p:blipFill>
        <p:spPr bwMode="auto">
          <a:xfrm>
            <a:off x="4448399" y="286529"/>
            <a:ext cx="2275744" cy="2275744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fitness centre logo">
            <a:extLst>
              <a:ext uri="{FF2B5EF4-FFF2-40B4-BE49-F238E27FC236}">
                <a16:creationId xmlns:a16="http://schemas.microsoft.com/office/drawing/2014/main" id="{F6DE28FA-6896-4EAA-B4DD-2003339682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2" r="10915" b="3"/>
          <a:stretch/>
        </p:blipFill>
        <p:spPr bwMode="auto">
          <a:xfrm>
            <a:off x="3125968" y="2527224"/>
            <a:ext cx="3316388" cy="3316386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hawaii riviera aqua park resort egypt">
            <a:extLst>
              <a:ext uri="{FF2B5EF4-FFF2-40B4-BE49-F238E27FC236}">
                <a16:creationId xmlns:a16="http://schemas.microsoft.com/office/drawing/2014/main" id="{D9BA24FB-E47C-4523-8B08-DFB13A9BE6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" r="20679" b="-1"/>
          <a:stretch/>
        </p:blipFill>
        <p:spPr bwMode="auto">
          <a:xfrm>
            <a:off x="1" y="1"/>
            <a:ext cx="4443799" cy="3776782"/>
          </a:xfrm>
          <a:custGeom>
            <a:avLst/>
            <a:gdLst>
              <a:gd name="connsiteX0" fmla="*/ 0 w 4443799"/>
              <a:gd name="connsiteY0" fmla="*/ 0 h 3776782"/>
              <a:gd name="connsiteX1" fmla="*/ 4164578 w 4443799"/>
              <a:gd name="connsiteY1" fmla="*/ 0 h 3776782"/>
              <a:gd name="connsiteX2" fmla="*/ 4238884 w 4443799"/>
              <a:gd name="connsiteY2" fmla="*/ 154250 h 3776782"/>
              <a:gd name="connsiteX3" fmla="*/ 4443799 w 4443799"/>
              <a:gd name="connsiteY3" fmla="*/ 1169228 h 3776782"/>
              <a:gd name="connsiteX4" fmla="*/ 1836244 w 4443799"/>
              <a:gd name="connsiteY4" fmla="*/ 3776782 h 3776782"/>
              <a:gd name="connsiteX5" fmla="*/ 177598 w 4443799"/>
              <a:gd name="connsiteY5" fmla="*/ 3181344 h 3776782"/>
              <a:gd name="connsiteX6" fmla="*/ 0 w 4443799"/>
              <a:gd name="connsiteY6" fmla="*/ 3019932 h 3776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335C92-AC7A-46E6-ADA3-5A7405B2D3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l="3544" r="3155" b="-4"/>
          <a:stretch/>
        </p:blipFill>
        <p:spPr>
          <a:xfrm>
            <a:off x="20" y="3917271"/>
            <a:ext cx="3440566" cy="2950205"/>
          </a:xfrm>
          <a:custGeom>
            <a:avLst/>
            <a:gdLst>
              <a:gd name="connsiteX0" fmla="*/ 1539166 w 3440586"/>
              <a:gd name="connsiteY0" fmla="*/ 0 h 2950205"/>
              <a:gd name="connsiteX1" fmla="*/ 3440586 w 3440586"/>
              <a:gd name="connsiteY1" fmla="*/ 1901419 h 2950205"/>
              <a:gd name="connsiteX2" fmla="*/ 3211095 w 3440586"/>
              <a:gd name="connsiteY2" fmla="*/ 2807749 h 2950205"/>
              <a:gd name="connsiteX3" fmla="*/ 3124550 w 3440586"/>
              <a:gd name="connsiteY3" fmla="*/ 2950205 h 2950205"/>
              <a:gd name="connsiteX4" fmla="*/ 0 w 3440586"/>
              <a:gd name="connsiteY4" fmla="*/ 2950205 h 2950205"/>
              <a:gd name="connsiteX5" fmla="*/ 0 w 3440586"/>
              <a:gd name="connsiteY5" fmla="*/ 788141 h 2950205"/>
              <a:gd name="connsiteX6" fmla="*/ 71938 w 3440586"/>
              <a:gd name="connsiteY6" fmla="*/ 691940 h 2950205"/>
              <a:gd name="connsiteX7" fmla="*/ 1539166 w 3440586"/>
              <a:gd name="connsiteY7" fmla="*/ 0 h 2950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D198BA7A-A80E-4128-8A01-0F5D26B88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5FF09B1-151C-4B03-87F4-EF16457390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71123"/>
              </p:ext>
            </p:extLst>
          </p:nvPr>
        </p:nvGraphicFramePr>
        <p:xfrm>
          <a:off x="6724143" y="286530"/>
          <a:ext cx="5360005" cy="6580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358263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9384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red and white sign&#10;&#10;Description automatically generated">
            <a:extLst>
              <a:ext uri="{FF2B5EF4-FFF2-40B4-BE49-F238E27FC236}">
                <a16:creationId xmlns:a16="http://schemas.microsoft.com/office/drawing/2014/main" id="{63F3C63C-A493-4E32-8AA6-184D0D84B4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28" r="1" b="4652"/>
          <a:stretch/>
        </p:blipFill>
        <p:spPr>
          <a:xfrm>
            <a:off x="321732" y="321731"/>
            <a:ext cx="7058306" cy="5572631"/>
          </a:xfrm>
          <a:prstGeom prst="rect">
            <a:avLst/>
          </a:prstGeom>
        </p:spPr>
      </p:pic>
      <p:sp>
        <p:nvSpPr>
          <p:cNvPr id="18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A731B-5029-457F-A569-7448590B0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6382" y="783107"/>
            <a:ext cx="3548015" cy="5291785"/>
          </a:xfrm>
        </p:spPr>
        <p:txBody>
          <a:bodyPr anchor="ctr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all inclusive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Trips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 cuisine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room contains balcony as smoking area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Presents an exotic beachscape view on Red Sea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price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Diversification entertainment/ cultural diversity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park free of charge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Kids pool, a playground and kids club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Diet meals (customer demand) and BBQ facilities</a:t>
            </a:r>
          </a:p>
          <a:p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1948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3CB8A-3CE2-4082-8BD8-899D66130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8413" y="1111349"/>
            <a:ext cx="3126050" cy="510657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town, new hotel ( 2005)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by listening our guests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Training for our employees periodically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Variety of languages spoken in the hotel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Design in a way that makes it hard to believe you are in Egypt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Motivating the staff with discounts The place and history gives a plus to the hotel</a:t>
            </a:r>
          </a:p>
        </p:txBody>
      </p:sp>
      <p:sp>
        <p:nvSpPr>
          <p:cNvPr id="20" name="Freeform: Shape 15">
            <a:extLst>
              <a:ext uri="{FF2B5EF4-FFF2-40B4-BE49-F238E27FC236}">
                <a16:creationId xmlns:a16="http://schemas.microsoft.com/office/drawing/2014/main" id="{43573EFB-E773-46FC-B866-B57ED2E39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569741"/>
          </a:xfrm>
          <a:custGeom>
            <a:avLst/>
            <a:gdLst>
              <a:gd name="connsiteX0" fmla="*/ 2296028 w 2296028"/>
              <a:gd name="connsiteY0" fmla="*/ 3569741 h 3569741"/>
              <a:gd name="connsiteX1" fmla="*/ 459 w 2296028"/>
              <a:gd name="connsiteY1" fmla="*/ 3569741 h 3569741"/>
              <a:gd name="connsiteX2" fmla="*/ 0 w 2296028"/>
              <a:gd name="connsiteY2" fmla="*/ 3248180 h 3569741"/>
              <a:gd name="connsiteX3" fmla="*/ 2011607 w 2296028"/>
              <a:gd name="connsiteY3" fmla="*/ 3249283 h 3569741"/>
              <a:gd name="connsiteX4" fmla="*/ 2011607 w 2296028"/>
              <a:gd name="connsiteY4" fmla="*/ 0 h 3569741"/>
              <a:gd name="connsiteX5" fmla="*/ 2296028 w 2296028"/>
              <a:gd name="connsiteY5" fmla="*/ 0 h 3569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6028" h="3569741">
                <a:moveTo>
                  <a:pt x="2296028" y="3569741"/>
                </a:moveTo>
                <a:lnTo>
                  <a:pt x="459" y="3569741"/>
                </a:lnTo>
                <a:cubicBezTo>
                  <a:pt x="-459" y="3458756"/>
                  <a:pt x="918" y="3359164"/>
                  <a:pt x="0" y="3248180"/>
                </a:cubicBezTo>
                <a:lnTo>
                  <a:pt x="2011607" y="3249283"/>
                </a:lnTo>
                <a:lnTo>
                  <a:pt x="2011607" y="0"/>
                </a:lnTo>
                <a:lnTo>
                  <a:pt x="229602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27F15E-FF36-446A-A82D-4342B74E2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8171"/>
            <a:ext cx="7620000" cy="561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17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A8BBAA7-89F0-4013-8441-F7875271F9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535" b="90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093D7-3BDF-4892-B819-B6F044FA0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>
            <a:normAutofit/>
          </a:bodyPr>
          <a:lstStyle/>
          <a:p>
            <a:r>
              <a:rPr lang="en-GB" sz="3600"/>
              <a:t>Bullet points: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705B9-8883-46BC-A697-C90647A7C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42" y="1774372"/>
            <a:ext cx="4062642" cy="2754086"/>
          </a:xfrm>
        </p:spPr>
        <p:txBody>
          <a:bodyPr anchor="t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All Inclusive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Entertainment everywhere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Dazzlingly marine life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Trained staff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Every guest -&gt; a VIP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Hygienic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Diversity </a:t>
            </a:r>
          </a:p>
          <a:p>
            <a:endParaRPr lang="en-GB" sz="1800" b="1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32386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indoor&#10;&#10;Description automatically generated">
            <a:extLst>
              <a:ext uri="{FF2B5EF4-FFF2-40B4-BE49-F238E27FC236}">
                <a16:creationId xmlns:a16="http://schemas.microsoft.com/office/drawing/2014/main" id="{3728827F-FAA0-461A-B084-536FCB795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23433">
            <a:off x="6330447" y="265654"/>
            <a:ext cx="5905500" cy="32385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4B89D91F-483D-470E-B118-5573664028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807173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0798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AD008033-5534-42CB-8772-476D8921B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864336"/>
            <a:ext cx="3683111" cy="1150971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112839B5-6527-4FE1-B5CA-71D5FFC4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752928"/>
            <a:ext cx="7566298" cy="7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89B37F3-721E-4809-A50E-9EE306404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6483" y="0"/>
            <a:ext cx="73152" cy="2788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E9C3E19-DE74-492E-BAD8-088AE8A07D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805" y="76000"/>
            <a:ext cx="2361686" cy="2499359"/>
          </a:xfrm>
          <a:prstGeom prst="rect">
            <a:avLst/>
          </a:prstGeom>
        </p:spPr>
      </p:pic>
      <p:pic>
        <p:nvPicPr>
          <p:cNvPr id="23" name="Picture 2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3939AE9-A5BE-498B-B682-0C31F5BB99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03" y="3006496"/>
            <a:ext cx="2344222" cy="3385159"/>
          </a:xfrm>
          <a:prstGeom prst="rect">
            <a:avLst/>
          </a:prstGeom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6F32C1A4-2AC7-48CB-9AB7-B80470C0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3627" y="2779776"/>
            <a:ext cx="73152" cy="40782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Picture 18" descr="A screenshot of text&#10;&#10;Description automatically generated">
            <a:extLst>
              <a:ext uri="{FF2B5EF4-FFF2-40B4-BE49-F238E27FC236}">
                <a16:creationId xmlns:a16="http://schemas.microsoft.com/office/drawing/2014/main" id="{B18A7F95-48FE-4B72-ABFA-532554C8B2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341" y="3006495"/>
            <a:ext cx="2657350" cy="3385160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BE12D8E2-6088-4997-A8C6-1794DA9E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813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Picture 20" descr="A screenshot of a cell phone&#10;&#10;Description automatically generated">
            <a:extLst>
              <a:ext uri="{FF2B5EF4-FFF2-40B4-BE49-F238E27FC236}">
                <a16:creationId xmlns:a16="http://schemas.microsoft.com/office/drawing/2014/main" id="{E973EDE8-8759-4926-8E84-53208B4949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0821" y="321735"/>
            <a:ext cx="2592255" cy="3312786"/>
          </a:xfrm>
          <a:prstGeom prst="rect">
            <a:avLst/>
          </a:prstGeom>
        </p:spPr>
      </p:pic>
      <p:sp>
        <p:nvSpPr>
          <p:cNvPr id="94" name="Rectangle 93">
            <a:extLst>
              <a:ext uri="{FF2B5EF4-FFF2-40B4-BE49-F238E27FC236}">
                <a16:creationId xmlns:a16="http://schemas.microsoft.com/office/drawing/2014/main" id="{FAF10F47-1605-47C5-AE58-9062909AD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299" y="3862989"/>
            <a:ext cx="4625702" cy="731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5" name="Picture 2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FA2BDAA-C48E-42A8-A8F5-AE4102369C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492" y="4059484"/>
            <a:ext cx="2222911" cy="247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043011"/>
      </p:ext>
    </p:extLst>
  </p:cSld>
  <p:clrMapOvr>
    <a:masterClrMapping/>
  </p:clrMapOvr>
  <p:transition spd="slow"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E94F3-D55B-4EA7-93AD-324DE9D2A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40" y="590594"/>
            <a:ext cx="4385153" cy="511696"/>
          </a:xfrm>
        </p:spPr>
        <p:txBody>
          <a:bodyPr>
            <a:normAutofit fontScale="90000"/>
          </a:bodyPr>
          <a:lstStyle/>
          <a:p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Hawaii Aqua Park Resort</a:t>
            </a:r>
            <a:br>
              <a:rPr lang="en-GB" dirty="0"/>
            </a:b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2785F83F-36F2-46B3-8001-B5BDCB31E605}"/>
              </a:ext>
            </a:extLst>
          </p:cNvPr>
          <p:cNvSpPr/>
          <p:nvPr/>
        </p:nvSpPr>
        <p:spPr>
          <a:xfrm>
            <a:off x="5223353" y="365124"/>
            <a:ext cx="1177448" cy="64928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COMPARE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541CAF-A3F7-4A0D-B530-0BB539E27434}"/>
              </a:ext>
            </a:extLst>
          </p:cNvPr>
          <p:cNvSpPr txBox="1"/>
          <p:nvPr/>
        </p:nvSpPr>
        <p:spPr>
          <a:xfrm>
            <a:off x="6663847" y="316466"/>
            <a:ext cx="400832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Villamarin Spain</a:t>
            </a: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FBA1CDB-9475-458A-AD2B-436B1EF946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008192"/>
              </p:ext>
            </p:extLst>
          </p:nvPr>
        </p:nvGraphicFramePr>
        <p:xfrm>
          <a:off x="361864" y="846442"/>
          <a:ext cx="4936646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982802773"/>
                    </a:ext>
                  </a:extLst>
                </a:gridCol>
              </a:tblGrid>
              <a:tr h="341625">
                <a:tc>
                  <a:txBody>
                    <a:bodyPr/>
                    <a:lstStyle/>
                    <a:p>
                      <a:r>
                        <a:rPr lang="en-GB" dirty="0"/>
                        <a:t>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4018950"/>
                  </a:ext>
                </a:extLst>
              </a:tr>
              <a:tr h="3416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Treat every guest as an VIP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Friendly workers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14091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97E937B-99EB-446C-B140-0F91642163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124090"/>
              </p:ext>
            </p:extLst>
          </p:nvPr>
        </p:nvGraphicFramePr>
        <p:xfrm>
          <a:off x="361864" y="2374900"/>
          <a:ext cx="4936646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109833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78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big rooms, 2 double beds, big balconies with lovely views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-different cuisine every day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-very good location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Very nice entertainment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Different activities every day for adults and kids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137800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C5FB928-7CC5-4029-9A95-446B3C04C6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3693736"/>
              </p:ext>
            </p:extLst>
          </p:nvPr>
        </p:nvGraphicFramePr>
        <p:xfrm>
          <a:off x="361864" y="4781362"/>
          <a:ext cx="4936646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0985980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Delivery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3193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motivated staff by helping customers with everything that they need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799184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3C18A3-FF2E-4CBB-B37D-B9C8AF8ADC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376482"/>
              </p:ext>
            </p:extLst>
          </p:nvPr>
        </p:nvGraphicFramePr>
        <p:xfrm>
          <a:off x="6965864" y="843902"/>
          <a:ext cx="4008328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33841492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0792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managers are trying to intimidate customers, invading personal space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 -unfriendly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13432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2D8DB99-8268-4836-8A76-CDF5B383AF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870507"/>
              </p:ext>
            </p:extLst>
          </p:nvPr>
        </p:nvGraphicFramePr>
        <p:xfrm>
          <a:off x="6965864" y="2210263"/>
          <a:ext cx="4008328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3604782512"/>
                    </a:ext>
                  </a:extLst>
                </a:gridCol>
              </a:tblGrid>
              <a:tr h="334332">
                <a:tc>
                  <a:txBody>
                    <a:bodyPr/>
                    <a:lstStyle/>
                    <a:p>
                      <a:r>
                        <a:rPr lang="en-GB" dirty="0"/>
                        <a:t>Setting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0378163"/>
                  </a:ext>
                </a:extLst>
              </a:tr>
              <a:tr h="259107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-small rooms, paying for remote 10 £,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bathrooms small, the washbasin is in bedroom, the balconies are too small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food banal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-2 singles bed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English channels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Bad location ( Salou 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Entertainment awful (2 singers, boys, that were a disaster 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936900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E1CBEF5-3D06-4324-9B7B-D31930037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306699"/>
              </p:ext>
            </p:extLst>
          </p:nvPr>
        </p:nvGraphicFramePr>
        <p:xfrm>
          <a:off x="6965864" y="5410663"/>
          <a:ext cx="4008328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19272109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Delivery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227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staff not implicated in helping guests, they don't have training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7342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0091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ool of water&#10;&#10;Description automatically generated">
            <a:extLst>
              <a:ext uri="{FF2B5EF4-FFF2-40B4-BE49-F238E27FC236}">
                <a16:creationId xmlns:a16="http://schemas.microsoft.com/office/drawing/2014/main" id="{4751DFB2-3E19-43A6-A56D-A248927D5A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03"/>
          <a:stretch/>
        </p:blipFill>
        <p:spPr>
          <a:xfrm>
            <a:off x="0" y="0"/>
            <a:ext cx="12192000" cy="685595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69AA54-A46F-475F-9B2D-9704E0F56D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999" y="5345722"/>
            <a:ext cx="4743761" cy="1541833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group of people on a beach&#10;&#10;Description automatically generated">
            <a:extLst>
              <a:ext uri="{FF2B5EF4-FFF2-40B4-BE49-F238E27FC236}">
                <a16:creationId xmlns:a16="http://schemas.microsoft.com/office/drawing/2014/main" id="{58CF645A-A7BD-4446-A622-0C549F2E85F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7" r="2" b="2"/>
          <a:stretch/>
        </p:blipFill>
        <p:spPr>
          <a:xfrm>
            <a:off x="1246573" y="10"/>
            <a:ext cx="3913632" cy="228522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6" descr="A picture containing person, girl, young, little&#10;&#10;Description automatically generated">
            <a:extLst>
              <a:ext uri="{FF2B5EF4-FFF2-40B4-BE49-F238E27FC236}">
                <a16:creationId xmlns:a16="http://schemas.microsoft.com/office/drawing/2014/main" id="{5A85A26C-1D1D-4D04-B407-72A442DA781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93" r="13353" b="-1"/>
          <a:stretch/>
        </p:blipFill>
        <p:spPr>
          <a:xfrm>
            <a:off x="20" y="2288331"/>
            <a:ext cx="356461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2703B2-0560-47FB-AE61-C66E1974387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60" r="19140"/>
          <a:stretch/>
        </p:blipFill>
        <p:spPr>
          <a:xfrm>
            <a:off x="5525559" y="725908"/>
            <a:ext cx="2852928" cy="2852928"/>
          </a:xfrm>
          <a:custGeom>
            <a:avLst/>
            <a:gdLst>
              <a:gd name="connsiteX0" fmla="*/ 1426464 w 2852928"/>
              <a:gd name="connsiteY0" fmla="*/ 0 h 2852928"/>
              <a:gd name="connsiteX1" fmla="*/ 2852928 w 2852928"/>
              <a:gd name="connsiteY1" fmla="*/ 1426464 h 2852928"/>
              <a:gd name="connsiteX2" fmla="*/ 1426464 w 2852928"/>
              <a:gd name="connsiteY2" fmla="*/ 2852928 h 2852928"/>
              <a:gd name="connsiteX3" fmla="*/ 0 w 2852928"/>
              <a:gd name="connsiteY3" fmla="*/ 1426464 h 2852928"/>
              <a:gd name="connsiteX4" fmla="*/ 1426464 w 2852928"/>
              <a:gd name="connsiteY4" fmla="*/ 0 h 2852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large building&#10;&#10;Description automatically generated">
            <a:extLst>
              <a:ext uri="{FF2B5EF4-FFF2-40B4-BE49-F238E27FC236}">
                <a16:creationId xmlns:a16="http://schemas.microsoft.com/office/drawing/2014/main" id="{6BA67348-CF6C-4A10-A3E4-B4FD814E229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9" r="21053" b="3"/>
          <a:stretch/>
        </p:blipFill>
        <p:spPr>
          <a:xfrm>
            <a:off x="8918761" y="-4331"/>
            <a:ext cx="3273238" cy="3383891"/>
          </a:xfrm>
          <a:custGeom>
            <a:avLst/>
            <a:gdLst>
              <a:gd name="connsiteX0" fmla="*/ 122841 w 3273238"/>
              <a:gd name="connsiteY0" fmla="*/ 0 h 3383891"/>
              <a:gd name="connsiteX1" fmla="*/ 3273238 w 3273238"/>
              <a:gd name="connsiteY1" fmla="*/ 0 h 3383891"/>
              <a:gd name="connsiteX2" fmla="*/ 3273238 w 3273238"/>
              <a:gd name="connsiteY2" fmla="*/ 3291335 h 3383891"/>
              <a:gd name="connsiteX3" fmla="*/ 3118338 w 3273238"/>
              <a:gd name="connsiteY3" fmla="*/ 3331164 h 3383891"/>
              <a:gd name="connsiteX4" fmla="*/ 2595295 w 3273238"/>
              <a:gd name="connsiteY4" fmla="*/ 3383891 h 3383891"/>
              <a:gd name="connsiteX5" fmla="*/ 0 w 3273238"/>
              <a:gd name="connsiteY5" fmla="*/ 788596 h 3383891"/>
              <a:gd name="connsiteX6" fmla="*/ 116679 w 3273238"/>
              <a:gd name="connsiteY6" fmla="*/ 16835 h 338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lant in a garden&#10;&#10;Description automatically generated">
            <a:extLst>
              <a:ext uri="{FF2B5EF4-FFF2-40B4-BE49-F238E27FC236}">
                <a16:creationId xmlns:a16="http://schemas.microsoft.com/office/drawing/2014/main" id="{CF1871B7-1AAF-4959-BABE-1840536CE1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06" r="19126"/>
          <a:stretch/>
        </p:blipFill>
        <p:spPr>
          <a:xfrm>
            <a:off x="9363238" y="4071322"/>
            <a:ext cx="2828765" cy="2786678"/>
          </a:xfrm>
          <a:custGeom>
            <a:avLst/>
            <a:gdLst>
              <a:gd name="connsiteX0" fmla="*/ 1888236 w 2828765"/>
              <a:gd name="connsiteY0" fmla="*/ 0 h 2786678"/>
              <a:gd name="connsiteX1" fmla="*/ 2788281 w 2828765"/>
              <a:gd name="connsiteY1" fmla="*/ 227900 h 2786678"/>
              <a:gd name="connsiteX2" fmla="*/ 2828765 w 2828765"/>
              <a:gd name="connsiteY2" fmla="*/ 252495 h 2786678"/>
              <a:gd name="connsiteX3" fmla="*/ 2828765 w 2828765"/>
              <a:gd name="connsiteY3" fmla="*/ 2786678 h 2786678"/>
              <a:gd name="connsiteX4" fmla="*/ 227128 w 2828765"/>
              <a:gd name="connsiteY4" fmla="*/ 2786678 h 2786678"/>
              <a:gd name="connsiteX5" fmla="*/ 148387 w 2828765"/>
              <a:gd name="connsiteY5" fmla="*/ 2623223 h 2786678"/>
              <a:gd name="connsiteX6" fmla="*/ 0 w 2828765"/>
              <a:gd name="connsiteY6" fmla="*/ 1888236 h 2786678"/>
              <a:gd name="connsiteX7" fmla="*/ 1888236 w 2828765"/>
              <a:gd name="connsiteY7" fmla="*/ 0 h 278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BB16186-BCB8-45CF-91F5-B66C1D2134A0}"/>
              </a:ext>
            </a:extLst>
          </p:cNvPr>
          <p:cNvSpPr txBox="1"/>
          <p:nvPr/>
        </p:nvSpPr>
        <p:spPr>
          <a:xfrm rot="20821751">
            <a:off x="7339329" y="3399840"/>
            <a:ext cx="2992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Inside and outside restaurants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C0C99A4-5F93-47A5-8ED4-981A4EF9BF9C}"/>
              </a:ext>
            </a:extLst>
          </p:cNvPr>
          <p:cNvSpPr txBox="1"/>
          <p:nvPr/>
        </p:nvSpPr>
        <p:spPr>
          <a:xfrm rot="2670228">
            <a:off x="3501996" y="4181786"/>
            <a:ext cx="1678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Kid friendly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BBB6D3-C993-4CCC-BC4A-0C575E5FE175}"/>
              </a:ext>
            </a:extLst>
          </p:cNvPr>
          <p:cNvSpPr txBox="1"/>
          <p:nvPr/>
        </p:nvSpPr>
        <p:spPr>
          <a:xfrm rot="20146138">
            <a:off x="3733616" y="2003180"/>
            <a:ext cx="1890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Aqua Park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757064-34AA-4CB1-976E-78C800D61C10}"/>
              </a:ext>
            </a:extLst>
          </p:cNvPr>
          <p:cNvSpPr txBox="1"/>
          <p:nvPr/>
        </p:nvSpPr>
        <p:spPr>
          <a:xfrm rot="19284334">
            <a:off x="8471153" y="4137830"/>
            <a:ext cx="2124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Amazing gardens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B50DB9C-4FE8-4E4E-8F12-BDF8C54A996F}"/>
              </a:ext>
            </a:extLst>
          </p:cNvPr>
          <p:cNvSpPr txBox="1"/>
          <p:nvPr/>
        </p:nvSpPr>
        <p:spPr>
          <a:xfrm rot="19987023">
            <a:off x="4273803" y="2150654"/>
            <a:ext cx="1192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 pool</a:t>
            </a:r>
          </a:p>
        </p:txBody>
      </p:sp>
    </p:spTree>
    <p:extLst>
      <p:ext uri="{BB962C8B-B14F-4D97-AF65-F5344CB8AC3E}">
        <p14:creationId xmlns:p14="http://schemas.microsoft.com/office/powerpoint/2010/main" val="466284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15581C3-CCB3-45E0-B341-293B273365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2466" y="674385"/>
            <a:ext cx="3848470" cy="1740352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2EEE8F11-3582-44B7-9869-F2D26D7DD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133221" cy="3548529"/>
          </a:xfrm>
          <a:custGeom>
            <a:avLst/>
            <a:gdLst>
              <a:gd name="connsiteX0" fmla="*/ 0 w 4133221"/>
              <a:gd name="connsiteY0" fmla="*/ 0 h 3548529"/>
              <a:gd name="connsiteX1" fmla="*/ 3798429 w 4133221"/>
              <a:gd name="connsiteY1" fmla="*/ 0 h 3548529"/>
              <a:gd name="connsiteX2" fmla="*/ 3850140 w 4133221"/>
              <a:gd name="connsiteY2" fmla="*/ 85119 h 3548529"/>
              <a:gd name="connsiteX3" fmla="*/ 4133221 w 4133221"/>
              <a:gd name="connsiteY3" fmla="*/ 1203093 h 3548529"/>
              <a:gd name="connsiteX4" fmla="*/ 1787785 w 4133221"/>
              <a:gd name="connsiteY4" fmla="*/ 3548529 h 3548529"/>
              <a:gd name="connsiteX5" fmla="*/ 129311 w 4133221"/>
              <a:gd name="connsiteY5" fmla="*/ 2861567 h 3548529"/>
              <a:gd name="connsiteX6" fmla="*/ 0 w 4133221"/>
              <a:gd name="connsiteY6" fmla="*/ 2719289 h 3548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221" h="3548529">
                <a:moveTo>
                  <a:pt x="0" y="0"/>
                </a:moveTo>
                <a:lnTo>
                  <a:pt x="3798429" y="0"/>
                </a:lnTo>
                <a:lnTo>
                  <a:pt x="3850140" y="85119"/>
                </a:lnTo>
                <a:cubicBezTo>
                  <a:pt x="4030674" y="417451"/>
                  <a:pt x="4133221" y="798296"/>
                  <a:pt x="4133221" y="1203093"/>
                </a:cubicBezTo>
                <a:cubicBezTo>
                  <a:pt x="4133221" y="2498442"/>
                  <a:pt x="3083134" y="3548529"/>
                  <a:pt x="1787785" y="3548529"/>
                </a:cubicBezTo>
                <a:cubicBezTo>
                  <a:pt x="1140111" y="3548529"/>
                  <a:pt x="553752" y="3286007"/>
                  <a:pt x="129311" y="2861567"/>
                </a:cubicBezTo>
                <a:lnTo>
                  <a:pt x="0" y="271928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15">
            <a:extLst>
              <a:ext uri="{FF2B5EF4-FFF2-40B4-BE49-F238E27FC236}">
                <a16:creationId xmlns:a16="http://schemas.microsoft.com/office/drawing/2014/main" id="{2141F1CC-6A53-4BCF-9127-AABB52E24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1" y="3842187"/>
            <a:ext cx="3321156" cy="3015812"/>
          </a:xfrm>
          <a:custGeom>
            <a:avLst/>
            <a:gdLst>
              <a:gd name="connsiteX0" fmla="*/ 1359768 w 3321156"/>
              <a:gd name="connsiteY0" fmla="*/ 0 h 3015812"/>
              <a:gd name="connsiteX1" fmla="*/ 3321156 w 3321156"/>
              <a:gd name="connsiteY1" fmla="*/ 1961388 h 3015812"/>
              <a:gd name="connsiteX2" fmla="*/ 3084427 w 3321156"/>
              <a:gd name="connsiteY2" fmla="*/ 2896302 h 3015812"/>
              <a:gd name="connsiteX3" fmla="*/ 3011823 w 3321156"/>
              <a:gd name="connsiteY3" fmla="*/ 3015812 h 3015812"/>
              <a:gd name="connsiteX4" fmla="*/ 0 w 3321156"/>
              <a:gd name="connsiteY4" fmla="*/ 3015812 h 3015812"/>
              <a:gd name="connsiteX5" fmla="*/ 0 w 3321156"/>
              <a:gd name="connsiteY5" fmla="*/ 549808 h 3015812"/>
              <a:gd name="connsiteX6" fmla="*/ 112143 w 3321156"/>
              <a:gd name="connsiteY6" fmla="*/ 447886 h 3015812"/>
              <a:gd name="connsiteX7" fmla="*/ 1359768 w 3321156"/>
              <a:gd name="connsiteY7" fmla="*/ 0 h 3015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1156" h="3015812">
                <a:moveTo>
                  <a:pt x="1359768" y="0"/>
                </a:moveTo>
                <a:cubicBezTo>
                  <a:pt x="2443013" y="0"/>
                  <a:pt x="3321156" y="878143"/>
                  <a:pt x="3321156" y="1961388"/>
                </a:cubicBezTo>
                <a:cubicBezTo>
                  <a:pt x="3321156" y="2299902"/>
                  <a:pt x="3235400" y="2618387"/>
                  <a:pt x="3084427" y="2896302"/>
                </a:cubicBezTo>
                <a:lnTo>
                  <a:pt x="3011823" y="3015812"/>
                </a:lnTo>
                <a:lnTo>
                  <a:pt x="0" y="3015812"/>
                </a:lnTo>
                <a:lnTo>
                  <a:pt x="0" y="549808"/>
                </a:lnTo>
                <a:lnTo>
                  <a:pt x="112143" y="447886"/>
                </a:lnTo>
                <a:cubicBezTo>
                  <a:pt x="451187" y="168082"/>
                  <a:pt x="885848" y="0"/>
                  <a:pt x="135976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Oval 17">
            <a:extLst>
              <a:ext uri="{FF2B5EF4-FFF2-40B4-BE49-F238E27FC236}">
                <a16:creationId xmlns:a16="http://schemas.microsoft.com/office/drawing/2014/main" id="{561B2B49-7142-4CA8-A929-4671548E6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4530" y="2496668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large building&#10;&#10;Description automatically generated">
            <a:extLst>
              <a:ext uri="{FF2B5EF4-FFF2-40B4-BE49-F238E27FC236}">
                <a16:creationId xmlns:a16="http://schemas.microsoft.com/office/drawing/2014/main" id="{1989FC2A-8315-49EB-B1E3-5C329E4895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8" r="10420" b="-4"/>
          <a:stretch/>
        </p:blipFill>
        <p:spPr>
          <a:xfrm>
            <a:off x="3641737" y="2561173"/>
            <a:ext cx="2788920" cy="2788920"/>
          </a:xfrm>
          <a:custGeom>
            <a:avLst/>
            <a:gdLst>
              <a:gd name="connsiteX0" fmla="*/ 1440180 w 2880360"/>
              <a:gd name="connsiteY0" fmla="*/ 0 h 2880360"/>
              <a:gd name="connsiteX1" fmla="*/ 2880360 w 2880360"/>
              <a:gd name="connsiteY1" fmla="*/ 1440180 h 2880360"/>
              <a:gd name="connsiteX2" fmla="*/ 1440180 w 2880360"/>
              <a:gd name="connsiteY2" fmla="*/ 2880360 h 2880360"/>
              <a:gd name="connsiteX3" fmla="*/ 0 w 2880360"/>
              <a:gd name="connsiteY3" fmla="*/ 1440180 h 2880360"/>
              <a:gd name="connsiteX4" fmla="*/ 1440180 w 2880360"/>
              <a:gd name="connsiteY4" fmla="*/ 0 h 2880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5" name="Picture 4" descr="A large pool of water&#10;&#10;Description automatically generated">
            <a:extLst>
              <a:ext uri="{FF2B5EF4-FFF2-40B4-BE49-F238E27FC236}">
                <a16:creationId xmlns:a16="http://schemas.microsoft.com/office/drawing/2014/main" id="{4C2241BF-5A89-4A14-8CFD-7992B5A5E4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5" r="10352"/>
          <a:stretch/>
        </p:blipFill>
        <p:spPr>
          <a:xfrm>
            <a:off x="20" y="10"/>
            <a:ext cx="3967953" cy="3383270"/>
          </a:xfrm>
          <a:custGeom>
            <a:avLst/>
            <a:gdLst>
              <a:gd name="connsiteX0" fmla="*/ 0 w 3967973"/>
              <a:gd name="connsiteY0" fmla="*/ 0 h 3383280"/>
              <a:gd name="connsiteX1" fmla="*/ 3605273 w 3967973"/>
              <a:gd name="connsiteY1" fmla="*/ 0 h 3383280"/>
              <a:gd name="connsiteX2" fmla="*/ 3704836 w 3967973"/>
              <a:gd name="connsiteY2" fmla="*/ 163887 h 3383280"/>
              <a:gd name="connsiteX3" fmla="*/ 3967973 w 3967973"/>
              <a:gd name="connsiteY3" fmla="*/ 1203093 h 3383280"/>
              <a:gd name="connsiteX4" fmla="*/ 1787786 w 3967973"/>
              <a:gd name="connsiteY4" fmla="*/ 3383280 h 3383280"/>
              <a:gd name="connsiteX5" fmla="*/ 105448 w 3967973"/>
              <a:gd name="connsiteY5" fmla="*/ 2589894 h 3383280"/>
              <a:gd name="connsiteX6" fmla="*/ 0 w 3967973"/>
              <a:gd name="connsiteY6" fmla="*/ 2448881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</p:spPr>
      </p:pic>
      <p:pic>
        <p:nvPicPr>
          <p:cNvPr id="7" name="Picture 6" descr="A view of a city&#10;&#10;Description automatically generated">
            <a:extLst>
              <a:ext uri="{FF2B5EF4-FFF2-40B4-BE49-F238E27FC236}">
                <a16:creationId xmlns:a16="http://schemas.microsoft.com/office/drawing/2014/main" id="{82597038-B933-4994-9772-C7E6E7C21CB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7" r="3" b="3"/>
          <a:stretch/>
        </p:blipFill>
        <p:spPr>
          <a:xfrm rot="5400000" flipH="1">
            <a:off x="-72986" y="4143220"/>
            <a:ext cx="2892959" cy="2613919"/>
          </a:xfrm>
          <a:custGeom>
            <a:avLst/>
            <a:gdLst>
              <a:gd name="connsiteX0" fmla="*/ 1358746 w 3155071"/>
              <a:gd name="connsiteY0" fmla="*/ 0 h 2850749"/>
              <a:gd name="connsiteX1" fmla="*/ 3155071 w 3155071"/>
              <a:gd name="connsiteY1" fmla="*/ 1796325 h 2850749"/>
              <a:gd name="connsiteX2" fmla="*/ 2848287 w 3155071"/>
              <a:gd name="connsiteY2" fmla="*/ 2800668 h 2850749"/>
              <a:gd name="connsiteX3" fmla="*/ 2810837 w 3155071"/>
              <a:gd name="connsiteY3" fmla="*/ 2850749 h 2850749"/>
              <a:gd name="connsiteX4" fmla="*/ 0 w 3155071"/>
              <a:gd name="connsiteY4" fmla="*/ 2850749 h 2850749"/>
              <a:gd name="connsiteX5" fmla="*/ 0 w 3155071"/>
              <a:gd name="connsiteY5" fmla="*/ 623564 h 2850749"/>
              <a:gd name="connsiteX6" fmla="*/ 88552 w 3155071"/>
              <a:gd name="connsiteY6" fmla="*/ 526132 h 2850749"/>
              <a:gd name="connsiteX7" fmla="*/ 1358746 w 3155071"/>
              <a:gd name="connsiteY7" fmla="*/ 0 h 2850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3129F-3910-49E4-A36D-EA4CEAB70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296" y="2871982"/>
            <a:ext cx="4668256" cy="3181684"/>
          </a:xfrm>
        </p:spPr>
        <p:txBody>
          <a:bodyPr anchor="t">
            <a:normAutofit/>
          </a:bodyPr>
          <a:lstStyle/>
          <a:p>
            <a:r>
              <a:rPr lang="en-GB" sz="1700" dirty="0"/>
              <a:t>A resort full of activities</a:t>
            </a:r>
          </a:p>
          <a:p>
            <a:r>
              <a:rPr lang="en-GB" sz="1700" dirty="0"/>
              <a:t>Restaurants made special for every type of guest</a:t>
            </a:r>
          </a:p>
          <a:p>
            <a:r>
              <a:rPr lang="en-GB" sz="1700" dirty="0"/>
              <a:t>Kid-friendly</a:t>
            </a:r>
          </a:p>
          <a:p>
            <a:r>
              <a:rPr lang="en-GB" sz="1700" dirty="0"/>
              <a:t>You are a family and don’t know where to go to have fun with the kids? Give this resort a chance.</a:t>
            </a:r>
          </a:p>
          <a:p>
            <a:r>
              <a:rPr lang="en-GB" sz="1700" dirty="0"/>
              <a:t>You want to relax somewhere with an amazing view? This is the best place.</a:t>
            </a:r>
          </a:p>
          <a:p>
            <a:r>
              <a:rPr lang="en-GB" sz="1700" dirty="0"/>
              <a:t>Have an awesome experience at Hawaii </a:t>
            </a:r>
            <a:r>
              <a:rPr lang="sv-SE" sz="1700" dirty="0"/>
              <a:t>Riviera Aqua Park Resort.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671490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FD34A-2B4F-4E70-B6ED-9A784CEDF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316479"/>
            <a:ext cx="5120113" cy="4253131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Copper, B. (2002).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Bath: Camden.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Ford, R., Sturman, M. and Heaton, C. (2012).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Managing quality service in hospitality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Clifton Park, N.Y.: Delmar, Cengage Learning.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Ive, J. (2000).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Achieving excellence in guest 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Melbourne, Vic.: Hospitality Press.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Meric, T. and Oxford Brookes University. (2012).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to business marketing communication mix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Oxford: Oxford Brookes University.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Nickels, W., McHugh, J. and McHugh, S. (n.d.).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business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Overton, R. (2007).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Murwillumbah: Martin Books.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Rajpal, N. (2013).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Guest service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Delhi: Anmol Publications.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www.booking.com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64327A-9B79-433F-A733-EFF4D40E8C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2" r="1" b="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559132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572</Words>
  <Application>Microsoft Office PowerPoint</Application>
  <PresentationFormat>Widescreen</PresentationFormat>
  <Paragraphs>114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An Appraisal of a Guest Service Experience</vt:lpstr>
      <vt:lpstr>Hawaii Riviera Aqua Park Resort</vt:lpstr>
      <vt:lpstr>Hawaii Riviera Aqua Park Resort</vt:lpstr>
      <vt:lpstr>PowerPoint Presentation</vt:lpstr>
      <vt:lpstr>PowerPoint Presentation</vt:lpstr>
      <vt:lpstr>PowerPoint Presentation</vt:lpstr>
      <vt:lpstr>PowerPoint Presentation</vt:lpstr>
      <vt:lpstr>Bullet points:</vt:lpstr>
      <vt:lpstr>PowerPoint Presentation</vt:lpstr>
      <vt:lpstr>PowerPoint Presentation</vt:lpstr>
      <vt:lpstr>Hawaii Aqua Park Resort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Maria Vrincianu</dc:creator>
  <cp:lastModifiedBy>Emilia Zelin (1815221)</cp:lastModifiedBy>
  <cp:revision>4</cp:revision>
  <dcterms:created xsi:type="dcterms:W3CDTF">2019-06-22T11:06:25Z</dcterms:created>
  <dcterms:modified xsi:type="dcterms:W3CDTF">2019-06-24T17:29:45Z</dcterms:modified>
</cp:coreProperties>
</file>