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4.xml" ContentType="application/vnd.openxmlformats-officedocument.presentationml.tags+xml"/>
  <Override PartName="/ppt/tags/tag5.xml" ContentType="application/vnd.openxmlformats-officedocument.presentationml.tags+xml"/>
  <Override PartName="/ppt/notesSlides/notesSlide4.xml" ContentType="application/vnd.openxmlformats-officedocument.presentationml.notesSlide+xml"/>
  <Override PartName="/ppt/tags/tag6.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4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80" r:id="rId25"/>
    <p:sldId id="279" r:id="rId26"/>
    <p:sldId id="281" r:id="rId27"/>
    <p:sldId id="293" r:id="rId28"/>
    <p:sldId id="294" r:id="rId29"/>
    <p:sldId id="295" r:id="rId30"/>
    <p:sldId id="296" r:id="rId31"/>
    <p:sldId id="297" r:id="rId32"/>
    <p:sldId id="298" r:id="rId33"/>
    <p:sldId id="300" r:id="rId34"/>
    <p:sldId id="302" r:id="rId35"/>
    <p:sldId id="303" r:id="rId36"/>
    <p:sldId id="304" r:id="rId37"/>
    <p:sldId id="305" r:id="rId38"/>
    <p:sldId id="306" r:id="rId39"/>
    <p:sldId id="307" r:id="rId40"/>
    <p:sldId id="308" r:id="rId41"/>
    <p:sldId id="309" r:id="rId42"/>
    <p:sldId id="310" r:id="rId43"/>
    <p:sldId id="311"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5F8104-7E75-432C-A45F-DEB347909657}" v="75" dt="2022-10-09T11:38:25.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4660"/>
  </p:normalViewPr>
  <p:slideViewPr>
    <p:cSldViewPr snapToGrid="0">
      <p:cViewPr varScale="1">
        <p:scale>
          <a:sx n="68" d="100"/>
          <a:sy n="68" d="100"/>
        </p:scale>
        <p:origin x="54" y="3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E05F8104-7E75-432C-A45F-DEB347909657}"/>
    <pc:docChg chg="undo custSel addSld delSld modSld sldOrd">
      <pc:chgData name="Sian Turvey" userId="9a374997-2901-41ac-b51e-a8948a26085a" providerId="ADAL" clId="{E05F8104-7E75-432C-A45F-DEB347909657}" dt="2022-10-09T11:38:28.353" v="1381" actId="26606"/>
      <pc:docMkLst>
        <pc:docMk/>
      </pc:docMkLst>
      <pc:sldChg chg="modTransition">
        <pc:chgData name="Sian Turvey" userId="9a374997-2901-41ac-b51e-a8948a26085a" providerId="ADAL" clId="{E05F8104-7E75-432C-A45F-DEB347909657}" dt="2022-10-09T11:27:40.044" v="1069"/>
        <pc:sldMkLst>
          <pc:docMk/>
          <pc:sldMk cId="3186302910" sldId="256"/>
        </pc:sldMkLst>
      </pc:sldChg>
      <pc:sldChg chg="modSp new mod modTransition">
        <pc:chgData name="Sian Turvey" userId="9a374997-2901-41ac-b51e-a8948a26085a" providerId="ADAL" clId="{E05F8104-7E75-432C-A45F-DEB347909657}" dt="2022-10-09T11:27:40.044" v="1069"/>
        <pc:sldMkLst>
          <pc:docMk/>
          <pc:sldMk cId="76988496" sldId="257"/>
        </pc:sldMkLst>
        <pc:spChg chg="mod">
          <ac:chgData name="Sian Turvey" userId="9a374997-2901-41ac-b51e-a8948a26085a" providerId="ADAL" clId="{E05F8104-7E75-432C-A45F-DEB347909657}" dt="2022-10-09T09:30:19.435" v="28" actId="20577"/>
          <ac:spMkLst>
            <pc:docMk/>
            <pc:sldMk cId="76988496" sldId="257"/>
            <ac:spMk id="2" creationId="{55B0B596-2809-54AC-0C43-FBEBBB9B4E89}"/>
          </ac:spMkLst>
        </pc:spChg>
        <pc:spChg chg="mod">
          <ac:chgData name="Sian Turvey" userId="9a374997-2901-41ac-b51e-a8948a26085a" providerId="ADAL" clId="{E05F8104-7E75-432C-A45F-DEB347909657}" dt="2022-10-09T09:31:02.672" v="39" actId="207"/>
          <ac:spMkLst>
            <pc:docMk/>
            <pc:sldMk cId="76988496" sldId="257"/>
            <ac:spMk id="3" creationId="{018AC9AA-DFF7-31E0-1035-ABAF816CED8A}"/>
          </ac:spMkLst>
        </pc:spChg>
      </pc:sldChg>
      <pc:sldChg chg="addSp modSp new mod modTransition setBg">
        <pc:chgData name="Sian Turvey" userId="9a374997-2901-41ac-b51e-a8948a26085a" providerId="ADAL" clId="{E05F8104-7E75-432C-A45F-DEB347909657}" dt="2022-10-09T11:27:40.044" v="1069"/>
        <pc:sldMkLst>
          <pc:docMk/>
          <pc:sldMk cId="1976300607" sldId="258"/>
        </pc:sldMkLst>
        <pc:spChg chg="mod">
          <ac:chgData name="Sian Turvey" userId="9a374997-2901-41ac-b51e-a8948a26085a" providerId="ADAL" clId="{E05F8104-7E75-432C-A45F-DEB347909657}" dt="2022-10-09T09:32:49.469" v="184" actId="20577"/>
          <ac:spMkLst>
            <pc:docMk/>
            <pc:sldMk cId="1976300607" sldId="258"/>
            <ac:spMk id="2" creationId="{05009868-1FFA-6379-BCD8-DC22D1479EDF}"/>
          </ac:spMkLst>
        </pc:spChg>
        <pc:spChg chg="mod">
          <ac:chgData name="Sian Turvey" userId="9a374997-2901-41ac-b51e-a8948a26085a" providerId="ADAL" clId="{E05F8104-7E75-432C-A45F-DEB347909657}" dt="2022-10-09T09:33:09.816" v="217" actId="20577"/>
          <ac:spMkLst>
            <pc:docMk/>
            <pc:sldMk cId="1976300607" sldId="258"/>
            <ac:spMk id="3" creationId="{B10C7BF7-9C7D-8E0C-79AA-64AD318D2E73}"/>
          </ac:spMkLst>
        </pc:spChg>
        <pc:spChg chg="add">
          <ac:chgData name="Sian Turvey" userId="9a374997-2901-41ac-b51e-a8948a26085a" providerId="ADAL" clId="{E05F8104-7E75-432C-A45F-DEB347909657}" dt="2022-10-09T09:32:14.546" v="134" actId="26606"/>
          <ac:spMkLst>
            <pc:docMk/>
            <pc:sldMk cId="1976300607" sldId="258"/>
            <ac:spMk id="10" creationId="{FA294778-47A8-4EEF-9689-F6964D44D176}"/>
          </ac:spMkLst>
        </pc:spChg>
        <pc:spChg chg="add">
          <ac:chgData name="Sian Turvey" userId="9a374997-2901-41ac-b51e-a8948a26085a" providerId="ADAL" clId="{E05F8104-7E75-432C-A45F-DEB347909657}" dt="2022-10-09T09:32:14.546" v="134" actId="26606"/>
          <ac:spMkLst>
            <pc:docMk/>
            <pc:sldMk cId="1976300607" sldId="258"/>
            <ac:spMk id="12" creationId="{BD2A511A-065F-489D-9CF0-FEF36143ACD1}"/>
          </ac:spMkLst>
        </pc:spChg>
        <pc:spChg chg="add">
          <ac:chgData name="Sian Turvey" userId="9a374997-2901-41ac-b51e-a8948a26085a" providerId="ADAL" clId="{E05F8104-7E75-432C-A45F-DEB347909657}" dt="2022-10-09T09:32:14.546" v="134" actId="26606"/>
          <ac:spMkLst>
            <pc:docMk/>
            <pc:sldMk cId="1976300607" sldId="258"/>
            <ac:spMk id="14" creationId="{6F626582-88CC-4CA0-8BC6-94550FF9E6EF}"/>
          </ac:spMkLst>
        </pc:spChg>
        <pc:picChg chg="add">
          <ac:chgData name="Sian Turvey" userId="9a374997-2901-41ac-b51e-a8948a26085a" providerId="ADAL" clId="{E05F8104-7E75-432C-A45F-DEB347909657}" dt="2022-10-09T09:32:14.546" v="134" actId="26606"/>
          <ac:picMkLst>
            <pc:docMk/>
            <pc:sldMk cId="1976300607" sldId="258"/>
            <ac:picMk id="7" creationId="{92720B1B-ACBA-D290-7529-36CF5A72DA93}"/>
          </ac:picMkLst>
        </pc:picChg>
      </pc:sldChg>
      <pc:sldChg chg="modSp new mod modTransition">
        <pc:chgData name="Sian Turvey" userId="9a374997-2901-41ac-b51e-a8948a26085a" providerId="ADAL" clId="{E05F8104-7E75-432C-A45F-DEB347909657}" dt="2022-10-09T11:27:40.044" v="1069"/>
        <pc:sldMkLst>
          <pc:docMk/>
          <pc:sldMk cId="885394115" sldId="259"/>
        </pc:sldMkLst>
        <pc:spChg chg="mod">
          <ac:chgData name="Sian Turvey" userId="9a374997-2901-41ac-b51e-a8948a26085a" providerId="ADAL" clId="{E05F8104-7E75-432C-A45F-DEB347909657}" dt="2022-10-09T09:35:14.845" v="264" actId="20577"/>
          <ac:spMkLst>
            <pc:docMk/>
            <pc:sldMk cId="885394115" sldId="259"/>
            <ac:spMk id="2" creationId="{86EF3D20-2EB7-6AE5-9705-E207A92AB93E}"/>
          </ac:spMkLst>
        </pc:spChg>
        <pc:spChg chg="mod">
          <ac:chgData name="Sian Turvey" userId="9a374997-2901-41ac-b51e-a8948a26085a" providerId="ADAL" clId="{E05F8104-7E75-432C-A45F-DEB347909657}" dt="2022-10-09T09:34:50.334" v="254" actId="27636"/>
          <ac:spMkLst>
            <pc:docMk/>
            <pc:sldMk cId="885394115" sldId="259"/>
            <ac:spMk id="3" creationId="{385FED3B-BC0D-05A4-2B29-1BC4DFC1E210}"/>
          </ac:spMkLst>
        </pc:spChg>
      </pc:sldChg>
      <pc:sldChg chg="addSp delSp modSp new mod modTransition">
        <pc:chgData name="Sian Turvey" userId="9a374997-2901-41ac-b51e-a8948a26085a" providerId="ADAL" clId="{E05F8104-7E75-432C-A45F-DEB347909657}" dt="2022-10-09T11:27:40.044" v="1069"/>
        <pc:sldMkLst>
          <pc:docMk/>
          <pc:sldMk cId="1497632666" sldId="260"/>
        </pc:sldMkLst>
        <pc:spChg chg="del">
          <ac:chgData name="Sian Turvey" userId="9a374997-2901-41ac-b51e-a8948a26085a" providerId="ADAL" clId="{E05F8104-7E75-432C-A45F-DEB347909657}" dt="2022-10-09T09:36:51.986" v="266"/>
          <ac:spMkLst>
            <pc:docMk/>
            <pc:sldMk cId="1497632666" sldId="260"/>
            <ac:spMk id="3" creationId="{A3835C45-D2EE-67D3-7407-0CCC068A0DC0}"/>
          </ac:spMkLst>
        </pc:spChg>
        <pc:picChg chg="add mod">
          <ac:chgData name="Sian Turvey" userId="9a374997-2901-41ac-b51e-a8948a26085a" providerId="ADAL" clId="{E05F8104-7E75-432C-A45F-DEB347909657}" dt="2022-10-09T09:37:07.188" v="271" actId="14100"/>
          <ac:picMkLst>
            <pc:docMk/>
            <pc:sldMk cId="1497632666" sldId="260"/>
            <ac:picMk id="4" creationId="{EA5BC72A-DDE3-966F-E426-6CB9B917CA38}"/>
          </ac:picMkLst>
        </pc:picChg>
      </pc:sldChg>
      <pc:sldChg chg="addSp delSp modSp new mod modTransition setBg">
        <pc:chgData name="Sian Turvey" userId="9a374997-2901-41ac-b51e-a8948a26085a" providerId="ADAL" clId="{E05F8104-7E75-432C-A45F-DEB347909657}" dt="2022-10-09T11:27:40.044" v="1069"/>
        <pc:sldMkLst>
          <pc:docMk/>
          <pc:sldMk cId="3034762468" sldId="261"/>
        </pc:sldMkLst>
        <pc:spChg chg="mod">
          <ac:chgData name="Sian Turvey" userId="9a374997-2901-41ac-b51e-a8948a26085a" providerId="ADAL" clId="{E05F8104-7E75-432C-A45F-DEB347909657}" dt="2022-10-09T09:39:03.074" v="314" actId="26606"/>
          <ac:spMkLst>
            <pc:docMk/>
            <pc:sldMk cId="3034762468" sldId="261"/>
            <ac:spMk id="2" creationId="{7CFFA160-267C-9759-381E-FE09433F091A}"/>
          </ac:spMkLst>
        </pc:spChg>
        <pc:spChg chg="del">
          <ac:chgData name="Sian Turvey" userId="9a374997-2901-41ac-b51e-a8948a26085a" providerId="ADAL" clId="{E05F8104-7E75-432C-A45F-DEB347909657}" dt="2022-10-09T09:38:56.808" v="313"/>
          <ac:spMkLst>
            <pc:docMk/>
            <pc:sldMk cId="3034762468" sldId="261"/>
            <ac:spMk id="3" creationId="{86088071-20F6-3C89-8BC7-4EB1E20C2F5B}"/>
          </ac:spMkLst>
        </pc:spChg>
        <pc:spChg chg="add">
          <ac:chgData name="Sian Turvey" userId="9a374997-2901-41ac-b51e-a8948a26085a" providerId="ADAL" clId="{E05F8104-7E75-432C-A45F-DEB347909657}" dt="2022-10-09T09:39:03.074" v="314" actId="26606"/>
          <ac:spMkLst>
            <pc:docMk/>
            <pc:sldMk cId="3034762468" sldId="261"/>
            <ac:spMk id="1031" creationId="{5CD60141-EEBD-4EC1-8E34-0344C16A18A2}"/>
          </ac:spMkLst>
        </pc:spChg>
        <pc:spChg chg="add">
          <ac:chgData name="Sian Turvey" userId="9a374997-2901-41ac-b51e-a8948a26085a" providerId="ADAL" clId="{E05F8104-7E75-432C-A45F-DEB347909657}" dt="2022-10-09T09:39:03.074" v="314" actId="26606"/>
          <ac:spMkLst>
            <pc:docMk/>
            <pc:sldMk cId="3034762468" sldId="261"/>
            <ac:spMk id="1035" creationId="{FE74E104-78A8-4DFA-9782-03C75DE1BF02}"/>
          </ac:spMkLst>
        </pc:spChg>
        <pc:spChg chg="add">
          <ac:chgData name="Sian Turvey" userId="9a374997-2901-41ac-b51e-a8948a26085a" providerId="ADAL" clId="{E05F8104-7E75-432C-A45F-DEB347909657}" dt="2022-10-09T09:39:03.074" v="314" actId="26606"/>
          <ac:spMkLst>
            <pc:docMk/>
            <pc:sldMk cId="3034762468" sldId="261"/>
            <ac:spMk id="1037" creationId="{1747BCEA-D77E-4BD6-8954-C64996AB739A}"/>
          </ac:spMkLst>
        </pc:spChg>
        <pc:spChg chg="add">
          <ac:chgData name="Sian Turvey" userId="9a374997-2901-41ac-b51e-a8948a26085a" providerId="ADAL" clId="{E05F8104-7E75-432C-A45F-DEB347909657}" dt="2022-10-09T09:39:03.074" v="314" actId="26606"/>
          <ac:spMkLst>
            <pc:docMk/>
            <pc:sldMk cId="3034762468" sldId="261"/>
            <ac:spMk id="1039" creationId="{76D563F6-B8F0-406F-A032-1E478CA25158}"/>
          </ac:spMkLst>
        </pc:spChg>
        <pc:picChg chg="add mod">
          <ac:chgData name="Sian Turvey" userId="9a374997-2901-41ac-b51e-a8948a26085a" providerId="ADAL" clId="{E05F8104-7E75-432C-A45F-DEB347909657}" dt="2022-10-09T09:39:03.074" v="314" actId="26606"/>
          <ac:picMkLst>
            <pc:docMk/>
            <pc:sldMk cId="3034762468" sldId="261"/>
            <ac:picMk id="1026" creationId="{19FA4D04-69E0-8D0C-C560-1BA9E397D3F7}"/>
          </ac:picMkLst>
        </pc:picChg>
        <pc:cxnChg chg="add">
          <ac:chgData name="Sian Turvey" userId="9a374997-2901-41ac-b51e-a8948a26085a" providerId="ADAL" clId="{E05F8104-7E75-432C-A45F-DEB347909657}" dt="2022-10-09T09:39:03.074" v="314" actId="26606"/>
          <ac:cxnSpMkLst>
            <pc:docMk/>
            <pc:sldMk cId="3034762468" sldId="261"/>
            <ac:cxnSpMk id="1033" creationId="{4C75A547-BCD1-42BE-966E-53CA0AB93165}"/>
          </ac:cxnSpMkLst>
        </pc:cxnChg>
      </pc:sldChg>
      <pc:sldChg chg="addSp delSp modSp new mod modTransition setBg">
        <pc:chgData name="Sian Turvey" userId="9a374997-2901-41ac-b51e-a8948a26085a" providerId="ADAL" clId="{E05F8104-7E75-432C-A45F-DEB347909657}" dt="2022-10-09T11:27:40.044" v="1069"/>
        <pc:sldMkLst>
          <pc:docMk/>
          <pc:sldMk cId="864086346" sldId="262"/>
        </pc:sldMkLst>
        <pc:spChg chg="mod">
          <ac:chgData name="Sian Turvey" userId="9a374997-2901-41ac-b51e-a8948a26085a" providerId="ADAL" clId="{E05F8104-7E75-432C-A45F-DEB347909657}" dt="2022-10-09T09:44:36.101" v="375" actId="26606"/>
          <ac:spMkLst>
            <pc:docMk/>
            <pc:sldMk cId="864086346" sldId="262"/>
            <ac:spMk id="2" creationId="{ACD0CA0D-D2BC-CFDE-0F8B-315A0C2FBEBE}"/>
          </ac:spMkLst>
        </pc:spChg>
        <pc:spChg chg="add del mod ord">
          <ac:chgData name="Sian Turvey" userId="9a374997-2901-41ac-b51e-a8948a26085a" providerId="ADAL" clId="{E05F8104-7E75-432C-A45F-DEB347909657}" dt="2022-10-09T09:44:53.868" v="381" actId="255"/>
          <ac:spMkLst>
            <pc:docMk/>
            <pc:sldMk cId="864086346" sldId="262"/>
            <ac:spMk id="3" creationId="{CB5BB644-0B1B-9922-52E2-113FD4FF1C3E}"/>
          </ac:spMkLst>
        </pc:spChg>
        <pc:spChg chg="add del mod">
          <ac:chgData name="Sian Turvey" userId="9a374997-2901-41ac-b51e-a8948a26085a" providerId="ADAL" clId="{E05F8104-7E75-432C-A45F-DEB347909657}" dt="2022-10-09T09:39:26.421" v="317"/>
          <ac:spMkLst>
            <pc:docMk/>
            <pc:sldMk cId="864086346" sldId="262"/>
            <ac:spMk id="4" creationId="{09259A6D-8DD6-89A6-902A-2450F4EDCA99}"/>
          </ac:spMkLst>
        </pc:spChg>
        <pc:spChg chg="add del">
          <ac:chgData name="Sian Turvey" userId="9a374997-2901-41ac-b51e-a8948a26085a" providerId="ADAL" clId="{E05F8104-7E75-432C-A45F-DEB347909657}" dt="2022-10-09T09:44:36.101" v="375" actId="26606"/>
          <ac:spMkLst>
            <pc:docMk/>
            <pc:sldMk cId="864086346" sldId="262"/>
            <ac:spMk id="2056" creationId="{327AB4C5-0719-4E35-87CD-199EB59E3EE5}"/>
          </ac:spMkLst>
        </pc:spChg>
        <pc:spChg chg="add del">
          <ac:chgData name="Sian Turvey" userId="9a374997-2901-41ac-b51e-a8948a26085a" providerId="ADAL" clId="{E05F8104-7E75-432C-A45F-DEB347909657}" dt="2022-10-09T09:44:36.101" v="375" actId="26606"/>
          <ac:spMkLst>
            <pc:docMk/>
            <pc:sldMk cId="864086346" sldId="262"/>
            <ac:spMk id="2058" creationId="{6AD2284B-B8B7-4BE1-A9DE-32E5FCF7BBFC}"/>
          </ac:spMkLst>
        </pc:spChg>
        <pc:spChg chg="add">
          <ac:chgData name="Sian Turvey" userId="9a374997-2901-41ac-b51e-a8948a26085a" providerId="ADAL" clId="{E05F8104-7E75-432C-A45F-DEB347909657}" dt="2022-10-09T09:44:36.101" v="375" actId="26606"/>
          <ac:spMkLst>
            <pc:docMk/>
            <pc:sldMk cId="864086346" sldId="262"/>
            <ac:spMk id="2063" creationId="{FA294778-47A8-4EEF-9689-F6964D44D176}"/>
          </ac:spMkLst>
        </pc:spChg>
        <pc:spChg chg="add">
          <ac:chgData name="Sian Turvey" userId="9a374997-2901-41ac-b51e-a8948a26085a" providerId="ADAL" clId="{E05F8104-7E75-432C-A45F-DEB347909657}" dt="2022-10-09T09:44:36.101" v="375" actId="26606"/>
          <ac:spMkLst>
            <pc:docMk/>
            <pc:sldMk cId="864086346" sldId="262"/>
            <ac:spMk id="2065" creationId="{BD2A511A-065F-489D-9CF0-FEF36143ACD1}"/>
          </ac:spMkLst>
        </pc:spChg>
        <pc:spChg chg="add">
          <ac:chgData name="Sian Turvey" userId="9a374997-2901-41ac-b51e-a8948a26085a" providerId="ADAL" clId="{E05F8104-7E75-432C-A45F-DEB347909657}" dt="2022-10-09T09:44:36.101" v="375" actId="26606"/>
          <ac:spMkLst>
            <pc:docMk/>
            <pc:sldMk cId="864086346" sldId="262"/>
            <ac:spMk id="2067" creationId="{6F626582-88CC-4CA0-8BC6-94550FF9E6EF}"/>
          </ac:spMkLst>
        </pc:spChg>
        <pc:picChg chg="add mod ord">
          <ac:chgData name="Sian Turvey" userId="9a374997-2901-41ac-b51e-a8948a26085a" providerId="ADAL" clId="{E05F8104-7E75-432C-A45F-DEB347909657}" dt="2022-10-09T09:44:36.101" v="375" actId="26606"/>
          <ac:picMkLst>
            <pc:docMk/>
            <pc:sldMk cId="864086346" sldId="262"/>
            <ac:picMk id="2051" creationId="{225CB3B1-5269-0CB2-1B36-C793B3E64B73}"/>
          </ac:picMkLst>
        </pc:picChg>
      </pc:sldChg>
      <pc:sldChg chg="addSp modSp new mod modTransition setBg">
        <pc:chgData name="Sian Turvey" userId="9a374997-2901-41ac-b51e-a8948a26085a" providerId="ADAL" clId="{E05F8104-7E75-432C-A45F-DEB347909657}" dt="2022-10-09T11:27:40.044" v="1069"/>
        <pc:sldMkLst>
          <pc:docMk/>
          <pc:sldMk cId="2766644592" sldId="263"/>
        </pc:sldMkLst>
        <pc:spChg chg="mod">
          <ac:chgData name="Sian Turvey" userId="9a374997-2901-41ac-b51e-a8948a26085a" providerId="ADAL" clId="{E05F8104-7E75-432C-A45F-DEB347909657}" dt="2022-10-09T09:41:04.581" v="338" actId="26606"/>
          <ac:spMkLst>
            <pc:docMk/>
            <pc:sldMk cId="2766644592" sldId="263"/>
            <ac:spMk id="2" creationId="{2287D003-F555-6AED-A9A7-50B0CE510E9C}"/>
          </ac:spMkLst>
        </pc:spChg>
        <pc:spChg chg="mod">
          <ac:chgData name="Sian Turvey" userId="9a374997-2901-41ac-b51e-a8948a26085a" providerId="ADAL" clId="{E05F8104-7E75-432C-A45F-DEB347909657}" dt="2022-10-09T09:45:03.639" v="382" actId="255"/>
          <ac:spMkLst>
            <pc:docMk/>
            <pc:sldMk cId="2766644592" sldId="263"/>
            <ac:spMk id="3" creationId="{3E9D946A-BB17-BC12-B117-0EA8EB20E378}"/>
          </ac:spMkLst>
        </pc:spChg>
        <pc:spChg chg="add">
          <ac:chgData name="Sian Turvey" userId="9a374997-2901-41ac-b51e-a8948a26085a" providerId="ADAL" clId="{E05F8104-7E75-432C-A45F-DEB347909657}" dt="2022-10-09T09:41:04.581" v="338" actId="26606"/>
          <ac:spMkLst>
            <pc:docMk/>
            <pc:sldMk cId="2766644592" sldId="263"/>
            <ac:spMk id="3079" creationId="{327AB4C5-0719-4E35-87CD-199EB59E3EE5}"/>
          </ac:spMkLst>
        </pc:spChg>
        <pc:spChg chg="add">
          <ac:chgData name="Sian Turvey" userId="9a374997-2901-41ac-b51e-a8948a26085a" providerId="ADAL" clId="{E05F8104-7E75-432C-A45F-DEB347909657}" dt="2022-10-09T09:41:04.581" v="338" actId="26606"/>
          <ac:spMkLst>
            <pc:docMk/>
            <pc:sldMk cId="2766644592" sldId="263"/>
            <ac:spMk id="3081" creationId="{3F51EE1E-6258-4F09-963A-853315C6FBC0}"/>
          </ac:spMkLst>
        </pc:spChg>
        <pc:picChg chg="add mod">
          <ac:chgData name="Sian Turvey" userId="9a374997-2901-41ac-b51e-a8948a26085a" providerId="ADAL" clId="{E05F8104-7E75-432C-A45F-DEB347909657}" dt="2022-10-09T09:41:04.581" v="338" actId="26606"/>
          <ac:picMkLst>
            <pc:docMk/>
            <pc:sldMk cId="2766644592" sldId="263"/>
            <ac:picMk id="3074" creationId="{12B117E3-A552-1BF6-2BA3-E01BE9CE333F}"/>
          </ac:picMkLst>
        </pc:picChg>
        <pc:cxnChg chg="add">
          <ac:chgData name="Sian Turvey" userId="9a374997-2901-41ac-b51e-a8948a26085a" providerId="ADAL" clId="{E05F8104-7E75-432C-A45F-DEB347909657}" dt="2022-10-09T09:41:04.581" v="338" actId="26606"/>
          <ac:cxnSpMkLst>
            <pc:docMk/>
            <pc:sldMk cId="2766644592" sldId="263"/>
            <ac:cxnSpMk id="3083" creationId="{7FA07B03-7E5B-4F33-A494-D72BC5BEB0BF}"/>
          </ac:cxnSpMkLst>
        </pc:cxnChg>
      </pc:sldChg>
      <pc:sldChg chg="modSp new mod modTransition">
        <pc:chgData name="Sian Turvey" userId="9a374997-2901-41ac-b51e-a8948a26085a" providerId="ADAL" clId="{E05F8104-7E75-432C-A45F-DEB347909657}" dt="2022-10-09T11:27:40.044" v="1069"/>
        <pc:sldMkLst>
          <pc:docMk/>
          <pc:sldMk cId="1236673981" sldId="264"/>
        </pc:sldMkLst>
        <pc:spChg chg="mod">
          <ac:chgData name="Sian Turvey" userId="9a374997-2901-41ac-b51e-a8948a26085a" providerId="ADAL" clId="{E05F8104-7E75-432C-A45F-DEB347909657}" dt="2022-10-09T09:47:24.520" v="442" actId="14100"/>
          <ac:spMkLst>
            <pc:docMk/>
            <pc:sldMk cId="1236673981" sldId="264"/>
            <ac:spMk id="2" creationId="{992FC693-1F0B-E047-E161-A60D219662CB}"/>
          </ac:spMkLst>
        </pc:spChg>
        <pc:spChg chg="mod">
          <ac:chgData name="Sian Turvey" userId="9a374997-2901-41ac-b51e-a8948a26085a" providerId="ADAL" clId="{E05F8104-7E75-432C-A45F-DEB347909657}" dt="2022-10-09T09:47:40.253" v="444" actId="115"/>
          <ac:spMkLst>
            <pc:docMk/>
            <pc:sldMk cId="1236673981" sldId="264"/>
            <ac:spMk id="3" creationId="{2A6BA09F-E96B-C296-8812-20B12AC2853A}"/>
          </ac:spMkLst>
        </pc:spChg>
      </pc:sldChg>
      <pc:sldChg chg="addSp delSp modSp new mod modTransition">
        <pc:chgData name="Sian Turvey" userId="9a374997-2901-41ac-b51e-a8948a26085a" providerId="ADAL" clId="{E05F8104-7E75-432C-A45F-DEB347909657}" dt="2022-10-09T11:27:40.044" v="1069"/>
        <pc:sldMkLst>
          <pc:docMk/>
          <pc:sldMk cId="2129592196" sldId="265"/>
        </pc:sldMkLst>
        <pc:spChg chg="add del mod">
          <ac:chgData name="Sian Turvey" userId="9a374997-2901-41ac-b51e-a8948a26085a" providerId="ADAL" clId="{E05F8104-7E75-432C-A45F-DEB347909657}" dt="2022-10-09T09:50:00.641" v="476" actId="1076"/>
          <ac:spMkLst>
            <pc:docMk/>
            <pc:sldMk cId="2129592196" sldId="265"/>
            <ac:spMk id="2" creationId="{D88B9DF1-3ADE-1C4E-52DD-D4FC1F76879F}"/>
          </ac:spMkLst>
        </pc:spChg>
        <pc:spChg chg="mod">
          <ac:chgData name="Sian Turvey" userId="9a374997-2901-41ac-b51e-a8948a26085a" providerId="ADAL" clId="{E05F8104-7E75-432C-A45F-DEB347909657}" dt="2022-10-09T09:49:23.476" v="471" actId="20577"/>
          <ac:spMkLst>
            <pc:docMk/>
            <pc:sldMk cId="2129592196" sldId="265"/>
            <ac:spMk id="3" creationId="{6F74D084-F5FD-4AE5-EB97-6D0BE87B5A55}"/>
          </ac:spMkLst>
        </pc:spChg>
        <pc:spChg chg="add del mod">
          <ac:chgData name="Sian Turvey" userId="9a374997-2901-41ac-b51e-a8948a26085a" providerId="ADAL" clId="{E05F8104-7E75-432C-A45F-DEB347909657}" dt="2022-10-09T09:49:54.895" v="475" actId="21"/>
          <ac:spMkLst>
            <pc:docMk/>
            <pc:sldMk cId="2129592196" sldId="265"/>
            <ac:spMk id="4" creationId="{CC92EB10-0B0D-8E1C-0B84-1F78EC794560}"/>
          </ac:spMkLst>
        </pc:spChg>
        <pc:spChg chg="add mod">
          <ac:chgData name="Sian Turvey" userId="9a374997-2901-41ac-b51e-a8948a26085a" providerId="ADAL" clId="{E05F8104-7E75-432C-A45F-DEB347909657}" dt="2022-10-09T09:50:11.028" v="480" actId="6549"/>
          <ac:spMkLst>
            <pc:docMk/>
            <pc:sldMk cId="2129592196" sldId="265"/>
            <ac:spMk id="5" creationId="{40EFA117-FED9-E376-AD5C-852FF77A9805}"/>
          </ac:spMkLst>
        </pc:spChg>
        <pc:picChg chg="add mod">
          <ac:chgData name="Sian Turvey" userId="9a374997-2901-41ac-b51e-a8948a26085a" providerId="ADAL" clId="{E05F8104-7E75-432C-A45F-DEB347909657}" dt="2022-10-09T09:50:05.917" v="479" actId="1076"/>
          <ac:picMkLst>
            <pc:docMk/>
            <pc:sldMk cId="2129592196" sldId="265"/>
            <ac:picMk id="6" creationId="{20DAB563-504F-9C01-1DA8-E9B1B6DA91CC}"/>
          </ac:picMkLst>
        </pc:picChg>
        <pc:picChg chg="add del mod">
          <ac:chgData name="Sian Turvey" userId="9a374997-2901-41ac-b51e-a8948a26085a" providerId="ADAL" clId="{E05F8104-7E75-432C-A45F-DEB347909657}" dt="2022-10-09T09:50:01.165" v="477"/>
          <ac:picMkLst>
            <pc:docMk/>
            <pc:sldMk cId="2129592196" sldId="265"/>
            <ac:picMk id="4098" creationId="{053E00DA-1AB4-0AF3-DA5F-D3CACDFEFDC6}"/>
          </ac:picMkLst>
        </pc:picChg>
      </pc:sldChg>
      <pc:sldChg chg="modSp new mod modTransition">
        <pc:chgData name="Sian Turvey" userId="9a374997-2901-41ac-b51e-a8948a26085a" providerId="ADAL" clId="{E05F8104-7E75-432C-A45F-DEB347909657}" dt="2022-10-09T11:27:40.044" v="1069"/>
        <pc:sldMkLst>
          <pc:docMk/>
          <pc:sldMk cId="2177861352" sldId="266"/>
        </pc:sldMkLst>
        <pc:spChg chg="mod">
          <ac:chgData name="Sian Turvey" userId="9a374997-2901-41ac-b51e-a8948a26085a" providerId="ADAL" clId="{E05F8104-7E75-432C-A45F-DEB347909657}" dt="2022-10-09T09:50:40.480" v="510" actId="20577"/>
          <ac:spMkLst>
            <pc:docMk/>
            <pc:sldMk cId="2177861352" sldId="266"/>
            <ac:spMk id="2" creationId="{B18F800E-8242-6AC7-3E05-A1221AC9339D}"/>
          </ac:spMkLst>
        </pc:spChg>
        <pc:spChg chg="mod">
          <ac:chgData name="Sian Turvey" userId="9a374997-2901-41ac-b51e-a8948a26085a" providerId="ADAL" clId="{E05F8104-7E75-432C-A45F-DEB347909657}" dt="2022-10-09T09:51:21.677" v="524" actId="20577"/>
          <ac:spMkLst>
            <pc:docMk/>
            <pc:sldMk cId="2177861352" sldId="266"/>
            <ac:spMk id="3" creationId="{53269901-CABF-DFB6-4AAD-FB7A0E5C2F6A}"/>
          </ac:spMkLst>
        </pc:spChg>
      </pc:sldChg>
      <pc:sldChg chg="addSp modSp new mod modTransition setBg">
        <pc:chgData name="Sian Turvey" userId="9a374997-2901-41ac-b51e-a8948a26085a" providerId="ADAL" clId="{E05F8104-7E75-432C-A45F-DEB347909657}" dt="2022-10-09T11:27:40.044" v="1069"/>
        <pc:sldMkLst>
          <pc:docMk/>
          <pc:sldMk cId="4103689432" sldId="267"/>
        </pc:sldMkLst>
        <pc:spChg chg="mod">
          <ac:chgData name="Sian Turvey" userId="9a374997-2901-41ac-b51e-a8948a26085a" providerId="ADAL" clId="{E05F8104-7E75-432C-A45F-DEB347909657}" dt="2022-10-09T09:52:39.871" v="551" actId="26606"/>
          <ac:spMkLst>
            <pc:docMk/>
            <pc:sldMk cId="4103689432" sldId="267"/>
            <ac:spMk id="2" creationId="{B04FF9BE-644D-9CA6-3181-A5E5D840A7EB}"/>
          </ac:spMkLst>
        </pc:spChg>
        <pc:spChg chg="mod">
          <ac:chgData name="Sian Turvey" userId="9a374997-2901-41ac-b51e-a8948a26085a" providerId="ADAL" clId="{E05F8104-7E75-432C-A45F-DEB347909657}" dt="2022-10-09T09:52:45.992" v="552" actId="255"/>
          <ac:spMkLst>
            <pc:docMk/>
            <pc:sldMk cId="4103689432" sldId="267"/>
            <ac:spMk id="3" creationId="{BA98E6E8-735A-BE63-9405-38D7BB3E222C}"/>
          </ac:spMkLst>
        </pc:spChg>
        <pc:spChg chg="add">
          <ac:chgData name="Sian Turvey" userId="9a374997-2901-41ac-b51e-a8948a26085a" providerId="ADAL" clId="{E05F8104-7E75-432C-A45F-DEB347909657}" dt="2022-10-09T09:52:39.871" v="551" actId="26606"/>
          <ac:spMkLst>
            <pc:docMk/>
            <pc:sldMk cId="4103689432" sldId="267"/>
            <ac:spMk id="5127" creationId="{327AB4C5-0719-4E35-87CD-199EB59E3EE5}"/>
          </ac:spMkLst>
        </pc:spChg>
        <pc:spChg chg="add">
          <ac:chgData name="Sian Turvey" userId="9a374997-2901-41ac-b51e-a8948a26085a" providerId="ADAL" clId="{E05F8104-7E75-432C-A45F-DEB347909657}" dt="2022-10-09T09:52:39.871" v="551" actId="26606"/>
          <ac:spMkLst>
            <pc:docMk/>
            <pc:sldMk cId="4103689432" sldId="267"/>
            <ac:spMk id="5129" creationId="{3F51EE1E-6258-4F09-963A-853315C6FBC0}"/>
          </ac:spMkLst>
        </pc:spChg>
        <pc:picChg chg="add mod">
          <ac:chgData name="Sian Turvey" userId="9a374997-2901-41ac-b51e-a8948a26085a" providerId="ADAL" clId="{E05F8104-7E75-432C-A45F-DEB347909657}" dt="2022-10-09T09:52:39.871" v="551" actId="26606"/>
          <ac:picMkLst>
            <pc:docMk/>
            <pc:sldMk cId="4103689432" sldId="267"/>
            <ac:picMk id="5122" creationId="{6C72A699-0E27-F830-448B-E5A4C1B47A5C}"/>
          </ac:picMkLst>
        </pc:picChg>
        <pc:cxnChg chg="add">
          <ac:chgData name="Sian Turvey" userId="9a374997-2901-41ac-b51e-a8948a26085a" providerId="ADAL" clId="{E05F8104-7E75-432C-A45F-DEB347909657}" dt="2022-10-09T09:52:39.871" v="551" actId="26606"/>
          <ac:cxnSpMkLst>
            <pc:docMk/>
            <pc:sldMk cId="4103689432" sldId="267"/>
            <ac:cxnSpMk id="5131" creationId="{7FA07B03-7E5B-4F33-A494-D72BC5BEB0BF}"/>
          </ac:cxnSpMkLst>
        </pc:cxnChg>
      </pc:sldChg>
      <pc:sldChg chg="modSp new mod modTransition">
        <pc:chgData name="Sian Turvey" userId="9a374997-2901-41ac-b51e-a8948a26085a" providerId="ADAL" clId="{E05F8104-7E75-432C-A45F-DEB347909657}" dt="2022-10-09T11:27:40.044" v="1069"/>
        <pc:sldMkLst>
          <pc:docMk/>
          <pc:sldMk cId="717754462" sldId="268"/>
        </pc:sldMkLst>
        <pc:spChg chg="mod">
          <ac:chgData name="Sian Turvey" userId="9a374997-2901-41ac-b51e-a8948a26085a" providerId="ADAL" clId="{E05F8104-7E75-432C-A45F-DEB347909657}" dt="2022-10-09T11:07:52.695" v="719" actId="207"/>
          <ac:spMkLst>
            <pc:docMk/>
            <pc:sldMk cId="717754462" sldId="268"/>
            <ac:spMk id="2" creationId="{007A25E7-FB03-31FB-F4E4-B5088EA594E5}"/>
          </ac:spMkLst>
        </pc:spChg>
        <pc:spChg chg="mod">
          <ac:chgData name="Sian Turvey" userId="9a374997-2901-41ac-b51e-a8948a26085a" providerId="ADAL" clId="{E05F8104-7E75-432C-A45F-DEB347909657}" dt="2022-10-09T09:54:49.993" v="589" actId="27636"/>
          <ac:spMkLst>
            <pc:docMk/>
            <pc:sldMk cId="717754462" sldId="268"/>
            <ac:spMk id="3" creationId="{CD0A0DBA-5E79-4A0D-387B-2DAFA30A11CE}"/>
          </ac:spMkLst>
        </pc:spChg>
      </pc:sldChg>
      <pc:sldChg chg="modSp new mod modTransition">
        <pc:chgData name="Sian Turvey" userId="9a374997-2901-41ac-b51e-a8948a26085a" providerId="ADAL" clId="{E05F8104-7E75-432C-A45F-DEB347909657}" dt="2022-10-09T11:27:40.044" v="1069"/>
        <pc:sldMkLst>
          <pc:docMk/>
          <pc:sldMk cId="2821704179" sldId="269"/>
        </pc:sldMkLst>
        <pc:spChg chg="mod">
          <ac:chgData name="Sian Turvey" userId="9a374997-2901-41ac-b51e-a8948a26085a" providerId="ADAL" clId="{E05F8104-7E75-432C-A45F-DEB347909657}" dt="2022-10-09T11:07:23.328" v="717" actId="20577"/>
          <ac:spMkLst>
            <pc:docMk/>
            <pc:sldMk cId="2821704179" sldId="269"/>
            <ac:spMk id="2" creationId="{FCF2C2DC-F2F5-FB22-8474-73DD2662C4CB}"/>
          </ac:spMkLst>
        </pc:spChg>
        <pc:spChg chg="mod">
          <ac:chgData name="Sian Turvey" userId="9a374997-2901-41ac-b51e-a8948a26085a" providerId="ADAL" clId="{E05F8104-7E75-432C-A45F-DEB347909657}" dt="2022-10-09T10:24:11.971" v="602" actId="255"/>
          <ac:spMkLst>
            <pc:docMk/>
            <pc:sldMk cId="2821704179" sldId="269"/>
            <ac:spMk id="3" creationId="{A29481F0-6B48-C95A-B3E4-90FA1CFC97A9}"/>
          </ac:spMkLst>
        </pc:spChg>
      </pc:sldChg>
      <pc:sldChg chg="modSp new mod modTransition">
        <pc:chgData name="Sian Turvey" userId="9a374997-2901-41ac-b51e-a8948a26085a" providerId="ADAL" clId="{E05F8104-7E75-432C-A45F-DEB347909657}" dt="2022-10-09T11:27:40.044" v="1069"/>
        <pc:sldMkLst>
          <pc:docMk/>
          <pc:sldMk cId="2830422966" sldId="270"/>
        </pc:sldMkLst>
        <pc:spChg chg="mod">
          <ac:chgData name="Sian Turvey" userId="9a374997-2901-41ac-b51e-a8948a26085a" providerId="ADAL" clId="{E05F8104-7E75-432C-A45F-DEB347909657}" dt="2022-10-09T11:07:58.453" v="723" actId="20577"/>
          <ac:spMkLst>
            <pc:docMk/>
            <pc:sldMk cId="2830422966" sldId="270"/>
            <ac:spMk id="2" creationId="{71538666-37E2-A876-29B9-847E0A6425DF}"/>
          </ac:spMkLst>
        </pc:spChg>
        <pc:spChg chg="mod">
          <ac:chgData name="Sian Turvey" userId="9a374997-2901-41ac-b51e-a8948a26085a" providerId="ADAL" clId="{E05F8104-7E75-432C-A45F-DEB347909657}" dt="2022-10-09T10:28:09.720" v="608" actId="207"/>
          <ac:spMkLst>
            <pc:docMk/>
            <pc:sldMk cId="2830422966" sldId="270"/>
            <ac:spMk id="3" creationId="{0CEA306C-4743-BA54-50A0-4D4DDF263C98}"/>
          </ac:spMkLst>
        </pc:spChg>
      </pc:sldChg>
      <pc:sldChg chg="addSp delSp modSp new mod modTransition setBg">
        <pc:chgData name="Sian Turvey" userId="9a374997-2901-41ac-b51e-a8948a26085a" providerId="ADAL" clId="{E05F8104-7E75-432C-A45F-DEB347909657}" dt="2022-10-09T11:27:40.044" v="1069"/>
        <pc:sldMkLst>
          <pc:docMk/>
          <pc:sldMk cId="471604376" sldId="271"/>
        </pc:sldMkLst>
        <pc:spChg chg="mod">
          <ac:chgData name="Sian Turvey" userId="9a374997-2901-41ac-b51e-a8948a26085a" providerId="ADAL" clId="{E05F8104-7E75-432C-A45F-DEB347909657}" dt="2022-10-09T11:12:13.612" v="858" actId="26606"/>
          <ac:spMkLst>
            <pc:docMk/>
            <pc:sldMk cId="471604376" sldId="271"/>
            <ac:spMk id="2" creationId="{70281D6E-C6EA-442C-7179-5451CAE98C3D}"/>
          </ac:spMkLst>
        </pc:spChg>
        <pc:spChg chg="del">
          <ac:chgData name="Sian Turvey" userId="9a374997-2901-41ac-b51e-a8948a26085a" providerId="ADAL" clId="{E05F8104-7E75-432C-A45F-DEB347909657}" dt="2022-10-09T11:12:10.263" v="857"/>
          <ac:spMkLst>
            <pc:docMk/>
            <pc:sldMk cId="471604376" sldId="271"/>
            <ac:spMk id="3" creationId="{EE9C9F1C-DB0B-32A6-78A1-630869DC2952}"/>
          </ac:spMkLst>
        </pc:spChg>
        <pc:spChg chg="add">
          <ac:chgData name="Sian Turvey" userId="9a374997-2901-41ac-b51e-a8948a26085a" providerId="ADAL" clId="{E05F8104-7E75-432C-A45F-DEB347909657}" dt="2022-10-09T11:12:13.612" v="858" actId="26606"/>
          <ac:spMkLst>
            <pc:docMk/>
            <pc:sldMk cId="471604376" sldId="271"/>
            <ac:spMk id="9223" creationId="{5CD60141-EEBD-4EC1-8E34-0344C16A18A2}"/>
          </ac:spMkLst>
        </pc:spChg>
        <pc:spChg chg="add">
          <ac:chgData name="Sian Turvey" userId="9a374997-2901-41ac-b51e-a8948a26085a" providerId="ADAL" clId="{E05F8104-7E75-432C-A45F-DEB347909657}" dt="2022-10-09T11:12:13.612" v="858" actId="26606"/>
          <ac:spMkLst>
            <pc:docMk/>
            <pc:sldMk cId="471604376" sldId="271"/>
            <ac:spMk id="9227" creationId="{FE74E104-78A8-4DFA-9782-03C75DE1BF02}"/>
          </ac:spMkLst>
        </pc:spChg>
        <pc:spChg chg="add">
          <ac:chgData name="Sian Turvey" userId="9a374997-2901-41ac-b51e-a8948a26085a" providerId="ADAL" clId="{E05F8104-7E75-432C-A45F-DEB347909657}" dt="2022-10-09T11:12:13.612" v="858" actId="26606"/>
          <ac:spMkLst>
            <pc:docMk/>
            <pc:sldMk cId="471604376" sldId="271"/>
            <ac:spMk id="9229" creationId="{1747BCEA-D77E-4BD6-8954-C64996AB739A}"/>
          </ac:spMkLst>
        </pc:spChg>
        <pc:spChg chg="add">
          <ac:chgData name="Sian Turvey" userId="9a374997-2901-41ac-b51e-a8948a26085a" providerId="ADAL" clId="{E05F8104-7E75-432C-A45F-DEB347909657}" dt="2022-10-09T11:12:13.612" v="858" actId="26606"/>
          <ac:spMkLst>
            <pc:docMk/>
            <pc:sldMk cId="471604376" sldId="271"/>
            <ac:spMk id="9231" creationId="{76D563F6-B8F0-406F-A032-1E478CA25158}"/>
          </ac:spMkLst>
        </pc:spChg>
        <pc:picChg chg="add mod">
          <ac:chgData name="Sian Turvey" userId="9a374997-2901-41ac-b51e-a8948a26085a" providerId="ADAL" clId="{E05F8104-7E75-432C-A45F-DEB347909657}" dt="2022-10-09T11:12:13.612" v="858" actId="26606"/>
          <ac:picMkLst>
            <pc:docMk/>
            <pc:sldMk cId="471604376" sldId="271"/>
            <ac:picMk id="9218" creationId="{C53E73C1-6775-BEB1-8583-8D931E7F278D}"/>
          </ac:picMkLst>
        </pc:picChg>
        <pc:cxnChg chg="add">
          <ac:chgData name="Sian Turvey" userId="9a374997-2901-41ac-b51e-a8948a26085a" providerId="ADAL" clId="{E05F8104-7E75-432C-A45F-DEB347909657}" dt="2022-10-09T11:12:13.612" v="858" actId="26606"/>
          <ac:cxnSpMkLst>
            <pc:docMk/>
            <pc:sldMk cId="471604376" sldId="271"/>
            <ac:cxnSpMk id="9225" creationId="{4C75A547-BCD1-42BE-966E-53CA0AB93165}"/>
          </ac:cxnSpMkLst>
        </pc:cxnChg>
      </pc:sldChg>
      <pc:sldChg chg="addSp modSp new mod modTransition setBg">
        <pc:chgData name="Sian Turvey" userId="9a374997-2901-41ac-b51e-a8948a26085a" providerId="ADAL" clId="{E05F8104-7E75-432C-A45F-DEB347909657}" dt="2022-10-09T11:27:40.044" v="1069"/>
        <pc:sldMkLst>
          <pc:docMk/>
          <pc:sldMk cId="3259062444" sldId="272"/>
        </pc:sldMkLst>
        <pc:spChg chg="mod">
          <ac:chgData name="Sian Turvey" userId="9a374997-2901-41ac-b51e-a8948a26085a" providerId="ADAL" clId="{E05F8104-7E75-432C-A45F-DEB347909657}" dt="2022-10-09T11:10:46.882" v="843" actId="26606"/>
          <ac:spMkLst>
            <pc:docMk/>
            <pc:sldMk cId="3259062444" sldId="272"/>
            <ac:spMk id="2" creationId="{1F9B2727-8A26-2DE1-B16E-91280CB6586E}"/>
          </ac:spMkLst>
        </pc:spChg>
        <pc:spChg chg="mod">
          <ac:chgData name="Sian Turvey" userId="9a374997-2901-41ac-b51e-a8948a26085a" providerId="ADAL" clId="{E05F8104-7E75-432C-A45F-DEB347909657}" dt="2022-10-09T11:11:28.329" v="854" actId="20577"/>
          <ac:spMkLst>
            <pc:docMk/>
            <pc:sldMk cId="3259062444" sldId="272"/>
            <ac:spMk id="3" creationId="{082EE19A-1012-6B0B-D66D-9377AC3AC234}"/>
          </ac:spMkLst>
        </pc:spChg>
        <pc:spChg chg="add">
          <ac:chgData name="Sian Turvey" userId="9a374997-2901-41ac-b51e-a8948a26085a" providerId="ADAL" clId="{E05F8104-7E75-432C-A45F-DEB347909657}" dt="2022-10-09T11:10:46.882" v="843" actId="26606"/>
          <ac:spMkLst>
            <pc:docMk/>
            <pc:sldMk cId="3259062444" sldId="272"/>
            <ac:spMk id="7175" creationId="{327AB4C5-0719-4E35-87CD-199EB59E3EE5}"/>
          </ac:spMkLst>
        </pc:spChg>
        <pc:spChg chg="add">
          <ac:chgData name="Sian Turvey" userId="9a374997-2901-41ac-b51e-a8948a26085a" providerId="ADAL" clId="{E05F8104-7E75-432C-A45F-DEB347909657}" dt="2022-10-09T11:10:46.882" v="843" actId="26606"/>
          <ac:spMkLst>
            <pc:docMk/>
            <pc:sldMk cId="3259062444" sldId="272"/>
            <ac:spMk id="7177" creationId="{1BBD5D8D-131E-46C9-8ED3-18B79942967E}"/>
          </ac:spMkLst>
        </pc:spChg>
        <pc:picChg chg="add mod">
          <ac:chgData name="Sian Turvey" userId="9a374997-2901-41ac-b51e-a8948a26085a" providerId="ADAL" clId="{E05F8104-7E75-432C-A45F-DEB347909657}" dt="2022-10-09T11:10:46.882" v="843" actId="26606"/>
          <ac:picMkLst>
            <pc:docMk/>
            <pc:sldMk cId="3259062444" sldId="272"/>
            <ac:picMk id="7170" creationId="{77033B5F-6203-16C1-6CFC-7F150E5C0693}"/>
          </ac:picMkLst>
        </pc:picChg>
        <pc:cxnChg chg="add">
          <ac:chgData name="Sian Turvey" userId="9a374997-2901-41ac-b51e-a8948a26085a" providerId="ADAL" clId="{E05F8104-7E75-432C-A45F-DEB347909657}" dt="2022-10-09T11:10:46.882" v="843" actId="26606"/>
          <ac:cxnSpMkLst>
            <pc:docMk/>
            <pc:sldMk cId="3259062444" sldId="272"/>
            <ac:cxnSpMk id="7179" creationId="{F478F504-9E26-4692-A3E2-5363222B8EFA}"/>
          </ac:cxnSpMkLst>
        </pc:cxnChg>
      </pc:sldChg>
      <pc:sldChg chg="addSp modSp new mod modTransition setBg">
        <pc:chgData name="Sian Turvey" userId="9a374997-2901-41ac-b51e-a8948a26085a" providerId="ADAL" clId="{E05F8104-7E75-432C-A45F-DEB347909657}" dt="2022-10-09T11:27:40.044" v="1069"/>
        <pc:sldMkLst>
          <pc:docMk/>
          <pc:sldMk cId="2071427754" sldId="273"/>
        </pc:sldMkLst>
        <pc:spChg chg="mod">
          <ac:chgData name="Sian Turvey" userId="9a374997-2901-41ac-b51e-a8948a26085a" providerId="ADAL" clId="{E05F8104-7E75-432C-A45F-DEB347909657}" dt="2022-10-09T11:12:01.030" v="856" actId="26606"/>
          <ac:spMkLst>
            <pc:docMk/>
            <pc:sldMk cId="2071427754" sldId="273"/>
            <ac:spMk id="2" creationId="{02B85467-AAC1-22EB-B62E-618EC4EA5ED1}"/>
          </ac:spMkLst>
        </pc:spChg>
        <pc:spChg chg="mod">
          <ac:chgData name="Sian Turvey" userId="9a374997-2901-41ac-b51e-a8948a26085a" providerId="ADAL" clId="{E05F8104-7E75-432C-A45F-DEB347909657}" dt="2022-10-09T11:12:01.030" v="856" actId="26606"/>
          <ac:spMkLst>
            <pc:docMk/>
            <pc:sldMk cId="2071427754" sldId="273"/>
            <ac:spMk id="3" creationId="{0FB775C0-64CD-0F74-77AC-C2A58B3AF9E3}"/>
          </ac:spMkLst>
        </pc:spChg>
        <pc:spChg chg="add">
          <ac:chgData name="Sian Turvey" userId="9a374997-2901-41ac-b51e-a8948a26085a" providerId="ADAL" clId="{E05F8104-7E75-432C-A45F-DEB347909657}" dt="2022-10-09T11:12:01.030" v="856" actId="26606"/>
          <ac:spMkLst>
            <pc:docMk/>
            <pc:sldMk cId="2071427754" sldId="273"/>
            <ac:spMk id="8199" creationId="{327AB4C5-0719-4E35-87CD-199EB59E3EE5}"/>
          </ac:spMkLst>
        </pc:spChg>
        <pc:spChg chg="add">
          <ac:chgData name="Sian Turvey" userId="9a374997-2901-41ac-b51e-a8948a26085a" providerId="ADAL" clId="{E05F8104-7E75-432C-A45F-DEB347909657}" dt="2022-10-09T11:12:01.030" v="856" actId="26606"/>
          <ac:spMkLst>
            <pc:docMk/>
            <pc:sldMk cId="2071427754" sldId="273"/>
            <ac:spMk id="8201" creationId="{3F51EE1E-6258-4F09-963A-853315C6FBC0}"/>
          </ac:spMkLst>
        </pc:spChg>
        <pc:picChg chg="add mod">
          <ac:chgData name="Sian Turvey" userId="9a374997-2901-41ac-b51e-a8948a26085a" providerId="ADAL" clId="{E05F8104-7E75-432C-A45F-DEB347909657}" dt="2022-10-09T11:12:01.030" v="856" actId="26606"/>
          <ac:picMkLst>
            <pc:docMk/>
            <pc:sldMk cId="2071427754" sldId="273"/>
            <ac:picMk id="8194" creationId="{032837F8-0787-9BF2-0626-5976119591E0}"/>
          </ac:picMkLst>
        </pc:picChg>
        <pc:cxnChg chg="add">
          <ac:chgData name="Sian Turvey" userId="9a374997-2901-41ac-b51e-a8948a26085a" providerId="ADAL" clId="{E05F8104-7E75-432C-A45F-DEB347909657}" dt="2022-10-09T11:12:01.030" v="856" actId="26606"/>
          <ac:cxnSpMkLst>
            <pc:docMk/>
            <pc:sldMk cId="2071427754" sldId="273"/>
            <ac:cxnSpMk id="8203" creationId="{7FA07B03-7E5B-4F33-A494-D72BC5BEB0BF}"/>
          </ac:cxnSpMkLst>
        </pc:cxnChg>
      </pc:sldChg>
      <pc:sldChg chg="addSp modSp new mod modTransition setBg">
        <pc:chgData name="Sian Turvey" userId="9a374997-2901-41ac-b51e-a8948a26085a" providerId="ADAL" clId="{E05F8104-7E75-432C-A45F-DEB347909657}" dt="2022-10-09T11:27:40.044" v="1069"/>
        <pc:sldMkLst>
          <pc:docMk/>
          <pc:sldMk cId="4227441029" sldId="274"/>
        </pc:sldMkLst>
        <pc:spChg chg="mod">
          <ac:chgData name="Sian Turvey" userId="9a374997-2901-41ac-b51e-a8948a26085a" providerId="ADAL" clId="{E05F8104-7E75-432C-A45F-DEB347909657}" dt="2022-10-09T11:12:35.762" v="860" actId="26606"/>
          <ac:spMkLst>
            <pc:docMk/>
            <pc:sldMk cId="4227441029" sldId="274"/>
            <ac:spMk id="2" creationId="{3B62C99E-E81B-6256-9524-E6A0CCA6764C}"/>
          </ac:spMkLst>
        </pc:spChg>
        <pc:spChg chg="mod">
          <ac:chgData name="Sian Turvey" userId="9a374997-2901-41ac-b51e-a8948a26085a" providerId="ADAL" clId="{E05F8104-7E75-432C-A45F-DEB347909657}" dt="2022-10-09T11:12:48.817" v="866" actId="27636"/>
          <ac:spMkLst>
            <pc:docMk/>
            <pc:sldMk cId="4227441029" sldId="274"/>
            <ac:spMk id="3" creationId="{BAE03C7B-E260-0F00-7292-7A2BE5F9FDD6}"/>
          </ac:spMkLst>
        </pc:spChg>
        <pc:spChg chg="add">
          <ac:chgData name="Sian Turvey" userId="9a374997-2901-41ac-b51e-a8948a26085a" providerId="ADAL" clId="{E05F8104-7E75-432C-A45F-DEB347909657}" dt="2022-10-09T11:12:35.762" v="860" actId="26606"/>
          <ac:spMkLst>
            <pc:docMk/>
            <pc:sldMk cId="4227441029" sldId="274"/>
            <ac:spMk id="10247" creationId="{FA294778-47A8-4EEF-9689-F6964D44D176}"/>
          </ac:spMkLst>
        </pc:spChg>
        <pc:spChg chg="add">
          <ac:chgData name="Sian Turvey" userId="9a374997-2901-41ac-b51e-a8948a26085a" providerId="ADAL" clId="{E05F8104-7E75-432C-A45F-DEB347909657}" dt="2022-10-09T11:12:35.762" v="860" actId="26606"/>
          <ac:spMkLst>
            <pc:docMk/>
            <pc:sldMk cId="4227441029" sldId="274"/>
            <ac:spMk id="10249" creationId="{BD2A511A-065F-489D-9CF0-FEF36143ACD1}"/>
          </ac:spMkLst>
        </pc:spChg>
        <pc:spChg chg="add">
          <ac:chgData name="Sian Turvey" userId="9a374997-2901-41ac-b51e-a8948a26085a" providerId="ADAL" clId="{E05F8104-7E75-432C-A45F-DEB347909657}" dt="2022-10-09T11:12:35.762" v="860" actId="26606"/>
          <ac:spMkLst>
            <pc:docMk/>
            <pc:sldMk cId="4227441029" sldId="274"/>
            <ac:spMk id="10251" creationId="{6F626582-88CC-4CA0-8BC6-94550FF9E6EF}"/>
          </ac:spMkLst>
        </pc:spChg>
        <pc:picChg chg="add mod">
          <ac:chgData name="Sian Turvey" userId="9a374997-2901-41ac-b51e-a8948a26085a" providerId="ADAL" clId="{E05F8104-7E75-432C-A45F-DEB347909657}" dt="2022-10-09T11:12:35.762" v="860" actId="26606"/>
          <ac:picMkLst>
            <pc:docMk/>
            <pc:sldMk cId="4227441029" sldId="274"/>
            <ac:picMk id="10242" creationId="{45179903-D28E-6A12-BAC4-642CD80FB8D0}"/>
          </ac:picMkLst>
        </pc:picChg>
      </pc:sldChg>
      <pc:sldChg chg="addSp delSp modSp new mod modTransition setBg">
        <pc:chgData name="Sian Turvey" userId="9a374997-2901-41ac-b51e-a8948a26085a" providerId="ADAL" clId="{E05F8104-7E75-432C-A45F-DEB347909657}" dt="2022-10-09T11:27:40.044" v="1069"/>
        <pc:sldMkLst>
          <pc:docMk/>
          <pc:sldMk cId="2839349810" sldId="275"/>
        </pc:sldMkLst>
        <pc:spChg chg="mod">
          <ac:chgData name="Sian Turvey" userId="9a374997-2901-41ac-b51e-a8948a26085a" providerId="ADAL" clId="{E05F8104-7E75-432C-A45F-DEB347909657}" dt="2022-10-09T11:12:59.496" v="869" actId="26606"/>
          <ac:spMkLst>
            <pc:docMk/>
            <pc:sldMk cId="2839349810" sldId="275"/>
            <ac:spMk id="2" creationId="{DC631578-F023-5909-C569-C9CD77B9A041}"/>
          </ac:spMkLst>
        </pc:spChg>
        <pc:spChg chg="mod">
          <ac:chgData name="Sian Turvey" userId="9a374997-2901-41ac-b51e-a8948a26085a" providerId="ADAL" clId="{E05F8104-7E75-432C-A45F-DEB347909657}" dt="2022-10-09T11:12:59.496" v="869" actId="26606"/>
          <ac:spMkLst>
            <pc:docMk/>
            <pc:sldMk cId="2839349810" sldId="275"/>
            <ac:spMk id="3" creationId="{99E733FB-07F2-B583-D881-6F74B5572588}"/>
          </ac:spMkLst>
        </pc:spChg>
        <pc:spChg chg="add del">
          <ac:chgData name="Sian Turvey" userId="9a374997-2901-41ac-b51e-a8948a26085a" providerId="ADAL" clId="{E05F8104-7E75-432C-A45F-DEB347909657}" dt="2022-10-09T11:12:59.478" v="868" actId="26606"/>
          <ac:spMkLst>
            <pc:docMk/>
            <pc:sldMk cId="2839349810" sldId="275"/>
            <ac:spMk id="9" creationId="{685B57F6-59DE-4274-A37C-F47FE4E42EEF}"/>
          </ac:spMkLst>
        </pc:spChg>
        <pc:spChg chg="add">
          <ac:chgData name="Sian Turvey" userId="9a374997-2901-41ac-b51e-a8948a26085a" providerId="ADAL" clId="{E05F8104-7E75-432C-A45F-DEB347909657}" dt="2022-10-09T11:12:59.496" v="869" actId="26606"/>
          <ac:spMkLst>
            <pc:docMk/>
            <pc:sldMk cId="2839349810" sldId="275"/>
            <ac:spMk id="10" creationId="{FA294778-47A8-4EEF-9689-F6964D44D176}"/>
          </ac:spMkLst>
        </pc:spChg>
        <pc:spChg chg="add del">
          <ac:chgData name="Sian Turvey" userId="9a374997-2901-41ac-b51e-a8948a26085a" providerId="ADAL" clId="{E05F8104-7E75-432C-A45F-DEB347909657}" dt="2022-10-09T11:12:59.478" v="868" actId="26606"/>
          <ac:spMkLst>
            <pc:docMk/>
            <pc:sldMk cId="2839349810" sldId="275"/>
            <ac:spMk id="11" creationId="{C8C63406-9171-4282-BAAB-2DDC6831F0E6}"/>
          </ac:spMkLst>
        </pc:spChg>
        <pc:spChg chg="add">
          <ac:chgData name="Sian Turvey" userId="9a374997-2901-41ac-b51e-a8948a26085a" providerId="ADAL" clId="{E05F8104-7E75-432C-A45F-DEB347909657}" dt="2022-10-09T11:12:59.496" v="869" actId="26606"/>
          <ac:spMkLst>
            <pc:docMk/>
            <pc:sldMk cId="2839349810" sldId="275"/>
            <ac:spMk id="12" creationId="{BD2A511A-065F-489D-9CF0-FEF36143ACD1}"/>
          </ac:spMkLst>
        </pc:spChg>
        <pc:spChg chg="add">
          <ac:chgData name="Sian Turvey" userId="9a374997-2901-41ac-b51e-a8948a26085a" providerId="ADAL" clId="{E05F8104-7E75-432C-A45F-DEB347909657}" dt="2022-10-09T11:12:59.496" v="869" actId="26606"/>
          <ac:spMkLst>
            <pc:docMk/>
            <pc:sldMk cId="2839349810" sldId="275"/>
            <ac:spMk id="14" creationId="{6F626582-88CC-4CA0-8BC6-94550FF9E6EF}"/>
          </ac:spMkLst>
        </pc:spChg>
        <pc:picChg chg="add del">
          <ac:chgData name="Sian Turvey" userId="9a374997-2901-41ac-b51e-a8948a26085a" providerId="ADAL" clId="{E05F8104-7E75-432C-A45F-DEB347909657}" dt="2022-10-09T11:12:59.478" v="868" actId="26606"/>
          <ac:picMkLst>
            <pc:docMk/>
            <pc:sldMk cId="2839349810" sldId="275"/>
            <ac:picMk id="5" creationId="{13C66B22-C3C3-6875-35D6-D98864953712}"/>
          </ac:picMkLst>
        </pc:picChg>
        <pc:picChg chg="add">
          <ac:chgData name="Sian Turvey" userId="9a374997-2901-41ac-b51e-a8948a26085a" providerId="ADAL" clId="{E05F8104-7E75-432C-A45F-DEB347909657}" dt="2022-10-09T11:12:59.496" v="869" actId="26606"/>
          <ac:picMkLst>
            <pc:docMk/>
            <pc:sldMk cId="2839349810" sldId="275"/>
            <ac:picMk id="7" creationId="{7597D6DF-4A2E-068C-A1A4-097C35497EA8}"/>
          </ac:picMkLst>
        </pc:picChg>
      </pc:sldChg>
      <pc:sldChg chg="addSp modSp new mod modTransition setBg">
        <pc:chgData name="Sian Turvey" userId="9a374997-2901-41ac-b51e-a8948a26085a" providerId="ADAL" clId="{E05F8104-7E75-432C-A45F-DEB347909657}" dt="2022-10-09T11:27:40.044" v="1069"/>
        <pc:sldMkLst>
          <pc:docMk/>
          <pc:sldMk cId="4101337480" sldId="276"/>
        </pc:sldMkLst>
        <pc:spChg chg="mod">
          <ac:chgData name="Sian Turvey" userId="9a374997-2901-41ac-b51e-a8948a26085a" providerId="ADAL" clId="{E05F8104-7E75-432C-A45F-DEB347909657}" dt="2022-10-09T11:13:04.905" v="870" actId="26606"/>
          <ac:spMkLst>
            <pc:docMk/>
            <pc:sldMk cId="4101337480" sldId="276"/>
            <ac:spMk id="2" creationId="{EABC899E-FCA3-56C8-B589-A85AE7B93E96}"/>
          </ac:spMkLst>
        </pc:spChg>
        <pc:spChg chg="mod">
          <ac:chgData name="Sian Turvey" userId="9a374997-2901-41ac-b51e-a8948a26085a" providerId="ADAL" clId="{E05F8104-7E75-432C-A45F-DEB347909657}" dt="2022-10-09T11:13:04.905" v="870" actId="26606"/>
          <ac:spMkLst>
            <pc:docMk/>
            <pc:sldMk cId="4101337480" sldId="276"/>
            <ac:spMk id="3" creationId="{DA51E6A4-3880-7124-D567-0CA57EB022B3}"/>
          </ac:spMkLst>
        </pc:spChg>
        <pc:spChg chg="add">
          <ac:chgData name="Sian Turvey" userId="9a374997-2901-41ac-b51e-a8948a26085a" providerId="ADAL" clId="{E05F8104-7E75-432C-A45F-DEB347909657}" dt="2022-10-09T11:13:04.905" v="870" actId="26606"/>
          <ac:spMkLst>
            <pc:docMk/>
            <pc:sldMk cId="4101337480" sldId="276"/>
            <ac:spMk id="10" creationId="{FA294778-47A8-4EEF-9689-F6964D44D176}"/>
          </ac:spMkLst>
        </pc:spChg>
        <pc:spChg chg="add">
          <ac:chgData name="Sian Turvey" userId="9a374997-2901-41ac-b51e-a8948a26085a" providerId="ADAL" clId="{E05F8104-7E75-432C-A45F-DEB347909657}" dt="2022-10-09T11:13:04.905" v="870" actId="26606"/>
          <ac:spMkLst>
            <pc:docMk/>
            <pc:sldMk cId="4101337480" sldId="276"/>
            <ac:spMk id="12" creationId="{BD2A511A-065F-489D-9CF0-FEF36143ACD1}"/>
          </ac:spMkLst>
        </pc:spChg>
        <pc:spChg chg="add">
          <ac:chgData name="Sian Turvey" userId="9a374997-2901-41ac-b51e-a8948a26085a" providerId="ADAL" clId="{E05F8104-7E75-432C-A45F-DEB347909657}" dt="2022-10-09T11:13:04.905" v="870" actId="26606"/>
          <ac:spMkLst>
            <pc:docMk/>
            <pc:sldMk cId="4101337480" sldId="276"/>
            <ac:spMk id="14" creationId="{6F626582-88CC-4CA0-8BC6-94550FF9E6EF}"/>
          </ac:spMkLst>
        </pc:spChg>
        <pc:picChg chg="add">
          <ac:chgData name="Sian Turvey" userId="9a374997-2901-41ac-b51e-a8948a26085a" providerId="ADAL" clId="{E05F8104-7E75-432C-A45F-DEB347909657}" dt="2022-10-09T11:13:04.905" v="870" actId="26606"/>
          <ac:picMkLst>
            <pc:docMk/>
            <pc:sldMk cId="4101337480" sldId="276"/>
            <ac:picMk id="7" creationId="{27E925ED-1964-9178-C57F-DF1134E41E1E}"/>
          </ac:picMkLst>
        </pc:picChg>
      </pc:sldChg>
      <pc:sldChg chg="modSp new mod modTransition">
        <pc:chgData name="Sian Turvey" userId="9a374997-2901-41ac-b51e-a8948a26085a" providerId="ADAL" clId="{E05F8104-7E75-432C-A45F-DEB347909657}" dt="2022-10-09T11:27:40.044" v="1069"/>
        <pc:sldMkLst>
          <pc:docMk/>
          <pc:sldMk cId="1820514815" sldId="277"/>
        </pc:sldMkLst>
        <pc:spChg chg="mod">
          <ac:chgData name="Sian Turvey" userId="9a374997-2901-41ac-b51e-a8948a26085a" providerId="ADAL" clId="{E05F8104-7E75-432C-A45F-DEB347909657}" dt="2022-10-09T11:10:09.240" v="841" actId="20577"/>
          <ac:spMkLst>
            <pc:docMk/>
            <pc:sldMk cId="1820514815" sldId="277"/>
            <ac:spMk id="2" creationId="{C18D1EBA-DF12-FE3B-F9BF-1B0ACADEC3CA}"/>
          </ac:spMkLst>
        </pc:spChg>
        <pc:spChg chg="mod">
          <ac:chgData name="Sian Turvey" userId="9a374997-2901-41ac-b51e-a8948a26085a" providerId="ADAL" clId="{E05F8104-7E75-432C-A45F-DEB347909657}" dt="2022-10-09T11:00:58.083" v="694" actId="207"/>
          <ac:spMkLst>
            <pc:docMk/>
            <pc:sldMk cId="1820514815" sldId="277"/>
            <ac:spMk id="3" creationId="{CD02ACEE-5E28-0DCD-E075-B374574C4927}"/>
          </ac:spMkLst>
        </pc:spChg>
      </pc:sldChg>
      <pc:sldChg chg="addSp delSp modSp new mod modTransition">
        <pc:chgData name="Sian Turvey" userId="9a374997-2901-41ac-b51e-a8948a26085a" providerId="ADAL" clId="{E05F8104-7E75-432C-A45F-DEB347909657}" dt="2022-10-09T11:27:40.044" v="1069"/>
        <pc:sldMkLst>
          <pc:docMk/>
          <pc:sldMk cId="1962936792" sldId="278"/>
        </pc:sldMkLst>
        <pc:spChg chg="mod">
          <ac:chgData name="Sian Turvey" userId="9a374997-2901-41ac-b51e-a8948a26085a" providerId="ADAL" clId="{E05F8104-7E75-432C-A45F-DEB347909657}" dt="2022-10-09T11:13:21.305" v="894" actId="20577"/>
          <ac:spMkLst>
            <pc:docMk/>
            <pc:sldMk cId="1962936792" sldId="278"/>
            <ac:spMk id="2" creationId="{D8646025-D1D3-14A6-EF02-9D265BABEB2A}"/>
          </ac:spMkLst>
        </pc:spChg>
        <pc:spChg chg="add del mod">
          <ac:chgData name="Sian Turvey" userId="9a374997-2901-41ac-b51e-a8948a26085a" providerId="ADAL" clId="{E05F8104-7E75-432C-A45F-DEB347909657}" dt="2022-10-09T11:17:05.467" v="966" actId="115"/>
          <ac:spMkLst>
            <pc:docMk/>
            <pc:sldMk cId="1962936792" sldId="278"/>
            <ac:spMk id="3" creationId="{0766D160-ABB2-D6F3-A957-BADF7E6903AD}"/>
          </ac:spMkLst>
        </pc:spChg>
        <pc:spChg chg="add del mod">
          <ac:chgData name="Sian Turvey" userId="9a374997-2901-41ac-b51e-a8948a26085a" providerId="ADAL" clId="{E05F8104-7E75-432C-A45F-DEB347909657}" dt="2022-10-09T11:01:36.450" v="697"/>
          <ac:spMkLst>
            <pc:docMk/>
            <pc:sldMk cId="1962936792" sldId="278"/>
            <ac:spMk id="4" creationId="{25DE7C29-B647-97CD-2662-1D8B315E49E4}"/>
          </ac:spMkLst>
        </pc:spChg>
      </pc:sldChg>
      <pc:sldChg chg="addSp modSp new mod modTransition setBg">
        <pc:chgData name="Sian Turvey" userId="9a374997-2901-41ac-b51e-a8948a26085a" providerId="ADAL" clId="{E05F8104-7E75-432C-A45F-DEB347909657}" dt="2022-10-09T11:27:40.044" v="1069"/>
        <pc:sldMkLst>
          <pc:docMk/>
          <pc:sldMk cId="1091475621" sldId="279"/>
        </pc:sldMkLst>
        <pc:spChg chg="mod">
          <ac:chgData name="Sian Turvey" userId="9a374997-2901-41ac-b51e-a8948a26085a" providerId="ADAL" clId="{E05F8104-7E75-432C-A45F-DEB347909657}" dt="2022-10-09T11:14:44.732" v="920" actId="26606"/>
          <ac:spMkLst>
            <pc:docMk/>
            <pc:sldMk cId="1091475621" sldId="279"/>
            <ac:spMk id="2" creationId="{6433B01D-8FE8-D68D-9778-807DED39E42A}"/>
          </ac:spMkLst>
        </pc:spChg>
        <pc:spChg chg="mod">
          <ac:chgData name="Sian Turvey" userId="9a374997-2901-41ac-b51e-a8948a26085a" providerId="ADAL" clId="{E05F8104-7E75-432C-A45F-DEB347909657}" dt="2022-10-09T11:14:44.732" v="920" actId="26606"/>
          <ac:spMkLst>
            <pc:docMk/>
            <pc:sldMk cId="1091475621" sldId="279"/>
            <ac:spMk id="3" creationId="{CF61C5B5-F847-3573-9620-0619A10E0D91}"/>
          </ac:spMkLst>
        </pc:spChg>
        <pc:spChg chg="add">
          <ac:chgData name="Sian Turvey" userId="9a374997-2901-41ac-b51e-a8948a26085a" providerId="ADAL" clId="{E05F8104-7E75-432C-A45F-DEB347909657}" dt="2022-10-09T11:14:44.732" v="920" actId="26606"/>
          <ac:spMkLst>
            <pc:docMk/>
            <pc:sldMk cId="1091475621" sldId="279"/>
            <ac:spMk id="9" creationId="{327AB4C5-0719-4E35-87CD-199EB59E3EE5}"/>
          </ac:spMkLst>
        </pc:spChg>
        <pc:spChg chg="add">
          <ac:chgData name="Sian Turvey" userId="9a374997-2901-41ac-b51e-a8948a26085a" providerId="ADAL" clId="{E05F8104-7E75-432C-A45F-DEB347909657}" dt="2022-10-09T11:14:44.732" v="920" actId="26606"/>
          <ac:spMkLst>
            <pc:docMk/>
            <pc:sldMk cId="1091475621" sldId="279"/>
            <ac:spMk id="11" creationId="{3F51EE1E-6258-4F09-963A-853315C6FBC0}"/>
          </ac:spMkLst>
        </pc:spChg>
        <pc:picChg chg="add mod">
          <ac:chgData name="Sian Turvey" userId="9a374997-2901-41ac-b51e-a8948a26085a" providerId="ADAL" clId="{E05F8104-7E75-432C-A45F-DEB347909657}" dt="2022-10-09T11:14:41.039" v="919"/>
          <ac:picMkLst>
            <pc:docMk/>
            <pc:sldMk cId="1091475621" sldId="279"/>
            <ac:picMk id="4" creationId="{57BB467B-0571-8A7E-7301-13FDC800B5EE}"/>
          </ac:picMkLst>
        </pc:picChg>
        <pc:cxnChg chg="add">
          <ac:chgData name="Sian Turvey" userId="9a374997-2901-41ac-b51e-a8948a26085a" providerId="ADAL" clId="{E05F8104-7E75-432C-A45F-DEB347909657}" dt="2022-10-09T11:14:44.732" v="920" actId="26606"/>
          <ac:cxnSpMkLst>
            <pc:docMk/>
            <pc:sldMk cId="1091475621" sldId="279"/>
            <ac:cxnSpMk id="13" creationId="{7FA07B03-7E5B-4F33-A494-D72BC5BEB0BF}"/>
          </ac:cxnSpMkLst>
        </pc:cxnChg>
      </pc:sldChg>
      <pc:sldChg chg="addSp delSp modSp new mod modTransition setBg">
        <pc:chgData name="Sian Turvey" userId="9a374997-2901-41ac-b51e-a8948a26085a" providerId="ADAL" clId="{E05F8104-7E75-432C-A45F-DEB347909657}" dt="2022-10-09T11:27:40.044" v="1069"/>
        <pc:sldMkLst>
          <pc:docMk/>
          <pc:sldMk cId="3980416220" sldId="280"/>
        </pc:sldMkLst>
        <pc:spChg chg="mod">
          <ac:chgData name="Sian Turvey" userId="9a374997-2901-41ac-b51e-a8948a26085a" providerId="ADAL" clId="{E05F8104-7E75-432C-A45F-DEB347909657}" dt="2022-10-09T11:14:18.896" v="910" actId="20577"/>
          <ac:spMkLst>
            <pc:docMk/>
            <pc:sldMk cId="3980416220" sldId="280"/>
            <ac:spMk id="2" creationId="{153E3CF5-B1BE-BCEE-78B7-F074E9F527F9}"/>
          </ac:spMkLst>
        </pc:spChg>
        <pc:spChg chg="mod">
          <ac:chgData name="Sian Turvey" userId="9a374997-2901-41ac-b51e-a8948a26085a" providerId="ADAL" clId="{E05F8104-7E75-432C-A45F-DEB347909657}" dt="2022-10-09T11:14:15.937" v="907" actId="26606"/>
          <ac:spMkLst>
            <pc:docMk/>
            <pc:sldMk cId="3980416220" sldId="280"/>
            <ac:spMk id="3" creationId="{9AECEC2C-4FB4-F99F-3740-5CEBECB1E053}"/>
          </ac:spMkLst>
        </pc:spChg>
        <pc:spChg chg="add del">
          <ac:chgData name="Sian Turvey" userId="9a374997-2901-41ac-b51e-a8948a26085a" providerId="ADAL" clId="{E05F8104-7E75-432C-A45F-DEB347909657}" dt="2022-10-09T11:14:15.934" v="906" actId="26606"/>
          <ac:spMkLst>
            <pc:docMk/>
            <pc:sldMk cId="3980416220" sldId="280"/>
            <ac:spMk id="11271" creationId="{685B57F6-59DE-4274-A37C-F47FE4E42EEF}"/>
          </ac:spMkLst>
        </pc:spChg>
        <pc:spChg chg="add del">
          <ac:chgData name="Sian Turvey" userId="9a374997-2901-41ac-b51e-a8948a26085a" providerId="ADAL" clId="{E05F8104-7E75-432C-A45F-DEB347909657}" dt="2022-10-09T11:14:15.934" v="906" actId="26606"/>
          <ac:spMkLst>
            <pc:docMk/>
            <pc:sldMk cId="3980416220" sldId="280"/>
            <ac:spMk id="11273" creationId="{E10D6CC1-E49B-46F5-B186-3458F335BFD3}"/>
          </ac:spMkLst>
        </pc:spChg>
        <pc:spChg chg="add">
          <ac:chgData name="Sian Turvey" userId="9a374997-2901-41ac-b51e-a8948a26085a" providerId="ADAL" clId="{E05F8104-7E75-432C-A45F-DEB347909657}" dt="2022-10-09T11:14:15.937" v="907" actId="26606"/>
          <ac:spMkLst>
            <pc:docMk/>
            <pc:sldMk cId="3980416220" sldId="280"/>
            <ac:spMk id="11275" creationId="{6F626582-88CC-4CA0-8BC6-94550FF9E6EF}"/>
          </ac:spMkLst>
        </pc:spChg>
        <pc:spChg chg="add">
          <ac:chgData name="Sian Turvey" userId="9a374997-2901-41ac-b51e-a8948a26085a" providerId="ADAL" clId="{E05F8104-7E75-432C-A45F-DEB347909657}" dt="2022-10-09T11:14:15.937" v="907" actId="26606"/>
          <ac:spMkLst>
            <pc:docMk/>
            <pc:sldMk cId="3980416220" sldId="280"/>
            <ac:spMk id="11276" creationId="{FA294778-47A8-4EEF-9689-F6964D44D176}"/>
          </ac:spMkLst>
        </pc:spChg>
        <pc:spChg chg="add">
          <ac:chgData name="Sian Turvey" userId="9a374997-2901-41ac-b51e-a8948a26085a" providerId="ADAL" clId="{E05F8104-7E75-432C-A45F-DEB347909657}" dt="2022-10-09T11:14:15.937" v="907" actId="26606"/>
          <ac:spMkLst>
            <pc:docMk/>
            <pc:sldMk cId="3980416220" sldId="280"/>
            <ac:spMk id="11277" creationId="{BD2A511A-065F-489D-9CF0-FEF36143ACD1}"/>
          </ac:spMkLst>
        </pc:spChg>
        <pc:picChg chg="add mod">
          <ac:chgData name="Sian Turvey" userId="9a374997-2901-41ac-b51e-a8948a26085a" providerId="ADAL" clId="{E05F8104-7E75-432C-A45F-DEB347909657}" dt="2022-10-09T11:14:15.937" v="907" actId="26606"/>
          <ac:picMkLst>
            <pc:docMk/>
            <pc:sldMk cId="3980416220" sldId="280"/>
            <ac:picMk id="11266" creationId="{AFBCADA0-BC4C-B28D-3DEC-4C22A7557993}"/>
          </ac:picMkLst>
        </pc:picChg>
      </pc:sldChg>
      <pc:sldChg chg="addSp delSp modSp new mod modTransition">
        <pc:chgData name="Sian Turvey" userId="9a374997-2901-41ac-b51e-a8948a26085a" providerId="ADAL" clId="{E05F8104-7E75-432C-A45F-DEB347909657}" dt="2022-10-09T11:27:40.044" v="1069"/>
        <pc:sldMkLst>
          <pc:docMk/>
          <pc:sldMk cId="617900630" sldId="281"/>
        </pc:sldMkLst>
        <pc:spChg chg="mod">
          <ac:chgData name="Sian Turvey" userId="9a374997-2901-41ac-b51e-a8948a26085a" providerId="ADAL" clId="{E05F8104-7E75-432C-A45F-DEB347909657}" dt="2022-10-09T11:16:21.983" v="951" actId="20577"/>
          <ac:spMkLst>
            <pc:docMk/>
            <pc:sldMk cId="617900630" sldId="281"/>
            <ac:spMk id="2" creationId="{D1803813-3B74-1C27-B91A-476E31586A55}"/>
          </ac:spMkLst>
        </pc:spChg>
        <pc:spChg chg="add del mod">
          <ac:chgData name="Sian Turvey" userId="9a374997-2901-41ac-b51e-a8948a26085a" providerId="ADAL" clId="{E05F8104-7E75-432C-A45F-DEB347909657}" dt="2022-10-09T11:17:31.770" v="973" actId="14100"/>
          <ac:spMkLst>
            <pc:docMk/>
            <pc:sldMk cId="617900630" sldId="281"/>
            <ac:spMk id="3" creationId="{44C635CE-29AE-A4A0-69A4-60C78B6840D1}"/>
          </ac:spMkLst>
        </pc:spChg>
        <pc:picChg chg="add del mod">
          <ac:chgData name="Sian Turvey" userId="9a374997-2901-41ac-b51e-a8948a26085a" providerId="ADAL" clId="{E05F8104-7E75-432C-A45F-DEB347909657}" dt="2022-10-09T11:15:58.854" v="923"/>
          <ac:picMkLst>
            <pc:docMk/>
            <pc:sldMk cId="617900630" sldId="281"/>
            <ac:picMk id="4" creationId="{265332E0-E60C-254E-86A5-76F3AC327E92}"/>
          </ac:picMkLst>
        </pc:picChg>
      </pc:sldChg>
      <pc:sldChg chg="new del modTransition">
        <pc:chgData name="Sian Turvey" userId="9a374997-2901-41ac-b51e-a8948a26085a" providerId="ADAL" clId="{E05F8104-7E75-432C-A45F-DEB347909657}" dt="2022-10-09T11:23:22.558" v="1010" actId="47"/>
        <pc:sldMkLst>
          <pc:docMk/>
          <pc:sldMk cId="3150961879" sldId="282"/>
        </pc:sldMkLst>
      </pc:sldChg>
      <pc:sldChg chg="addSp delSp modSp mod ord modTransition setBg modAnim delDesignElem">
        <pc:chgData name="Sian Turvey" userId="9a374997-2901-41ac-b51e-a8948a26085a" providerId="ADAL" clId="{E05F8104-7E75-432C-A45F-DEB347909657}" dt="2022-10-09T11:27:40.044" v="1069"/>
        <pc:sldMkLst>
          <pc:docMk/>
          <pc:sldMk cId="0" sldId="293"/>
        </pc:sldMkLst>
        <pc:spChg chg="del mod">
          <ac:chgData name="Sian Turvey" userId="9a374997-2901-41ac-b51e-a8948a26085a" providerId="ADAL" clId="{E05F8104-7E75-432C-A45F-DEB347909657}" dt="2022-10-09T11:20:17.533" v="980" actId="26606"/>
          <ac:spMkLst>
            <pc:docMk/>
            <pc:sldMk cId="0" sldId="293"/>
            <ac:spMk id="23555" creationId="{349458BD-3A8E-454E-BD14-7ECC7FEAC842}"/>
          </ac:spMkLst>
        </pc:spChg>
        <pc:spChg chg="mod">
          <ac:chgData name="Sian Turvey" userId="9a374997-2901-41ac-b51e-a8948a26085a" providerId="ADAL" clId="{E05F8104-7E75-432C-A45F-DEB347909657}" dt="2022-10-09T11:20:17.533" v="980" actId="26606"/>
          <ac:spMkLst>
            <pc:docMk/>
            <pc:sldMk cId="0" sldId="293"/>
            <ac:spMk id="28674" creationId="{6A43FA3D-9384-4852-BF7F-3816E6F978B7}"/>
          </ac:spMkLst>
        </pc:spChg>
        <pc:spChg chg="add">
          <ac:chgData name="Sian Turvey" userId="9a374997-2901-41ac-b51e-a8948a26085a" providerId="ADAL" clId="{E05F8104-7E75-432C-A45F-DEB347909657}" dt="2022-10-09T11:20:17.533" v="980" actId="26606"/>
          <ac:spMkLst>
            <pc:docMk/>
            <pc:sldMk cId="0" sldId="293"/>
            <ac:spMk id="28680" creationId="{AB20E7A4-EC2C-47C8-BE55-65771E3F2EDA}"/>
          </ac:spMkLst>
        </pc:spChg>
        <pc:graphicFrameChg chg="add mod">
          <ac:chgData name="Sian Turvey" userId="9a374997-2901-41ac-b51e-a8948a26085a" providerId="ADAL" clId="{E05F8104-7E75-432C-A45F-DEB347909657}" dt="2022-10-09T11:22:04.977" v="1008" actId="20577"/>
          <ac:graphicFrameMkLst>
            <pc:docMk/>
            <pc:sldMk cId="0" sldId="293"/>
            <ac:graphicFrameMk id="28676" creationId="{493F5373-9E3A-5ED9-7661-5B3C1F446FFA}"/>
          </ac:graphicFrameMkLst>
        </pc:graphicFrameChg>
        <pc:picChg chg="del">
          <ac:chgData name="Sian Turvey" userId="9a374997-2901-41ac-b51e-a8948a26085a" providerId="ADAL" clId="{E05F8104-7E75-432C-A45F-DEB347909657}" dt="2022-10-09T11:19:45.778" v="979"/>
          <ac:picMkLst>
            <pc:docMk/>
            <pc:sldMk cId="0" sldId="293"/>
            <ac:picMk id="2" creationId="{40A4C16B-908D-43B1-96BD-EC8FBFF895DE}"/>
          </ac:picMkLst>
        </pc:picChg>
        <pc:cxnChg chg="add">
          <ac:chgData name="Sian Turvey" userId="9a374997-2901-41ac-b51e-a8948a26085a" providerId="ADAL" clId="{E05F8104-7E75-432C-A45F-DEB347909657}" dt="2022-10-09T11:20:17.533" v="980" actId="26606"/>
          <ac:cxnSpMkLst>
            <pc:docMk/>
            <pc:sldMk cId="0" sldId="293"/>
            <ac:cxnSpMk id="28682" creationId="{1766FD2F-248A-4AA1-8078-E26D6E690BB9}"/>
          </ac:cxnSpMkLst>
        </pc:cxnChg>
      </pc:sldChg>
      <pc:sldChg chg="delSp ord modTransition modAnim">
        <pc:chgData name="Sian Turvey" userId="9a374997-2901-41ac-b51e-a8948a26085a" providerId="ADAL" clId="{E05F8104-7E75-432C-A45F-DEB347909657}" dt="2022-10-09T11:27:40.044" v="1069"/>
        <pc:sldMkLst>
          <pc:docMk/>
          <pc:sldMk cId="0" sldId="294"/>
        </pc:sldMkLst>
        <pc:picChg chg="del">
          <ac:chgData name="Sian Turvey" userId="9a374997-2901-41ac-b51e-a8948a26085a" providerId="ADAL" clId="{E05F8104-7E75-432C-A45F-DEB347909657}" dt="2022-10-09T11:19:45.778" v="979"/>
          <ac:picMkLst>
            <pc:docMk/>
            <pc:sldMk cId="0" sldId="294"/>
            <ac:picMk id="2" creationId="{86E20995-5D18-4BD2-9C9B-4B840FB67C51}"/>
          </ac:picMkLst>
        </pc:picChg>
      </pc:sldChg>
      <pc:sldChg chg="delSp modTransition modAnim delDesignElem">
        <pc:chgData name="Sian Turvey" userId="9a374997-2901-41ac-b51e-a8948a26085a" providerId="ADAL" clId="{E05F8104-7E75-432C-A45F-DEB347909657}" dt="2022-10-09T11:27:40.044" v="1069"/>
        <pc:sldMkLst>
          <pc:docMk/>
          <pc:sldMk cId="0" sldId="295"/>
        </pc:sldMkLst>
        <pc:picChg chg="del">
          <ac:chgData name="Sian Turvey" userId="9a374997-2901-41ac-b51e-a8948a26085a" providerId="ADAL" clId="{E05F8104-7E75-432C-A45F-DEB347909657}" dt="2022-10-09T11:24:22.118" v="1020"/>
          <ac:picMkLst>
            <pc:docMk/>
            <pc:sldMk cId="0" sldId="295"/>
            <ac:picMk id="2" creationId="{3F9D217F-DA48-45EB-8772-D3D4756A85EE}"/>
          </ac:picMkLst>
        </pc:picChg>
      </pc:sldChg>
      <pc:sldChg chg="delSp modSp mod modTransition modAnim delDesignElem">
        <pc:chgData name="Sian Turvey" userId="9a374997-2901-41ac-b51e-a8948a26085a" providerId="ADAL" clId="{E05F8104-7E75-432C-A45F-DEB347909657}" dt="2022-10-09T11:27:40.044" v="1069"/>
        <pc:sldMkLst>
          <pc:docMk/>
          <pc:sldMk cId="0" sldId="296"/>
        </pc:sldMkLst>
        <pc:spChg chg="mod">
          <ac:chgData name="Sian Turvey" userId="9a374997-2901-41ac-b51e-a8948a26085a" providerId="ADAL" clId="{E05F8104-7E75-432C-A45F-DEB347909657}" dt="2022-10-09T11:24:08.991" v="1018" actId="20577"/>
          <ac:spMkLst>
            <pc:docMk/>
            <pc:sldMk cId="0" sldId="296"/>
            <ac:spMk id="32771" creationId="{27E6E85D-3B0F-436D-B286-7120248095E7}"/>
          </ac:spMkLst>
        </pc:spChg>
        <pc:picChg chg="del">
          <ac:chgData name="Sian Turvey" userId="9a374997-2901-41ac-b51e-a8948a26085a" providerId="ADAL" clId="{E05F8104-7E75-432C-A45F-DEB347909657}" dt="2022-10-09T11:24:22.118" v="1020"/>
          <ac:picMkLst>
            <pc:docMk/>
            <pc:sldMk cId="0" sldId="296"/>
            <ac:picMk id="2" creationId="{6D1FB1CA-F1EA-4A3E-A78E-35335EAD4603}"/>
          </ac:picMkLst>
        </pc:picChg>
      </pc:sldChg>
      <pc:sldChg chg="addSp delSp modSp new mod modTransition setBg">
        <pc:chgData name="Sian Turvey" userId="9a374997-2901-41ac-b51e-a8948a26085a" providerId="ADAL" clId="{E05F8104-7E75-432C-A45F-DEB347909657}" dt="2022-10-09T11:27:40.044" v="1069"/>
        <pc:sldMkLst>
          <pc:docMk/>
          <pc:sldMk cId="1447687950" sldId="297"/>
        </pc:sldMkLst>
        <pc:spChg chg="mod">
          <ac:chgData name="Sian Turvey" userId="9a374997-2901-41ac-b51e-a8948a26085a" providerId="ADAL" clId="{E05F8104-7E75-432C-A45F-DEB347909657}" dt="2022-10-09T11:26:40.351" v="1063" actId="26606"/>
          <ac:spMkLst>
            <pc:docMk/>
            <pc:sldMk cId="1447687950" sldId="297"/>
            <ac:spMk id="2" creationId="{4B349F95-0A3C-2FEC-AFAE-02D164D81AD0}"/>
          </ac:spMkLst>
        </pc:spChg>
        <pc:spChg chg="del">
          <ac:chgData name="Sian Turvey" userId="9a374997-2901-41ac-b51e-a8948a26085a" providerId="ADAL" clId="{E05F8104-7E75-432C-A45F-DEB347909657}" dt="2022-10-09T11:26:37.310" v="1062"/>
          <ac:spMkLst>
            <pc:docMk/>
            <pc:sldMk cId="1447687950" sldId="297"/>
            <ac:spMk id="3" creationId="{3564E91A-7BF0-3272-C154-127511033981}"/>
          </ac:spMkLst>
        </pc:spChg>
        <pc:spChg chg="add">
          <ac:chgData name="Sian Turvey" userId="9a374997-2901-41ac-b51e-a8948a26085a" providerId="ADAL" clId="{E05F8104-7E75-432C-A45F-DEB347909657}" dt="2022-10-09T11:26:40.351" v="1063" actId="26606"/>
          <ac:spMkLst>
            <pc:docMk/>
            <pc:sldMk cId="1447687950" sldId="297"/>
            <ac:spMk id="12295" creationId="{5CD60141-EEBD-4EC1-8E34-0344C16A18A2}"/>
          </ac:spMkLst>
        </pc:spChg>
        <pc:spChg chg="add">
          <ac:chgData name="Sian Turvey" userId="9a374997-2901-41ac-b51e-a8948a26085a" providerId="ADAL" clId="{E05F8104-7E75-432C-A45F-DEB347909657}" dt="2022-10-09T11:26:40.351" v="1063" actId="26606"/>
          <ac:spMkLst>
            <pc:docMk/>
            <pc:sldMk cId="1447687950" sldId="297"/>
            <ac:spMk id="12299" creationId="{C0E2219A-04FA-42C2-92B5-2540C9749537}"/>
          </ac:spMkLst>
        </pc:spChg>
        <pc:spChg chg="add">
          <ac:chgData name="Sian Turvey" userId="9a374997-2901-41ac-b51e-a8948a26085a" providerId="ADAL" clId="{E05F8104-7E75-432C-A45F-DEB347909657}" dt="2022-10-09T11:26:40.351" v="1063" actId="26606"/>
          <ac:spMkLst>
            <pc:docMk/>
            <pc:sldMk cId="1447687950" sldId="297"/>
            <ac:spMk id="12301" creationId="{B0E897CB-98BF-469B-8A73-7BD2916E203A}"/>
          </ac:spMkLst>
        </pc:spChg>
        <pc:spChg chg="add">
          <ac:chgData name="Sian Turvey" userId="9a374997-2901-41ac-b51e-a8948a26085a" providerId="ADAL" clId="{E05F8104-7E75-432C-A45F-DEB347909657}" dt="2022-10-09T11:26:40.351" v="1063" actId="26606"/>
          <ac:spMkLst>
            <pc:docMk/>
            <pc:sldMk cId="1447687950" sldId="297"/>
            <ac:spMk id="12303" creationId="{658CFA6B-BF53-4CCE-AA08-59DFD207B440}"/>
          </ac:spMkLst>
        </pc:spChg>
        <pc:picChg chg="add mod">
          <ac:chgData name="Sian Turvey" userId="9a374997-2901-41ac-b51e-a8948a26085a" providerId="ADAL" clId="{E05F8104-7E75-432C-A45F-DEB347909657}" dt="2022-10-09T11:26:40.351" v="1063" actId="26606"/>
          <ac:picMkLst>
            <pc:docMk/>
            <pc:sldMk cId="1447687950" sldId="297"/>
            <ac:picMk id="12290" creationId="{EE355AA2-7C2C-A4DD-6861-1C857DC3A5BB}"/>
          </ac:picMkLst>
        </pc:picChg>
        <pc:cxnChg chg="add">
          <ac:chgData name="Sian Turvey" userId="9a374997-2901-41ac-b51e-a8948a26085a" providerId="ADAL" clId="{E05F8104-7E75-432C-A45F-DEB347909657}" dt="2022-10-09T11:26:40.351" v="1063" actId="26606"/>
          <ac:cxnSpMkLst>
            <pc:docMk/>
            <pc:sldMk cId="1447687950" sldId="297"/>
            <ac:cxnSpMk id="12297" creationId="{4C75A547-BCD1-42BE-966E-53CA0AB93165}"/>
          </ac:cxnSpMkLst>
        </pc:cxnChg>
        <pc:cxnChg chg="add">
          <ac:chgData name="Sian Turvey" userId="9a374997-2901-41ac-b51e-a8948a26085a" providerId="ADAL" clId="{E05F8104-7E75-432C-A45F-DEB347909657}" dt="2022-10-09T11:26:40.351" v="1063" actId="26606"/>
          <ac:cxnSpMkLst>
            <pc:docMk/>
            <pc:sldMk cId="1447687950" sldId="297"/>
            <ac:cxnSpMk id="12305" creationId="{410A45DA-4E66-4841-B892-192B2BAA8DDA}"/>
          </ac:cxnSpMkLst>
        </pc:cxnChg>
      </pc:sldChg>
      <pc:sldChg chg="delSp modSp mod modTransition modAnim">
        <pc:chgData name="Sian Turvey" userId="9a374997-2901-41ac-b51e-a8948a26085a" providerId="ADAL" clId="{E05F8104-7E75-432C-A45F-DEB347909657}" dt="2022-10-09T11:27:40.044" v="1069"/>
        <pc:sldMkLst>
          <pc:docMk/>
          <pc:sldMk cId="0" sldId="298"/>
        </pc:sldMkLst>
        <pc:spChg chg="mod">
          <ac:chgData name="Sian Turvey" userId="9a374997-2901-41ac-b51e-a8948a26085a" providerId="ADAL" clId="{E05F8104-7E75-432C-A45F-DEB347909657}" dt="2022-10-09T11:26:04.037" v="1060" actId="27636"/>
          <ac:spMkLst>
            <pc:docMk/>
            <pc:sldMk cId="0" sldId="298"/>
            <ac:spMk id="28675" creationId="{BB41A800-17DD-4F94-8FC5-7BB63BDB5EF3}"/>
          </ac:spMkLst>
        </pc:spChg>
        <pc:picChg chg="del">
          <ac:chgData name="Sian Turvey" userId="9a374997-2901-41ac-b51e-a8948a26085a" providerId="ADAL" clId="{E05F8104-7E75-432C-A45F-DEB347909657}" dt="2022-10-09T11:26:09.363" v="1061"/>
          <ac:picMkLst>
            <pc:docMk/>
            <pc:sldMk cId="0" sldId="298"/>
            <ac:picMk id="2" creationId="{1FBF2630-C827-4929-B272-8C6F47D65E88}"/>
          </ac:picMkLst>
        </pc:picChg>
      </pc:sldChg>
      <pc:sldChg chg="new del modTransition">
        <pc:chgData name="Sian Turvey" userId="9a374997-2901-41ac-b51e-a8948a26085a" providerId="ADAL" clId="{E05F8104-7E75-432C-A45F-DEB347909657}" dt="2022-10-09T11:30:39.055" v="1137" actId="47"/>
        <pc:sldMkLst>
          <pc:docMk/>
          <pc:sldMk cId="3574386863" sldId="299"/>
        </pc:sldMkLst>
      </pc:sldChg>
      <pc:sldChg chg="delSp modSp add mod ord modTransition setBg modAnim delDesignElem">
        <pc:chgData name="Sian Turvey" userId="9a374997-2901-41ac-b51e-a8948a26085a" providerId="ADAL" clId="{E05F8104-7E75-432C-A45F-DEB347909657}" dt="2022-10-09T11:29:09.918" v="1108" actId="20577"/>
        <pc:sldMkLst>
          <pc:docMk/>
          <pc:sldMk cId="0" sldId="300"/>
        </pc:sldMkLst>
        <pc:spChg chg="mod">
          <ac:chgData name="Sian Turvey" userId="9a374997-2901-41ac-b51e-a8948a26085a" providerId="ADAL" clId="{E05F8104-7E75-432C-A45F-DEB347909657}" dt="2022-10-09T11:29:09.918" v="1108" actId="20577"/>
          <ac:spMkLst>
            <pc:docMk/>
            <pc:sldMk cId="0" sldId="300"/>
            <ac:spMk id="35843" creationId="{9A2142E2-0FDA-44F3-96B8-4AFC64E79A98}"/>
          </ac:spMkLst>
        </pc:spChg>
        <pc:picChg chg="del">
          <ac:chgData name="Sian Turvey" userId="9a374997-2901-41ac-b51e-a8948a26085a" providerId="ADAL" clId="{E05F8104-7E75-432C-A45F-DEB347909657}" dt="2022-10-09T11:27:40.044" v="1069"/>
          <ac:picMkLst>
            <pc:docMk/>
            <pc:sldMk cId="0" sldId="300"/>
            <ac:picMk id="2" creationId="{1304DC95-23FD-413E-9A9F-05B2EC62ED6A}"/>
          </ac:picMkLst>
        </pc:picChg>
        <pc:cxnChg chg="del">
          <ac:chgData name="Sian Turvey" userId="9a374997-2901-41ac-b51e-a8948a26085a" providerId="ADAL" clId="{E05F8104-7E75-432C-A45F-DEB347909657}" dt="2022-10-09T11:27:27.771" v="1066"/>
          <ac:cxnSpMkLst>
            <pc:docMk/>
            <pc:sldMk cId="0" sldId="300"/>
            <ac:cxnSpMk id="72" creationId="{0B5F7E3B-C5F1-40E0-A491-558BAFBC1127}"/>
          </ac:cxnSpMkLst>
        </pc:cxnChg>
      </pc:sldChg>
      <pc:sldChg chg="modSp del mod delDesignElem">
        <pc:chgData name="Sian Turvey" userId="9a374997-2901-41ac-b51e-a8948a26085a" providerId="ADAL" clId="{E05F8104-7E75-432C-A45F-DEB347909657}" dt="2022-10-09T11:30:37.132" v="1136" actId="47"/>
        <pc:sldMkLst>
          <pc:docMk/>
          <pc:sldMk cId="0" sldId="301"/>
        </pc:sldMkLst>
        <pc:spChg chg="mod">
          <ac:chgData name="Sian Turvey" userId="9a374997-2901-41ac-b51e-a8948a26085a" providerId="ADAL" clId="{E05F8104-7E75-432C-A45F-DEB347909657}" dt="2022-10-09T11:28:33.889" v="1071" actId="27636"/>
          <ac:spMkLst>
            <pc:docMk/>
            <pc:sldMk cId="0" sldId="301"/>
            <ac:spMk id="33795" creationId="{3A1C5650-4754-4B4E-BD45-BE64F4F622A5}"/>
          </ac:spMkLst>
        </pc:spChg>
      </pc:sldChg>
      <pc:sldChg chg="addSp delSp modSp new mod setBg">
        <pc:chgData name="Sian Turvey" userId="9a374997-2901-41ac-b51e-a8948a26085a" providerId="ADAL" clId="{E05F8104-7E75-432C-A45F-DEB347909657}" dt="2022-10-09T11:29:44.385" v="1128" actId="26606"/>
        <pc:sldMkLst>
          <pc:docMk/>
          <pc:sldMk cId="3809061630" sldId="302"/>
        </pc:sldMkLst>
        <pc:spChg chg="mod">
          <ac:chgData name="Sian Turvey" userId="9a374997-2901-41ac-b51e-a8948a26085a" providerId="ADAL" clId="{E05F8104-7E75-432C-A45F-DEB347909657}" dt="2022-10-09T11:29:44.385" v="1128" actId="26606"/>
          <ac:spMkLst>
            <pc:docMk/>
            <pc:sldMk cId="3809061630" sldId="302"/>
            <ac:spMk id="2" creationId="{2AB7AA5E-78A4-E377-DD3E-FB099DBC616F}"/>
          </ac:spMkLst>
        </pc:spChg>
        <pc:spChg chg="del">
          <ac:chgData name="Sian Turvey" userId="9a374997-2901-41ac-b51e-a8948a26085a" providerId="ADAL" clId="{E05F8104-7E75-432C-A45F-DEB347909657}" dt="2022-10-09T11:29:42.534" v="1127"/>
          <ac:spMkLst>
            <pc:docMk/>
            <pc:sldMk cId="3809061630" sldId="302"/>
            <ac:spMk id="3" creationId="{190600D4-8203-F138-6EB5-BB9B8FAF86F2}"/>
          </ac:spMkLst>
        </pc:spChg>
        <pc:spChg chg="add">
          <ac:chgData name="Sian Turvey" userId="9a374997-2901-41ac-b51e-a8948a26085a" providerId="ADAL" clId="{E05F8104-7E75-432C-A45F-DEB347909657}" dt="2022-10-09T11:29:44.385" v="1128" actId="26606"/>
          <ac:spMkLst>
            <pc:docMk/>
            <pc:sldMk cId="3809061630" sldId="302"/>
            <ac:spMk id="15367" creationId="{5CD60141-EEBD-4EC1-8E34-0344C16A18A2}"/>
          </ac:spMkLst>
        </pc:spChg>
        <pc:spChg chg="add">
          <ac:chgData name="Sian Turvey" userId="9a374997-2901-41ac-b51e-a8948a26085a" providerId="ADAL" clId="{E05F8104-7E75-432C-A45F-DEB347909657}" dt="2022-10-09T11:29:44.385" v="1128" actId="26606"/>
          <ac:spMkLst>
            <pc:docMk/>
            <pc:sldMk cId="3809061630" sldId="302"/>
            <ac:spMk id="15371" creationId="{FE74E104-78A8-4DFA-9782-03C75DE1BF02}"/>
          </ac:spMkLst>
        </pc:spChg>
        <pc:spChg chg="add">
          <ac:chgData name="Sian Turvey" userId="9a374997-2901-41ac-b51e-a8948a26085a" providerId="ADAL" clId="{E05F8104-7E75-432C-A45F-DEB347909657}" dt="2022-10-09T11:29:44.385" v="1128" actId="26606"/>
          <ac:spMkLst>
            <pc:docMk/>
            <pc:sldMk cId="3809061630" sldId="302"/>
            <ac:spMk id="15373" creationId="{1747BCEA-D77E-4BD6-8954-C64996AB739A}"/>
          </ac:spMkLst>
        </pc:spChg>
        <pc:spChg chg="add">
          <ac:chgData name="Sian Turvey" userId="9a374997-2901-41ac-b51e-a8948a26085a" providerId="ADAL" clId="{E05F8104-7E75-432C-A45F-DEB347909657}" dt="2022-10-09T11:29:44.385" v="1128" actId="26606"/>
          <ac:spMkLst>
            <pc:docMk/>
            <pc:sldMk cId="3809061630" sldId="302"/>
            <ac:spMk id="15375" creationId="{76D563F6-B8F0-406F-A032-1E478CA25158}"/>
          </ac:spMkLst>
        </pc:spChg>
        <pc:picChg chg="add mod">
          <ac:chgData name="Sian Turvey" userId="9a374997-2901-41ac-b51e-a8948a26085a" providerId="ADAL" clId="{E05F8104-7E75-432C-A45F-DEB347909657}" dt="2022-10-09T11:29:44.385" v="1128" actId="26606"/>
          <ac:picMkLst>
            <pc:docMk/>
            <pc:sldMk cId="3809061630" sldId="302"/>
            <ac:picMk id="15362" creationId="{2CB6639A-A4EC-A7DD-4C5A-178706CF25E0}"/>
          </ac:picMkLst>
        </pc:picChg>
        <pc:cxnChg chg="add">
          <ac:chgData name="Sian Turvey" userId="9a374997-2901-41ac-b51e-a8948a26085a" providerId="ADAL" clId="{E05F8104-7E75-432C-A45F-DEB347909657}" dt="2022-10-09T11:29:44.385" v="1128" actId="26606"/>
          <ac:cxnSpMkLst>
            <pc:docMk/>
            <pc:sldMk cId="3809061630" sldId="302"/>
            <ac:cxnSpMk id="15369" creationId="{4C75A547-BCD1-42BE-966E-53CA0AB93165}"/>
          </ac:cxnSpMkLst>
        </pc:cxnChg>
      </pc:sldChg>
      <pc:sldChg chg="modSp new mod">
        <pc:chgData name="Sian Turvey" userId="9a374997-2901-41ac-b51e-a8948a26085a" providerId="ADAL" clId="{E05F8104-7E75-432C-A45F-DEB347909657}" dt="2022-10-09T11:30:19.097" v="1135" actId="27636"/>
        <pc:sldMkLst>
          <pc:docMk/>
          <pc:sldMk cId="286199095" sldId="303"/>
        </pc:sldMkLst>
        <pc:spChg chg="mod">
          <ac:chgData name="Sian Turvey" userId="9a374997-2901-41ac-b51e-a8948a26085a" providerId="ADAL" clId="{E05F8104-7E75-432C-A45F-DEB347909657}" dt="2022-10-09T11:30:19.097" v="1135" actId="27636"/>
          <ac:spMkLst>
            <pc:docMk/>
            <pc:sldMk cId="286199095" sldId="303"/>
            <ac:spMk id="3" creationId="{7CAC8EC4-EC00-62A0-180B-4256E78A3BEF}"/>
          </ac:spMkLst>
        </pc:spChg>
      </pc:sldChg>
      <pc:sldChg chg="addSp modSp new mod setBg">
        <pc:chgData name="Sian Turvey" userId="9a374997-2901-41ac-b51e-a8948a26085a" providerId="ADAL" clId="{E05F8104-7E75-432C-A45F-DEB347909657}" dt="2022-10-09T11:32:11.311" v="1181" actId="255"/>
        <pc:sldMkLst>
          <pc:docMk/>
          <pc:sldMk cId="3377930617" sldId="304"/>
        </pc:sldMkLst>
        <pc:spChg chg="mod">
          <ac:chgData name="Sian Turvey" userId="9a374997-2901-41ac-b51e-a8948a26085a" providerId="ADAL" clId="{E05F8104-7E75-432C-A45F-DEB347909657}" dt="2022-10-09T11:32:03.514" v="1179" actId="26606"/>
          <ac:spMkLst>
            <pc:docMk/>
            <pc:sldMk cId="3377930617" sldId="304"/>
            <ac:spMk id="2" creationId="{148F1C0E-CF3B-9D7B-5BE7-B25A1DE9FDA3}"/>
          </ac:spMkLst>
        </pc:spChg>
        <pc:spChg chg="mod">
          <ac:chgData name="Sian Turvey" userId="9a374997-2901-41ac-b51e-a8948a26085a" providerId="ADAL" clId="{E05F8104-7E75-432C-A45F-DEB347909657}" dt="2022-10-09T11:32:11.311" v="1181" actId="255"/>
          <ac:spMkLst>
            <pc:docMk/>
            <pc:sldMk cId="3377930617" sldId="304"/>
            <ac:spMk id="3" creationId="{8FAC4BD9-E614-2A7E-A026-7A33791751A5}"/>
          </ac:spMkLst>
        </pc:spChg>
        <pc:spChg chg="add">
          <ac:chgData name="Sian Turvey" userId="9a374997-2901-41ac-b51e-a8948a26085a" providerId="ADAL" clId="{E05F8104-7E75-432C-A45F-DEB347909657}" dt="2022-10-09T11:32:03.514" v="1179" actId="26606"/>
          <ac:spMkLst>
            <pc:docMk/>
            <pc:sldMk cId="3377930617" sldId="304"/>
            <ac:spMk id="16391" creationId="{FA294778-47A8-4EEF-9689-F6964D44D176}"/>
          </ac:spMkLst>
        </pc:spChg>
        <pc:spChg chg="add">
          <ac:chgData name="Sian Turvey" userId="9a374997-2901-41ac-b51e-a8948a26085a" providerId="ADAL" clId="{E05F8104-7E75-432C-A45F-DEB347909657}" dt="2022-10-09T11:32:03.514" v="1179" actId="26606"/>
          <ac:spMkLst>
            <pc:docMk/>
            <pc:sldMk cId="3377930617" sldId="304"/>
            <ac:spMk id="16393" creationId="{BD2A511A-065F-489D-9CF0-FEF36143ACD1}"/>
          </ac:spMkLst>
        </pc:spChg>
        <pc:spChg chg="add">
          <ac:chgData name="Sian Turvey" userId="9a374997-2901-41ac-b51e-a8948a26085a" providerId="ADAL" clId="{E05F8104-7E75-432C-A45F-DEB347909657}" dt="2022-10-09T11:32:03.514" v="1179" actId="26606"/>
          <ac:spMkLst>
            <pc:docMk/>
            <pc:sldMk cId="3377930617" sldId="304"/>
            <ac:spMk id="16395" creationId="{6F626582-88CC-4CA0-8BC6-94550FF9E6EF}"/>
          </ac:spMkLst>
        </pc:spChg>
        <pc:picChg chg="add mod">
          <ac:chgData name="Sian Turvey" userId="9a374997-2901-41ac-b51e-a8948a26085a" providerId="ADAL" clId="{E05F8104-7E75-432C-A45F-DEB347909657}" dt="2022-10-09T11:32:06.369" v="1180" actId="14100"/>
          <ac:picMkLst>
            <pc:docMk/>
            <pc:sldMk cId="3377930617" sldId="304"/>
            <ac:picMk id="16386" creationId="{CE65BBAE-7CE9-A6F6-B3EE-827BA2901448}"/>
          </ac:picMkLst>
        </pc:picChg>
      </pc:sldChg>
      <pc:sldChg chg="addSp modSp new mod setBg">
        <pc:chgData name="Sian Turvey" userId="9a374997-2901-41ac-b51e-a8948a26085a" providerId="ADAL" clId="{E05F8104-7E75-432C-A45F-DEB347909657}" dt="2022-10-09T11:32:57.671" v="1193" actId="26606"/>
        <pc:sldMkLst>
          <pc:docMk/>
          <pc:sldMk cId="2613362286" sldId="305"/>
        </pc:sldMkLst>
        <pc:spChg chg="mod">
          <ac:chgData name="Sian Turvey" userId="9a374997-2901-41ac-b51e-a8948a26085a" providerId="ADAL" clId="{E05F8104-7E75-432C-A45F-DEB347909657}" dt="2022-10-09T11:32:57.671" v="1193" actId="26606"/>
          <ac:spMkLst>
            <pc:docMk/>
            <pc:sldMk cId="2613362286" sldId="305"/>
            <ac:spMk id="2" creationId="{6F8FF277-F8F8-6445-E24D-60F7F1CBFC1F}"/>
          </ac:spMkLst>
        </pc:spChg>
        <pc:spChg chg="mod">
          <ac:chgData name="Sian Turvey" userId="9a374997-2901-41ac-b51e-a8948a26085a" providerId="ADAL" clId="{E05F8104-7E75-432C-A45F-DEB347909657}" dt="2022-10-09T11:32:57.671" v="1193" actId="26606"/>
          <ac:spMkLst>
            <pc:docMk/>
            <pc:sldMk cId="2613362286" sldId="305"/>
            <ac:spMk id="3" creationId="{0900C2D5-9873-4419-C49C-9EB7BC6B7C63}"/>
          </ac:spMkLst>
        </pc:spChg>
        <pc:spChg chg="add">
          <ac:chgData name="Sian Turvey" userId="9a374997-2901-41ac-b51e-a8948a26085a" providerId="ADAL" clId="{E05F8104-7E75-432C-A45F-DEB347909657}" dt="2022-10-09T11:32:57.671" v="1193" actId="26606"/>
          <ac:spMkLst>
            <pc:docMk/>
            <pc:sldMk cId="2613362286" sldId="305"/>
            <ac:spMk id="9" creationId="{327AB4C5-0719-4E35-87CD-199EB59E3EE5}"/>
          </ac:spMkLst>
        </pc:spChg>
        <pc:spChg chg="add">
          <ac:chgData name="Sian Turvey" userId="9a374997-2901-41ac-b51e-a8948a26085a" providerId="ADAL" clId="{E05F8104-7E75-432C-A45F-DEB347909657}" dt="2022-10-09T11:32:57.671" v="1193" actId="26606"/>
          <ac:spMkLst>
            <pc:docMk/>
            <pc:sldMk cId="2613362286" sldId="305"/>
            <ac:spMk id="11" creationId="{3F51EE1E-6258-4F09-963A-853315C6FBC0}"/>
          </ac:spMkLst>
        </pc:spChg>
        <pc:picChg chg="add mod">
          <ac:chgData name="Sian Turvey" userId="9a374997-2901-41ac-b51e-a8948a26085a" providerId="ADAL" clId="{E05F8104-7E75-432C-A45F-DEB347909657}" dt="2022-10-09T11:32:56.146" v="1192"/>
          <ac:picMkLst>
            <pc:docMk/>
            <pc:sldMk cId="2613362286" sldId="305"/>
            <ac:picMk id="4" creationId="{47E442B0-5EA5-76BF-E2CD-4B5F904E1E2A}"/>
          </ac:picMkLst>
        </pc:picChg>
        <pc:cxnChg chg="add">
          <ac:chgData name="Sian Turvey" userId="9a374997-2901-41ac-b51e-a8948a26085a" providerId="ADAL" clId="{E05F8104-7E75-432C-A45F-DEB347909657}" dt="2022-10-09T11:32:57.671" v="1193" actId="26606"/>
          <ac:cxnSpMkLst>
            <pc:docMk/>
            <pc:sldMk cId="2613362286" sldId="305"/>
            <ac:cxnSpMk id="13" creationId="{7FA07B03-7E5B-4F33-A494-D72BC5BEB0BF}"/>
          </ac:cxnSpMkLst>
        </pc:cxnChg>
      </pc:sldChg>
      <pc:sldChg chg="modSp new mod">
        <pc:chgData name="Sian Turvey" userId="9a374997-2901-41ac-b51e-a8948a26085a" providerId="ADAL" clId="{E05F8104-7E75-432C-A45F-DEB347909657}" dt="2022-10-09T11:33:28.543" v="1205" actId="20577"/>
        <pc:sldMkLst>
          <pc:docMk/>
          <pc:sldMk cId="514729363" sldId="306"/>
        </pc:sldMkLst>
        <pc:spChg chg="mod">
          <ac:chgData name="Sian Turvey" userId="9a374997-2901-41ac-b51e-a8948a26085a" providerId="ADAL" clId="{E05F8104-7E75-432C-A45F-DEB347909657}" dt="2022-10-09T11:33:28.543" v="1205" actId="20577"/>
          <ac:spMkLst>
            <pc:docMk/>
            <pc:sldMk cId="514729363" sldId="306"/>
            <ac:spMk id="2" creationId="{1476088B-F83A-5F2A-F555-8BA52FA188C4}"/>
          </ac:spMkLst>
        </pc:spChg>
        <pc:spChg chg="mod">
          <ac:chgData name="Sian Turvey" userId="9a374997-2901-41ac-b51e-a8948a26085a" providerId="ADAL" clId="{E05F8104-7E75-432C-A45F-DEB347909657}" dt="2022-10-09T11:33:26.064" v="1196" actId="207"/>
          <ac:spMkLst>
            <pc:docMk/>
            <pc:sldMk cId="514729363" sldId="306"/>
            <ac:spMk id="3" creationId="{939013D8-442D-ADD6-A3C8-EC53F97CCE8D}"/>
          </ac:spMkLst>
        </pc:spChg>
      </pc:sldChg>
      <pc:sldChg chg="modSp new mod">
        <pc:chgData name="Sian Turvey" userId="9a374997-2901-41ac-b51e-a8948a26085a" providerId="ADAL" clId="{E05F8104-7E75-432C-A45F-DEB347909657}" dt="2022-10-09T11:35:02.778" v="1265" actId="14100"/>
        <pc:sldMkLst>
          <pc:docMk/>
          <pc:sldMk cId="845540768" sldId="307"/>
        </pc:sldMkLst>
        <pc:spChg chg="mod">
          <ac:chgData name="Sian Turvey" userId="9a374997-2901-41ac-b51e-a8948a26085a" providerId="ADAL" clId="{E05F8104-7E75-432C-A45F-DEB347909657}" dt="2022-10-09T11:34:06.755" v="1240" actId="20577"/>
          <ac:spMkLst>
            <pc:docMk/>
            <pc:sldMk cId="845540768" sldId="307"/>
            <ac:spMk id="2" creationId="{BC443FC5-B682-11D3-68F8-C51E0441B3D9}"/>
          </ac:spMkLst>
        </pc:spChg>
        <pc:spChg chg="mod">
          <ac:chgData name="Sian Turvey" userId="9a374997-2901-41ac-b51e-a8948a26085a" providerId="ADAL" clId="{E05F8104-7E75-432C-A45F-DEB347909657}" dt="2022-10-09T11:35:02.778" v="1265" actId="14100"/>
          <ac:spMkLst>
            <pc:docMk/>
            <pc:sldMk cId="845540768" sldId="307"/>
            <ac:spMk id="3" creationId="{0483FFED-8153-4F9C-66D8-2D962420449B}"/>
          </ac:spMkLst>
        </pc:spChg>
      </pc:sldChg>
      <pc:sldChg chg="modSp new mod">
        <pc:chgData name="Sian Turvey" userId="9a374997-2901-41ac-b51e-a8948a26085a" providerId="ADAL" clId="{E05F8104-7E75-432C-A45F-DEB347909657}" dt="2022-10-09T11:36:53.831" v="1324" actId="20577"/>
        <pc:sldMkLst>
          <pc:docMk/>
          <pc:sldMk cId="771932864" sldId="308"/>
        </pc:sldMkLst>
        <pc:spChg chg="mod">
          <ac:chgData name="Sian Turvey" userId="9a374997-2901-41ac-b51e-a8948a26085a" providerId="ADAL" clId="{E05F8104-7E75-432C-A45F-DEB347909657}" dt="2022-10-09T11:35:33.502" v="1296" actId="20577"/>
          <ac:spMkLst>
            <pc:docMk/>
            <pc:sldMk cId="771932864" sldId="308"/>
            <ac:spMk id="2" creationId="{97B2C56C-FC95-09BC-A8D8-D306D0C658F5}"/>
          </ac:spMkLst>
        </pc:spChg>
        <pc:spChg chg="mod">
          <ac:chgData name="Sian Turvey" userId="9a374997-2901-41ac-b51e-a8948a26085a" providerId="ADAL" clId="{E05F8104-7E75-432C-A45F-DEB347909657}" dt="2022-10-09T11:36:53.831" v="1324" actId="20577"/>
          <ac:spMkLst>
            <pc:docMk/>
            <pc:sldMk cId="771932864" sldId="308"/>
            <ac:spMk id="3" creationId="{132C9FDC-5402-237F-14BA-D3BA6296EB22}"/>
          </ac:spMkLst>
        </pc:spChg>
      </pc:sldChg>
      <pc:sldChg chg="modSp new mod">
        <pc:chgData name="Sian Turvey" userId="9a374997-2901-41ac-b51e-a8948a26085a" providerId="ADAL" clId="{E05F8104-7E75-432C-A45F-DEB347909657}" dt="2022-10-09T11:37:48.502" v="1353" actId="27636"/>
        <pc:sldMkLst>
          <pc:docMk/>
          <pc:sldMk cId="2523507955" sldId="309"/>
        </pc:sldMkLst>
        <pc:spChg chg="mod">
          <ac:chgData name="Sian Turvey" userId="9a374997-2901-41ac-b51e-a8948a26085a" providerId="ADAL" clId="{E05F8104-7E75-432C-A45F-DEB347909657}" dt="2022-10-09T11:37:48.502" v="1353" actId="27636"/>
          <ac:spMkLst>
            <pc:docMk/>
            <pc:sldMk cId="2523507955" sldId="309"/>
            <ac:spMk id="3" creationId="{55C6F61A-B8DC-45FE-6E1D-641D7F395B4A}"/>
          </ac:spMkLst>
        </pc:spChg>
      </pc:sldChg>
      <pc:sldChg chg="modSp new mod">
        <pc:chgData name="Sian Turvey" userId="9a374997-2901-41ac-b51e-a8948a26085a" providerId="ADAL" clId="{E05F8104-7E75-432C-A45F-DEB347909657}" dt="2022-10-09T11:38:05.152" v="1364" actId="20577"/>
        <pc:sldMkLst>
          <pc:docMk/>
          <pc:sldMk cId="209916035" sldId="310"/>
        </pc:sldMkLst>
        <pc:spChg chg="mod">
          <ac:chgData name="Sian Turvey" userId="9a374997-2901-41ac-b51e-a8948a26085a" providerId="ADAL" clId="{E05F8104-7E75-432C-A45F-DEB347909657}" dt="2022-10-09T11:38:05.152" v="1364" actId="20577"/>
          <ac:spMkLst>
            <pc:docMk/>
            <pc:sldMk cId="209916035" sldId="310"/>
            <ac:spMk id="3" creationId="{EB1746BE-7EDE-D50F-7118-FE225A0AB2DD}"/>
          </ac:spMkLst>
        </pc:spChg>
      </pc:sldChg>
      <pc:sldChg chg="addSp delSp modSp new mod setBg">
        <pc:chgData name="Sian Turvey" userId="9a374997-2901-41ac-b51e-a8948a26085a" providerId="ADAL" clId="{E05F8104-7E75-432C-A45F-DEB347909657}" dt="2022-10-09T11:38:28.353" v="1381" actId="26606"/>
        <pc:sldMkLst>
          <pc:docMk/>
          <pc:sldMk cId="1449021481" sldId="311"/>
        </pc:sldMkLst>
        <pc:spChg chg="mod">
          <ac:chgData name="Sian Turvey" userId="9a374997-2901-41ac-b51e-a8948a26085a" providerId="ADAL" clId="{E05F8104-7E75-432C-A45F-DEB347909657}" dt="2022-10-09T11:38:28.353" v="1381" actId="26606"/>
          <ac:spMkLst>
            <pc:docMk/>
            <pc:sldMk cId="1449021481" sldId="311"/>
            <ac:spMk id="2" creationId="{6EC4272C-0427-D6F9-3197-C3BC4E380BF5}"/>
          </ac:spMkLst>
        </pc:spChg>
        <pc:spChg chg="del">
          <ac:chgData name="Sian Turvey" userId="9a374997-2901-41ac-b51e-a8948a26085a" providerId="ADAL" clId="{E05F8104-7E75-432C-A45F-DEB347909657}" dt="2022-10-09T11:38:25.380" v="1380"/>
          <ac:spMkLst>
            <pc:docMk/>
            <pc:sldMk cId="1449021481" sldId="311"/>
            <ac:spMk id="3" creationId="{A0401BB6-1180-B945-EAA3-FFF188986E63}"/>
          </ac:spMkLst>
        </pc:spChg>
        <pc:spChg chg="add">
          <ac:chgData name="Sian Turvey" userId="9a374997-2901-41ac-b51e-a8948a26085a" providerId="ADAL" clId="{E05F8104-7E75-432C-A45F-DEB347909657}" dt="2022-10-09T11:38:28.353" v="1381" actId="26606"/>
          <ac:spMkLst>
            <pc:docMk/>
            <pc:sldMk cId="1449021481" sldId="311"/>
            <ac:spMk id="17415" creationId="{5CD60141-EEBD-4EC1-8E34-0344C16A18A2}"/>
          </ac:spMkLst>
        </pc:spChg>
        <pc:spChg chg="add">
          <ac:chgData name="Sian Turvey" userId="9a374997-2901-41ac-b51e-a8948a26085a" providerId="ADAL" clId="{E05F8104-7E75-432C-A45F-DEB347909657}" dt="2022-10-09T11:38:28.353" v="1381" actId="26606"/>
          <ac:spMkLst>
            <pc:docMk/>
            <pc:sldMk cId="1449021481" sldId="311"/>
            <ac:spMk id="17419" creationId="{70105F5E-5B61-4F51-927C-5B28DB7DD9BB}"/>
          </ac:spMkLst>
        </pc:spChg>
        <pc:spChg chg="add">
          <ac:chgData name="Sian Turvey" userId="9a374997-2901-41ac-b51e-a8948a26085a" providerId="ADAL" clId="{E05F8104-7E75-432C-A45F-DEB347909657}" dt="2022-10-09T11:38:28.353" v="1381" actId="26606"/>
          <ac:spMkLst>
            <pc:docMk/>
            <pc:sldMk cId="1449021481" sldId="311"/>
            <ac:spMk id="17421" creationId="{01BF472D-922F-4673-A4FE-0FC2B18B051A}"/>
          </ac:spMkLst>
        </pc:spChg>
        <pc:picChg chg="add mod">
          <ac:chgData name="Sian Turvey" userId="9a374997-2901-41ac-b51e-a8948a26085a" providerId="ADAL" clId="{E05F8104-7E75-432C-A45F-DEB347909657}" dt="2022-10-09T11:38:28.353" v="1381" actId="26606"/>
          <ac:picMkLst>
            <pc:docMk/>
            <pc:sldMk cId="1449021481" sldId="311"/>
            <ac:picMk id="17410" creationId="{1C2E9D17-B0FD-E3F9-D617-DB7EE8030355}"/>
          </ac:picMkLst>
        </pc:picChg>
        <pc:cxnChg chg="add">
          <ac:chgData name="Sian Turvey" userId="9a374997-2901-41ac-b51e-a8948a26085a" providerId="ADAL" clId="{E05F8104-7E75-432C-A45F-DEB347909657}" dt="2022-10-09T11:38:28.353" v="1381" actId="26606"/>
          <ac:cxnSpMkLst>
            <pc:docMk/>
            <pc:sldMk cId="1449021481" sldId="311"/>
            <ac:cxnSpMk id="17417" creationId="{4C75A547-BCD1-42BE-966E-53CA0AB93165}"/>
          </ac:cxnSpMkLst>
        </pc:cxn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4" Type="http://schemas.openxmlformats.org/officeDocument/2006/relationships/image" Target="../media/image21.sv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D4735B-4ED1-4FD3-87E8-0DCB954A52B9}" type="doc">
      <dgm:prSet loTypeId="urn:microsoft.com/office/officeart/2005/8/layout/matrix2" loCatId="matrix" qsTypeId="urn:microsoft.com/office/officeart/2005/8/quickstyle/simple1" qsCatId="simple" csTypeId="urn:microsoft.com/office/officeart/2005/8/colors/accent6_2" csCatId="accent6" phldr="1"/>
      <dgm:spPr/>
      <dgm:t>
        <a:bodyPr/>
        <a:lstStyle/>
        <a:p>
          <a:endParaRPr lang="en-US"/>
        </a:p>
      </dgm:t>
    </dgm:pt>
    <dgm:pt modelId="{85331939-4BB8-44DA-A87E-5E52D4E477CC}">
      <dgm:prSet/>
      <dgm:spPr/>
      <dgm:t>
        <a:bodyPr/>
        <a:lstStyle/>
        <a:p>
          <a:r>
            <a:rPr lang="en-GB" dirty="0"/>
            <a:t>Since the implementation of reforms proposed by Lord Woolf in the mid 1990s, civil cases fall into three categories(tracks). </a:t>
          </a:r>
          <a:endParaRPr lang="en-US" dirty="0"/>
        </a:p>
      </dgm:t>
    </dgm:pt>
    <dgm:pt modelId="{C3E243CF-0D6D-48C5-A2E4-945E813F0E45}" type="parTrans" cxnId="{A32A5800-D055-4C0C-99A0-FD3450D921A2}">
      <dgm:prSet/>
      <dgm:spPr/>
      <dgm:t>
        <a:bodyPr/>
        <a:lstStyle/>
        <a:p>
          <a:endParaRPr lang="en-US"/>
        </a:p>
      </dgm:t>
    </dgm:pt>
    <dgm:pt modelId="{B98AE822-6BCF-44F5-880E-BC4F75AAEFE5}" type="sibTrans" cxnId="{A32A5800-D055-4C0C-99A0-FD3450D921A2}">
      <dgm:prSet/>
      <dgm:spPr/>
      <dgm:t>
        <a:bodyPr/>
        <a:lstStyle/>
        <a:p>
          <a:endParaRPr lang="en-US"/>
        </a:p>
      </dgm:t>
    </dgm:pt>
    <dgm:pt modelId="{D34E9140-1417-4E7F-9929-E01AEADE7E4C}">
      <dgm:prSet/>
      <dgm:spPr/>
      <dgm:t>
        <a:bodyPr/>
        <a:lstStyle/>
        <a:p>
          <a:r>
            <a:rPr lang="en-GB" u="sng" dirty="0"/>
            <a:t>The small claims track</a:t>
          </a:r>
          <a:r>
            <a:rPr lang="en-GB" dirty="0"/>
            <a:t> </a:t>
          </a:r>
          <a:endParaRPr lang="en-US" dirty="0"/>
        </a:p>
      </dgm:t>
    </dgm:pt>
    <dgm:pt modelId="{E1C0FA43-2FF2-4B3C-BFBC-550F472CA315}" type="parTrans" cxnId="{B3B07A6D-B10E-40DB-9715-26F6B63E76A1}">
      <dgm:prSet/>
      <dgm:spPr/>
      <dgm:t>
        <a:bodyPr/>
        <a:lstStyle/>
        <a:p>
          <a:endParaRPr lang="en-US"/>
        </a:p>
      </dgm:t>
    </dgm:pt>
    <dgm:pt modelId="{C7CDF772-0D2C-495F-8A4B-F39C1739265F}" type="sibTrans" cxnId="{B3B07A6D-B10E-40DB-9715-26F6B63E76A1}">
      <dgm:prSet/>
      <dgm:spPr/>
      <dgm:t>
        <a:bodyPr/>
        <a:lstStyle/>
        <a:p>
          <a:endParaRPr lang="en-US"/>
        </a:p>
      </dgm:t>
    </dgm:pt>
    <dgm:pt modelId="{8388A395-CA11-442A-BF5A-29E630A8CE04}">
      <dgm:prSet/>
      <dgm:spPr/>
      <dgm:t>
        <a:bodyPr/>
        <a:lstStyle/>
        <a:p>
          <a:r>
            <a:rPr lang="en-GB" dirty="0"/>
            <a:t>claims under£10,000</a:t>
          </a:r>
          <a:endParaRPr lang="en-US" dirty="0"/>
        </a:p>
      </dgm:t>
    </dgm:pt>
    <dgm:pt modelId="{1C2D1662-C85C-404D-801F-B4D2DDE0C9C5}" type="parTrans" cxnId="{14EE016A-AF0A-433D-BBD1-4E4AA0EB1A49}">
      <dgm:prSet/>
      <dgm:spPr/>
      <dgm:t>
        <a:bodyPr/>
        <a:lstStyle/>
        <a:p>
          <a:endParaRPr lang="en-US"/>
        </a:p>
      </dgm:t>
    </dgm:pt>
    <dgm:pt modelId="{B38C5584-B1E0-494D-A6D1-8B026373AA6A}" type="sibTrans" cxnId="{14EE016A-AF0A-433D-BBD1-4E4AA0EB1A49}">
      <dgm:prSet/>
      <dgm:spPr/>
      <dgm:t>
        <a:bodyPr/>
        <a:lstStyle/>
        <a:p>
          <a:endParaRPr lang="en-US"/>
        </a:p>
      </dgm:t>
    </dgm:pt>
    <dgm:pt modelId="{BF551438-6277-4DBB-83D7-1824234826E2}">
      <dgm:prSet/>
      <dgm:spPr/>
      <dgm:t>
        <a:bodyPr/>
        <a:lstStyle/>
        <a:p>
          <a:r>
            <a:rPr lang="en-GB" u="sng"/>
            <a:t>The fast track</a:t>
          </a:r>
          <a:r>
            <a:rPr lang="en-GB"/>
            <a:t> </a:t>
          </a:r>
          <a:endParaRPr lang="en-US"/>
        </a:p>
      </dgm:t>
    </dgm:pt>
    <dgm:pt modelId="{AAD69FB3-8C88-48E3-AAFC-8C796280DD9B}" type="parTrans" cxnId="{A3BFF618-3830-42D2-8666-AB16FE38D14D}">
      <dgm:prSet/>
      <dgm:spPr/>
      <dgm:t>
        <a:bodyPr/>
        <a:lstStyle/>
        <a:p>
          <a:endParaRPr lang="en-US"/>
        </a:p>
      </dgm:t>
    </dgm:pt>
    <dgm:pt modelId="{6E15B89E-4B45-4BCD-BDE4-0A139FCBF049}" type="sibTrans" cxnId="{A3BFF618-3830-42D2-8666-AB16FE38D14D}">
      <dgm:prSet/>
      <dgm:spPr/>
      <dgm:t>
        <a:bodyPr/>
        <a:lstStyle/>
        <a:p>
          <a:endParaRPr lang="en-US"/>
        </a:p>
      </dgm:t>
    </dgm:pt>
    <dgm:pt modelId="{1F9E51E4-1ACF-44D9-8614-9146D6CD0A56}">
      <dgm:prSet/>
      <dgm:spPr/>
      <dgm:t>
        <a:bodyPr/>
        <a:lstStyle/>
        <a:p>
          <a:r>
            <a:rPr lang="en-GB"/>
            <a:t>– generally claims between £10,000-£25,000</a:t>
          </a:r>
          <a:endParaRPr lang="en-US"/>
        </a:p>
      </dgm:t>
    </dgm:pt>
    <dgm:pt modelId="{78223F36-C2F3-4F82-B7AE-B149646D3F86}" type="parTrans" cxnId="{6DD320E8-197E-4510-BFA3-B6FB45230B37}">
      <dgm:prSet/>
      <dgm:spPr/>
      <dgm:t>
        <a:bodyPr/>
        <a:lstStyle/>
        <a:p>
          <a:endParaRPr lang="en-US"/>
        </a:p>
      </dgm:t>
    </dgm:pt>
    <dgm:pt modelId="{F6AB9E4C-6F2B-41B1-A8CC-F953D5C1CDC0}" type="sibTrans" cxnId="{6DD320E8-197E-4510-BFA3-B6FB45230B37}">
      <dgm:prSet/>
      <dgm:spPr/>
      <dgm:t>
        <a:bodyPr/>
        <a:lstStyle/>
        <a:p>
          <a:endParaRPr lang="en-US"/>
        </a:p>
      </dgm:t>
    </dgm:pt>
    <dgm:pt modelId="{128B20FD-925A-4D85-8482-A08EF7D7BBEF}">
      <dgm:prSet/>
      <dgm:spPr/>
      <dgm:t>
        <a:bodyPr/>
        <a:lstStyle/>
        <a:p>
          <a:r>
            <a:rPr lang="en-GB" u="sng"/>
            <a:t>The multi-track</a:t>
          </a:r>
          <a:r>
            <a:rPr lang="en-GB"/>
            <a:t> </a:t>
          </a:r>
          <a:endParaRPr lang="en-US"/>
        </a:p>
      </dgm:t>
    </dgm:pt>
    <dgm:pt modelId="{ADCFD2AA-9D81-4E7B-8B96-D1A5F6B1DC41}" type="parTrans" cxnId="{B89800F8-7603-42B4-972C-E6DF6C683222}">
      <dgm:prSet/>
      <dgm:spPr/>
      <dgm:t>
        <a:bodyPr/>
        <a:lstStyle/>
        <a:p>
          <a:endParaRPr lang="en-US"/>
        </a:p>
      </dgm:t>
    </dgm:pt>
    <dgm:pt modelId="{19AC4C92-71D0-4181-84AC-0350752D5811}" type="sibTrans" cxnId="{B89800F8-7603-42B4-972C-E6DF6C683222}">
      <dgm:prSet/>
      <dgm:spPr/>
      <dgm:t>
        <a:bodyPr/>
        <a:lstStyle/>
        <a:p>
          <a:endParaRPr lang="en-US"/>
        </a:p>
      </dgm:t>
    </dgm:pt>
    <dgm:pt modelId="{33328D80-8D02-404D-9555-FD930D54D527}">
      <dgm:prSet/>
      <dgm:spPr/>
      <dgm:t>
        <a:bodyPr/>
        <a:lstStyle/>
        <a:p>
          <a:r>
            <a:rPr lang="en-GB"/>
            <a:t>– claims over £25, 000 OR complex cases of lesser value</a:t>
          </a:r>
          <a:endParaRPr lang="en-US"/>
        </a:p>
      </dgm:t>
    </dgm:pt>
    <dgm:pt modelId="{DFD87298-4DFA-4BF1-925E-6E9426D7B738}" type="parTrans" cxnId="{D6AE9A5B-73F2-46A6-8926-366B1F4DA20E}">
      <dgm:prSet/>
      <dgm:spPr/>
      <dgm:t>
        <a:bodyPr/>
        <a:lstStyle/>
        <a:p>
          <a:endParaRPr lang="en-US"/>
        </a:p>
      </dgm:t>
    </dgm:pt>
    <dgm:pt modelId="{74DD6D1C-9FAF-4EDE-A4E5-FFD4812F8091}" type="sibTrans" cxnId="{D6AE9A5B-73F2-46A6-8926-366B1F4DA20E}">
      <dgm:prSet/>
      <dgm:spPr/>
      <dgm:t>
        <a:bodyPr/>
        <a:lstStyle/>
        <a:p>
          <a:endParaRPr lang="en-US"/>
        </a:p>
      </dgm:t>
    </dgm:pt>
    <dgm:pt modelId="{E7BDABEC-0574-4C33-9E3A-75F0AD03D67B}">
      <dgm:prSet/>
      <dgm:spPr/>
      <dgm:t>
        <a:bodyPr/>
        <a:lstStyle/>
        <a:p>
          <a:r>
            <a:rPr lang="en-US" dirty="0"/>
            <a:t>PI under £1000</a:t>
          </a:r>
        </a:p>
      </dgm:t>
    </dgm:pt>
    <dgm:pt modelId="{9F641B92-1F8D-4ACF-92C5-F1C06343BE93}" type="parTrans" cxnId="{C9CE0A2D-2FFD-47CD-8E5B-DCE2166F8426}">
      <dgm:prSet/>
      <dgm:spPr/>
    </dgm:pt>
    <dgm:pt modelId="{8608ABD0-F9A3-427F-A817-9862A15359A3}" type="sibTrans" cxnId="{C9CE0A2D-2FFD-47CD-8E5B-DCE2166F8426}">
      <dgm:prSet/>
      <dgm:spPr/>
    </dgm:pt>
    <dgm:pt modelId="{C68A7CFD-BC5B-4E4D-81D4-4DD480396D47}">
      <dgm:prSet/>
      <dgm:spPr/>
      <dgm:t>
        <a:bodyPr/>
        <a:lstStyle/>
        <a:p>
          <a:r>
            <a:rPr lang="en-GB" b="1" i="0" dirty="0"/>
            <a:t>NB</a:t>
          </a:r>
          <a:r>
            <a:rPr lang="en-GB" b="0" i="0" dirty="0"/>
            <a:t> Where the claim arises from a road traffic accident on or after 31 May 2021 the £1,000 limit for the pain, suffering and loss of amenity is increased to </a:t>
          </a:r>
          <a:r>
            <a:rPr lang="en-GB" b="1" i="0" dirty="0"/>
            <a:t>£5,000</a:t>
          </a:r>
          <a:r>
            <a:rPr lang="en-GB" b="0" i="0" dirty="0"/>
            <a:t> unless the claimant is a child or a vulnerable road user such as a cyclist, pedestrian or horse rider (other exceptions also apply).</a:t>
          </a:r>
          <a:endParaRPr lang="en-US" dirty="0"/>
        </a:p>
      </dgm:t>
    </dgm:pt>
    <dgm:pt modelId="{F7C07A4D-44CA-4963-89BD-F618186DAF08}" type="parTrans" cxnId="{AD62EA6D-84A4-4AEB-A657-6F26ADDB1D54}">
      <dgm:prSet/>
      <dgm:spPr/>
    </dgm:pt>
    <dgm:pt modelId="{7FFD2370-11F4-435A-88DF-51B57757BD95}" type="sibTrans" cxnId="{AD62EA6D-84A4-4AEB-A657-6F26ADDB1D54}">
      <dgm:prSet/>
      <dgm:spPr/>
    </dgm:pt>
    <dgm:pt modelId="{CE3BE685-8C56-4D13-B2ED-3506DA61219B}" type="pres">
      <dgm:prSet presAssocID="{4DD4735B-4ED1-4FD3-87E8-0DCB954A52B9}" presName="matrix" presStyleCnt="0">
        <dgm:presLayoutVars>
          <dgm:chMax val="1"/>
          <dgm:dir/>
          <dgm:resizeHandles val="exact"/>
        </dgm:presLayoutVars>
      </dgm:prSet>
      <dgm:spPr/>
    </dgm:pt>
    <dgm:pt modelId="{5C3A03AF-893C-46EA-9FFA-AED1A566F967}" type="pres">
      <dgm:prSet presAssocID="{4DD4735B-4ED1-4FD3-87E8-0DCB954A52B9}" presName="axisShape" presStyleLbl="bgShp" presStyleIdx="0" presStyleCnt="1"/>
      <dgm:spPr/>
    </dgm:pt>
    <dgm:pt modelId="{4EFAB64A-A940-40C1-A4A1-190CA59E9B9A}" type="pres">
      <dgm:prSet presAssocID="{4DD4735B-4ED1-4FD3-87E8-0DCB954A52B9}" presName="rect1" presStyleLbl="node1" presStyleIdx="0" presStyleCnt="4">
        <dgm:presLayoutVars>
          <dgm:chMax val="0"/>
          <dgm:chPref val="0"/>
          <dgm:bulletEnabled val="1"/>
        </dgm:presLayoutVars>
      </dgm:prSet>
      <dgm:spPr/>
    </dgm:pt>
    <dgm:pt modelId="{4B62CB5D-FE12-4B0C-9596-6C603EF9DA7A}" type="pres">
      <dgm:prSet presAssocID="{4DD4735B-4ED1-4FD3-87E8-0DCB954A52B9}" presName="rect2" presStyleLbl="node1" presStyleIdx="1" presStyleCnt="4">
        <dgm:presLayoutVars>
          <dgm:chMax val="0"/>
          <dgm:chPref val="0"/>
          <dgm:bulletEnabled val="1"/>
        </dgm:presLayoutVars>
      </dgm:prSet>
      <dgm:spPr/>
    </dgm:pt>
    <dgm:pt modelId="{D3A90931-D851-4E87-89F0-AF37C86FB32B}" type="pres">
      <dgm:prSet presAssocID="{4DD4735B-4ED1-4FD3-87E8-0DCB954A52B9}" presName="rect3" presStyleLbl="node1" presStyleIdx="2" presStyleCnt="4">
        <dgm:presLayoutVars>
          <dgm:chMax val="0"/>
          <dgm:chPref val="0"/>
          <dgm:bulletEnabled val="1"/>
        </dgm:presLayoutVars>
      </dgm:prSet>
      <dgm:spPr/>
    </dgm:pt>
    <dgm:pt modelId="{CDEF5124-875E-4293-8F21-F57813CE5B74}" type="pres">
      <dgm:prSet presAssocID="{4DD4735B-4ED1-4FD3-87E8-0DCB954A52B9}" presName="rect4" presStyleLbl="node1" presStyleIdx="3" presStyleCnt="4">
        <dgm:presLayoutVars>
          <dgm:chMax val="0"/>
          <dgm:chPref val="0"/>
          <dgm:bulletEnabled val="1"/>
        </dgm:presLayoutVars>
      </dgm:prSet>
      <dgm:spPr/>
    </dgm:pt>
  </dgm:ptLst>
  <dgm:cxnLst>
    <dgm:cxn modelId="{A32A5800-D055-4C0C-99A0-FD3450D921A2}" srcId="{4DD4735B-4ED1-4FD3-87E8-0DCB954A52B9}" destId="{85331939-4BB8-44DA-A87E-5E52D4E477CC}" srcOrd="0" destOrd="0" parTransId="{C3E243CF-0D6D-48C5-A2E4-945E813F0E45}" sibTransId="{B98AE822-6BCF-44F5-880E-BC4F75AAEFE5}"/>
    <dgm:cxn modelId="{8E72C915-E462-4DB4-9062-07477562A451}" type="presOf" srcId="{33328D80-8D02-404D-9555-FD930D54D527}" destId="{CDEF5124-875E-4293-8F21-F57813CE5B74}" srcOrd="0" destOrd="1" presId="urn:microsoft.com/office/officeart/2005/8/layout/matrix2"/>
    <dgm:cxn modelId="{A3BFF618-3830-42D2-8666-AB16FE38D14D}" srcId="{4DD4735B-4ED1-4FD3-87E8-0DCB954A52B9}" destId="{BF551438-6277-4DBB-83D7-1824234826E2}" srcOrd="2" destOrd="0" parTransId="{AAD69FB3-8C88-48E3-AAFC-8C796280DD9B}" sibTransId="{6E15B89E-4B45-4BCD-BDE4-0A139FCBF049}"/>
    <dgm:cxn modelId="{5842EB1E-CEDD-4A40-A38C-7A1DA39210A6}" type="presOf" srcId="{C68A7CFD-BC5B-4E4D-81D4-4DD480396D47}" destId="{4B62CB5D-FE12-4B0C-9596-6C603EF9DA7A}" srcOrd="0" destOrd="3" presId="urn:microsoft.com/office/officeart/2005/8/layout/matrix2"/>
    <dgm:cxn modelId="{C9CE0A2D-2FFD-47CD-8E5B-DCE2166F8426}" srcId="{D34E9140-1417-4E7F-9929-E01AEADE7E4C}" destId="{E7BDABEC-0574-4C33-9E3A-75F0AD03D67B}" srcOrd="1" destOrd="0" parTransId="{9F641B92-1F8D-4ACF-92C5-F1C06343BE93}" sibTransId="{8608ABD0-F9A3-427F-A817-9862A15359A3}"/>
    <dgm:cxn modelId="{D6AE9A5B-73F2-46A6-8926-366B1F4DA20E}" srcId="{128B20FD-925A-4D85-8482-A08EF7D7BBEF}" destId="{33328D80-8D02-404D-9555-FD930D54D527}" srcOrd="0" destOrd="0" parTransId="{DFD87298-4DFA-4BF1-925E-6E9426D7B738}" sibTransId="{74DD6D1C-9FAF-4EDE-A4E5-FFD4812F8091}"/>
    <dgm:cxn modelId="{14EE016A-AF0A-433D-BBD1-4E4AA0EB1A49}" srcId="{D34E9140-1417-4E7F-9929-E01AEADE7E4C}" destId="{8388A395-CA11-442A-BF5A-29E630A8CE04}" srcOrd="0" destOrd="0" parTransId="{1C2D1662-C85C-404D-801F-B4D2DDE0C9C5}" sibTransId="{B38C5584-B1E0-494D-A6D1-8B026373AA6A}"/>
    <dgm:cxn modelId="{B3B07A6D-B10E-40DB-9715-26F6B63E76A1}" srcId="{4DD4735B-4ED1-4FD3-87E8-0DCB954A52B9}" destId="{D34E9140-1417-4E7F-9929-E01AEADE7E4C}" srcOrd="1" destOrd="0" parTransId="{E1C0FA43-2FF2-4B3C-BFBC-550F472CA315}" sibTransId="{C7CDF772-0D2C-495F-8A4B-F39C1739265F}"/>
    <dgm:cxn modelId="{AD62EA6D-84A4-4AEB-A657-6F26ADDB1D54}" srcId="{D34E9140-1417-4E7F-9929-E01AEADE7E4C}" destId="{C68A7CFD-BC5B-4E4D-81D4-4DD480396D47}" srcOrd="2" destOrd="0" parTransId="{F7C07A4D-44CA-4963-89BD-F618186DAF08}" sibTransId="{7FFD2370-11F4-435A-88DF-51B57757BD95}"/>
    <dgm:cxn modelId="{EA8E954E-B0FA-4E7A-A850-14ACD22A05F1}" type="presOf" srcId="{D34E9140-1417-4E7F-9929-E01AEADE7E4C}" destId="{4B62CB5D-FE12-4B0C-9596-6C603EF9DA7A}" srcOrd="0" destOrd="0" presId="urn:microsoft.com/office/officeart/2005/8/layout/matrix2"/>
    <dgm:cxn modelId="{A0F09C55-D741-43C4-8A46-BC0EC76351CB}" type="presOf" srcId="{BF551438-6277-4DBB-83D7-1824234826E2}" destId="{D3A90931-D851-4E87-89F0-AF37C86FB32B}" srcOrd="0" destOrd="0" presId="urn:microsoft.com/office/officeart/2005/8/layout/matrix2"/>
    <dgm:cxn modelId="{901D8088-A8FC-47F6-A752-846F8209F4BB}" type="presOf" srcId="{1F9E51E4-1ACF-44D9-8614-9146D6CD0A56}" destId="{D3A90931-D851-4E87-89F0-AF37C86FB32B}" srcOrd="0" destOrd="1" presId="urn:microsoft.com/office/officeart/2005/8/layout/matrix2"/>
    <dgm:cxn modelId="{99393BA4-D9FF-4A9D-844B-0FC090A42062}" type="presOf" srcId="{85331939-4BB8-44DA-A87E-5E52D4E477CC}" destId="{4EFAB64A-A940-40C1-A4A1-190CA59E9B9A}" srcOrd="0" destOrd="0" presId="urn:microsoft.com/office/officeart/2005/8/layout/matrix2"/>
    <dgm:cxn modelId="{9A9C2CAC-3EA1-4C2F-B508-5908A462152D}" type="presOf" srcId="{4DD4735B-4ED1-4FD3-87E8-0DCB954A52B9}" destId="{CE3BE685-8C56-4D13-B2ED-3506DA61219B}" srcOrd="0" destOrd="0" presId="urn:microsoft.com/office/officeart/2005/8/layout/matrix2"/>
    <dgm:cxn modelId="{C34B35AF-5363-42B6-8870-E8775394A746}" type="presOf" srcId="{8388A395-CA11-442A-BF5A-29E630A8CE04}" destId="{4B62CB5D-FE12-4B0C-9596-6C603EF9DA7A}" srcOrd="0" destOrd="1" presId="urn:microsoft.com/office/officeart/2005/8/layout/matrix2"/>
    <dgm:cxn modelId="{44388CBB-022C-425B-B792-829CA9B88DF7}" type="presOf" srcId="{E7BDABEC-0574-4C33-9E3A-75F0AD03D67B}" destId="{4B62CB5D-FE12-4B0C-9596-6C603EF9DA7A}" srcOrd="0" destOrd="2" presId="urn:microsoft.com/office/officeart/2005/8/layout/matrix2"/>
    <dgm:cxn modelId="{6DD320E8-197E-4510-BFA3-B6FB45230B37}" srcId="{BF551438-6277-4DBB-83D7-1824234826E2}" destId="{1F9E51E4-1ACF-44D9-8614-9146D6CD0A56}" srcOrd="0" destOrd="0" parTransId="{78223F36-C2F3-4F82-B7AE-B149646D3F86}" sibTransId="{F6AB9E4C-6F2B-41B1-A8CC-F953D5C1CDC0}"/>
    <dgm:cxn modelId="{B89800F8-7603-42B4-972C-E6DF6C683222}" srcId="{4DD4735B-4ED1-4FD3-87E8-0DCB954A52B9}" destId="{128B20FD-925A-4D85-8482-A08EF7D7BBEF}" srcOrd="3" destOrd="0" parTransId="{ADCFD2AA-9D81-4E7B-8B96-D1A5F6B1DC41}" sibTransId="{19AC4C92-71D0-4181-84AC-0350752D5811}"/>
    <dgm:cxn modelId="{90E6C6F8-DF14-448C-80E5-5A9A68E85F40}" type="presOf" srcId="{128B20FD-925A-4D85-8482-A08EF7D7BBEF}" destId="{CDEF5124-875E-4293-8F21-F57813CE5B74}" srcOrd="0" destOrd="0" presId="urn:microsoft.com/office/officeart/2005/8/layout/matrix2"/>
    <dgm:cxn modelId="{5A178932-A31D-41D9-8F8A-D23F0D7115EB}" type="presParOf" srcId="{CE3BE685-8C56-4D13-B2ED-3506DA61219B}" destId="{5C3A03AF-893C-46EA-9FFA-AED1A566F967}" srcOrd="0" destOrd="0" presId="urn:microsoft.com/office/officeart/2005/8/layout/matrix2"/>
    <dgm:cxn modelId="{7AE640AC-1B09-438C-926F-EFDBC5E131E6}" type="presParOf" srcId="{CE3BE685-8C56-4D13-B2ED-3506DA61219B}" destId="{4EFAB64A-A940-40C1-A4A1-190CA59E9B9A}" srcOrd="1" destOrd="0" presId="urn:microsoft.com/office/officeart/2005/8/layout/matrix2"/>
    <dgm:cxn modelId="{D9AC65C0-ACAA-40D5-8621-80F7A3E24071}" type="presParOf" srcId="{CE3BE685-8C56-4D13-B2ED-3506DA61219B}" destId="{4B62CB5D-FE12-4B0C-9596-6C603EF9DA7A}" srcOrd="2" destOrd="0" presId="urn:microsoft.com/office/officeart/2005/8/layout/matrix2"/>
    <dgm:cxn modelId="{F987D168-521F-43D3-B1EC-D1AEC03027B7}" type="presParOf" srcId="{CE3BE685-8C56-4D13-B2ED-3506DA61219B}" destId="{D3A90931-D851-4E87-89F0-AF37C86FB32B}" srcOrd="3" destOrd="0" presId="urn:microsoft.com/office/officeart/2005/8/layout/matrix2"/>
    <dgm:cxn modelId="{6122EF78-312A-40B9-B65A-AA4114D7A750}" type="presParOf" srcId="{CE3BE685-8C56-4D13-B2ED-3506DA61219B}" destId="{CDEF5124-875E-4293-8F21-F57813CE5B74}" srcOrd="4" destOrd="0" presId="urn:microsoft.com/office/officeart/2005/8/layout/matrix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1AE587-C8ED-42BE-8E58-5269002AF62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E55F728-FC4D-41A8-89BD-DAE9505E07EE}">
      <dgm:prSet/>
      <dgm:spPr/>
      <dgm:t>
        <a:bodyPr/>
        <a:lstStyle/>
        <a:p>
          <a:r>
            <a:rPr lang="en-GB"/>
            <a:t>All civil cases not dealt with in the county court are dealt with in the High Court.  </a:t>
          </a:r>
          <a:endParaRPr lang="en-US"/>
        </a:p>
      </dgm:t>
    </dgm:pt>
    <dgm:pt modelId="{42EF674D-1DF2-4F3A-BCE0-1AC1221F49D7}" type="parTrans" cxnId="{9B3619F9-211C-4D99-891D-52FD9866B91C}">
      <dgm:prSet/>
      <dgm:spPr/>
      <dgm:t>
        <a:bodyPr/>
        <a:lstStyle/>
        <a:p>
          <a:endParaRPr lang="en-US"/>
        </a:p>
      </dgm:t>
    </dgm:pt>
    <dgm:pt modelId="{A1D1F706-CCC2-4EDF-9089-097ABA39E0DA}" type="sibTrans" cxnId="{9B3619F9-211C-4D99-891D-52FD9866B91C}">
      <dgm:prSet/>
      <dgm:spPr/>
      <dgm:t>
        <a:bodyPr/>
        <a:lstStyle/>
        <a:p>
          <a:endParaRPr lang="en-US"/>
        </a:p>
      </dgm:t>
    </dgm:pt>
    <dgm:pt modelId="{1A5D9F35-4D1A-49F3-8883-003C3083FA5B}">
      <dgm:prSet/>
      <dgm:spPr/>
      <dgm:t>
        <a:bodyPr/>
        <a:lstStyle/>
        <a:p>
          <a:r>
            <a:rPr lang="en-GB"/>
            <a:t>Cases in the High Court are organised according to </a:t>
          </a:r>
          <a:r>
            <a:rPr lang="en-GB" u="sng"/>
            <a:t>case type</a:t>
          </a:r>
          <a:r>
            <a:rPr lang="en-GB"/>
            <a:t> and are heard in one of the three separate courts within the High Court, called divisions. </a:t>
          </a:r>
          <a:endParaRPr lang="en-US"/>
        </a:p>
      </dgm:t>
    </dgm:pt>
    <dgm:pt modelId="{E66E9486-DDE1-4F5B-962C-9FBA6D667CC7}" type="parTrans" cxnId="{B98AFFB3-98E9-4043-8445-4301AAE57A60}">
      <dgm:prSet/>
      <dgm:spPr/>
      <dgm:t>
        <a:bodyPr/>
        <a:lstStyle/>
        <a:p>
          <a:endParaRPr lang="en-US"/>
        </a:p>
      </dgm:t>
    </dgm:pt>
    <dgm:pt modelId="{DC18A613-D5F8-4808-A075-FDF8C397537B}" type="sibTrans" cxnId="{B98AFFB3-98E9-4043-8445-4301AAE57A60}">
      <dgm:prSet/>
      <dgm:spPr/>
      <dgm:t>
        <a:bodyPr/>
        <a:lstStyle/>
        <a:p>
          <a:endParaRPr lang="en-US"/>
        </a:p>
      </dgm:t>
    </dgm:pt>
    <dgm:pt modelId="{48EE7534-6E02-46B3-A533-1650C7160A0D}" type="pres">
      <dgm:prSet presAssocID="{531AE587-C8ED-42BE-8E58-5269002AF62B}" presName="root" presStyleCnt="0">
        <dgm:presLayoutVars>
          <dgm:dir/>
          <dgm:resizeHandles val="exact"/>
        </dgm:presLayoutVars>
      </dgm:prSet>
      <dgm:spPr/>
    </dgm:pt>
    <dgm:pt modelId="{72E9E64C-23F7-40B8-B6C1-A25EAFA2D90D}" type="pres">
      <dgm:prSet presAssocID="{9E55F728-FC4D-41A8-89BD-DAE9505E07EE}" presName="compNode" presStyleCnt="0"/>
      <dgm:spPr/>
    </dgm:pt>
    <dgm:pt modelId="{D6A67B8E-C196-43FF-8222-3B4161E64226}" type="pres">
      <dgm:prSet presAssocID="{9E55F728-FC4D-41A8-89BD-DAE9505E07EE}" presName="bgRect" presStyleLbl="bgShp" presStyleIdx="0" presStyleCnt="2"/>
      <dgm:spPr/>
    </dgm:pt>
    <dgm:pt modelId="{A0C62D15-0250-4A82-9132-7A9D9492B36E}" type="pres">
      <dgm:prSet presAssocID="{9E55F728-FC4D-41A8-89BD-DAE9505E07E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1D8B7005-3C50-4A37-9EA1-751D2A2B8361}" type="pres">
      <dgm:prSet presAssocID="{9E55F728-FC4D-41A8-89BD-DAE9505E07EE}" presName="spaceRect" presStyleCnt="0"/>
      <dgm:spPr/>
    </dgm:pt>
    <dgm:pt modelId="{F74BB319-6686-4F78-B832-9F2D09F29ACE}" type="pres">
      <dgm:prSet presAssocID="{9E55F728-FC4D-41A8-89BD-DAE9505E07EE}" presName="parTx" presStyleLbl="revTx" presStyleIdx="0" presStyleCnt="2">
        <dgm:presLayoutVars>
          <dgm:chMax val="0"/>
          <dgm:chPref val="0"/>
        </dgm:presLayoutVars>
      </dgm:prSet>
      <dgm:spPr/>
    </dgm:pt>
    <dgm:pt modelId="{7B362A04-6CD3-42CD-BA56-5A576F678418}" type="pres">
      <dgm:prSet presAssocID="{A1D1F706-CCC2-4EDF-9089-097ABA39E0DA}" presName="sibTrans" presStyleCnt="0"/>
      <dgm:spPr/>
    </dgm:pt>
    <dgm:pt modelId="{A4120872-FE6D-4862-B16E-327569C52D61}" type="pres">
      <dgm:prSet presAssocID="{1A5D9F35-4D1A-49F3-8883-003C3083FA5B}" presName="compNode" presStyleCnt="0"/>
      <dgm:spPr/>
    </dgm:pt>
    <dgm:pt modelId="{585B4204-FE20-4C68-9E84-F871EB4D70B7}" type="pres">
      <dgm:prSet presAssocID="{1A5D9F35-4D1A-49F3-8883-003C3083FA5B}" presName="bgRect" presStyleLbl="bgShp" presStyleIdx="1" presStyleCnt="2"/>
      <dgm:spPr/>
    </dgm:pt>
    <dgm:pt modelId="{8D628C36-88A8-4015-9FCA-F44382F62296}" type="pres">
      <dgm:prSet presAssocID="{1A5D9F35-4D1A-49F3-8883-003C3083FA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22B9F860-CD5D-482A-843F-1CFDB8E3AA82}" type="pres">
      <dgm:prSet presAssocID="{1A5D9F35-4D1A-49F3-8883-003C3083FA5B}" presName="spaceRect" presStyleCnt="0"/>
      <dgm:spPr/>
    </dgm:pt>
    <dgm:pt modelId="{8ADAE1FA-A249-477E-A0E4-0A34D35090E9}" type="pres">
      <dgm:prSet presAssocID="{1A5D9F35-4D1A-49F3-8883-003C3083FA5B}" presName="parTx" presStyleLbl="revTx" presStyleIdx="1" presStyleCnt="2">
        <dgm:presLayoutVars>
          <dgm:chMax val="0"/>
          <dgm:chPref val="0"/>
        </dgm:presLayoutVars>
      </dgm:prSet>
      <dgm:spPr/>
    </dgm:pt>
  </dgm:ptLst>
  <dgm:cxnLst>
    <dgm:cxn modelId="{CEA3A85F-A069-4951-AD5B-4F729C20C243}" type="presOf" srcId="{1A5D9F35-4D1A-49F3-8883-003C3083FA5B}" destId="{8ADAE1FA-A249-477E-A0E4-0A34D35090E9}" srcOrd="0" destOrd="0" presId="urn:microsoft.com/office/officeart/2018/2/layout/IconVerticalSolidList"/>
    <dgm:cxn modelId="{B98AFFB3-98E9-4043-8445-4301AAE57A60}" srcId="{531AE587-C8ED-42BE-8E58-5269002AF62B}" destId="{1A5D9F35-4D1A-49F3-8883-003C3083FA5B}" srcOrd="1" destOrd="0" parTransId="{E66E9486-DDE1-4F5B-962C-9FBA6D667CC7}" sibTransId="{DC18A613-D5F8-4808-A075-FDF8C397537B}"/>
    <dgm:cxn modelId="{3A7F47B5-6BB6-437F-945B-A477BCAA412F}" type="presOf" srcId="{531AE587-C8ED-42BE-8E58-5269002AF62B}" destId="{48EE7534-6E02-46B3-A533-1650C7160A0D}" srcOrd="0" destOrd="0" presId="urn:microsoft.com/office/officeart/2018/2/layout/IconVerticalSolidList"/>
    <dgm:cxn modelId="{E31CDEBE-1B23-4282-AA59-922168DE9B6D}" type="presOf" srcId="{9E55F728-FC4D-41A8-89BD-DAE9505E07EE}" destId="{F74BB319-6686-4F78-B832-9F2D09F29ACE}" srcOrd="0" destOrd="0" presId="urn:microsoft.com/office/officeart/2018/2/layout/IconVerticalSolidList"/>
    <dgm:cxn modelId="{9B3619F9-211C-4D99-891D-52FD9866B91C}" srcId="{531AE587-C8ED-42BE-8E58-5269002AF62B}" destId="{9E55F728-FC4D-41A8-89BD-DAE9505E07EE}" srcOrd="0" destOrd="0" parTransId="{42EF674D-1DF2-4F3A-BCE0-1AC1221F49D7}" sibTransId="{A1D1F706-CCC2-4EDF-9089-097ABA39E0DA}"/>
    <dgm:cxn modelId="{E16AB6B5-ADD8-42FE-BF92-91867FC43B42}" type="presParOf" srcId="{48EE7534-6E02-46B3-A533-1650C7160A0D}" destId="{72E9E64C-23F7-40B8-B6C1-A25EAFA2D90D}" srcOrd="0" destOrd="0" presId="urn:microsoft.com/office/officeart/2018/2/layout/IconVerticalSolidList"/>
    <dgm:cxn modelId="{106E5575-2190-42A1-8DFC-041C5AB223ED}" type="presParOf" srcId="{72E9E64C-23F7-40B8-B6C1-A25EAFA2D90D}" destId="{D6A67B8E-C196-43FF-8222-3B4161E64226}" srcOrd="0" destOrd="0" presId="urn:microsoft.com/office/officeart/2018/2/layout/IconVerticalSolidList"/>
    <dgm:cxn modelId="{25B36B17-AEA2-45CE-ACAA-44FF180737F4}" type="presParOf" srcId="{72E9E64C-23F7-40B8-B6C1-A25EAFA2D90D}" destId="{A0C62D15-0250-4A82-9132-7A9D9492B36E}" srcOrd="1" destOrd="0" presId="urn:microsoft.com/office/officeart/2018/2/layout/IconVerticalSolidList"/>
    <dgm:cxn modelId="{1E5FE1D5-ED7C-41B1-BB0D-3104B810FBF6}" type="presParOf" srcId="{72E9E64C-23F7-40B8-B6C1-A25EAFA2D90D}" destId="{1D8B7005-3C50-4A37-9EA1-751D2A2B8361}" srcOrd="2" destOrd="0" presId="urn:microsoft.com/office/officeart/2018/2/layout/IconVerticalSolidList"/>
    <dgm:cxn modelId="{EFB7CBE8-D868-44FF-8DFE-73482CBFB257}" type="presParOf" srcId="{72E9E64C-23F7-40B8-B6C1-A25EAFA2D90D}" destId="{F74BB319-6686-4F78-B832-9F2D09F29ACE}" srcOrd="3" destOrd="0" presId="urn:microsoft.com/office/officeart/2018/2/layout/IconVerticalSolidList"/>
    <dgm:cxn modelId="{536C0E21-B5EA-45BF-B488-FAE33ED45511}" type="presParOf" srcId="{48EE7534-6E02-46B3-A533-1650C7160A0D}" destId="{7B362A04-6CD3-42CD-BA56-5A576F678418}" srcOrd="1" destOrd="0" presId="urn:microsoft.com/office/officeart/2018/2/layout/IconVerticalSolidList"/>
    <dgm:cxn modelId="{E070FEF8-725C-42C2-B2FB-E365FB11EEB9}" type="presParOf" srcId="{48EE7534-6E02-46B3-A533-1650C7160A0D}" destId="{A4120872-FE6D-4862-B16E-327569C52D61}" srcOrd="2" destOrd="0" presId="urn:microsoft.com/office/officeart/2018/2/layout/IconVerticalSolidList"/>
    <dgm:cxn modelId="{26F9B272-32F1-4354-AC12-65F2FAE27D59}" type="presParOf" srcId="{A4120872-FE6D-4862-B16E-327569C52D61}" destId="{585B4204-FE20-4C68-9E84-F871EB4D70B7}" srcOrd="0" destOrd="0" presId="urn:microsoft.com/office/officeart/2018/2/layout/IconVerticalSolidList"/>
    <dgm:cxn modelId="{971CAD57-C952-4FF0-98B4-77B8CF4C9CA8}" type="presParOf" srcId="{A4120872-FE6D-4862-B16E-327569C52D61}" destId="{8D628C36-88A8-4015-9FCA-F44382F62296}" srcOrd="1" destOrd="0" presId="urn:microsoft.com/office/officeart/2018/2/layout/IconVerticalSolidList"/>
    <dgm:cxn modelId="{80E65C4A-FDA0-4C3B-8800-D8A6C685C0BD}" type="presParOf" srcId="{A4120872-FE6D-4862-B16E-327569C52D61}" destId="{22B9F860-CD5D-482A-843F-1CFDB8E3AA82}" srcOrd="2" destOrd="0" presId="urn:microsoft.com/office/officeart/2018/2/layout/IconVerticalSolidList"/>
    <dgm:cxn modelId="{49C26ACB-7F8A-4C2C-9276-72E7EDD66EA0}" type="presParOf" srcId="{A4120872-FE6D-4862-B16E-327569C52D61}" destId="{8ADAE1FA-A249-477E-A0E4-0A34D35090E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3A03AF-893C-46EA-9FFA-AED1A566F967}">
      <dsp:nvSpPr>
        <dsp:cNvPr id="0" name=""/>
        <dsp:cNvSpPr/>
      </dsp:nvSpPr>
      <dsp:spPr>
        <a:xfrm>
          <a:off x="284496" y="0"/>
          <a:ext cx="4829344" cy="4829344"/>
        </a:xfrm>
        <a:prstGeom prst="quadArrow">
          <a:avLst>
            <a:gd name="adj1" fmla="val 2000"/>
            <a:gd name="adj2" fmla="val 4000"/>
            <a:gd name="adj3" fmla="val 5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FAB64A-A940-40C1-A4A1-190CA59E9B9A}">
      <dsp:nvSpPr>
        <dsp:cNvPr id="0" name=""/>
        <dsp:cNvSpPr/>
      </dsp:nvSpPr>
      <dsp:spPr>
        <a:xfrm>
          <a:off x="598403" y="313907"/>
          <a:ext cx="1931738" cy="1931738"/>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dirty="0"/>
            <a:t>Since the implementation of reforms proposed by Lord Woolf in the mid 1990s, civil cases fall into three categories(tracks). </a:t>
          </a:r>
          <a:endParaRPr lang="en-US" sz="1000" kern="1200" dirty="0"/>
        </a:p>
      </dsp:txBody>
      <dsp:txXfrm>
        <a:off x="692703" y="408207"/>
        <a:ext cx="1743138" cy="1743138"/>
      </dsp:txXfrm>
    </dsp:sp>
    <dsp:sp modelId="{4B62CB5D-FE12-4B0C-9596-6C603EF9DA7A}">
      <dsp:nvSpPr>
        <dsp:cNvPr id="0" name=""/>
        <dsp:cNvSpPr/>
      </dsp:nvSpPr>
      <dsp:spPr>
        <a:xfrm>
          <a:off x="2868195" y="313907"/>
          <a:ext cx="1931738" cy="1931738"/>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u="sng" kern="1200" dirty="0"/>
            <a:t>The small claims track</a:t>
          </a:r>
          <a:r>
            <a:rPr lang="en-GB" sz="1000" kern="1200" dirty="0"/>
            <a:t> </a:t>
          </a:r>
          <a:endParaRPr lang="en-US" sz="1000" kern="1200" dirty="0"/>
        </a:p>
        <a:p>
          <a:pPr marL="57150" lvl="1" indent="-57150" algn="l" defTabSz="355600">
            <a:lnSpc>
              <a:spcPct val="90000"/>
            </a:lnSpc>
            <a:spcBef>
              <a:spcPct val="0"/>
            </a:spcBef>
            <a:spcAft>
              <a:spcPct val="15000"/>
            </a:spcAft>
            <a:buChar char="•"/>
          </a:pPr>
          <a:r>
            <a:rPr lang="en-GB" sz="800" kern="1200" dirty="0"/>
            <a:t>claims under£10,000</a:t>
          </a:r>
          <a:endParaRPr lang="en-US" sz="800" kern="1200" dirty="0"/>
        </a:p>
        <a:p>
          <a:pPr marL="57150" lvl="1" indent="-57150" algn="l" defTabSz="355600">
            <a:lnSpc>
              <a:spcPct val="90000"/>
            </a:lnSpc>
            <a:spcBef>
              <a:spcPct val="0"/>
            </a:spcBef>
            <a:spcAft>
              <a:spcPct val="15000"/>
            </a:spcAft>
            <a:buChar char="•"/>
          </a:pPr>
          <a:r>
            <a:rPr lang="en-US" sz="800" kern="1200" dirty="0"/>
            <a:t>PI under £1000</a:t>
          </a:r>
        </a:p>
        <a:p>
          <a:pPr marL="57150" lvl="1" indent="-57150" algn="l" defTabSz="355600">
            <a:lnSpc>
              <a:spcPct val="90000"/>
            </a:lnSpc>
            <a:spcBef>
              <a:spcPct val="0"/>
            </a:spcBef>
            <a:spcAft>
              <a:spcPct val="15000"/>
            </a:spcAft>
            <a:buChar char="•"/>
          </a:pPr>
          <a:r>
            <a:rPr lang="en-GB" sz="800" b="1" i="0" kern="1200" dirty="0"/>
            <a:t>NB</a:t>
          </a:r>
          <a:r>
            <a:rPr lang="en-GB" sz="800" b="0" i="0" kern="1200" dirty="0"/>
            <a:t> Where the claim arises from a road traffic accident on or after 31 May 2021 the £1,000 limit for the pain, suffering and loss of amenity is increased to </a:t>
          </a:r>
          <a:r>
            <a:rPr lang="en-GB" sz="800" b="1" i="0" kern="1200" dirty="0"/>
            <a:t>£5,000</a:t>
          </a:r>
          <a:r>
            <a:rPr lang="en-GB" sz="800" b="0" i="0" kern="1200" dirty="0"/>
            <a:t> unless the claimant is a child or a vulnerable road user such as a cyclist, pedestrian or horse rider (other exceptions also apply).</a:t>
          </a:r>
          <a:endParaRPr lang="en-US" sz="800" kern="1200" dirty="0"/>
        </a:p>
      </dsp:txBody>
      <dsp:txXfrm>
        <a:off x="2962495" y="408207"/>
        <a:ext cx="1743138" cy="1743138"/>
      </dsp:txXfrm>
    </dsp:sp>
    <dsp:sp modelId="{D3A90931-D851-4E87-89F0-AF37C86FB32B}">
      <dsp:nvSpPr>
        <dsp:cNvPr id="0" name=""/>
        <dsp:cNvSpPr/>
      </dsp:nvSpPr>
      <dsp:spPr>
        <a:xfrm>
          <a:off x="598403" y="2583699"/>
          <a:ext cx="1931738" cy="1931738"/>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u="sng" kern="1200"/>
            <a:t>The fast track</a:t>
          </a:r>
          <a:r>
            <a:rPr lang="en-GB" sz="1000" kern="1200"/>
            <a:t> </a:t>
          </a:r>
          <a:endParaRPr lang="en-US" sz="1000" kern="1200"/>
        </a:p>
        <a:p>
          <a:pPr marL="57150" lvl="1" indent="-57150" algn="l" defTabSz="355600">
            <a:lnSpc>
              <a:spcPct val="90000"/>
            </a:lnSpc>
            <a:spcBef>
              <a:spcPct val="0"/>
            </a:spcBef>
            <a:spcAft>
              <a:spcPct val="15000"/>
            </a:spcAft>
            <a:buChar char="•"/>
          </a:pPr>
          <a:r>
            <a:rPr lang="en-GB" sz="800" kern="1200"/>
            <a:t>– generally claims between £10,000-£25,000</a:t>
          </a:r>
          <a:endParaRPr lang="en-US" sz="800" kern="1200"/>
        </a:p>
      </dsp:txBody>
      <dsp:txXfrm>
        <a:off x="692703" y="2677999"/>
        <a:ext cx="1743138" cy="1743138"/>
      </dsp:txXfrm>
    </dsp:sp>
    <dsp:sp modelId="{CDEF5124-875E-4293-8F21-F57813CE5B74}">
      <dsp:nvSpPr>
        <dsp:cNvPr id="0" name=""/>
        <dsp:cNvSpPr/>
      </dsp:nvSpPr>
      <dsp:spPr>
        <a:xfrm>
          <a:off x="2868195" y="2583699"/>
          <a:ext cx="1931738" cy="1931738"/>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u="sng" kern="1200"/>
            <a:t>The multi-track</a:t>
          </a:r>
          <a:r>
            <a:rPr lang="en-GB" sz="1000" kern="1200"/>
            <a:t> </a:t>
          </a:r>
          <a:endParaRPr lang="en-US" sz="1000" kern="1200"/>
        </a:p>
        <a:p>
          <a:pPr marL="57150" lvl="1" indent="-57150" algn="l" defTabSz="355600">
            <a:lnSpc>
              <a:spcPct val="90000"/>
            </a:lnSpc>
            <a:spcBef>
              <a:spcPct val="0"/>
            </a:spcBef>
            <a:spcAft>
              <a:spcPct val="15000"/>
            </a:spcAft>
            <a:buChar char="•"/>
          </a:pPr>
          <a:r>
            <a:rPr lang="en-GB" sz="800" kern="1200"/>
            <a:t>– claims over £25, 000 OR complex cases of lesser value</a:t>
          </a:r>
          <a:endParaRPr lang="en-US" sz="800" kern="1200"/>
        </a:p>
      </dsp:txBody>
      <dsp:txXfrm>
        <a:off x="2962495" y="2677999"/>
        <a:ext cx="1743138" cy="1743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67B8E-C196-43FF-8222-3B4161E64226}">
      <dsp:nvSpPr>
        <dsp:cNvPr id="0" name=""/>
        <dsp:cNvSpPr/>
      </dsp:nvSpPr>
      <dsp:spPr>
        <a:xfrm>
          <a:off x="0" y="809181"/>
          <a:ext cx="4971603"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C62D15-0250-4A82-9132-7A9D9492B36E}">
      <dsp:nvSpPr>
        <dsp:cNvPr id="0" name=""/>
        <dsp:cNvSpPr/>
      </dsp:nvSpPr>
      <dsp:spPr>
        <a:xfrm>
          <a:off x="451896" y="1145303"/>
          <a:ext cx="821630" cy="8216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4BB319-6686-4F78-B832-9F2D09F29ACE}">
      <dsp:nvSpPr>
        <dsp:cNvPr id="0" name=""/>
        <dsp:cNvSpPr/>
      </dsp:nvSpPr>
      <dsp:spPr>
        <a:xfrm>
          <a:off x="1725424" y="809181"/>
          <a:ext cx="3246178"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666750">
            <a:lnSpc>
              <a:spcPct val="90000"/>
            </a:lnSpc>
            <a:spcBef>
              <a:spcPct val="0"/>
            </a:spcBef>
            <a:spcAft>
              <a:spcPct val="35000"/>
            </a:spcAft>
            <a:buNone/>
          </a:pPr>
          <a:r>
            <a:rPr lang="en-GB" sz="1500" kern="1200"/>
            <a:t>All civil cases not dealt with in the county court are dealt with in the High Court.  </a:t>
          </a:r>
          <a:endParaRPr lang="en-US" sz="1500" kern="1200"/>
        </a:p>
      </dsp:txBody>
      <dsp:txXfrm>
        <a:off x="1725424" y="809181"/>
        <a:ext cx="3246178" cy="1493874"/>
      </dsp:txXfrm>
    </dsp:sp>
    <dsp:sp modelId="{585B4204-FE20-4C68-9E84-F871EB4D70B7}">
      <dsp:nvSpPr>
        <dsp:cNvPr id="0" name=""/>
        <dsp:cNvSpPr/>
      </dsp:nvSpPr>
      <dsp:spPr>
        <a:xfrm>
          <a:off x="0" y="2676524"/>
          <a:ext cx="4971603" cy="14938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628C36-88A8-4015-9FCA-F44382F62296}">
      <dsp:nvSpPr>
        <dsp:cNvPr id="0" name=""/>
        <dsp:cNvSpPr/>
      </dsp:nvSpPr>
      <dsp:spPr>
        <a:xfrm>
          <a:off x="451896" y="3012646"/>
          <a:ext cx="821630" cy="8216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DAE1FA-A249-477E-A0E4-0A34D35090E9}">
      <dsp:nvSpPr>
        <dsp:cNvPr id="0" name=""/>
        <dsp:cNvSpPr/>
      </dsp:nvSpPr>
      <dsp:spPr>
        <a:xfrm>
          <a:off x="1725424" y="2676524"/>
          <a:ext cx="3246178" cy="1493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8102" tIns="158102" rIns="158102" bIns="158102" numCol="1" spcCol="1270" anchor="ctr" anchorCtr="0">
          <a:noAutofit/>
        </a:bodyPr>
        <a:lstStyle/>
        <a:p>
          <a:pPr marL="0" lvl="0" indent="0" algn="l" defTabSz="666750">
            <a:lnSpc>
              <a:spcPct val="90000"/>
            </a:lnSpc>
            <a:spcBef>
              <a:spcPct val="0"/>
            </a:spcBef>
            <a:spcAft>
              <a:spcPct val="35000"/>
            </a:spcAft>
            <a:buNone/>
          </a:pPr>
          <a:r>
            <a:rPr lang="en-GB" sz="1500" kern="1200"/>
            <a:t>Cases in the High Court are organised according to </a:t>
          </a:r>
          <a:r>
            <a:rPr lang="en-GB" sz="1500" u="sng" kern="1200"/>
            <a:t>case type</a:t>
          </a:r>
          <a:r>
            <a:rPr lang="en-GB" sz="1500" kern="1200"/>
            <a:t> and are heard in one of the three separate courts within the High Court, called divisions. </a:t>
          </a:r>
          <a:endParaRPr lang="en-US" sz="1500" kern="1200"/>
        </a:p>
      </dsp:txBody>
      <dsp:txXfrm>
        <a:off x="1725424" y="2676524"/>
        <a:ext cx="3246178" cy="1493874"/>
      </dsp:txXfrm>
    </dsp:sp>
  </dsp:spTree>
</dsp:drawing>
</file>

<file path=ppt/diagrams/layout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BFE30-DD8A-4AED-A4FE-11FD32778685}" type="datetimeFigureOut">
              <a:rPr lang="en-GB" smtClean="0"/>
              <a:t>09/10/2022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01DAF4-49DA-4BAF-A408-8BF6AD19CA01}" type="slidenum">
              <a:rPr lang="en-GB" smtClean="0"/>
              <a:t>‹#›</a:t>
            </a:fld>
            <a:endParaRPr lang="en-GB"/>
          </a:p>
        </p:txBody>
      </p:sp>
    </p:spTree>
    <p:extLst>
      <p:ext uri="{BB962C8B-B14F-4D97-AF65-F5344CB8AC3E}">
        <p14:creationId xmlns:p14="http://schemas.microsoft.com/office/powerpoint/2010/main" val="2053743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When a claimant starts legal proceedings, they must decide whether to </a:t>
            </a:r>
            <a:r>
              <a:rPr lang="en-GB" b="1" i="0" dirty="0">
                <a:solidFill>
                  <a:srgbClr val="000000"/>
                </a:solidFill>
                <a:effectLst/>
                <a:latin typeface="Times New Roman" panose="02020603050405020304" pitchFamily="18" charset="0"/>
              </a:rPr>
              <a:t>issue</a:t>
            </a:r>
            <a:r>
              <a:rPr lang="en-GB" b="0" i="0" dirty="0">
                <a:solidFill>
                  <a:srgbClr val="000000"/>
                </a:solidFill>
                <a:effectLst/>
                <a:latin typeface="Times New Roman" panose="02020603050405020304" pitchFamily="18" charset="0"/>
              </a:rPr>
              <a:t> (start) their claim in the County Court or the High Court. Most claims relating to personal injuries or debt/contract disputes start in the County Court. The claimant has the option of issuing a claim in the High Court if one of the following applies: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 claim is for more than £100,000; or</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the claim includes damages for personal injuries </a:t>
            </a:r>
            <a:r>
              <a:rPr lang="en-GB" b="1" i="0" dirty="0">
                <a:solidFill>
                  <a:srgbClr val="000000"/>
                </a:solidFill>
                <a:effectLst/>
                <a:latin typeface="Times New Roman" panose="02020603050405020304" pitchFamily="18" charset="0"/>
              </a:rPr>
              <a:t>and</a:t>
            </a:r>
            <a:r>
              <a:rPr lang="en-GB" b="0" i="0" dirty="0">
                <a:solidFill>
                  <a:srgbClr val="000000"/>
                </a:solidFill>
                <a:effectLst/>
                <a:latin typeface="Times New Roman" panose="02020603050405020304" pitchFamily="18" charset="0"/>
              </a:rPr>
              <a:t> the value of the damages being claimed is £50,000 or more.</a:t>
            </a:r>
          </a:p>
          <a:p>
            <a:pPr algn="just"/>
            <a:r>
              <a:rPr lang="en-GB" b="1" i="0" dirty="0">
                <a:solidFill>
                  <a:srgbClr val="000000"/>
                </a:solidFill>
                <a:effectLst/>
                <a:latin typeface="Times New Roman" panose="02020603050405020304" pitchFamily="18" charset="0"/>
              </a:rPr>
              <a:t>NB</a:t>
            </a:r>
            <a:r>
              <a:rPr lang="en-GB" b="0" i="0" dirty="0">
                <a:solidFill>
                  <a:srgbClr val="000000"/>
                </a:solidFill>
                <a:effectLst/>
                <a:latin typeface="Times New Roman" panose="02020603050405020304" pitchFamily="18" charset="0"/>
              </a:rPr>
              <a:t> Personal injuries claims will usually include an element covering damage to property, for example, to a car in a road accident or for loss of earnings – for the purposes of issuing cases, only </a:t>
            </a:r>
            <a:r>
              <a:rPr lang="en-GB" b="1" i="0" dirty="0">
                <a:solidFill>
                  <a:srgbClr val="000000"/>
                </a:solidFill>
                <a:effectLst/>
                <a:latin typeface="Times New Roman" panose="02020603050405020304" pitchFamily="18" charset="0"/>
              </a:rPr>
              <a:t>some</a:t>
            </a:r>
            <a:r>
              <a:rPr lang="en-GB" b="0" i="0" dirty="0">
                <a:solidFill>
                  <a:srgbClr val="000000"/>
                </a:solidFill>
                <a:effectLst/>
                <a:latin typeface="Times New Roman" panose="02020603050405020304" pitchFamily="18" charset="0"/>
              </a:rPr>
              <a:t> of the claim needs to relate to personal injuries.</a:t>
            </a:r>
          </a:p>
          <a:p>
            <a:pPr algn="just"/>
            <a:r>
              <a:rPr lang="en-GB" b="0" i="0" dirty="0">
                <a:solidFill>
                  <a:srgbClr val="000000"/>
                </a:solidFill>
                <a:effectLst/>
                <a:latin typeface="Times New Roman" panose="02020603050405020304" pitchFamily="18" charset="0"/>
              </a:rPr>
              <a:t>Some Acts of Parliament </a:t>
            </a:r>
            <a:r>
              <a:rPr lang="en-GB" b="1" i="0" dirty="0">
                <a:solidFill>
                  <a:srgbClr val="000000"/>
                </a:solidFill>
                <a:effectLst/>
                <a:latin typeface="Times New Roman" panose="02020603050405020304" pitchFamily="18" charset="0"/>
              </a:rPr>
              <a:t>require</a:t>
            </a:r>
            <a:r>
              <a:rPr lang="en-GB" b="0" i="0" dirty="0">
                <a:solidFill>
                  <a:srgbClr val="000000"/>
                </a:solidFill>
                <a:effectLst/>
                <a:latin typeface="Times New Roman" panose="02020603050405020304" pitchFamily="18" charset="0"/>
              </a:rPr>
              <a:t> certain types of claim (e.g. defamation cases – libel and slander) to be issued in the High Court.</a:t>
            </a:r>
          </a:p>
          <a:p>
            <a:pPr algn="just"/>
            <a:r>
              <a:rPr lang="en-GB" b="0" i="0" dirty="0">
                <a:solidFill>
                  <a:srgbClr val="000000"/>
                </a:solidFill>
                <a:effectLst/>
                <a:latin typeface="Times New Roman" panose="02020603050405020304" pitchFamily="18" charset="0"/>
              </a:rPr>
              <a:t>Once a civil case has been issued, the court will </a:t>
            </a:r>
            <a:r>
              <a:rPr lang="en-GB" b="1" i="0" dirty="0">
                <a:solidFill>
                  <a:srgbClr val="000000"/>
                </a:solidFill>
                <a:effectLst/>
                <a:latin typeface="Times New Roman" panose="02020603050405020304" pitchFamily="18" charset="0"/>
              </a:rPr>
              <a:t>allocate</a:t>
            </a:r>
            <a:r>
              <a:rPr lang="en-GB" b="0" i="0" dirty="0">
                <a:solidFill>
                  <a:srgbClr val="000000"/>
                </a:solidFill>
                <a:effectLst/>
                <a:latin typeface="Times New Roman" panose="02020603050405020304" pitchFamily="18" charset="0"/>
              </a:rPr>
              <a:t> it to one of three </a:t>
            </a:r>
            <a:r>
              <a:rPr lang="en-GB" b="1" i="0" dirty="0">
                <a:solidFill>
                  <a:srgbClr val="000000"/>
                </a:solidFill>
                <a:effectLst/>
                <a:latin typeface="Times New Roman" panose="02020603050405020304" pitchFamily="18" charset="0"/>
              </a:rPr>
              <a:t>tracks</a:t>
            </a:r>
            <a:r>
              <a:rPr lang="en-GB" b="0" i="0" dirty="0">
                <a:solidFill>
                  <a:srgbClr val="000000"/>
                </a:solidFill>
                <a:effectLst/>
                <a:latin typeface="Times New Roman" panose="02020603050405020304" pitchFamily="18" charset="0"/>
              </a:rPr>
              <a:t>. A track is a set of stages through which the case must pass. Depending on the size of the claim and its complexity (e.g. Will it require expert evidence?) the court will allocate it as follows.</a:t>
            </a:r>
          </a:p>
          <a:p>
            <a:pPr algn="l"/>
            <a:r>
              <a:rPr lang="en-GB" b="1" i="0" dirty="0">
                <a:solidFill>
                  <a:srgbClr val="F0552B"/>
                </a:solidFill>
                <a:effectLst/>
              </a:rPr>
              <a:t>(1) Small claims track</a:t>
            </a:r>
          </a:p>
          <a:p>
            <a:r>
              <a:rPr lang="en-GB" dirty="0">
                <a:effectLst/>
              </a:rPr>
              <a:t>This is used for personal injury claims where the value of the pain, suffering and loss of amenity element of the claim is not more than £1,000. It is also used for other types of claim whose value is not more than £10,000. Claims are dealt with relatively informally and quickly. Most cases are dealt with by claimants and defendants who do not have a lawyer (described as “litigants in person”).</a:t>
            </a:r>
          </a:p>
          <a:p>
            <a:r>
              <a:rPr lang="en-GB" b="1" dirty="0">
                <a:effectLst/>
              </a:rPr>
              <a:t>NB</a:t>
            </a:r>
            <a:r>
              <a:rPr lang="en-GB" dirty="0">
                <a:effectLst/>
              </a:rPr>
              <a:t> Where the claim arises from a road traffic accident on or after 31 May 2021 the £1,000 limit for the pain, suffering and loss of amenity is increased to </a:t>
            </a:r>
            <a:r>
              <a:rPr lang="en-GB" b="1" dirty="0">
                <a:effectLst/>
              </a:rPr>
              <a:t>£5,000</a:t>
            </a:r>
            <a:r>
              <a:rPr lang="en-GB" dirty="0">
                <a:effectLst/>
              </a:rPr>
              <a:t> unless the claimant is a child or a vulnerable road user such as a cyclist, pedestrian or horse rider (other exceptions also apply).</a:t>
            </a:r>
          </a:p>
          <a:p>
            <a:pPr algn="l"/>
            <a:r>
              <a:rPr lang="en-GB" b="1" i="0" dirty="0">
                <a:solidFill>
                  <a:srgbClr val="F0552B"/>
                </a:solidFill>
                <a:effectLst/>
              </a:rPr>
              <a:t>(2) Fast track</a:t>
            </a:r>
          </a:p>
          <a:p>
            <a:r>
              <a:rPr lang="en-GB" dirty="0">
                <a:effectLst/>
              </a:rPr>
              <a:t>This track is used for claims which exceed </a:t>
            </a:r>
            <a:r>
              <a:rPr lang="en-GB" b="1" dirty="0">
                <a:effectLst/>
              </a:rPr>
              <a:t>£10,000</a:t>
            </a:r>
            <a:r>
              <a:rPr lang="en-GB" dirty="0">
                <a:effectLst/>
              </a:rPr>
              <a:t> (or </a:t>
            </a:r>
            <a:r>
              <a:rPr lang="en-GB" b="1" dirty="0">
                <a:effectLst/>
              </a:rPr>
              <a:t>£5,000/£1,000</a:t>
            </a:r>
            <a:r>
              <a:rPr lang="en-GB" dirty="0">
                <a:effectLst/>
              </a:rPr>
              <a:t> in respect of the pain, suffering and loss of amenity element of personal injuries claims) but are not worth more than </a:t>
            </a:r>
            <a:r>
              <a:rPr lang="en-GB" b="1" dirty="0">
                <a:effectLst/>
              </a:rPr>
              <a:t>£25,000</a:t>
            </a:r>
            <a:r>
              <a:rPr lang="en-GB" dirty="0">
                <a:effectLst/>
              </a:rPr>
              <a:t>. These claims are expected to be dealt with in no more than one day’s trial. In order to ensure that they are not subject to excessive delay, the court will set a timetable for the various pre-trial stages and give standard “directions” (instructions) for the lawyers to follow. The period between directions and trial will not exceed </a:t>
            </a:r>
            <a:r>
              <a:rPr lang="en-GB" b="1" dirty="0">
                <a:effectLst/>
              </a:rPr>
              <a:t>30 weeks</a:t>
            </a:r>
            <a:r>
              <a:rPr lang="en-GB" dirty="0">
                <a:effectLst/>
              </a:rPr>
              <a:t>.</a:t>
            </a:r>
          </a:p>
          <a:p>
            <a:pPr algn="l"/>
            <a:r>
              <a:rPr lang="en-GB" b="1" i="0" dirty="0">
                <a:solidFill>
                  <a:srgbClr val="F0552B"/>
                </a:solidFill>
                <a:effectLst/>
              </a:rPr>
              <a:t>(3) Multi-track</a:t>
            </a:r>
          </a:p>
          <a:p>
            <a:r>
              <a:rPr lang="en-GB" dirty="0">
                <a:effectLst/>
              </a:rPr>
              <a:t>This track applies to cases whose value exceeds </a:t>
            </a:r>
            <a:r>
              <a:rPr lang="en-GB" b="1" dirty="0">
                <a:effectLst/>
              </a:rPr>
              <a:t>£25,000</a:t>
            </a:r>
            <a:r>
              <a:rPr lang="en-GB" dirty="0">
                <a:effectLst/>
              </a:rPr>
              <a:t> and for cases that are so complex that they are not expected to be dealt with in one day’s trial. The judge will have wider powers of case management so that he or she can give directions which are appropriate for the matters in dispute, whilst still complying with the overriding objective.</a:t>
            </a:r>
          </a:p>
          <a:p>
            <a:endParaRPr lang="en-GB" dirty="0"/>
          </a:p>
        </p:txBody>
      </p:sp>
      <p:sp>
        <p:nvSpPr>
          <p:cNvPr id="4" name="Slide Number Placeholder 3"/>
          <p:cNvSpPr>
            <a:spLocks noGrp="1"/>
          </p:cNvSpPr>
          <p:nvPr>
            <p:ph type="sldNum" sz="quarter" idx="5"/>
          </p:nvPr>
        </p:nvSpPr>
        <p:spPr/>
        <p:txBody>
          <a:bodyPr/>
          <a:lstStyle/>
          <a:p>
            <a:fld id="{F2D60DFF-6263-42E6-B1E9-7D6EBB7B654D}" type="slidenum">
              <a:rPr lang="en-GB" smtClean="0"/>
              <a:t>27</a:t>
            </a:fld>
            <a:endParaRPr lang="en-GB"/>
          </a:p>
        </p:txBody>
      </p:sp>
    </p:spTree>
    <p:extLst>
      <p:ext uri="{BB962C8B-B14F-4D97-AF65-F5344CB8AC3E}">
        <p14:creationId xmlns:p14="http://schemas.microsoft.com/office/powerpoint/2010/main" val="4133606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e County Court is a single court which operates in approximately 50 locations across England and Wales. Civil court cases are usually heard by a single judge. Most cases are heard by district judges, though high value or particularly complex claims may be heard by a circuit judge.</a:t>
            </a:r>
          </a:p>
          <a:p>
            <a:pPr algn="just"/>
            <a:r>
              <a:rPr lang="en-GB" b="0" i="0" dirty="0">
                <a:solidFill>
                  <a:srgbClr val="000000"/>
                </a:solidFill>
                <a:effectLst/>
                <a:latin typeface="Times New Roman" panose="02020603050405020304" pitchFamily="18" charset="0"/>
              </a:rPr>
              <a:t>Cases commonly heard in the County Court include:</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debts;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personal injury claims;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breach of contract claims, for example, where a person has failed to fulfil an order to supply goods or services;</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housing disputes, including mortgage repossession cases and rent arrears;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lower value bankruptcy and insolvency cases.</a:t>
            </a:r>
          </a:p>
          <a:p>
            <a:pPr algn="just"/>
            <a:r>
              <a:rPr lang="en-GB" b="0" i="0" dirty="0">
                <a:solidFill>
                  <a:srgbClr val="000000"/>
                </a:solidFill>
                <a:effectLst/>
                <a:latin typeface="Times New Roman" panose="02020603050405020304" pitchFamily="18" charset="0"/>
              </a:rPr>
              <a:t>The most common remedy in a civil case is damages, but the court may also have discretion to award equitable remedies such as specific performance </a:t>
            </a:r>
          </a:p>
          <a:p>
            <a:endParaRPr lang="en-GB" dirty="0"/>
          </a:p>
        </p:txBody>
      </p:sp>
      <p:sp>
        <p:nvSpPr>
          <p:cNvPr id="4" name="Slide Number Placeholder 3"/>
          <p:cNvSpPr>
            <a:spLocks noGrp="1"/>
          </p:cNvSpPr>
          <p:nvPr>
            <p:ph type="sldNum" sz="quarter" idx="5"/>
          </p:nvPr>
        </p:nvSpPr>
        <p:spPr/>
        <p:txBody>
          <a:bodyPr/>
          <a:lstStyle/>
          <a:p>
            <a:fld id="{F2D60DFF-6263-42E6-B1E9-7D6EBB7B654D}" type="slidenum">
              <a:rPr lang="en-GB" smtClean="0"/>
              <a:t>28</a:t>
            </a:fld>
            <a:endParaRPr lang="en-GB"/>
          </a:p>
        </p:txBody>
      </p:sp>
    </p:spTree>
    <p:extLst>
      <p:ext uri="{BB962C8B-B14F-4D97-AF65-F5344CB8AC3E}">
        <p14:creationId xmlns:p14="http://schemas.microsoft.com/office/powerpoint/2010/main" val="31735367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 High Court operates in the Royal Courts of Justice in the Strand, London. It also operates in major towns and cities in England and Wales in </a:t>
            </a:r>
            <a:r>
              <a:rPr lang="en-GB" b="1" i="0" dirty="0">
                <a:solidFill>
                  <a:srgbClr val="000000"/>
                </a:solidFill>
                <a:effectLst/>
                <a:latin typeface="Times New Roman" panose="02020603050405020304" pitchFamily="18" charset="0"/>
              </a:rPr>
              <a:t>District Registries</a:t>
            </a:r>
            <a:r>
              <a:rPr lang="en-GB" b="0" i="0" dirty="0">
                <a:solidFill>
                  <a:srgbClr val="000000"/>
                </a:solidFill>
                <a:effectLst/>
                <a:latin typeface="Times New Roman" panose="02020603050405020304" pitchFamily="18" charset="0"/>
              </a:rPr>
              <a:t> (branch courts). It has three divisions (sections) each of which:</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acts as a </a:t>
            </a:r>
            <a:r>
              <a:rPr lang="en-GB" b="1" i="0" dirty="0">
                <a:solidFill>
                  <a:srgbClr val="000000"/>
                </a:solidFill>
                <a:effectLst/>
                <a:latin typeface="Times New Roman" panose="02020603050405020304" pitchFamily="18" charset="0"/>
              </a:rPr>
              <a:t>court of first instance</a:t>
            </a:r>
            <a:r>
              <a:rPr lang="en-GB" b="0" i="0" dirty="0">
                <a:solidFill>
                  <a:srgbClr val="000000"/>
                </a:solidFill>
                <a:effectLst/>
                <a:latin typeface="Times New Roman" panose="02020603050405020304" pitchFamily="18" charset="0"/>
              </a:rPr>
              <a:t> (hears cases for the first time); and</a:t>
            </a:r>
          </a:p>
          <a:p>
            <a:pPr algn="just">
              <a:buFont typeface="Arial" panose="020B0604020202020204" pitchFamily="34" charset="0"/>
              <a:buChar char="•"/>
            </a:pPr>
            <a:r>
              <a:rPr lang="en-GB" b="0" i="0" dirty="0">
                <a:solidFill>
                  <a:srgbClr val="000000"/>
                </a:solidFill>
                <a:effectLst/>
                <a:latin typeface="Times New Roman" panose="02020603050405020304" pitchFamily="18" charset="0"/>
              </a:rPr>
              <a:t>has a Divisional Court which hears appeals from the lower courts and tribunals.</a:t>
            </a:r>
          </a:p>
          <a:p>
            <a:pPr algn="just"/>
            <a:r>
              <a:rPr lang="en-GB" b="0" i="0" dirty="0">
                <a:solidFill>
                  <a:srgbClr val="000000"/>
                </a:solidFill>
                <a:effectLst/>
                <a:latin typeface="Times New Roman" panose="02020603050405020304" pitchFamily="18" charset="0"/>
              </a:rPr>
              <a:t>The divisions also have </a:t>
            </a:r>
            <a:r>
              <a:rPr lang="en-GB" b="1" i="0" dirty="0">
                <a:solidFill>
                  <a:srgbClr val="000000"/>
                </a:solidFill>
                <a:effectLst/>
                <a:latin typeface="Times New Roman" panose="02020603050405020304" pitchFamily="18" charset="0"/>
              </a:rPr>
              <a:t>specialist courts</a:t>
            </a:r>
            <a:r>
              <a:rPr lang="en-GB" b="0" i="0" dirty="0">
                <a:solidFill>
                  <a:srgbClr val="000000"/>
                </a:solidFill>
                <a:effectLst/>
                <a:latin typeface="Times New Roman" panose="02020603050405020304" pitchFamily="18" charset="0"/>
              </a:rPr>
              <a:t> dealing with a variety of technical disputes where different procedures and more specialised judges are required.</a:t>
            </a:r>
          </a:p>
          <a:p>
            <a:endParaRPr lang="en-GB" dirty="0"/>
          </a:p>
        </p:txBody>
      </p:sp>
      <p:sp>
        <p:nvSpPr>
          <p:cNvPr id="4" name="Slide Number Placeholder 3"/>
          <p:cNvSpPr>
            <a:spLocks noGrp="1"/>
          </p:cNvSpPr>
          <p:nvPr>
            <p:ph type="sldNum" sz="quarter" idx="5"/>
          </p:nvPr>
        </p:nvSpPr>
        <p:spPr/>
        <p:txBody>
          <a:bodyPr/>
          <a:lstStyle/>
          <a:p>
            <a:fld id="{F2D60DFF-6263-42E6-B1E9-7D6EBB7B654D}" type="slidenum">
              <a:rPr lang="en-GB" smtClean="0"/>
              <a:t>29</a:t>
            </a:fld>
            <a:endParaRPr lang="en-GB"/>
          </a:p>
        </p:txBody>
      </p:sp>
    </p:spTree>
    <p:extLst>
      <p:ext uri="{BB962C8B-B14F-4D97-AF65-F5344CB8AC3E}">
        <p14:creationId xmlns:p14="http://schemas.microsoft.com/office/powerpoint/2010/main" val="2575852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The Divisional Court of the High Court hears appeals from the County Court and Magistrates’ Courts in civil cases. The Divisional Court of the High Court (Family Division) sometimes hears appeals from the Family Court. It also hears criminal cases which are appealed on points of law (“by way of case stated”).</a:t>
            </a:r>
            <a:endParaRPr lang="en-GB" dirty="0"/>
          </a:p>
        </p:txBody>
      </p:sp>
      <p:sp>
        <p:nvSpPr>
          <p:cNvPr id="4" name="Slide Number Placeholder 3"/>
          <p:cNvSpPr>
            <a:spLocks noGrp="1"/>
          </p:cNvSpPr>
          <p:nvPr>
            <p:ph type="sldNum" sz="quarter" idx="5"/>
          </p:nvPr>
        </p:nvSpPr>
        <p:spPr/>
        <p:txBody>
          <a:bodyPr/>
          <a:lstStyle/>
          <a:p>
            <a:fld id="{F2D60DFF-6263-42E6-B1E9-7D6EBB7B654D}" type="slidenum">
              <a:rPr lang="en-GB" smtClean="0"/>
              <a:t>32</a:t>
            </a:fld>
            <a:endParaRPr lang="en-GB"/>
          </a:p>
        </p:txBody>
      </p:sp>
    </p:spTree>
    <p:extLst>
      <p:ext uri="{BB962C8B-B14F-4D97-AF65-F5344CB8AC3E}">
        <p14:creationId xmlns:p14="http://schemas.microsoft.com/office/powerpoint/2010/main" val="326942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54265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968153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250051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955435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532992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68408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55355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808501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931901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4030287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10/9/2022</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5802507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10/9/2022</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4152607594"/>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gov.uk/guidance/rules-and-practice-directions-2020#rules-and-practice-directions-content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www.sentencingcouncil.org.uk/overarching-guides/magistrates-court/item/sentencing-children-and-young-peopl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justice.gov.uk/courts/procedure-rules/civil/rule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justice.gov.uk/courts/procedure-rules/civil/rule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3.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3.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31.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3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s://ccrc.gov.uk/making-application/can-i-apply/"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B0A228-9EA3-4009-A82E-9402BBC72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6AD873-E4BE-BA85-70CC-3529C4E5CFE6}"/>
              </a:ext>
            </a:extLst>
          </p:cNvPr>
          <p:cNvSpPr>
            <a:spLocks noGrp="1"/>
          </p:cNvSpPr>
          <p:nvPr>
            <p:ph type="ctrTitle"/>
          </p:nvPr>
        </p:nvSpPr>
        <p:spPr>
          <a:xfrm>
            <a:off x="1143001" y="1181101"/>
            <a:ext cx="4953000" cy="2481974"/>
          </a:xfrm>
        </p:spPr>
        <p:txBody>
          <a:bodyPr>
            <a:normAutofit fontScale="90000"/>
          </a:bodyPr>
          <a:lstStyle/>
          <a:p>
            <a:r>
              <a:rPr lang="en-GB" dirty="0"/>
              <a:t>The English and </a:t>
            </a:r>
            <a:r>
              <a:rPr lang="en-GB" dirty="0" err="1"/>
              <a:t>welsh</a:t>
            </a:r>
            <a:r>
              <a:rPr lang="en-GB" dirty="0"/>
              <a:t> legal system</a:t>
            </a:r>
          </a:p>
        </p:txBody>
      </p:sp>
      <p:sp>
        <p:nvSpPr>
          <p:cNvPr id="3" name="Subtitle 2">
            <a:extLst>
              <a:ext uri="{FF2B5EF4-FFF2-40B4-BE49-F238E27FC236}">
                <a16:creationId xmlns:a16="http://schemas.microsoft.com/office/drawing/2014/main" id="{373CCFC5-E3C3-5AC6-F1E5-1435B198022D}"/>
              </a:ext>
            </a:extLst>
          </p:cNvPr>
          <p:cNvSpPr>
            <a:spLocks noGrp="1"/>
          </p:cNvSpPr>
          <p:nvPr>
            <p:ph type="subTitle" idx="1"/>
          </p:nvPr>
        </p:nvSpPr>
        <p:spPr>
          <a:xfrm>
            <a:off x="1143001" y="4360719"/>
            <a:ext cx="2679356" cy="1465118"/>
          </a:xfrm>
        </p:spPr>
        <p:txBody>
          <a:bodyPr anchor="b">
            <a:normAutofit/>
          </a:bodyPr>
          <a:lstStyle/>
          <a:p>
            <a:r>
              <a:rPr lang="en-GB" dirty="0"/>
              <a:t>Legal Process BMLW4006</a:t>
            </a:r>
          </a:p>
          <a:p>
            <a:r>
              <a:rPr lang="en-GB" dirty="0"/>
              <a:t>Workshop 2</a:t>
            </a:r>
          </a:p>
        </p:txBody>
      </p:sp>
      <p:pic>
        <p:nvPicPr>
          <p:cNvPr id="4" name="Picture 3" descr="School desk with books and pencils with chalkboard in background">
            <a:extLst>
              <a:ext uri="{FF2B5EF4-FFF2-40B4-BE49-F238E27FC236}">
                <a16:creationId xmlns:a16="http://schemas.microsoft.com/office/drawing/2014/main" id="{6032BD77-9DAC-442A-BFD4-C4E9EF49420E}"/>
              </a:ext>
            </a:extLst>
          </p:cNvPr>
          <p:cNvPicPr>
            <a:picLocks noChangeAspect="1"/>
          </p:cNvPicPr>
          <p:nvPr/>
        </p:nvPicPr>
        <p:blipFill rotWithShape="1">
          <a:blip r:embed="rId2"/>
          <a:srcRect l="11441" r="-1" b="-1"/>
          <a:stretch/>
        </p:blipFill>
        <p:spPr>
          <a:xfrm>
            <a:off x="3093268" y="10"/>
            <a:ext cx="9098732" cy="6857990"/>
          </a:xfrm>
          <a:custGeom>
            <a:avLst/>
            <a:gdLst/>
            <a:ahLst/>
            <a:cxnLst/>
            <a:rect l="l" t="t" r="r" b="b"/>
            <a:pathLst>
              <a:path w="9098732" h="6858000">
                <a:moveTo>
                  <a:pt x="6010592" y="0"/>
                </a:moveTo>
                <a:lnTo>
                  <a:pt x="8235629" y="4"/>
                </a:lnTo>
                <a:cubicBezTo>
                  <a:pt x="8235629" y="3"/>
                  <a:pt x="8235630" y="3"/>
                  <a:pt x="8235630" y="2"/>
                </a:cubicBezTo>
                <a:lnTo>
                  <a:pt x="9098732" y="0"/>
                </a:lnTo>
                <a:lnTo>
                  <a:pt x="9098732" y="6858000"/>
                </a:lnTo>
                <a:lnTo>
                  <a:pt x="0" y="6858000"/>
                </a:lnTo>
                <a:lnTo>
                  <a:pt x="6010589" y="4"/>
                </a:lnTo>
                <a:cubicBezTo>
                  <a:pt x="6010589" y="3"/>
                  <a:pt x="6010590" y="3"/>
                  <a:pt x="6010590" y="2"/>
                </a:cubicBezTo>
                <a:close/>
              </a:path>
            </a:pathLst>
          </a:custGeom>
        </p:spPr>
      </p:pic>
      <p:sp>
        <p:nvSpPr>
          <p:cNvPr id="11" name="Freeform: Shape 10">
            <a:extLst>
              <a:ext uri="{FF2B5EF4-FFF2-40B4-BE49-F238E27FC236}">
                <a16:creationId xmlns:a16="http://schemas.microsoft.com/office/drawing/2014/main" id="{02E0C409-730D-455F-AA8F-0646ABDB1B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88973" y="0"/>
            <a:ext cx="8239927" cy="6858000"/>
          </a:xfrm>
          <a:custGeom>
            <a:avLst/>
            <a:gdLst>
              <a:gd name="connsiteX0" fmla="*/ 6010593 w 8239927"/>
              <a:gd name="connsiteY0" fmla="*/ 0 h 6858000"/>
              <a:gd name="connsiteX1" fmla="*/ 8239927 w 8239927"/>
              <a:gd name="connsiteY1" fmla="*/ 0 h 6858000"/>
              <a:gd name="connsiteX2" fmla="*/ 2229335 w 8239927"/>
              <a:gd name="connsiteY2" fmla="*/ 6858000 h 6858000"/>
              <a:gd name="connsiteX3" fmla="*/ 0 w 8239927"/>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239927" h="6858000">
                <a:moveTo>
                  <a:pt x="6010593" y="0"/>
                </a:moveTo>
                <a:lnTo>
                  <a:pt x="8239927" y="0"/>
                </a:lnTo>
                <a:lnTo>
                  <a:pt x="2229335" y="6858000"/>
                </a:lnTo>
                <a:lnTo>
                  <a:pt x="0" y="6858000"/>
                </a:lnTo>
                <a:close/>
              </a:path>
            </a:pathLst>
          </a:custGeom>
          <a:solidFill>
            <a:schemeClr val="bg2">
              <a:alpha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63029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B596-2809-54AC-0C43-FBEBBB9B4E89}"/>
              </a:ext>
            </a:extLst>
          </p:cNvPr>
          <p:cNvSpPr>
            <a:spLocks noGrp="1"/>
          </p:cNvSpPr>
          <p:nvPr>
            <p:ph type="title"/>
          </p:nvPr>
        </p:nvSpPr>
        <p:spPr/>
        <p:txBody>
          <a:bodyPr/>
          <a:lstStyle/>
          <a:p>
            <a:r>
              <a:rPr lang="en-GB" dirty="0"/>
              <a:t>Aims of this session</a:t>
            </a:r>
          </a:p>
        </p:txBody>
      </p:sp>
      <p:sp>
        <p:nvSpPr>
          <p:cNvPr id="3" name="Content Placeholder 2">
            <a:extLst>
              <a:ext uri="{FF2B5EF4-FFF2-40B4-BE49-F238E27FC236}">
                <a16:creationId xmlns:a16="http://schemas.microsoft.com/office/drawing/2014/main" id="{018AC9AA-DFF7-31E0-1035-ABAF816CED8A}"/>
              </a:ext>
            </a:extLst>
          </p:cNvPr>
          <p:cNvSpPr>
            <a:spLocks noGrp="1"/>
          </p:cNvSpPr>
          <p:nvPr>
            <p:ph idx="1"/>
          </p:nvPr>
        </p:nvSpPr>
        <p:spPr/>
        <p:txBody>
          <a:bodyPr>
            <a:normAutofit fontScale="70000" lnSpcReduction="20000"/>
          </a:bodyPr>
          <a:lstStyle/>
          <a:p>
            <a:pPr algn="just">
              <a:buFont typeface="Arial" panose="020B0604020202020204" pitchFamily="34" charset="0"/>
              <a:buChar char="•"/>
            </a:pPr>
            <a:r>
              <a:rPr lang="en-GB" b="0" i="0" dirty="0">
                <a:effectLst/>
                <a:latin typeface="Times New Roman" panose="02020603050405020304" pitchFamily="18" charset="0"/>
              </a:rPr>
              <a:t>Understand the courts which deal with criminal cases in England and Wales</a:t>
            </a:r>
          </a:p>
          <a:p>
            <a:pPr algn="just">
              <a:buFont typeface="Arial" panose="020B0604020202020204" pitchFamily="34" charset="0"/>
              <a:buChar char="•"/>
            </a:pPr>
            <a:r>
              <a:rPr lang="en-GB" b="0" i="0" dirty="0">
                <a:effectLst/>
                <a:latin typeface="Times New Roman" panose="02020603050405020304" pitchFamily="18" charset="0"/>
              </a:rPr>
              <a:t>Understand the role of the Criminal Procedure Rules in ­criminal cases</a:t>
            </a:r>
          </a:p>
          <a:p>
            <a:pPr algn="just">
              <a:buFont typeface="Arial" panose="020B0604020202020204" pitchFamily="34" charset="0"/>
              <a:buChar char="•"/>
            </a:pPr>
            <a:r>
              <a:rPr lang="en-GB" b="0" i="0" dirty="0">
                <a:effectLst/>
                <a:latin typeface="Times New Roman" panose="02020603050405020304" pitchFamily="18" charset="0"/>
              </a:rPr>
              <a:t>Understand the courts which deal with civil cases in England and Wales</a:t>
            </a:r>
          </a:p>
          <a:p>
            <a:pPr algn="just">
              <a:buFont typeface="Arial" panose="020B0604020202020204" pitchFamily="34" charset="0"/>
              <a:buChar char="•"/>
            </a:pPr>
            <a:r>
              <a:rPr lang="en-GB" b="0" i="0" dirty="0">
                <a:effectLst/>
                <a:latin typeface="Times New Roman" panose="02020603050405020304" pitchFamily="18" charset="0"/>
              </a:rPr>
              <a:t>Understand the role of the Civil Procedure Rules in civil cases</a:t>
            </a:r>
          </a:p>
          <a:p>
            <a:pPr algn="just">
              <a:buFont typeface="Arial" panose="020B0604020202020204" pitchFamily="34" charset="0"/>
              <a:buChar char="•"/>
            </a:pPr>
            <a:r>
              <a:rPr lang="en-GB" b="0" i="0" dirty="0">
                <a:effectLst/>
                <a:latin typeface="Times New Roman" panose="02020603050405020304" pitchFamily="18" charset="0"/>
              </a:rPr>
              <a:t>Understand the courts which deal with family cases in England and Wales</a:t>
            </a:r>
          </a:p>
          <a:p>
            <a:pPr algn="just">
              <a:buFont typeface="Arial" panose="020B0604020202020204" pitchFamily="34" charset="0"/>
              <a:buChar char="•"/>
            </a:pPr>
            <a:r>
              <a:rPr lang="en-GB" b="0" i="0" dirty="0">
                <a:effectLst/>
                <a:latin typeface="Times New Roman" panose="02020603050405020304" pitchFamily="18" charset="0"/>
              </a:rPr>
              <a:t>Understand the role of the Family Procedure Rules in family cases</a:t>
            </a:r>
          </a:p>
          <a:p>
            <a:pPr algn="just">
              <a:buFont typeface="Arial" panose="020B0604020202020204" pitchFamily="34" charset="0"/>
              <a:buChar char="•"/>
            </a:pPr>
            <a:r>
              <a:rPr lang="en-GB" b="0" i="0" dirty="0">
                <a:effectLst/>
                <a:latin typeface="Times New Roman" panose="02020603050405020304" pitchFamily="18" charset="0"/>
              </a:rPr>
              <a:t>Explain the roles of the Court of Appeal and Supreme Court</a:t>
            </a:r>
          </a:p>
          <a:p>
            <a:pPr algn="just">
              <a:buFont typeface="Arial" panose="020B0604020202020204" pitchFamily="34" charset="0"/>
              <a:buChar char="•"/>
            </a:pPr>
            <a:r>
              <a:rPr lang="en-GB" b="0" i="0" dirty="0">
                <a:effectLst/>
                <a:latin typeface="Times New Roman" panose="02020603050405020304" pitchFamily="18" charset="0"/>
              </a:rPr>
              <a:t>Explain the function of the Criminal Cases Review Commission</a:t>
            </a:r>
          </a:p>
          <a:p>
            <a:pPr algn="just">
              <a:buFont typeface="Arial" panose="020B0604020202020204" pitchFamily="34" charset="0"/>
              <a:buChar char="•"/>
            </a:pPr>
            <a:r>
              <a:rPr lang="en-GB" b="0" i="0" dirty="0">
                <a:effectLst/>
                <a:latin typeface="Times New Roman" panose="02020603050405020304" pitchFamily="18" charset="0"/>
              </a:rPr>
              <a:t>Explain the significance of the tribunal system in England and Wales, and</a:t>
            </a:r>
          </a:p>
          <a:p>
            <a:pPr algn="just">
              <a:buFont typeface="Arial" panose="020B0604020202020204" pitchFamily="34" charset="0"/>
              <a:buChar char="•"/>
            </a:pPr>
            <a:r>
              <a:rPr lang="en-GB" b="0" i="0" dirty="0">
                <a:effectLst/>
                <a:latin typeface="Times New Roman" panose="02020603050405020304" pitchFamily="18" charset="0"/>
              </a:rPr>
              <a:t>Describe the main types of Alternative Dispute Resolution (ADR)</a:t>
            </a:r>
          </a:p>
          <a:p>
            <a:endParaRPr lang="en-GB" dirty="0"/>
          </a:p>
        </p:txBody>
      </p:sp>
    </p:spTree>
    <p:extLst>
      <p:ext uri="{BB962C8B-B14F-4D97-AF65-F5344CB8AC3E}">
        <p14:creationId xmlns:p14="http://schemas.microsoft.com/office/powerpoint/2010/main" val="76988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009868-1FFA-6379-BCD8-DC22D1479EDF}"/>
              </a:ext>
            </a:extLst>
          </p:cNvPr>
          <p:cNvSpPr>
            <a:spLocks noGrp="1"/>
          </p:cNvSpPr>
          <p:nvPr>
            <p:ph type="title"/>
          </p:nvPr>
        </p:nvSpPr>
        <p:spPr>
          <a:xfrm>
            <a:off x="1143000" y="872937"/>
            <a:ext cx="7492285" cy="1360898"/>
          </a:xfrm>
        </p:spPr>
        <p:txBody>
          <a:bodyPr>
            <a:normAutofit/>
          </a:bodyPr>
          <a:lstStyle/>
          <a:p>
            <a:r>
              <a:rPr lang="en-GB" dirty="0"/>
              <a:t>Recap – what we learned from the last workshop</a:t>
            </a:r>
          </a:p>
        </p:txBody>
      </p:sp>
      <p:sp>
        <p:nvSpPr>
          <p:cNvPr id="3" name="Content Placeholder 2">
            <a:extLst>
              <a:ext uri="{FF2B5EF4-FFF2-40B4-BE49-F238E27FC236}">
                <a16:creationId xmlns:a16="http://schemas.microsoft.com/office/drawing/2014/main" id="{B10C7BF7-9C7D-8E0C-79AA-64AD318D2E73}"/>
              </a:ext>
            </a:extLst>
          </p:cNvPr>
          <p:cNvSpPr>
            <a:spLocks noGrp="1"/>
          </p:cNvSpPr>
          <p:nvPr>
            <p:ph idx="1"/>
          </p:nvPr>
        </p:nvSpPr>
        <p:spPr>
          <a:xfrm>
            <a:off x="1143001" y="2332028"/>
            <a:ext cx="5115812" cy="3653035"/>
          </a:xfrm>
        </p:spPr>
        <p:txBody>
          <a:bodyPr>
            <a:normAutofit/>
          </a:bodyPr>
          <a:lstStyle/>
          <a:p>
            <a:r>
              <a:rPr lang="en-GB" dirty="0"/>
              <a:t>Where the law comes from</a:t>
            </a:r>
          </a:p>
          <a:p>
            <a:r>
              <a:rPr lang="en-GB" dirty="0"/>
              <a:t>What the law is</a:t>
            </a:r>
          </a:p>
          <a:p>
            <a:r>
              <a:rPr lang="en-GB" dirty="0"/>
              <a:t>What is the purpose of law</a:t>
            </a:r>
          </a:p>
          <a:p>
            <a:endParaRPr lang="en-GB" dirty="0"/>
          </a:p>
        </p:txBody>
      </p:sp>
      <p:pic>
        <p:nvPicPr>
          <p:cNvPr id="7" name="Graphic 6" descr="Judge">
            <a:extLst>
              <a:ext uri="{FF2B5EF4-FFF2-40B4-BE49-F238E27FC236}">
                <a16:creationId xmlns:a16="http://schemas.microsoft.com/office/drawing/2014/main" id="{92720B1B-ACBA-D290-7529-36CF5A72DA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2550" y="3428999"/>
            <a:ext cx="2785533" cy="2785533"/>
          </a:xfrm>
          <a:prstGeom prst="rect">
            <a:avLst/>
          </a:prstGeom>
        </p:spPr>
      </p:pic>
    </p:spTree>
    <p:extLst>
      <p:ext uri="{BB962C8B-B14F-4D97-AF65-F5344CB8AC3E}">
        <p14:creationId xmlns:p14="http://schemas.microsoft.com/office/powerpoint/2010/main" val="1976300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F3D20-2EB7-6AE5-9705-E207A92AB93E}"/>
              </a:ext>
            </a:extLst>
          </p:cNvPr>
          <p:cNvSpPr>
            <a:spLocks noGrp="1"/>
          </p:cNvSpPr>
          <p:nvPr>
            <p:ph type="title"/>
          </p:nvPr>
        </p:nvSpPr>
        <p:spPr/>
        <p:txBody>
          <a:bodyPr/>
          <a:lstStyle/>
          <a:p>
            <a:r>
              <a:rPr lang="en-GB" dirty="0"/>
              <a:t>Workshop 2 - Purpose</a:t>
            </a:r>
          </a:p>
        </p:txBody>
      </p:sp>
      <p:sp>
        <p:nvSpPr>
          <p:cNvPr id="3" name="Content Placeholder 2">
            <a:extLst>
              <a:ext uri="{FF2B5EF4-FFF2-40B4-BE49-F238E27FC236}">
                <a16:creationId xmlns:a16="http://schemas.microsoft.com/office/drawing/2014/main" id="{385FED3B-BC0D-05A4-2B29-1BC4DFC1E210}"/>
              </a:ext>
            </a:extLst>
          </p:cNvPr>
          <p:cNvSpPr>
            <a:spLocks noGrp="1"/>
          </p:cNvSpPr>
          <p:nvPr>
            <p:ph idx="1"/>
          </p:nvPr>
        </p:nvSpPr>
        <p:spPr/>
        <p:txBody>
          <a:bodyPr>
            <a:normAutofit fontScale="85000" lnSpcReduction="20000"/>
          </a:bodyPr>
          <a:lstStyle/>
          <a:p>
            <a:pPr algn="just"/>
            <a:r>
              <a:rPr lang="en-GB" b="0" i="0" dirty="0">
                <a:effectLst/>
                <a:latin typeface="Times New Roman" panose="02020603050405020304" pitchFamily="18" charset="0"/>
              </a:rPr>
              <a:t>The purpose of this session is to give an overview of the legal system of England and Wales. </a:t>
            </a:r>
          </a:p>
          <a:p>
            <a:pPr algn="just"/>
            <a:r>
              <a:rPr lang="en-GB" b="0" i="0" dirty="0">
                <a:effectLst/>
                <a:latin typeface="Times New Roman" panose="02020603050405020304" pitchFamily="18" charset="0"/>
              </a:rPr>
              <a:t>Being a lawyer is both about knowing what the law is and also how it works: how to use the system of the law (courts and other structures) to resolve disputes. </a:t>
            </a:r>
          </a:p>
          <a:p>
            <a:pPr algn="just"/>
            <a:r>
              <a:rPr lang="en-GB" b="0" i="0" dirty="0">
                <a:effectLst/>
                <a:latin typeface="Times New Roman" panose="02020603050405020304" pitchFamily="18" charset="0"/>
              </a:rPr>
              <a:t>In order to understand how the legal system works, you must be able to identify and explain the roles of the different courts, as well as how they relate to each other. You may, at this point, be hoping for a straightforward and logical system of courts which allocates court cases between them in accordance with the normal categories of law, such as civil law and criminal law.</a:t>
            </a:r>
          </a:p>
          <a:p>
            <a:pPr algn="just"/>
            <a:r>
              <a:rPr lang="en-GB" b="0" i="0" dirty="0">
                <a:effectLst/>
                <a:latin typeface="Times New Roman" panose="02020603050405020304" pitchFamily="18" charset="0"/>
              </a:rPr>
              <a:t>Unfortunately, the actual English court system does not work in this way. There are a number of reasons for this: some are historical – the names of courts and their methods of dealing with cases have often existed for many years and judges are reluctant to change them. Another important reason, though, is pragmatism: judges have been reluctant to make changes to courts which have been working reasonably efficiently.</a:t>
            </a:r>
          </a:p>
          <a:p>
            <a:endParaRPr lang="en-GB" dirty="0"/>
          </a:p>
        </p:txBody>
      </p:sp>
    </p:spTree>
    <p:extLst>
      <p:ext uri="{BB962C8B-B14F-4D97-AF65-F5344CB8AC3E}">
        <p14:creationId xmlns:p14="http://schemas.microsoft.com/office/powerpoint/2010/main" val="885394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0A77C-7F63-D302-A1DB-6C8E574C6E5C}"/>
              </a:ext>
            </a:extLst>
          </p:cNvPr>
          <p:cNvSpPr>
            <a:spLocks noGrp="1"/>
          </p:cNvSpPr>
          <p:nvPr>
            <p:ph type="title"/>
          </p:nvPr>
        </p:nvSpPr>
        <p:spPr/>
        <p:txBody>
          <a:bodyPr/>
          <a:lstStyle/>
          <a:p>
            <a:endParaRPr lang="en-GB"/>
          </a:p>
        </p:txBody>
      </p:sp>
      <p:pic>
        <p:nvPicPr>
          <p:cNvPr id="4" name="Content Placeholder 3" descr="Diagram&#10;&#10;Description automatically generated">
            <a:extLst>
              <a:ext uri="{FF2B5EF4-FFF2-40B4-BE49-F238E27FC236}">
                <a16:creationId xmlns:a16="http://schemas.microsoft.com/office/drawing/2014/main" id="{EA5BC72A-DDE3-966F-E426-6CB9B917CA38}"/>
              </a:ext>
            </a:extLst>
          </p:cNvPr>
          <p:cNvPicPr>
            <a:picLocks noGrp="1" noChangeAspect="1"/>
          </p:cNvPicPr>
          <p:nvPr>
            <p:ph idx="1"/>
          </p:nvPr>
        </p:nvPicPr>
        <p:blipFill rotWithShape="1">
          <a:blip r:embed="rId2"/>
          <a:srcRect l="22354" t="10346" r="21880" b="3374"/>
          <a:stretch/>
        </p:blipFill>
        <p:spPr bwMode="auto">
          <a:xfrm>
            <a:off x="2067951" y="232117"/>
            <a:ext cx="8342141" cy="6302326"/>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97632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Shape 1030">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033" name="Straight Connector 1032">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35" name="Rectangle 1034">
            <a:extLst>
              <a:ext uri="{FF2B5EF4-FFF2-40B4-BE49-F238E27FC236}">
                <a16:creationId xmlns:a16="http://schemas.microsoft.com/office/drawing/2014/main" id="{FE74E104-78A8-4DFA-9782-03C75DE1B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1747BCEA-D77E-4BD6-8954-C64996AB7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9" name="Freeform: Shape 1038">
            <a:extLst>
              <a:ext uri="{FF2B5EF4-FFF2-40B4-BE49-F238E27FC236}">
                <a16:creationId xmlns:a16="http://schemas.microsoft.com/office/drawing/2014/main" id="{76D563F6-B8F0-406F-A032-1E478CA25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34482" y="-2"/>
            <a:ext cx="9957519" cy="6858002"/>
          </a:xfrm>
          <a:custGeom>
            <a:avLst/>
            <a:gdLst>
              <a:gd name="connsiteX0" fmla="*/ 6878624 w 9957519"/>
              <a:gd name="connsiteY0" fmla="*/ 0 h 6858000"/>
              <a:gd name="connsiteX1" fmla="*/ 9957519 w 9957519"/>
              <a:gd name="connsiteY1" fmla="*/ 0 h 6858000"/>
              <a:gd name="connsiteX2" fmla="*/ 9957519 w 9957519"/>
              <a:gd name="connsiteY2" fmla="*/ 1557082 h 6858000"/>
              <a:gd name="connsiteX3" fmla="*/ 9957518 w 9957519"/>
              <a:gd name="connsiteY3" fmla="*/ 1557083 h 6858000"/>
              <a:gd name="connsiteX4" fmla="*/ 9957518 w 9957519"/>
              <a:gd name="connsiteY4" fmla="*/ 6858000 h 6858000"/>
              <a:gd name="connsiteX5" fmla="*/ 8318421 w 9957519"/>
              <a:gd name="connsiteY5" fmla="*/ 6858000 h 6858000"/>
              <a:gd name="connsiteX6" fmla="*/ 6213394 w 9957519"/>
              <a:gd name="connsiteY6" fmla="*/ 6858000 h 6858000"/>
              <a:gd name="connsiteX7" fmla="*/ 5311608 w 9957519"/>
              <a:gd name="connsiteY7" fmla="*/ 6858000 h 6858000"/>
              <a:gd name="connsiteX8" fmla="*/ 4574297 w 9957519"/>
              <a:gd name="connsiteY8" fmla="*/ 6858000 h 6858000"/>
              <a:gd name="connsiteX9" fmla="*/ 868032 w 9957519"/>
              <a:gd name="connsiteY9" fmla="*/ 6858000 h 6858000"/>
              <a:gd name="connsiteX10" fmla="*/ 0 w 9957519"/>
              <a:gd name="connsiteY10" fmla="*/ 0 h 6858000"/>
              <a:gd name="connsiteX11" fmla="*/ 6878624 w 9957519"/>
              <a:gd name="connsiteY11" fmla="*/ 0 h 6858000"/>
              <a:gd name="connsiteX12" fmla="*/ 0 w 9957519"/>
              <a:gd name="connsiteY12"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7519" h="6858000">
                <a:moveTo>
                  <a:pt x="6878624" y="0"/>
                </a:moveTo>
                <a:lnTo>
                  <a:pt x="9957519" y="0"/>
                </a:lnTo>
                <a:lnTo>
                  <a:pt x="9957519" y="1557082"/>
                </a:lnTo>
                <a:lnTo>
                  <a:pt x="9957518" y="1557083"/>
                </a:lnTo>
                <a:lnTo>
                  <a:pt x="9957518" y="6858000"/>
                </a:lnTo>
                <a:lnTo>
                  <a:pt x="8318421" y="6858000"/>
                </a:lnTo>
                <a:lnTo>
                  <a:pt x="6213394" y="6858000"/>
                </a:lnTo>
                <a:lnTo>
                  <a:pt x="5311608" y="6858000"/>
                </a:lnTo>
                <a:lnTo>
                  <a:pt x="4574297" y="6858000"/>
                </a:lnTo>
                <a:lnTo>
                  <a:pt x="868032" y="6858000"/>
                </a:lnTo>
                <a:close/>
                <a:moveTo>
                  <a:pt x="0" y="0"/>
                </a:moveTo>
                <a:lnTo>
                  <a:pt x="6878624" y="0"/>
                </a:lnTo>
                <a:lnTo>
                  <a:pt x="0" y="1"/>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CFFA160-267C-9759-381E-FE09433F091A}"/>
              </a:ext>
            </a:extLst>
          </p:cNvPr>
          <p:cNvSpPr>
            <a:spLocks noGrp="1"/>
          </p:cNvSpPr>
          <p:nvPr>
            <p:ph type="title"/>
          </p:nvPr>
        </p:nvSpPr>
        <p:spPr>
          <a:xfrm>
            <a:off x="1143000" y="1181098"/>
            <a:ext cx="4953000" cy="2713170"/>
          </a:xfrm>
        </p:spPr>
        <p:txBody>
          <a:bodyPr vert="horz" lIns="91440" tIns="45720" rIns="91440" bIns="45720" rtlCol="0" anchor="t">
            <a:normAutofit/>
          </a:bodyPr>
          <a:lstStyle/>
          <a:p>
            <a:pPr>
              <a:lnSpc>
                <a:spcPct val="90000"/>
              </a:lnSpc>
            </a:pPr>
            <a:r>
              <a:rPr lang="en-US" sz="4400" cap="all" spc="300"/>
              <a:t>The Criminal Courts in England and Wales</a:t>
            </a:r>
          </a:p>
        </p:txBody>
      </p:sp>
      <p:pic>
        <p:nvPicPr>
          <p:cNvPr id="1026" name="Picture 2" descr="Judicial renew – replacing heating and cooling at the Old Bailey – CIBSE  Journal">
            <a:extLst>
              <a:ext uri="{FF2B5EF4-FFF2-40B4-BE49-F238E27FC236}">
                <a16:creationId xmlns:a16="http://schemas.microsoft.com/office/drawing/2014/main" id="{19FA4D04-69E0-8D0C-C560-1BA9E397D3F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209011" y="2710634"/>
            <a:ext cx="4339521" cy="3005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762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3" name="Rectangle 2062">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Freeform: Shape 2064">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67" name="Freeform: Shape 2066">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CD0CA0D-D2BC-CFDE-0F8B-315A0C2FBEBE}"/>
              </a:ext>
            </a:extLst>
          </p:cNvPr>
          <p:cNvSpPr>
            <a:spLocks noGrp="1"/>
          </p:cNvSpPr>
          <p:nvPr>
            <p:ph type="title"/>
          </p:nvPr>
        </p:nvSpPr>
        <p:spPr>
          <a:xfrm>
            <a:off x="1143000" y="872937"/>
            <a:ext cx="7492285" cy="1360898"/>
          </a:xfrm>
        </p:spPr>
        <p:txBody>
          <a:bodyPr>
            <a:normAutofit/>
          </a:bodyPr>
          <a:lstStyle/>
          <a:p>
            <a:r>
              <a:rPr lang="en-GB" dirty="0"/>
              <a:t>Criminal Procedure Rules</a:t>
            </a:r>
            <a:endParaRPr lang="en-GB"/>
          </a:p>
        </p:txBody>
      </p:sp>
      <p:sp>
        <p:nvSpPr>
          <p:cNvPr id="3" name="Content Placeholder 2">
            <a:extLst>
              <a:ext uri="{FF2B5EF4-FFF2-40B4-BE49-F238E27FC236}">
                <a16:creationId xmlns:a16="http://schemas.microsoft.com/office/drawing/2014/main" id="{CB5BB644-0B1B-9922-52E2-113FD4FF1C3E}"/>
              </a:ext>
            </a:extLst>
          </p:cNvPr>
          <p:cNvSpPr>
            <a:spLocks noGrp="1"/>
          </p:cNvSpPr>
          <p:nvPr>
            <p:ph idx="1"/>
          </p:nvPr>
        </p:nvSpPr>
        <p:spPr>
          <a:xfrm>
            <a:off x="1143001" y="1913206"/>
            <a:ext cx="5115812" cy="4579034"/>
          </a:xfrm>
        </p:spPr>
        <p:txBody>
          <a:bodyPr>
            <a:normAutofit/>
          </a:bodyPr>
          <a:lstStyle/>
          <a:p>
            <a:pPr>
              <a:lnSpc>
                <a:spcPct val="110000"/>
              </a:lnSpc>
            </a:pPr>
            <a:r>
              <a:rPr lang="en-GB" sz="1800" dirty="0">
                <a:latin typeface="Times New Roman" panose="02020603050405020304" pitchFamily="18" charset="0"/>
              </a:rPr>
              <a:t>The conduct of criminal cases is governed by the </a:t>
            </a:r>
            <a:r>
              <a:rPr lang="en-GB" sz="1800" b="1" dirty="0">
                <a:latin typeface="Times New Roman" panose="02020603050405020304" pitchFamily="18" charset="0"/>
              </a:rPr>
              <a:t>Criminal Procedure Rules (</a:t>
            </a:r>
            <a:r>
              <a:rPr lang="en-GB" sz="1800" b="1" dirty="0" err="1">
                <a:latin typeface="Times New Roman" panose="02020603050405020304" pitchFamily="18" charset="0"/>
              </a:rPr>
              <a:t>CrPR</a:t>
            </a:r>
            <a:r>
              <a:rPr lang="en-GB" sz="1800" b="1" dirty="0">
                <a:latin typeface="Times New Roman" panose="02020603050405020304" pitchFamily="18" charset="0"/>
              </a:rPr>
              <a:t>).</a:t>
            </a:r>
            <a:r>
              <a:rPr lang="en-GB" sz="1800" dirty="0">
                <a:latin typeface="Times New Roman" panose="02020603050405020304" pitchFamily="18" charset="0"/>
              </a:rPr>
              <a:t> For now, the most important rule to be aware of is</a:t>
            </a:r>
            <a:r>
              <a:rPr lang="en-GB" sz="1800" b="1" dirty="0">
                <a:latin typeface="Times New Roman" panose="02020603050405020304" pitchFamily="18" charset="0"/>
              </a:rPr>
              <a:t> r1.1</a:t>
            </a:r>
            <a:r>
              <a:rPr lang="en-GB" sz="1800" dirty="0">
                <a:latin typeface="Times New Roman" panose="02020603050405020304" pitchFamily="18" charset="0"/>
              </a:rPr>
              <a:t> which states:</a:t>
            </a:r>
          </a:p>
          <a:p>
            <a:pPr>
              <a:lnSpc>
                <a:spcPct val="110000"/>
              </a:lnSpc>
            </a:pPr>
            <a:r>
              <a:rPr lang="en-GB" sz="1800" b="1" u="sng" dirty="0"/>
              <a:t>The overriding objective of this procedural code is that criminal cases be dealt with justly.</a:t>
            </a:r>
          </a:p>
          <a:p>
            <a:pPr>
              <a:lnSpc>
                <a:spcPct val="110000"/>
              </a:lnSpc>
            </a:pPr>
            <a:r>
              <a:rPr lang="en-GB" sz="1800" b="1" dirty="0">
                <a:latin typeface="Times New Roman" panose="02020603050405020304" pitchFamily="18" charset="0"/>
              </a:rPr>
              <a:t>Justly</a:t>
            </a:r>
            <a:r>
              <a:rPr lang="en-GB" sz="1800" dirty="0">
                <a:latin typeface="Times New Roman" panose="02020603050405020304" pitchFamily="18" charset="0"/>
              </a:rPr>
              <a:t> means that the guilty should be convicted and the innocent set free. </a:t>
            </a:r>
          </a:p>
          <a:p>
            <a:pPr>
              <a:lnSpc>
                <a:spcPct val="110000"/>
              </a:lnSpc>
            </a:pPr>
            <a:r>
              <a:rPr lang="en-GB" sz="1800" dirty="0">
                <a:latin typeface="Times New Roman" panose="02020603050405020304" pitchFamily="18" charset="0"/>
              </a:rPr>
              <a:t>The prosecution and defence should be dealt with fairly and the rights of defendants under </a:t>
            </a:r>
            <a:r>
              <a:rPr lang="en-GB" sz="1800" b="1" dirty="0">
                <a:latin typeface="Times New Roman" panose="02020603050405020304" pitchFamily="18" charset="0"/>
              </a:rPr>
              <a:t>Art 6 European Convention on Human Rights</a:t>
            </a:r>
            <a:r>
              <a:rPr lang="en-GB" sz="1800" dirty="0">
                <a:latin typeface="Times New Roman" panose="02020603050405020304" pitchFamily="18" charset="0"/>
              </a:rPr>
              <a:t> (the right to a fair trial) should be respected.</a:t>
            </a:r>
          </a:p>
          <a:p>
            <a:pPr marL="0" indent="0">
              <a:lnSpc>
                <a:spcPct val="110000"/>
              </a:lnSpc>
              <a:buNone/>
            </a:pPr>
            <a:endParaRPr lang="en-GB" sz="1400" dirty="0"/>
          </a:p>
        </p:txBody>
      </p:sp>
      <p:pic>
        <p:nvPicPr>
          <p:cNvPr id="2051" name="Picture 3" descr="Criminal Procedure Rules: Definition, Laws &amp; Examples - Video &amp; Lesson  Transcript | Study.com">
            <a:extLst>
              <a:ext uri="{FF2B5EF4-FFF2-40B4-BE49-F238E27FC236}">
                <a16:creationId xmlns:a16="http://schemas.microsoft.com/office/drawing/2014/main" id="{225CB3B1-5269-0CB2-1B36-C793B3E64B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3486" y="3925983"/>
            <a:ext cx="3183661" cy="17915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40863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1" name="Freeform: Shape 3080">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287D003-F555-6AED-A9A7-50B0CE510E9C}"/>
              </a:ext>
            </a:extLst>
          </p:cNvPr>
          <p:cNvSpPr>
            <a:spLocks noGrp="1"/>
          </p:cNvSpPr>
          <p:nvPr>
            <p:ph type="title"/>
          </p:nvPr>
        </p:nvSpPr>
        <p:spPr>
          <a:xfrm>
            <a:off x="1143001" y="872935"/>
            <a:ext cx="5999018" cy="1360898"/>
          </a:xfrm>
        </p:spPr>
        <p:txBody>
          <a:bodyPr>
            <a:normAutofit/>
          </a:bodyPr>
          <a:lstStyle/>
          <a:p>
            <a:r>
              <a:rPr lang="en-GB" dirty="0"/>
              <a:t>Activity </a:t>
            </a:r>
          </a:p>
        </p:txBody>
      </p:sp>
      <p:sp>
        <p:nvSpPr>
          <p:cNvPr id="3" name="Content Placeholder 2">
            <a:extLst>
              <a:ext uri="{FF2B5EF4-FFF2-40B4-BE49-F238E27FC236}">
                <a16:creationId xmlns:a16="http://schemas.microsoft.com/office/drawing/2014/main" id="{3E9D946A-BB17-BC12-B117-0EA8EB20E378}"/>
              </a:ext>
            </a:extLst>
          </p:cNvPr>
          <p:cNvSpPr>
            <a:spLocks noGrp="1"/>
          </p:cNvSpPr>
          <p:nvPr>
            <p:ph idx="1"/>
          </p:nvPr>
        </p:nvSpPr>
        <p:spPr>
          <a:xfrm>
            <a:off x="1143001" y="2332026"/>
            <a:ext cx="4953000" cy="3567118"/>
          </a:xfrm>
        </p:spPr>
        <p:txBody>
          <a:bodyPr anchor="t">
            <a:normAutofit/>
          </a:bodyPr>
          <a:lstStyle/>
          <a:p>
            <a:pPr>
              <a:lnSpc>
                <a:spcPct val="110000"/>
              </a:lnSpc>
            </a:pPr>
            <a:r>
              <a:rPr lang="en-GB" sz="1800" b="1" i="0" dirty="0">
                <a:effectLst/>
                <a:latin typeface="Times New Roman" panose="02020603050405020304" pitchFamily="18" charset="0"/>
              </a:rPr>
              <a:t>Test your research skills</a:t>
            </a:r>
          </a:p>
          <a:p>
            <a:pPr>
              <a:lnSpc>
                <a:spcPct val="110000"/>
              </a:lnSpc>
            </a:pPr>
            <a:r>
              <a:rPr lang="en-GB" sz="1800" b="0" i="0" dirty="0">
                <a:effectLst/>
                <a:latin typeface="Times New Roman" panose="02020603050405020304" pitchFamily="18" charset="0"/>
              </a:rPr>
              <a:t>Go to the latest version of the </a:t>
            </a:r>
            <a:r>
              <a:rPr lang="en-GB" sz="1800" b="1" i="0" dirty="0">
                <a:effectLst/>
                <a:latin typeface="Times New Roman" panose="02020603050405020304" pitchFamily="18" charset="0"/>
              </a:rPr>
              <a:t>Criminal Procedure Rules</a:t>
            </a:r>
            <a:r>
              <a:rPr lang="en-GB" sz="1800" b="0" i="0" dirty="0">
                <a:effectLst/>
                <a:latin typeface="Times New Roman" panose="02020603050405020304" pitchFamily="18" charset="0"/>
              </a:rPr>
              <a:t> at </a:t>
            </a:r>
            <a:r>
              <a:rPr lang="en-GB" sz="1800"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https://www.gov.uk/guidance/rules-and-practice-directions-2020#rules-and-practice-directions-contents</a:t>
            </a:r>
            <a:r>
              <a:rPr lang="en-GB" sz="1800" b="0" i="0" dirty="0">
                <a:effectLst/>
                <a:latin typeface="Times New Roman" panose="02020603050405020304" pitchFamily="18" charset="0"/>
              </a:rPr>
              <a:t>.</a:t>
            </a:r>
          </a:p>
          <a:p>
            <a:pPr>
              <a:lnSpc>
                <a:spcPct val="110000"/>
              </a:lnSpc>
            </a:pPr>
            <a:r>
              <a:rPr lang="en-GB" sz="1800" b="0" i="0" dirty="0">
                <a:effectLst/>
                <a:latin typeface="Times New Roman" panose="02020603050405020304" pitchFamily="18" charset="0"/>
              </a:rPr>
              <a:t>Find </a:t>
            </a:r>
            <a:r>
              <a:rPr lang="en-GB" sz="1800" b="1" i="0" dirty="0">
                <a:effectLst/>
                <a:latin typeface="Times New Roman" panose="02020603050405020304" pitchFamily="18" charset="0"/>
              </a:rPr>
              <a:t>Part 7</a:t>
            </a:r>
            <a:r>
              <a:rPr lang="en-GB" sz="1800" b="0" i="0" dirty="0">
                <a:effectLst/>
                <a:latin typeface="Times New Roman" panose="02020603050405020304" pitchFamily="18" charset="0"/>
              </a:rPr>
              <a:t> and within it </a:t>
            </a:r>
            <a:r>
              <a:rPr lang="en-GB" sz="1800" b="1" i="0" dirty="0">
                <a:effectLst/>
                <a:latin typeface="Times New Roman" panose="02020603050405020304" pitchFamily="18" charset="0"/>
              </a:rPr>
              <a:t>rule 7.3</a:t>
            </a:r>
            <a:r>
              <a:rPr lang="en-GB" sz="1800" b="0" i="0" dirty="0">
                <a:effectLst/>
                <a:latin typeface="Times New Roman" panose="02020603050405020304" pitchFamily="18" charset="0"/>
              </a:rPr>
              <a:t> (Allegation of offence) at paragraph (1). </a:t>
            </a:r>
          </a:p>
          <a:p>
            <a:pPr>
              <a:lnSpc>
                <a:spcPct val="110000"/>
              </a:lnSpc>
            </a:pPr>
            <a:r>
              <a:rPr lang="en-GB" sz="1800" b="0" i="0" dirty="0">
                <a:effectLst/>
                <a:latin typeface="Times New Roman" panose="02020603050405020304" pitchFamily="18" charset="0"/>
              </a:rPr>
              <a:t>What must an allegation of an offence in a summons contain?</a:t>
            </a:r>
          </a:p>
          <a:p>
            <a:pPr>
              <a:lnSpc>
                <a:spcPct val="110000"/>
              </a:lnSpc>
            </a:pPr>
            <a:endParaRPr lang="en-GB" sz="1700" dirty="0"/>
          </a:p>
        </p:txBody>
      </p:sp>
      <p:pic>
        <p:nvPicPr>
          <p:cNvPr id="3074" name="Picture 2" descr="How to Find a Good Research Topic? | Do Not Editgood research topic">
            <a:extLst>
              <a:ext uri="{FF2B5EF4-FFF2-40B4-BE49-F238E27FC236}">
                <a16:creationId xmlns:a16="http://schemas.microsoft.com/office/drawing/2014/main" id="{12B117E3-A552-1BF6-2BA3-E01BE9CE333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57310" y="2487686"/>
            <a:ext cx="3327437" cy="2214258"/>
          </a:xfrm>
          <a:prstGeom prst="rect">
            <a:avLst/>
          </a:prstGeom>
          <a:noFill/>
          <a:extLst>
            <a:ext uri="{909E8E84-426E-40DD-AFC4-6F175D3DCCD1}">
              <a14:hiddenFill xmlns:a14="http://schemas.microsoft.com/office/drawing/2010/main">
                <a:solidFill>
                  <a:srgbClr val="FFFFFF"/>
                </a:solidFill>
              </a14:hiddenFill>
            </a:ext>
          </a:extLst>
        </p:spPr>
      </p:pic>
      <p:cxnSp>
        <p:nvCxnSpPr>
          <p:cNvPr id="3083" name="Straight Connector 3082">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666445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FC693-1F0B-E047-E161-A60D219662CB}"/>
              </a:ext>
            </a:extLst>
          </p:cNvPr>
          <p:cNvSpPr>
            <a:spLocks noGrp="1"/>
          </p:cNvSpPr>
          <p:nvPr>
            <p:ph type="title"/>
          </p:nvPr>
        </p:nvSpPr>
        <p:spPr>
          <a:xfrm>
            <a:off x="1143000" y="872935"/>
            <a:ext cx="9905999" cy="922614"/>
          </a:xfrm>
        </p:spPr>
        <p:txBody>
          <a:bodyPr/>
          <a:lstStyle/>
          <a:p>
            <a:r>
              <a:rPr lang="en-GB" dirty="0"/>
              <a:t>Categories of offences</a:t>
            </a:r>
          </a:p>
        </p:txBody>
      </p:sp>
      <p:sp>
        <p:nvSpPr>
          <p:cNvPr id="3" name="Content Placeholder 2">
            <a:extLst>
              <a:ext uri="{FF2B5EF4-FFF2-40B4-BE49-F238E27FC236}">
                <a16:creationId xmlns:a16="http://schemas.microsoft.com/office/drawing/2014/main" id="{2A6BA09F-E96B-C296-8812-20B12AC2853A}"/>
              </a:ext>
            </a:extLst>
          </p:cNvPr>
          <p:cNvSpPr>
            <a:spLocks noGrp="1"/>
          </p:cNvSpPr>
          <p:nvPr>
            <p:ph idx="1"/>
          </p:nvPr>
        </p:nvSpPr>
        <p:spPr>
          <a:xfrm>
            <a:off x="1143000" y="1756756"/>
            <a:ext cx="9905999" cy="4142388"/>
          </a:xfrm>
        </p:spPr>
        <p:txBody>
          <a:bodyPr>
            <a:noAutofit/>
          </a:bodyPr>
          <a:lstStyle/>
          <a:p>
            <a:r>
              <a:rPr lang="en-GB" b="0" i="0" dirty="0">
                <a:effectLst/>
                <a:latin typeface="Times New Roman" panose="02020603050405020304" pitchFamily="18" charset="0"/>
                <a:cs typeface="Times New Roman" panose="02020603050405020304" pitchFamily="18" charset="0"/>
              </a:rPr>
              <a:t>Criminal cases are heard at first instance (at the initial trial itself) in either Magistrates’ Courts or the Crown Court. </a:t>
            </a:r>
          </a:p>
          <a:p>
            <a:r>
              <a:rPr lang="en-GB" b="0" i="0" dirty="0">
                <a:effectLst/>
                <a:latin typeface="Times New Roman" panose="02020603050405020304" pitchFamily="18" charset="0"/>
                <a:cs typeface="Times New Roman" panose="02020603050405020304" pitchFamily="18" charset="0"/>
              </a:rPr>
              <a:t>The decision as to which court will hear the case depends on the category of the offence (crime) with which a person is charged. </a:t>
            </a:r>
            <a:r>
              <a:rPr lang="en-GB" b="0" i="0" dirty="0">
                <a:solidFill>
                  <a:srgbClr val="000000"/>
                </a:solidFill>
                <a:effectLst/>
                <a:latin typeface="Times New Roman" panose="02020603050405020304" pitchFamily="18" charset="0"/>
                <a:cs typeface="Times New Roman" panose="02020603050405020304" pitchFamily="18" charset="0"/>
              </a:rPr>
              <a:t>P</a:t>
            </a:r>
          </a:p>
          <a:p>
            <a:pPr eaLnBrk="1" fontAlgn="auto" hangingPunct="1">
              <a:spcAft>
                <a:spcPts val="0"/>
              </a:spcAft>
              <a:buFont typeface="Wingdings" panose="05000000000000000000" pitchFamily="2" charset="2"/>
              <a:buNone/>
              <a:defRPr/>
            </a:pPr>
            <a:r>
              <a:rPr lang="en-GB" altLang="en-US" dirty="0">
                <a:latin typeface="Times New Roman" panose="02020603050405020304" pitchFamily="18" charset="0"/>
                <a:cs typeface="Times New Roman" panose="02020603050405020304" pitchFamily="18" charset="0"/>
              </a:rPr>
              <a:t>Criminal offences can be divided into </a:t>
            </a:r>
            <a:r>
              <a:rPr lang="en-GB" altLang="en-US" b="1" u="sng" dirty="0">
                <a:latin typeface="Times New Roman" panose="02020603050405020304" pitchFamily="18" charset="0"/>
                <a:cs typeface="Times New Roman" panose="02020603050405020304" pitchFamily="18" charset="0"/>
              </a:rPr>
              <a:t>three categories</a:t>
            </a:r>
            <a:r>
              <a:rPr lang="en-GB" altLang="en-US" dirty="0">
                <a:latin typeface="Times New Roman" panose="02020603050405020304" pitchFamily="18" charset="0"/>
                <a:cs typeface="Times New Roman" panose="02020603050405020304" pitchFamily="18" charset="0"/>
              </a:rPr>
              <a:t>:</a:t>
            </a:r>
          </a:p>
          <a:p>
            <a:pPr lvl="1" eaLnBrk="1" fontAlgn="auto" hangingPunct="1">
              <a:spcAft>
                <a:spcPts val="0"/>
              </a:spcAft>
              <a:buFont typeface="Wingdings 3" charset="2"/>
              <a:buChar char=""/>
              <a:defRPr/>
            </a:pPr>
            <a:r>
              <a:rPr lang="en-GB" altLang="en-US" sz="2000" b="1" u="sng" dirty="0" err="1">
                <a:latin typeface="Times New Roman" panose="02020603050405020304" pitchFamily="18" charset="0"/>
                <a:cs typeface="Times New Roman" panose="02020603050405020304" pitchFamily="18" charset="0"/>
              </a:rPr>
              <a:t>i</a:t>
            </a:r>
            <a:r>
              <a:rPr lang="en-GB" altLang="en-US" sz="2000" b="1" u="sng" dirty="0">
                <a:latin typeface="Times New Roman" panose="02020603050405020304" pitchFamily="18" charset="0"/>
                <a:cs typeface="Times New Roman" panose="02020603050405020304" pitchFamily="18" charset="0"/>
              </a:rPr>
              <a:t>.</a:t>
            </a:r>
            <a:r>
              <a:rPr lang="en-GB" altLang="en-US" sz="2000" u="sng" dirty="0">
                <a:latin typeface="Times New Roman" panose="02020603050405020304" pitchFamily="18" charset="0"/>
                <a:cs typeface="Times New Roman" panose="02020603050405020304" pitchFamily="18" charset="0"/>
              </a:rPr>
              <a:t> </a:t>
            </a:r>
            <a:r>
              <a:rPr lang="en-GB" altLang="en-US" sz="2000" b="1" u="sng" dirty="0">
                <a:latin typeface="Times New Roman" panose="02020603050405020304" pitchFamily="18" charset="0"/>
                <a:cs typeface="Times New Roman" panose="02020603050405020304" pitchFamily="18" charset="0"/>
              </a:rPr>
              <a:t>Indictable offences</a:t>
            </a:r>
          </a:p>
          <a:p>
            <a:pPr lvl="1" eaLnBrk="1" fontAlgn="auto" hangingPunct="1">
              <a:spcAft>
                <a:spcPts val="0"/>
              </a:spcAft>
              <a:buFont typeface="Wingdings 3" charset="2"/>
              <a:buChar char=""/>
              <a:defRPr/>
            </a:pPr>
            <a:r>
              <a:rPr lang="en-GB" altLang="en-US" sz="2000" b="1" dirty="0">
                <a:latin typeface="Times New Roman" panose="02020603050405020304" pitchFamily="18" charset="0"/>
                <a:cs typeface="Times New Roman" panose="02020603050405020304" pitchFamily="18" charset="0"/>
              </a:rPr>
              <a:t>Serious offences tried in the Crown Court</a:t>
            </a:r>
          </a:p>
          <a:p>
            <a:pPr lvl="1" eaLnBrk="1" fontAlgn="auto" hangingPunct="1">
              <a:spcAft>
                <a:spcPts val="0"/>
              </a:spcAft>
              <a:buFont typeface="Wingdings 3" charset="2"/>
              <a:buChar char=""/>
              <a:defRPr/>
            </a:pPr>
            <a:r>
              <a:rPr lang="en-GB" altLang="en-US" sz="2000" b="1" u="sng" dirty="0">
                <a:latin typeface="Times New Roman" panose="02020603050405020304" pitchFamily="18" charset="0"/>
                <a:cs typeface="Times New Roman" panose="02020603050405020304" pitchFamily="18" charset="0"/>
              </a:rPr>
              <a:t>ii</a:t>
            </a:r>
            <a:r>
              <a:rPr lang="en-GB" altLang="en-US" sz="2000" u="sng" dirty="0">
                <a:latin typeface="Times New Roman" panose="02020603050405020304" pitchFamily="18" charset="0"/>
                <a:cs typeface="Times New Roman" panose="02020603050405020304" pitchFamily="18" charset="0"/>
              </a:rPr>
              <a:t>. </a:t>
            </a:r>
            <a:r>
              <a:rPr lang="en-GB" altLang="en-US" sz="2000" b="1" u="sng" dirty="0">
                <a:latin typeface="Times New Roman" panose="02020603050405020304" pitchFamily="18" charset="0"/>
                <a:cs typeface="Times New Roman" panose="02020603050405020304" pitchFamily="18" charset="0"/>
              </a:rPr>
              <a:t>Summary offences</a:t>
            </a:r>
            <a:r>
              <a:rPr lang="en-GB" altLang="en-US" sz="2000" dirty="0">
                <a:latin typeface="Times New Roman" panose="02020603050405020304" pitchFamily="18" charset="0"/>
                <a:cs typeface="Times New Roman" panose="02020603050405020304" pitchFamily="18" charset="0"/>
              </a:rPr>
              <a:t> </a:t>
            </a:r>
          </a:p>
          <a:p>
            <a:pPr lvl="1" eaLnBrk="1" fontAlgn="auto" hangingPunct="1">
              <a:spcAft>
                <a:spcPts val="0"/>
              </a:spcAft>
              <a:buFont typeface="Wingdings 3" charset="2"/>
              <a:buChar char=""/>
              <a:defRPr/>
            </a:pPr>
            <a:r>
              <a:rPr lang="en-GB" altLang="en-US" sz="2000" b="1" dirty="0">
                <a:latin typeface="Times New Roman" panose="02020603050405020304" pitchFamily="18" charset="0"/>
                <a:cs typeface="Times New Roman" panose="02020603050405020304" pitchFamily="18" charset="0"/>
              </a:rPr>
              <a:t>Least serious offences tried in the Magistrates’ Court</a:t>
            </a:r>
          </a:p>
          <a:p>
            <a:pPr lvl="1" eaLnBrk="1" fontAlgn="auto" hangingPunct="1">
              <a:spcAft>
                <a:spcPts val="0"/>
              </a:spcAft>
              <a:buFont typeface="Wingdings 3" charset="2"/>
              <a:buChar char=""/>
              <a:defRPr/>
            </a:pPr>
            <a:r>
              <a:rPr lang="en-GB" altLang="en-US" sz="2000" b="1" u="sng" dirty="0">
                <a:latin typeface="Times New Roman" panose="02020603050405020304" pitchFamily="18" charset="0"/>
                <a:cs typeface="Times New Roman" panose="02020603050405020304" pitchFamily="18" charset="0"/>
              </a:rPr>
              <a:t>iii</a:t>
            </a:r>
            <a:r>
              <a:rPr lang="en-GB" altLang="en-US" sz="2000" u="sng" dirty="0">
                <a:latin typeface="Times New Roman" panose="02020603050405020304" pitchFamily="18" charset="0"/>
                <a:cs typeface="Times New Roman" panose="02020603050405020304" pitchFamily="18" charset="0"/>
              </a:rPr>
              <a:t>. </a:t>
            </a:r>
            <a:r>
              <a:rPr lang="en-GB" altLang="en-US" sz="2000" b="1" u="sng" dirty="0">
                <a:latin typeface="Times New Roman" panose="02020603050405020304" pitchFamily="18" charset="0"/>
                <a:cs typeface="Times New Roman" panose="02020603050405020304" pitchFamily="18" charset="0"/>
              </a:rPr>
              <a:t>Either-Way offences</a:t>
            </a:r>
          </a:p>
          <a:p>
            <a:pPr lvl="1" eaLnBrk="1" fontAlgn="auto" hangingPunct="1">
              <a:spcAft>
                <a:spcPts val="0"/>
              </a:spcAft>
              <a:buFont typeface="Wingdings 3" charset="2"/>
              <a:buChar char=""/>
              <a:defRPr/>
            </a:pPr>
            <a:r>
              <a:rPr lang="en-GB" altLang="en-US" sz="2000" b="1" dirty="0">
                <a:latin typeface="Times New Roman" panose="02020603050405020304" pitchFamily="18" charset="0"/>
                <a:cs typeface="Times New Roman" panose="02020603050405020304" pitchFamily="18" charset="0"/>
              </a:rPr>
              <a:t>Middle ranking offences can be tried in either court</a:t>
            </a:r>
            <a:endParaRPr lang="en-US" altLang="en-US" sz="2000" b="1" dirty="0">
              <a:latin typeface="Times New Roman" panose="02020603050405020304" pitchFamily="18" charset="0"/>
              <a:cs typeface="Times New Roman" panose="02020603050405020304" pitchFamily="18" charset="0"/>
            </a:endParaRPr>
          </a:p>
          <a:p>
            <a:r>
              <a:rPr lang="en-GB" b="0" i="0" dirty="0">
                <a:solidFill>
                  <a:srgbClr val="000000"/>
                </a:solidFill>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1236673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B9DF1-3ADE-1C4E-52DD-D4FC1F76879F}"/>
              </a:ext>
            </a:extLst>
          </p:cNvPr>
          <p:cNvSpPr>
            <a:spLocks noGrp="1"/>
          </p:cNvSpPr>
          <p:nvPr>
            <p:ph type="title"/>
          </p:nvPr>
        </p:nvSpPr>
        <p:spPr/>
        <p:txBody>
          <a:bodyPr/>
          <a:lstStyle/>
          <a:p>
            <a:r>
              <a:rPr lang="en-GB" dirty="0"/>
              <a:t>Magistrates’ Court</a:t>
            </a:r>
          </a:p>
        </p:txBody>
      </p:sp>
      <p:sp>
        <p:nvSpPr>
          <p:cNvPr id="3" name="Content Placeholder 2">
            <a:extLst>
              <a:ext uri="{FF2B5EF4-FFF2-40B4-BE49-F238E27FC236}">
                <a16:creationId xmlns:a16="http://schemas.microsoft.com/office/drawing/2014/main" id="{6F74D084-F5FD-4AE5-EB97-6D0BE87B5A55}"/>
              </a:ext>
            </a:extLst>
          </p:cNvPr>
          <p:cNvSpPr>
            <a:spLocks noGrp="1"/>
          </p:cNvSpPr>
          <p:nvPr>
            <p:ph idx="1"/>
          </p:nvPr>
        </p:nvSpPr>
        <p:spPr/>
        <p:txBody>
          <a:bodyPr/>
          <a:lstStyle/>
          <a:p>
            <a:pPr algn="just"/>
            <a:r>
              <a:rPr lang="en-GB" b="0" i="0" dirty="0">
                <a:effectLst/>
                <a:latin typeface="Times New Roman" panose="02020603050405020304" pitchFamily="18" charset="0"/>
              </a:rPr>
              <a:t>There are around 160 Magistrates’ Courts in England and Wales. </a:t>
            </a:r>
          </a:p>
          <a:p>
            <a:pPr algn="just"/>
            <a:r>
              <a:rPr lang="en-GB" b="0" i="0" dirty="0">
                <a:effectLst/>
                <a:latin typeface="Times New Roman" panose="02020603050405020304" pitchFamily="18" charset="0"/>
              </a:rPr>
              <a:t>Virtually all cases in the criminal courts will start in the Magistrates’ Courts, and the vast majority of cases will be completed there.</a:t>
            </a:r>
          </a:p>
          <a:p>
            <a:pPr algn="just"/>
            <a:r>
              <a:rPr lang="en-GB" b="0" i="0" dirty="0">
                <a:effectLst/>
                <a:latin typeface="Times New Roman" panose="02020603050405020304" pitchFamily="18" charset="0"/>
              </a:rPr>
              <a:t>There is no jury in the Magistrates’ Court. </a:t>
            </a:r>
          </a:p>
          <a:p>
            <a:pPr algn="just"/>
            <a:r>
              <a:rPr lang="en-GB" b="0" i="0" dirty="0">
                <a:effectLst/>
                <a:latin typeface="Times New Roman" panose="02020603050405020304" pitchFamily="18" charset="0"/>
              </a:rPr>
              <a:t>Hearings are usually before a panel of 2–3 lay (not legally trained) magistrates, who are assisted by a justices’ clerk (also referred to as a court legal advisor) who provides guidance on the law. </a:t>
            </a:r>
          </a:p>
          <a:p>
            <a:pPr algn="just"/>
            <a:r>
              <a:rPr lang="en-GB" b="0" i="0" dirty="0">
                <a:effectLst/>
                <a:latin typeface="Times New Roman" panose="02020603050405020304" pitchFamily="18" charset="0"/>
              </a:rPr>
              <a:t>Sometimes hearings in the Magistrates’ Court are before a district judge.</a:t>
            </a:r>
          </a:p>
          <a:p>
            <a:endParaRPr lang="en-GB" dirty="0"/>
          </a:p>
        </p:txBody>
      </p:sp>
      <p:sp>
        <p:nvSpPr>
          <p:cNvPr id="5" name="Title 1">
            <a:extLst>
              <a:ext uri="{FF2B5EF4-FFF2-40B4-BE49-F238E27FC236}">
                <a16:creationId xmlns:a16="http://schemas.microsoft.com/office/drawing/2014/main" id="{40EFA117-FED9-E376-AD5C-852FF77A9805}"/>
              </a:ext>
            </a:extLst>
          </p:cNvPr>
          <p:cNvSpPr txBox="1">
            <a:spLocks/>
          </p:cNvSpPr>
          <p:nvPr/>
        </p:nvSpPr>
        <p:spPr>
          <a:xfrm>
            <a:off x="4976446" y="-1151118"/>
            <a:ext cx="9905999" cy="1360898"/>
          </a:xfrm>
          <a:prstGeom prst="rect">
            <a:avLst/>
          </a:prstGeom>
        </p:spPr>
        <p:txBody>
          <a:bodyPr vert="horz" lIns="91440" tIns="45720" rIns="91440" bIns="45720" rtlCol="0" anchor="ctr">
            <a:normAutofit/>
          </a:bodyPr>
          <a:lst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a:lstStyle>
          <a:p>
            <a:endParaRPr lang="en-GB" dirty="0"/>
          </a:p>
        </p:txBody>
      </p:sp>
      <p:pic>
        <p:nvPicPr>
          <p:cNvPr id="6" name="Picture 2" descr="Magistrates: What's it like being a justice of the peace? - BBC News">
            <a:extLst>
              <a:ext uri="{FF2B5EF4-FFF2-40B4-BE49-F238E27FC236}">
                <a16:creationId xmlns:a16="http://schemas.microsoft.com/office/drawing/2014/main" id="{20DAB563-504F-9C01-1DA8-E9B1B6DA91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0696" y="604847"/>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9592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F800E-8242-6AC7-3E05-A1221AC9339D}"/>
              </a:ext>
            </a:extLst>
          </p:cNvPr>
          <p:cNvSpPr>
            <a:spLocks noGrp="1"/>
          </p:cNvSpPr>
          <p:nvPr>
            <p:ph type="title"/>
          </p:nvPr>
        </p:nvSpPr>
        <p:spPr/>
        <p:txBody>
          <a:bodyPr/>
          <a:lstStyle/>
          <a:p>
            <a:r>
              <a:rPr lang="en-GB" dirty="0"/>
              <a:t>3 functions</a:t>
            </a:r>
          </a:p>
        </p:txBody>
      </p:sp>
      <p:sp>
        <p:nvSpPr>
          <p:cNvPr id="3" name="Content Placeholder 2">
            <a:extLst>
              <a:ext uri="{FF2B5EF4-FFF2-40B4-BE49-F238E27FC236}">
                <a16:creationId xmlns:a16="http://schemas.microsoft.com/office/drawing/2014/main" id="{53269901-CABF-DFB6-4AAD-FB7A0E5C2F6A}"/>
              </a:ext>
            </a:extLst>
          </p:cNvPr>
          <p:cNvSpPr>
            <a:spLocks noGrp="1"/>
          </p:cNvSpPr>
          <p:nvPr>
            <p:ph idx="1"/>
          </p:nvPr>
        </p:nvSpPr>
        <p:spPr/>
        <p:txBody>
          <a:bodyPr/>
          <a:lstStyle/>
          <a:p>
            <a:pPr marL="0" indent="0" algn="just">
              <a:buNone/>
            </a:pPr>
            <a:r>
              <a:rPr lang="en-GB" sz="2800" b="0" i="0" dirty="0">
                <a:effectLst/>
                <a:latin typeface="Times New Roman" panose="02020603050405020304" pitchFamily="18" charset="0"/>
              </a:rPr>
              <a:t>(1)   Preliminary hearings for all cases</a:t>
            </a:r>
          </a:p>
          <a:p>
            <a:pPr marL="0" indent="0" algn="just">
              <a:buNone/>
            </a:pPr>
            <a:r>
              <a:rPr lang="en-GB" sz="2800" b="0" i="0" dirty="0">
                <a:effectLst/>
                <a:latin typeface="Times New Roman" panose="02020603050405020304" pitchFamily="18" charset="0"/>
              </a:rPr>
              <a:t>(2)   Trials of summary offences and some either-way offences</a:t>
            </a:r>
          </a:p>
          <a:p>
            <a:pPr marL="0" indent="0" algn="just">
              <a:buNone/>
            </a:pPr>
            <a:r>
              <a:rPr lang="en-GB" sz="2800" b="0" i="0" dirty="0">
                <a:effectLst/>
                <a:latin typeface="Times New Roman" panose="02020603050405020304" pitchFamily="18" charset="0"/>
              </a:rPr>
              <a:t>(3) Sentencing of defendants who are found guilty in the Magistrates’ Courts</a:t>
            </a:r>
          </a:p>
          <a:p>
            <a:endParaRPr lang="en-GB" dirty="0"/>
          </a:p>
        </p:txBody>
      </p:sp>
    </p:spTree>
    <p:extLst>
      <p:ext uri="{BB962C8B-B14F-4D97-AF65-F5344CB8AC3E}">
        <p14:creationId xmlns:p14="http://schemas.microsoft.com/office/powerpoint/2010/main" val="2177861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Shape 5128">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04FF9BE-644D-9CA6-3181-A5E5D840A7EB}"/>
              </a:ext>
            </a:extLst>
          </p:cNvPr>
          <p:cNvSpPr>
            <a:spLocks noGrp="1"/>
          </p:cNvSpPr>
          <p:nvPr>
            <p:ph type="title"/>
          </p:nvPr>
        </p:nvSpPr>
        <p:spPr>
          <a:xfrm>
            <a:off x="1143001" y="872935"/>
            <a:ext cx="5999018" cy="1360898"/>
          </a:xfrm>
        </p:spPr>
        <p:txBody>
          <a:bodyPr>
            <a:normAutofit/>
          </a:bodyPr>
          <a:lstStyle/>
          <a:p>
            <a:r>
              <a:rPr lang="en-GB" dirty="0"/>
              <a:t>Terminology Alert</a:t>
            </a:r>
          </a:p>
        </p:txBody>
      </p:sp>
      <p:sp>
        <p:nvSpPr>
          <p:cNvPr id="3" name="Content Placeholder 2">
            <a:extLst>
              <a:ext uri="{FF2B5EF4-FFF2-40B4-BE49-F238E27FC236}">
                <a16:creationId xmlns:a16="http://schemas.microsoft.com/office/drawing/2014/main" id="{BA98E6E8-735A-BE63-9405-38D7BB3E222C}"/>
              </a:ext>
            </a:extLst>
          </p:cNvPr>
          <p:cNvSpPr>
            <a:spLocks noGrp="1"/>
          </p:cNvSpPr>
          <p:nvPr>
            <p:ph idx="1"/>
          </p:nvPr>
        </p:nvSpPr>
        <p:spPr>
          <a:xfrm>
            <a:off x="1143001" y="2332026"/>
            <a:ext cx="4953000" cy="3567118"/>
          </a:xfrm>
        </p:spPr>
        <p:txBody>
          <a:bodyPr anchor="t">
            <a:normAutofit/>
          </a:bodyPr>
          <a:lstStyle/>
          <a:p>
            <a:r>
              <a:rPr lang="en-GB" sz="2800" b="0" i="0" dirty="0">
                <a:effectLst/>
                <a:latin typeface="Times New Roman" panose="02020603050405020304" pitchFamily="18" charset="0"/>
              </a:rPr>
              <a:t>A </a:t>
            </a:r>
            <a:r>
              <a:rPr lang="en-GB" sz="2800" b="1" i="0" dirty="0">
                <a:effectLst/>
                <a:latin typeface="Times New Roman" panose="02020603050405020304" pitchFamily="18" charset="0"/>
              </a:rPr>
              <a:t>hearing</a:t>
            </a:r>
            <a:r>
              <a:rPr lang="en-GB" sz="2800" b="0" i="0" dirty="0">
                <a:effectLst/>
                <a:latin typeface="Times New Roman" panose="02020603050405020304" pitchFamily="18" charset="0"/>
              </a:rPr>
              <a:t> is any courtroom meeting, including a trial, where a judge “hears” the arguments of the lawyers for both parties and then makes a decision.</a:t>
            </a:r>
            <a:endParaRPr lang="en-GB" sz="2800" dirty="0"/>
          </a:p>
        </p:txBody>
      </p:sp>
      <p:pic>
        <p:nvPicPr>
          <p:cNvPr id="5122" name="Picture 2" descr="Speech Bubbles Vectors | Free Illustrations, Drawings, PNG Clip Art, &amp;  Backgrounds Images - rawpixel">
            <a:extLst>
              <a:ext uri="{FF2B5EF4-FFF2-40B4-BE49-F238E27FC236}">
                <a16:creationId xmlns:a16="http://schemas.microsoft.com/office/drawing/2014/main" id="{6C72A699-0E27-F830-448B-E5A4C1B47A5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57310" y="1931097"/>
            <a:ext cx="3327437" cy="3327437"/>
          </a:xfrm>
          <a:prstGeom prst="rect">
            <a:avLst/>
          </a:prstGeom>
          <a:noFill/>
          <a:extLst>
            <a:ext uri="{909E8E84-426E-40DD-AFC4-6F175D3DCCD1}">
              <a14:hiddenFill xmlns:a14="http://schemas.microsoft.com/office/drawing/2010/main">
                <a:solidFill>
                  <a:srgbClr val="FFFFFF"/>
                </a:solidFill>
              </a14:hiddenFill>
            </a:ext>
          </a:extLst>
        </p:spPr>
      </p:pic>
      <p:cxnSp>
        <p:nvCxnSpPr>
          <p:cNvPr id="5131" name="Straight Connector 5130">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36894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A25E7-FB03-31FB-F4E4-B5088EA594E5}"/>
              </a:ext>
            </a:extLst>
          </p:cNvPr>
          <p:cNvSpPr>
            <a:spLocks noGrp="1"/>
          </p:cNvSpPr>
          <p:nvPr>
            <p:ph type="title"/>
          </p:nvPr>
        </p:nvSpPr>
        <p:spPr/>
        <p:txBody>
          <a:bodyPr/>
          <a:lstStyle/>
          <a:p>
            <a:r>
              <a:rPr lang="en-GB" dirty="0">
                <a:solidFill>
                  <a:srgbClr val="FF0000"/>
                </a:solidFill>
                <a:latin typeface="Times New Roman" panose="02020603050405020304" pitchFamily="18" charset="0"/>
                <a:cs typeface="Times New Roman" panose="02020603050405020304" pitchFamily="18" charset="0"/>
              </a:rPr>
              <a:t>(1) Preliminary Hearings </a:t>
            </a:r>
          </a:p>
        </p:txBody>
      </p:sp>
      <p:sp>
        <p:nvSpPr>
          <p:cNvPr id="3" name="Content Placeholder 2">
            <a:extLst>
              <a:ext uri="{FF2B5EF4-FFF2-40B4-BE49-F238E27FC236}">
                <a16:creationId xmlns:a16="http://schemas.microsoft.com/office/drawing/2014/main" id="{CD0A0DBA-5E79-4A0D-387B-2DAFA30A11CE}"/>
              </a:ext>
            </a:extLst>
          </p:cNvPr>
          <p:cNvSpPr>
            <a:spLocks noGrp="1"/>
          </p:cNvSpPr>
          <p:nvPr>
            <p:ph idx="1"/>
          </p:nvPr>
        </p:nvSpPr>
        <p:spPr/>
        <p:txBody>
          <a:bodyPr>
            <a:normAutofit fontScale="77500" lnSpcReduction="20000"/>
          </a:bodyPr>
          <a:lstStyle/>
          <a:p>
            <a:pPr algn="just"/>
            <a:r>
              <a:rPr lang="en-GB" b="0" i="0" dirty="0">
                <a:effectLst/>
                <a:latin typeface="Times New Roman" panose="02020603050405020304" pitchFamily="18" charset="0"/>
              </a:rPr>
              <a:t>Hearings that take place before the main trial for the offence. </a:t>
            </a:r>
          </a:p>
          <a:p>
            <a:pPr algn="just"/>
            <a:r>
              <a:rPr lang="en-GB" b="0" i="0" dirty="0">
                <a:effectLst/>
                <a:latin typeface="Times New Roman" panose="02020603050405020304" pitchFamily="18" charset="0"/>
              </a:rPr>
              <a:t>All criminal cases will have at least some preliminary hearings in the Magistrates’ Court, even if the case is ultimately tried in the Crown Court. Preliminary hearings which take place in Magistrates’ Courts include:</a:t>
            </a:r>
          </a:p>
          <a:p>
            <a:pPr algn="just">
              <a:buFont typeface="Arial" panose="020B0604020202020204" pitchFamily="34" charset="0"/>
              <a:buChar char="•"/>
            </a:pPr>
            <a:r>
              <a:rPr lang="en-GB" b="0" i="0" dirty="0">
                <a:effectLst/>
                <a:latin typeface="Times New Roman" panose="02020603050405020304" pitchFamily="18" charset="0"/>
              </a:rPr>
              <a:t>preparation for trial hearings for summary cases where a “not guilty” plea is anticipated;</a:t>
            </a:r>
          </a:p>
          <a:p>
            <a:pPr algn="just">
              <a:buFont typeface="Arial" panose="020B0604020202020204" pitchFamily="34" charset="0"/>
              <a:buChar char="•"/>
            </a:pPr>
            <a:r>
              <a:rPr lang="en-GB" b="0" i="0" dirty="0">
                <a:effectLst/>
                <a:latin typeface="Times New Roman" panose="02020603050405020304" pitchFamily="18" charset="0"/>
              </a:rPr>
              <a:t>allocation hearings at which the decision is made as to whether an either-way offence is tried in the Magistrates’ Court or the Crown Court;</a:t>
            </a:r>
          </a:p>
          <a:p>
            <a:pPr algn="just">
              <a:buFont typeface="Arial" panose="020B0604020202020204" pitchFamily="34" charset="0"/>
              <a:buChar char="•"/>
            </a:pPr>
            <a:r>
              <a:rPr lang="en-GB" b="0" i="0" dirty="0">
                <a:effectLst/>
                <a:latin typeface="Times New Roman" panose="02020603050405020304" pitchFamily="18" charset="0"/>
              </a:rPr>
              <a:t>“sending” to the Crown Court defendants in either-way offences who are to be tried in the Crown Court following the allocation hearing (</a:t>
            </a:r>
            <a:r>
              <a:rPr lang="en-GB" b="1" i="0" dirty="0">
                <a:effectLst/>
                <a:latin typeface="Times New Roman" panose="02020603050405020304" pitchFamily="18" charset="0"/>
              </a:rPr>
              <a:t>s51 Crime and Disorder Act 1989</a:t>
            </a:r>
            <a:r>
              <a:rPr lang="en-GB" b="0" i="0" dirty="0">
                <a:effectLst/>
                <a:latin typeface="Times New Roman" panose="02020603050405020304" pitchFamily="18" charset="0"/>
              </a:rPr>
              <a:t> (</a:t>
            </a:r>
            <a:r>
              <a:rPr lang="en-GB" b="1" i="0" dirty="0">
                <a:effectLst/>
                <a:latin typeface="Times New Roman" panose="02020603050405020304" pitchFamily="18" charset="0"/>
              </a:rPr>
              <a:t>CDA 1989</a:t>
            </a:r>
            <a:r>
              <a:rPr lang="en-GB" b="0" i="0" dirty="0">
                <a:effectLst/>
                <a:latin typeface="Times New Roman" panose="02020603050405020304" pitchFamily="18" charset="0"/>
              </a:rPr>
              <a:t>)) and dealing with administrative matters; and</a:t>
            </a:r>
          </a:p>
          <a:p>
            <a:pPr algn="just">
              <a:buFont typeface="Arial" panose="020B0604020202020204" pitchFamily="34" charset="0"/>
              <a:buChar char="•"/>
            </a:pPr>
            <a:r>
              <a:rPr lang="en-GB" b="0" i="0" dirty="0">
                <a:effectLst/>
                <a:latin typeface="Times New Roman" panose="02020603050405020304" pitchFamily="18" charset="0"/>
              </a:rPr>
              <a:t>“sending” defendants accused of indictable-only offences to trial in the Crown Court under </a:t>
            </a:r>
            <a:r>
              <a:rPr lang="en-GB" b="1" i="0" dirty="0">
                <a:effectLst/>
                <a:latin typeface="Times New Roman" panose="02020603050405020304" pitchFamily="18" charset="0"/>
              </a:rPr>
              <a:t>s51 CDA 1989</a:t>
            </a:r>
            <a:r>
              <a:rPr lang="en-GB" b="0" i="0" dirty="0">
                <a:effectLst/>
                <a:latin typeface="Times New Roman" panose="02020603050405020304" pitchFamily="18" charset="0"/>
              </a:rPr>
              <a:t>. Again, administrative matters are dealt with here.</a:t>
            </a:r>
          </a:p>
          <a:p>
            <a:endParaRPr lang="en-GB" dirty="0"/>
          </a:p>
        </p:txBody>
      </p:sp>
    </p:spTree>
    <p:extLst>
      <p:ext uri="{BB962C8B-B14F-4D97-AF65-F5344CB8AC3E}">
        <p14:creationId xmlns:p14="http://schemas.microsoft.com/office/powerpoint/2010/main" val="717754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2C2DC-F2F5-FB22-8474-73DD2662C4CB}"/>
              </a:ext>
            </a:extLst>
          </p:cNvPr>
          <p:cNvSpPr>
            <a:spLocks noGrp="1"/>
          </p:cNvSpPr>
          <p:nvPr>
            <p:ph type="title"/>
          </p:nvPr>
        </p:nvSpPr>
        <p:spPr/>
        <p:txBody>
          <a:bodyPr>
            <a:normAutofit fontScale="90000"/>
          </a:bodyPr>
          <a:lstStyle/>
          <a:p>
            <a:r>
              <a:rPr lang="en-GB" b="1" i="0" dirty="0">
                <a:solidFill>
                  <a:srgbClr val="F0552B"/>
                </a:solidFill>
                <a:effectLst/>
                <a:latin typeface="Times New Roman" panose="02020603050405020304" pitchFamily="18" charset="0"/>
              </a:rPr>
              <a:t>(2) Trials for summary and either-way offences</a:t>
            </a:r>
            <a:br>
              <a:rPr lang="en-GB" b="1" i="0" dirty="0">
                <a:solidFill>
                  <a:srgbClr val="F0552B"/>
                </a:solidFill>
                <a:effectLst/>
                <a:latin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A29481F0-6B48-C95A-B3E4-90FA1CFC97A9}"/>
              </a:ext>
            </a:extLst>
          </p:cNvPr>
          <p:cNvSpPr>
            <a:spLocks noGrp="1"/>
          </p:cNvSpPr>
          <p:nvPr>
            <p:ph idx="1"/>
          </p:nvPr>
        </p:nvSpPr>
        <p:spPr/>
        <p:txBody>
          <a:bodyPr>
            <a:normAutofit/>
          </a:bodyPr>
          <a:lstStyle/>
          <a:p>
            <a:r>
              <a:rPr lang="en-GB" sz="3200" b="0" i="0" dirty="0">
                <a:effectLst/>
                <a:latin typeface="Times New Roman" panose="02020603050405020304" pitchFamily="18" charset="0"/>
              </a:rPr>
              <a:t>The majority of cases dealt with each year in the criminal justice system are disposed of in the Magistrates’ Courts. </a:t>
            </a:r>
          </a:p>
          <a:p>
            <a:r>
              <a:rPr lang="en-GB" sz="3200" b="0" i="0" dirty="0">
                <a:effectLst/>
                <a:latin typeface="Times New Roman" panose="02020603050405020304" pitchFamily="18" charset="0"/>
              </a:rPr>
              <a:t>Magistrates’ Courts try all summary offences and also many either-way offences.</a:t>
            </a:r>
            <a:endParaRPr lang="en-GB" sz="3200" dirty="0"/>
          </a:p>
        </p:txBody>
      </p:sp>
    </p:spTree>
    <p:extLst>
      <p:ext uri="{BB962C8B-B14F-4D97-AF65-F5344CB8AC3E}">
        <p14:creationId xmlns:p14="http://schemas.microsoft.com/office/powerpoint/2010/main" val="2821704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38666-37E2-A876-29B9-847E0A6425DF}"/>
              </a:ext>
            </a:extLst>
          </p:cNvPr>
          <p:cNvSpPr>
            <a:spLocks noGrp="1"/>
          </p:cNvSpPr>
          <p:nvPr>
            <p:ph type="title"/>
          </p:nvPr>
        </p:nvSpPr>
        <p:spPr/>
        <p:txBody>
          <a:bodyPr/>
          <a:lstStyle/>
          <a:p>
            <a:r>
              <a:rPr lang="en-GB" b="1" i="0" dirty="0">
                <a:solidFill>
                  <a:srgbClr val="F0552B"/>
                </a:solidFill>
                <a:effectLst/>
                <a:latin typeface="Times New Roman" panose="02020603050405020304" pitchFamily="18" charset="0"/>
              </a:rPr>
              <a:t>(3) Sentencing in Magistrates’ Courts</a:t>
            </a:r>
            <a:br>
              <a:rPr lang="en-GB" b="1" i="0" dirty="0">
                <a:solidFill>
                  <a:srgbClr val="F0552B"/>
                </a:solidFill>
                <a:effectLst/>
                <a:latin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0CEA306C-4743-BA54-50A0-4D4DDF263C98}"/>
              </a:ext>
            </a:extLst>
          </p:cNvPr>
          <p:cNvSpPr>
            <a:spLocks noGrp="1"/>
          </p:cNvSpPr>
          <p:nvPr>
            <p:ph idx="1"/>
          </p:nvPr>
        </p:nvSpPr>
        <p:spPr/>
        <p:txBody>
          <a:bodyPr>
            <a:normAutofit fontScale="92500" lnSpcReduction="10000"/>
          </a:bodyPr>
          <a:lstStyle/>
          <a:p>
            <a:pPr algn="just"/>
            <a:r>
              <a:rPr lang="en-GB" b="0" i="0" dirty="0">
                <a:effectLst/>
                <a:latin typeface="Times New Roman" panose="02020603050405020304" pitchFamily="18" charset="0"/>
              </a:rPr>
              <a:t>Magistrates’ Courts can impose a maximum prison sentence of six months for one or more offences (12 months where the defendant is convicted of two or more either-way offences).</a:t>
            </a:r>
          </a:p>
          <a:p>
            <a:pPr algn="just"/>
            <a:r>
              <a:rPr lang="en-GB" b="1" i="0" dirty="0">
                <a:effectLst/>
                <a:latin typeface="Times New Roman" panose="02020603050405020304" pitchFamily="18" charset="0"/>
              </a:rPr>
              <a:t>s85 Legal Aid, Sentencing and Punishment of Offenders Act 2012</a:t>
            </a:r>
            <a:r>
              <a:rPr lang="en-GB" b="0" i="0" dirty="0">
                <a:effectLst/>
                <a:latin typeface="Times New Roman" panose="02020603050405020304" pitchFamily="18" charset="0"/>
              </a:rPr>
              <a:t> allows for unlimited fines to be imposed in the most serious cases.</a:t>
            </a:r>
          </a:p>
          <a:p>
            <a:pPr algn="just"/>
            <a:r>
              <a:rPr lang="en-GB" b="0" i="0" dirty="0">
                <a:effectLst/>
                <a:latin typeface="Times New Roman" panose="02020603050405020304" pitchFamily="18" charset="0"/>
              </a:rPr>
              <a:t>Instead of a prison sentence or fine, Magistrates’ Courts are also able to impose a community sentence. A community sentence will include one or more specific requirements, including unpaid work, complying with a curfew, attending an alcohol treatment programme and electronic tagging.</a:t>
            </a:r>
          </a:p>
          <a:p>
            <a:pPr algn="just"/>
            <a:r>
              <a:rPr lang="en-GB" b="0" i="0" dirty="0">
                <a:effectLst/>
                <a:latin typeface="Times New Roman" panose="02020603050405020304" pitchFamily="18" charset="0"/>
              </a:rPr>
              <a:t>If a Magistrates’ Court decides that its sentencing powers are insufficient in a particular case, it can “commit” (send) the case to the Crown Court for sentencing there.</a:t>
            </a:r>
          </a:p>
          <a:p>
            <a:endParaRPr lang="en-GB" dirty="0"/>
          </a:p>
        </p:txBody>
      </p:sp>
    </p:spTree>
    <p:extLst>
      <p:ext uri="{BB962C8B-B14F-4D97-AF65-F5344CB8AC3E}">
        <p14:creationId xmlns:p14="http://schemas.microsoft.com/office/powerpoint/2010/main" val="28304229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23" name="Freeform: Shape 9222">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9225" name="Straight Connector 9224">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9227" name="Rectangle 9226">
            <a:extLst>
              <a:ext uri="{FF2B5EF4-FFF2-40B4-BE49-F238E27FC236}">
                <a16:creationId xmlns:a16="http://schemas.microsoft.com/office/drawing/2014/main" id="{FE74E104-78A8-4DFA-9782-03C75DE1B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9" name="Freeform: Shape 9228">
            <a:extLst>
              <a:ext uri="{FF2B5EF4-FFF2-40B4-BE49-F238E27FC236}">
                <a16:creationId xmlns:a16="http://schemas.microsoft.com/office/drawing/2014/main" id="{1747BCEA-D77E-4BD6-8954-C64996AB7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231" name="Freeform: Shape 9230">
            <a:extLst>
              <a:ext uri="{FF2B5EF4-FFF2-40B4-BE49-F238E27FC236}">
                <a16:creationId xmlns:a16="http://schemas.microsoft.com/office/drawing/2014/main" id="{76D563F6-B8F0-406F-A032-1E478CA25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34482" y="-2"/>
            <a:ext cx="9957519" cy="6858002"/>
          </a:xfrm>
          <a:custGeom>
            <a:avLst/>
            <a:gdLst>
              <a:gd name="connsiteX0" fmla="*/ 6878624 w 9957519"/>
              <a:gd name="connsiteY0" fmla="*/ 0 h 6858000"/>
              <a:gd name="connsiteX1" fmla="*/ 9957519 w 9957519"/>
              <a:gd name="connsiteY1" fmla="*/ 0 h 6858000"/>
              <a:gd name="connsiteX2" fmla="*/ 9957519 w 9957519"/>
              <a:gd name="connsiteY2" fmla="*/ 1557082 h 6858000"/>
              <a:gd name="connsiteX3" fmla="*/ 9957518 w 9957519"/>
              <a:gd name="connsiteY3" fmla="*/ 1557083 h 6858000"/>
              <a:gd name="connsiteX4" fmla="*/ 9957518 w 9957519"/>
              <a:gd name="connsiteY4" fmla="*/ 6858000 h 6858000"/>
              <a:gd name="connsiteX5" fmla="*/ 8318421 w 9957519"/>
              <a:gd name="connsiteY5" fmla="*/ 6858000 h 6858000"/>
              <a:gd name="connsiteX6" fmla="*/ 6213394 w 9957519"/>
              <a:gd name="connsiteY6" fmla="*/ 6858000 h 6858000"/>
              <a:gd name="connsiteX7" fmla="*/ 5311608 w 9957519"/>
              <a:gd name="connsiteY7" fmla="*/ 6858000 h 6858000"/>
              <a:gd name="connsiteX8" fmla="*/ 4574297 w 9957519"/>
              <a:gd name="connsiteY8" fmla="*/ 6858000 h 6858000"/>
              <a:gd name="connsiteX9" fmla="*/ 868032 w 9957519"/>
              <a:gd name="connsiteY9" fmla="*/ 6858000 h 6858000"/>
              <a:gd name="connsiteX10" fmla="*/ 0 w 9957519"/>
              <a:gd name="connsiteY10" fmla="*/ 0 h 6858000"/>
              <a:gd name="connsiteX11" fmla="*/ 6878624 w 9957519"/>
              <a:gd name="connsiteY11" fmla="*/ 0 h 6858000"/>
              <a:gd name="connsiteX12" fmla="*/ 0 w 9957519"/>
              <a:gd name="connsiteY12"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7519" h="6858000">
                <a:moveTo>
                  <a:pt x="6878624" y="0"/>
                </a:moveTo>
                <a:lnTo>
                  <a:pt x="9957519" y="0"/>
                </a:lnTo>
                <a:lnTo>
                  <a:pt x="9957519" y="1557082"/>
                </a:lnTo>
                <a:lnTo>
                  <a:pt x="9957518" y="1557083"/>
                </a:lnTo>
                <a:lnTo>
                  <a:pt x="9957518" y="6858000"/>
                </a:lnTo>
                <a:lnTo>
                  <a:pt x="8318421" y="6858000"/>
                </a:lnTo>
                <a:lnTo>
                  <a:pt x="6213394" y="6858000"/>
                </a:lnTo>
                <a:lnTo>
                  <a:pt x="5311608" y="6858000"/>
                </a:lnTo>
                <a:lnTo>
                  <a:pt x="4574297" y="6858000"/>
                </a:lnTo>
                <a:lnTo>
                  <a:pt x="868032" y="6858000"/>
                </a:lnTo>
                <a:close/>
                <a:moveTo>
                  <a:pt x="0" y="0"/>
                </a:moveTo>
                <a:lnTo>
                  <a:pt x="6878624" y="0"/>
                </a:lnTo>
                <a:lnTo>
                  <a:pt x="0" y="1"/>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0281D6E-C6EA-442C-7179-5451CAE98C3D}"/>
              </a:ext>
            </a:extLst>
          </p:cNvPr>
          <p:cNvSpPr>
            <a:spLocks noGrp="1"/>
          </p:cNvSpPr>
          <p:nvPr>
            <p:ph type="title"/>
          </p:nvPr>
        </p:nvSpPr>
        <p:spPr>
          <a:xfrm>
            <a:off x="1143000" y="1181098"/>
            <a:ext cx="4953000" cy="2713170"/>
          </a:xfrm>
        </p:spPr>
        <p:txBody>
          <a:bodyPr vert="horz" lIns="91440" tIns="45720" rIns="91440" bIns="45720" rtlCol="0" anchor="t">
            <a:normAutofit/>
          </a:bodyPr>
          <a:lstStyle/>
          <a:p>
            <a:r>
              <a:rPr lang="en-US" sz="4800" cap="all" spc="300"/>
              <a:t>Task – Please see handout</a:t>
            </a:r>
          </a:p>
        </p:txBody>
      </p:sp>
      <p:pic>
        <p:nvPicPr>
          <p:cNvPr id="9218" name="Picture 2" descr="1,014,402 Group Activity Images, Stock Photos &amp; Vectors | Shutterstock">
            <a:extLst>
              <a:ext uri="{FF2B5EF4-FFF2-40B4-BE49-F238E27FC236}">
                <a16:creationId xmlns:a16="http://schemas.microsoft.com/office/drawing/2014/main" id="{C53E73C1-6775-BEB1-8583-8D931E7F278D}"/>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209011" y="2691324"/>
            <a:ext cx="4339521" cy="30441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1604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Freeform: Shape 7176">
            <a:extLst>
              <a:ext uri="{FF2B5EF4-FFF2-40B4-BE49-F238E27FC236}">
                <a16:creationId xmlns:a16="http://schemas.microsoft.com/office/drawing/2014/main" id="{1BBD5D8D-131E-46C9-8ED3-18B799429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91942" y="0"/>
            <a:ext cx="9100058" cy="6858000"/>
          </a:xfrm>
          <a:custGeom>
            <a:avLst/>
            <a:gdLst>
              <a:gd name="connsiteX0" fmla="*/ 6010592 w 9100058"/>
              <a:gd name="connsiteY0" fmla="*/ 0 h 6858000"/>
              <a:gd name="connsiteX1" fmla="*/ 9100058 w 9100058"/>
              <a:gd name="connsiteY1" fmla="*/ 0 h 6858000"/>
              <a:gd name="connsiteX2" fmla="*/ 9100058 w 9100058"/>
              <a:gd name="connsiteY2" fmla="*/ 6858000 h 6858000"/>
              <a:gd name="connsiteX3" fmla="*/ 0 w 9100058"/>
              <a:gd name="connsiteY3" fmla="*/ 6858000 h 6858000"/>
              <a:gd name="connsiteX4" fmla="*/ 6010589 w 9100058"/>
              <a:gd name="connsiteY4" fmla="*/ 4 h 6858000"/>
              <a:gd name="connsiteX5" fmla="*/ 6010590 w 9100058"/>
              <a:gd name="connsiteY5" fmla="*/ 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00058" h="6858000">
                <a:moveTo>
                  <a:pt x="6010592" y="0"/>
                </a:moveTo>
                <a:lnTo>
                  <a:pt x="9100058" y="0"/>
                </a:lnTo>
                <a:lnTo>
                  <a:pt x="9100058" y="6858000"/>
                </a:lnTo>
                <a:lnTo>
                  <a:pt x="0" y="6858000"/>
                </a:lnTo>
                <a:lnTo>
                  <a:pt x="6010589" y="4"/>
                </a:lnTo>
                <a:cubicBezTo>
                  <a:pt x="6010589" y="3"/>
                  <a:pt x="6010590" y="3"/>
                  <a:pt x="6010590" y="2"/>
                </a:cubicBez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F9B2727-8A26-2DE1-B16E-91280CB6586E}"/>
              </a:ext>
            </a:extLst>
          </p:cNvPr>
          <p:cNvSpPr>
            <a:spLocks noGrp="1"/>
          </p:cNvSpPr>
          <p:nvPr>
            <p:ph type="title"/>
          </p:nvPr>
        </p:nvSpPr>
        <p:spPr>
          <a:xfrm>
            <a:off x="5102157" y="4369526"/>
            <a:ext cx="5946841" cy="1502228"/>
          </a:xfrm>
        </p:spPr>
        <p:txBody>
          <a:bodyPr anchor="b">
            <a:normAutofit/>
          </a:bodyPr>
          <a:lstStyle/>
          <a:p>
            <a:pPr algn="r"/>
            <a:r>
              <a:rPr lang="en-GB" dirty="0"/>
              <a:t>Youth Court</a:t>
            </a:r>
            <a:endParaRPr lang="en-GB"/>
          </a:p>
        </p:txBody>
      </p:sp>
      <p:sp>
        <p:nvSpPr>
          <p:cNvPr id="3" name="Content Placeholder 2">
            <a:extLst>
              <a:ext uri="{FF2B5EF4-FFF2-40B4-BE49-F238E27FC236}">
                <a16:creationId xmlns:a16="http://schemas.microsoft.com/office/drawing/2014/main" id="{082EE19A-1012-6B0B-D66D-9377AC3AC234}"/>
              </a:ext>
            </a:extLst>
          </p:cNvPr>
          <p:cNvSpPr>
            <a:spLocks noGrp="1"/>
          </p:cNvSpPr>
          <p:nvPr>
            <p:ph idx="1"/>
          </p:nvPr>
        </p:nvSpPr>
        <p:spPr>
          <a:xfrm>
            <a:off x="1143000" y="316523"/>
            <a:ext cx="3886199" cy="6217919"/>
          </a:xfrm>
        </p:spPr>
        <p:txBody>
          <a:bodyPr anchor="t">
            <a:noAutofit/>
          </a:bodyPr>
          <a:lstStyle/>
          <a:p>
            <a:pPr>
              <a:lnSpc>
                <a:spcPct val="110000"/>
              </a:lnSpc>
            </a:pPr>
            <a:r>
              <a:rPr lang="en-GB" sz="1400" b="0" i="0" dirty="0">
                <a:effectLst/>
                <a:latin typeface="Times New Roman" panose="02020603050405020304" pitchFamily="18" charset="0"/>
              </a:rPr>
              <a:t>Youth Courts are a form of specialised Magistrates’ Court which tries defendants aged 10–17.</a:t>
            </a:r>
          </a:p>
          <a:p>
            <a:pPr>
              <a:lnSpc>
                <a:spcPct val="110000"/>
              </a:lnSpc>
            </a:pPr>
            <a:r>
              <a:rPr lang="en-GB" sz="1400" b="0" i="0" dirty="0">
                <a:effectLst/>
                <a:latin typeface="Times New Roman" panose="02020603050405020304" pitchFamily="18" charset="0"/>
              </a:rPr>
              <a:t>Almost all offences where the defendant is a child or young person are tried in Youth Courts, though very serious offences such as murder can be sent to the Crown Court. </a:t>
            </a:r>
          </a:p>
          <a:p>
            <a:pPr>
              <a:lnSpc>
                <a:spcPct val="110000"/>
              </a:lnSpc>
            </a:pPr>
            <a:r>
              <a:rPr lang="en-GB" sz="1400" b="0" i="0" dirty="0">
                <a:effectLst/>
                <a:latin typeface="Times New Roman" panose="02020603050405020304" pitchFamily="18" charset="0"/>
              </a:rPr>
              <a:t>Youth Courts are staffed by specially trained magistrates, and trials take place within Magistrates’ Courts buildings, sometimes in specialised Youth Court rooms, but often in an adult court room.</a:t>
            </a:r>
          </a:p>
          <a:p>
            <a:pPr>
              <a:lnSpc>
                <a:spcPct val="110000"/>
              </a:lnSpc>
            </a:pPr>
            <a:r>
              <a:rPr lang="en-GB" sz="1400" b="0" i="0" dirty="0">
                <a:effectLst/>
                <a:latin typeface="Times New Roman" panose="02020603050405020304" pitchFamily="18" charset="0"/>
              </a:rPr>
              <a:t>Procedure in Youth Courts is less formal than in the adult courts</a:t>
            </a:r>
            <a:r>
              <a:rPr lang="en-GB" sz="1400" dirty="0">
                <a:latin typeface="Times New Roman" panose="02020603050405020304" pitchFamily="18" charset="0"/>
              </a:rPr>
              <a:t>.</a:t>
            </a:r>
          </a:p>
          <a:p>
            <a:pPr>
              <a:lnSpc>
                <a:spcPct val="110000"/>
              </a:lnSpc>
            </a:pPr>
            <a:r>
              <a:rPr lang="en-GB" sz="1400" b="0" i="0" dirty="0">
                <a:effectLst/>
                <a:latin typeface="Times New Roman" panose="02020603050405020304" pitchFamily="18" charset="0"/>
              </a:rPr>
              <a:t>The public is not usually allowed to attend Youth Court trials. </a:t>
            </a:r>
          </a:p>
          <a:p>
            <a:pPr>
              <a:lnSpc>
                <a:spcPct val="110000"/>
              </a:lnSpc>
            </a:pPr>
            <a:r>
              <a:rPr lang="en-GB" sz="1400" b="0" i="0" dirty="0">
                <a:effectLst/>
                <a:latin typeface="Times New Roman" panose="02020603050405020304" pitchFamily="18" charset="0"/>
              </a:rPr>
              <a:t>The Youth Court has a range of additional sentences (forms of punishment), including youth rehabilitation orders (which can include curfews and supervision and education requirements) and detention and training orders (involving up to 24 months in custody).</a:t>
            </a:r>
            <a:endParaRPr lang="en-GB" sz="1400" dirty="0"/>
          </a:p>
        </p:txBody>
      </p:sp>
      <p:pic>
        <p:nvPicPr>
          <p:cNvPr id="7170" name="Picture 2" descr="How do youth courts in England and Wales function? | Youth justice | The  Guardian">
            <a:extLst>
              <a:ext uri="{FF2B5EF4-FFF2-40B4-BE49-F238E27FC236}">
                <a16:creationId xmlns:a16="http://schemas.microsoft.com/office/drawing/2014/main" id="{77033B5F-6203-16C1-6CFC-7F150E5C06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51223" y="1787827"/>
            <a:ext cx="2897777" cy="1738666"/>
          </a:xfrm>
          <a:prstGeom prst="rect">
            <a:avLst/>
          </a:prstGeom>
          <a:noFill/>
          <a:extLst>
            <a:ext uri="{909E8E84-426E-40DD-AFC4-6F175D3DCCD1}">
              <a14:hiddenFill xmlns:a14="http://schemas.microsoft.com/office/drawing/2010/main">
                <a:solidFill>
                  <a:srgbClr val="FFFFFF"/>
                </a:solidFill>
              </a14:hiddenFill>
            </a:ext>
          </a:extLst>
        </p:spPr>
      </p:pic>
      <p:cxnSp>
        <p:nvCxnSpPr>
          <p:cNvPr id="7179" name="Straight Connector 7178">
            <a:extLst>
              <a:ext uri="{FF2B5EF4-FFF2-40B4-BE49-F238E27FC236}">
                <a16:creationId xmlns:a16="http://schemas.microsoft.com/office/drawing/2014/main" id="{F478F504-9E26-4692-A3E2-5363222B8E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9062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1" name="Freeform: Shape 8200">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2B85467-AAC1-22EB-B62E-618EC4EA5ED1}"/>
              </a:ext>
            </a:extLst>
          </p:cNvPr>
          <p:cNvSpPr>
            <a:spLocks noGrp="1"/>
          </p:cNvSpPr>
          <p:nvPr>
            <p:ph type="title"/>
          </p:nvPr>
        </p:nvSpPr>
        <p:spPr>
          <a:xfrm>
            <a:off x="1143001" y="872935"/>
            <a:ext cx="5999018" cy="1360898"/>
          </a:xfrm>
        </p:spPr>
        <p:txBody>
          <a:bodyPr>
            <a:normAutofit/>
          </a:bodyPr>
          <a:lstStyle/>
          <a:p>
            <a:r>
              <a:rPr lang="en-GB" dirty="0"/>
              <a:t>Activity</a:t>
            </a:r>
          </a:p>
        </p:txBody>
      </p:sp>
      <p:sp>
        <p:nvSpPr>
          <p:cNvPr id="3" name="Content Placeholder 2">
            <a:extLst>
              <a:ext uri="{FF2B5EF4-FFF2-40B4-BE49-F238E27FC236}">
                <a16:creationId xmlns:a16="http://schemas.microsoft.com/office/drawing/2014/main" id="{0FB775C0-64CD-0F74-77AC-C2A58B3AF9E3}"/>
              </a:ext>
            </a:extLst>
          </p:cNvPr>
          <p:cNvSpPr>
            <a:spLocks noGrp="1"/>
          </p:cNvSpPr>
          <p:nvPr>
            <p:ph idx="1"/>
          </p:nvPr>
        </p:nvSpPr>
        <p:spPr>
          <a:xfrm>
            <a:off x="1143001" y="2332026"/>
            <a:ext cx="4953000" cy="3567118"/>
          </a:xfrm>
        </p:spPr>
        <p:txBody>
          <a:bodyPr anchor="t">
            <a:normAutofit/>
          </a:bodyPr>
          <a:lstStyle/>
          <a:p>
            <a:pPr>
              <a:lnSpc>
                <a:spcPct val="110000"/>
              </a:lnSpc>
            </a:pPr>
            <a:r>
              <a:rPr lang="en-GB" sz="1700" b="0" i="0">
                <a:effectLst/>
                <a:latin typeface="Times New Roman" panose="02020603050405020304" pitchFamily="18" charset="0"/>
              </a:rPr>
              <a:t>Go to the Sentencing Council website dealing with sentencing of children and young people in the Magistrates’ Court at </a:t>
            </a:r>
            <a:r>
              <a:rPr lang="en-GB" sz="1700" b="0" i="0" u="none" strike="noStrike">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https://www.sentencingcouncil.org.uk/overarching-guides/magistrates-court/item/sentencing-children-and-young-people/</a:t>
            </a:r>
            <a:r>
              <a:rPr lang="en-GB" sz="1700" b="0" i="0">
                <a:effectLst/>
                <a:latin typeface="Times New Roman" panose="02020603050405020304" pitchFamily="18" charset="0"/>
              </a:rPr>
              <a:t>.</a:t>
            </a:r>
          </a:p>
          <a:p>
            <a:pPr>
              <a:lnSpc>
                <a:spcPct val="110000"/>
              </a:lnSpc>
            </a:pPr>
            <a:r>
              <a:rPr lang="en-GB" sz="1700" b="0" i="0">
                <a:effectLst/>
                <a:latin typeface="Times New Roman" panose="02020603050405020304" pitchFamily="18" charset="0"/>
              </a:rPr>
              <a:t>Can you identify in the Sentencing Principles section any differences in the approach to sentencing of children and young people as opposed to adult offenders? </a:t>
            </a:r>
          </a:p>
          <a:p>
            <a:pPr>
              <a:lnSpc>
                <a:spcPct val="110000"/>
              </a:lnSpc>
            </a:pPr>
            <a:r>
              <a:rPr lang="en-GB" sz="1700" b="0" i="0">
                <a:effectLst/>
                <a:latin typeface="Times New Roman" panose="02020603050405020304" pitchFamily="18" charset="0"/>
              </a:rPr>
              <a:t>Do these principles seem sensible and fair?</a:t>
            </a:r>
          </a:p>
          <a:p>
            <a:pPr>
              <a:lnSpc>
                <a:spcPct val="110000"/>
              </a:lnSpc>
            </a:pPr>
            <a:endParaRPr lang="en-GB" sz="1700"/>
          </a:p>
        </p:txBody>
      </p:sp>
      <p:pic>
        <p:nvPicPr>
          <p:cNvPr id="8194" name="Picture 2" descr="1,014,402 Group Activity Images, Stock Photos &amp; Vectors | Shutterstock">
            <a:extLst>
              <a:ext uri="{FF2B5EF4-FFF2-40B4-BE49-F238E27FC236}">
                <a16:creationId xmlns:a16="http://schemas.microsoft.com/office/drawing/2014/main" id="{032837F8-0787-9BF2-0626-5976119591E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57310" y="2427729"/>
            <a:ext cx="3327437" cy="2334172"/>
          </a:xfrm>
          <a:prstGeom prst="rect">
            <a:avLst/>
          </a:prstGeom>
          <a:noFill/>
          <a:extLst>
            <a:ext uri="{909E8E84-426E-40DD-AFC4-6F175D3DCCD1}">
              <a14:hiddenFill xmlns:a14="http://schemas.microsoft.com/office/drawing/2010/main">
                <a:solidFill>
                  <a:srgbClr val="FFFFFF"/>
                </a:solidFill>
              </a14:hiddenFill>
            </a:ext>
          </a:extLst>
        </p:spPr>
      </p:pic>
      <p:cxnSp>
        <p:nvCxnSpPr>
          <p:cNvPr id="8203" name="Straight Connector 8202">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14277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Freeform: Shape 10248">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251" name="Freeform: Shape 10250">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B62C99E-E81B-6256-9524-E6A0CCA6764C}"/>
              </a:ext>
            </a:extLst>
          </p:cNvPr>
          <p:cNvSpPr>
            <a:spLocks noGrp="1"/>
          </p:cNvSpPr>
          <p:nvPr>
            <p:ph type="title"/>
          </p:nvPr>
        </p:nvSpPr>
        <p:spPr>
          <a:xfrm>
            <a:off x="1143000" y="872937"/>
            <a:ext cx="7492285" cy="1360898"/>
          </a:xfrm>
        </p:spPr>
        <p:txBody>
          <a:bodyPr>
            <a:normAutofit/>
          </a:bodyPr>
          <a:lstStyle/>
          <a:p>
            <a:r>
              <a:rPr lang="en-GB" dirty="0"/>
              <a:t>The Crown Court</a:t>
            </a:r>
          </a:p>
        </p:txBody>
      </p:sp>
      <p:sp>
        <p:nvSpPr>
          <p:cNvPr id="3" name="Content Placeholder 2">
            <a:extLst>
              <a:ext uri="{FF2B5EF4-FFF2-40B4-BE49-F238E27FC236}">
                <a16:creationId xmlns:a16="http://schemas.microsoft.com/office/drawing/2014/main" id="{BAE03C7B-E260-0F00-7292-7A2BE5F9FDD6}"/>
              </a:ext>
            </a:extLst>
          </p:cNvPr>
          <p:cNvSpPr>
            <a:spLocks noGrp="1"/>
          </p:cNvSpPr>
          <p:nvPr>
            <p:ph idx="1"/>
          </p:nvPr>
        </p:nvSpPr>
        <p:spPr>
          <a:xfrm>
            <a:off x="1143001" y="1842868"/>
            <a:ext cx="5115812" cy="4881489"/>
          </a:xfrm>
        </p:spPr>
        <p:txBody>
          <a:bodyPr>
            <a:normAutofit/>
          </a:bodyPr>
          <a:lstStyle/>
          <a:p>
            <a:pPr>
              <a:lnSpc>
                <a:spcPct val="110000"/>
              </a:lnSpc>
            </a:pPr>
            <a:r>
              <a:rPr lang="en-GB" sz="1600" b="0" i="0" dirty="0">
                <a:effectLst/>
                <a:latin typeface="Times New Roman" panose="02020603050405020304" pitchFamily="18" charset="0"/>
              </a:rPr>
              <a:t>The Crown Court is a single body, operating in around 150 locations in England and Wales. The Crown Court deals with around 100,000 cases each year.</a:t>
            </a:r>
          </a:p>
          <a:p>
            <a:pPr>
              <a:lnSpc>
                <a:spcPct val="110000"/>
              </a:lnSpc>
            </a:pPr>
            <a:r>
              <a:rPr lang="en-GB" sz="1600" b="0" i="0" dirty="0">
                <a:effectLst/>
                <a:latin typeface="Times New Roman" panose="02020603050405020304" pitchFamily="18" charset="0"/>
              </a:rPr>
              <a:t>Each Crown Court centre is divided into three tiers which are staffed by judges of varying levels of seniority. Very serious crimes, such as murder, must be tried in the top tier where High Court judges are available. Less serious offences are tried in the lower tiers by circuit judges and recorders. Cases are tried by a judge and jury.</a:t>
            </a:r>
          </a:p>
          <a:p>
            <a:pPr>
              <a:lnSpc>
                <a:spcPct val="110000"/>
              </a:lnSpc>
            </a:pPr>
            <a:r>
              <a:rPr lang="en-GB" sz="1600" b="0" i="0" dirty="0">
                <a:effectLst/>
                <a:latin typeface="Times New Roman" panose="02020603050405020304" pitchFamily="18" charset="0"/>
              </a:rPr>
              <a:t>As well as hearing indictable-only offences and some either-way offences, the Crown Court also hears appeals from the Magistrates’ Court.</a:t>
            </a:r>
          </a:p>
          <a:p>
            <a:pPr>
              <a:lnSpc>
                <a:spcPct val="110000"/>
              </a:lnSpc>
            </a:pPr>
            <a:r>
              <a:rPr lang="en-GB" sz="1600" b="0" i="0" dirty="0">
                <a:effectLst/>
                <a:latin typeface="Times New Roman" panose="02020603050405020304" pitchFamily="18" charset="0"/>
              </a:rPr>
              <a:t>The Crown Court has more extensive sentencing powers than the Magistrates’ Court and can imprison up to life imprisonment.</a:t>
            </a:r>
          </a:p>
          <a:p>
            <a:pPr>
              <a:lnSpc>
                <a:spcPct val="110000"/>
              </a:lnSpc>
            </a:pPr>
            <a:endParaRPr lang="en-GB" sz="1300" dirty="0"/>
          </a:p>
        </p:txBody>
      </p:sp>
      <p:pic>
        <p:nvPicPr>
          <p:cNvPr id="10242" name="Picture 2" descr="Serious crime victims wait longer for justice after court days cut | Law |  The Guardian">
            <a:extLst>
              <a:ext uri="{FF2B5EF4-FFF2-40B4-BE49-F238E27FC236}">
                <a16:creationId xmlns:a16="http://schemas.microsoft.com/office/drawing/2014/main" id="{45179903-D28E-6A12-BAC4-642CD80FB8D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3486" y="3866667"/>
            <a:ext cx="3183661" cy="19101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74410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C631578-F023-5909-C569-C9CD77B9A041}"/>
              </a:ext>
            </a:extLst>
          </p:cNvPr>
          <p:cNvSpPr>
            <a:spLocks noGrp="1"/>
          </p:cNvSpPr>
          <p:nvPr>
            <p:ph type="title"/>
          </p:nvPr>
        </p:nvSpPr>
        <p:spPr>
          <a:xfrm>
            <a:off x="1143000" y="872937"/>
            <a:ext cx="7492285" cy="1360898"/>
          </a:xfrm>
        </p:spPr>
        <p:txBody>
          <a:bodyPr>
            <a:normAutofit/>
          </a:bodyPr>
          <a:lstStyle/>
          <a:p>
            <a:r>
              <a:rPr lang="en-GB" dirty="0"/>
              <a:t>Appeals from the Magistrates’ Court</a:t>
            </a:r>
          </a:p>
        </p:txBody>
      </p:sp>
      <p:sp>
        <p:nvSpPr>
          <p:cNvPr id="3" name="Content Placeholder 2">
            <a:extLst>
              <a:ext uri="{FF2B5EF4-FFF2-40B4-BE49-F238E27FC236}">
                <a16:creationId xmlns:a16="http://schemas.microsoft.com/office/drawing/2014/main" id="{99E733FB-07F2-B583-D881-6F74B5572588}"/>
              </a:ext>
            </a:extLst>
          </p:cNvPr>
          <p:cNvSpPr>
            <a:spLocks noGrp="1"/>
          </p:cNvSpPr>
          <p:nvPr>
            <p:ph idx="1"/>
          </p:nvPr>
        </p:nvSpPr>
        <p:spPr>
          <a:xfrm>
            <a:off x="1143001" y="2332028"/>
            <a:ext cx="5115812" cy="3653035"/>
          </a:xfrm>
        </p:spPr>
        <p:txBody>
          <a:bodyPr>
            <a:normAutofit/>
          </a:bodyPr>
          <a:lstStyle/>
          <a:p>
            <a:r>
              <a:rPr lang="en-GB" b="0" i="0">
                <a:effectLst/>
                <a:latin typeface="Times New Roman" panose="02020603050405020304" pitchFamily="18" charset="0"/>
              </a:rPr>
              <a:t>Where a case is heard in the Magistrates’ Court, the location of an appeal depends upon what the appeal relates to.</a:t>
            </a:r>
          </a:p>
          <a:p>
            <a:pPr>
              <a:buFont typeface="Arial" panose="020B0604020202020204" pitchFamily="34" charset="0"/>
              <a:buChar char="•"/>
            </a:pPr>
            <a:r>
              <a:rPr lang="en-GB" b="0" i="0">
                <a:effectLst/>
                <a:latin typeface="Times New Roman" panose="02020603050405020304" pitchFamily="18" charset="0"/>
              </a:rPr>
              <a:t>(1)   Appeals against conviction and/or sentence are made to the Crown Court.</a:t>
            </a:r>
          </a:p>
          <a:p>
            <a:pPr>
              <a:buFont typeface="Arial" panose="020B0604020202020204" pitchFamily="34" charset="0"/>
              <a:buChar char="•"/>
            </a:pPr>
            <a:r>
              <a:rPr lang="en-GB" b="0" i="0">
                <a:effectLst/>
                <a:latin typeface="Times New Roman" panose="02020603050405020304" pitchFamily="18" charset="0"/>
              </a:rPr>
              <a:t>(2)   Appeals on points of law are made to the Divisional Court of the High Court. These are known as appeals “by way of case stated.”</a:t>
            </a:r>
          </a:p>
          <a:p>
            <a:endParaRPr lang="en-GB" dirty="0"/>
          </a:p>
        </p:txBody>
      </p:sp>
      <p:pic>
        <p:nvPicPr>
          <p:cNvPr id="7" name="Graphic 6" descr="Decision">
            <a:extLst>
              <a:ext uri="{FF2B5EF4-FFF2-40B4-BE49-F238E27FC236}">
                <a16:creationId xmlns:a16="http://schemas.microsoft.com/office/drawing/2014/main" id="{7597D6DF-4A2E-068C-A1A4-097C35497EA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2550" y="3428999"/>
            <a:ext cx="2785533" cy="2785533"/>
          </a:xfrm>
          <a:prstGeom prst="rect">
            <a:avLst/>
          </a:prstGeom>
        </p:spPr>
      </p:pic>
    </p:spTree>
    <p:extLst>
      <p:ext uri="{BB962C8B-B14F-4D97-AF65-F5344CB8AC3E}">
        <p14:creationId xmlns:p14="http://schemas.microsoft.com/office/powerpoint/2010/main" val="2839349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BC899E-FCA3-56C8-B589-A85AE7B93E96}"/>
              </a:ext>
            </a:extLst>
          </p:cNvPr>
          <p:cNvSpPr>
            <a:spLocks noGrp="1"/>
          </p:cNvSpPr>
          <p:nvPr>
            <p:ph type="title"/>
          </p:nvPr>
        </p:nvSpPr>
        <p:spPr>
          <a:xfrm>
            <a:off x="1143000" y="872937"/>
            <a:ext cx="7492285" cy="1360898"/>
          </a:xfrm>
        </p:spPr>
        <p:txBody>
          <a:bodyPr>
            <a:normAutofit/>
          </a:bodyPr>
          <a:lstStyle/>
          <a:p>
            <a:r>
              <a:rPr lang="en-GB" dirty="0"/>
              <a:t>Appeals from the Crown Court</a:t>
            </a:r>
          </a:p>
        </p:txBody>
      </p:sp>
      <p:sp>
        <p:nvSpPr>
          <p:cNvPr id="3" name="Content Placeholder 2">
            <a:extLst>
              <a:ext uri="{FF2B5EF4-FFF2-40B4-BE49-F238E27FC236}">
                <a16:creationId xmlns:a16="http://schemas.microsoft.com/office/drawing/2014/main" id="{DA51E6A4-3880-7124-D567-0CA57EB022B3}"/>
              </a:ext>
            </a:extLst>
          </p:cNvPr>
          <p:cNvSpPr>
            <a:spLocks noGrp="1"/>
          </p:cNvSpPr>
          <p:nvPr>
            <p:ph idx="1"/>
          </p:nvPr>
        </p:nvSpPr>
        <p:spPr>
          <a:xfrm>
            <a:off x="1143001" y="2332028"/>
            <a:ext cx="5115812" cy="3653035"/>
          </a:xfrm>
        </p:spPr>
        <p:txBody>
          <a:bodyPr>
            <a:normAutofit/>
          </a:bodyPr>
          <a:lstStyle/>
          <a:p>
            <a:r>
              <a:rPr lang="en-GB" b="0" i="0" dirty="0">
                <a:effectLst/>
                <a:latin typeface="Times New Roman" panose="02020603050405020304" pitchFamily="18" charset="0"/>
              </a:rPr>
              <a:t>Appeals against conviction, sentence and/or points of law are made to the Court of Appeal.</a:t>
            </a:r>
            <a:endParaRPr lang="en-GB" b="0" i="0">
              <a:effectLst/>
              <a:latin typeface="Times New Roman" panose="02020603050405020304" pitchFamily="18" charset="0"/>
            </a:endParaRPr>
          </a:p>
          <a:p>
            <a:r>
              <a:rPr lang="en-GB" b="0" i="0" dirty="0">
                <a:effectLst/>
                <a:latin typeface="Times New Roman" panose="02020603050405020304" pitchFamily="18" charset="0"/>
              </a:rPr>
              <a:t>Where the Crown Court has heard an appeal from the Magistrates’ Court, a further appeal on points of law can be made to the Divisional Court of the High Court “by way of case stated”.</a:t>
            </a:r>
            <a:endParaRPr lang="en-GB" b="0" i="0">
              <a:effectLst/>
              <a:latin typeface="Times New Roman" panose="02020603050405020304" pitchFamily="18" charset="0"/>
            </a:endParaRPr>
          </a:p>
          <a:p>
            <a:endParaRPr lang="en-GB" dirty="0"/>
          </a:p>
        </p:txBody>
      </p:sp>
      <p:pic>
        <p:nvPicPr>
          <p:cNvPr id="7" name="Graphic 6" descr="Crown">
            <a:extLst>
              <a:ext uri="{FF2B5EF4-FFF2-40B4-BE49-F238E27FC236}">
                <a16:creationId xmlns:a16="http://schemas.microsoft.com/office/drawing/2014/main" id="{27E925ED-1964-9178-C57F-DF1134E41E1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52550" y="3428999"/>
            <a:ext cx="2785533" cy="2785533"/>
          </a:xfrm>
          <a:prstGeom prst="rect">
            <a:avLst/>
          </a:prstGeom>
        </p:spPr>
      </p:pic>
    </p:spTree>
    <p:extLst>
      <p:ext uri="{BB962C8B-B14F-4D97-AF65-F5344CB8AC3E}">
        <p14:creationId xmlns:p14="http://schemas.microsoft.com/office/powerpoint/2010/main" val="4101337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D1EBA-DF12-FE3B-F9BF-1B0ACADEC3CA}"/>
              </a:ext>
            </a:extLst>
          </p:cNvPr>
          <p:cNvSpPr>
            <a:spLocks noGrp="1"/>
          </p:cNvSpPr>
          <p:nvPr>
            <p:ph type="title"/>
          </p:nvPr>
        </p:nvSpPr>
        <p:spPr/>
        <p:txBody>
          <a:bodyPr/>
          <a:lstStyle/>
          <a:p>
            <a:r>
              <a:rPr lang="en-GB" dirty="0"/>
              <a:t>The Civil Courts of England and Wales </a:t>
            </a:r>
          </a:p>
        </p:txBody>
      </p:sp>
      <p:sp>
        <p:nvSpPr>
          <p:cNvPr id="3" name="Content Placeholder 2">
            <a:extLst>
              <a:ext uri="{FF2B5EF4-FFF2-40B4-BE49-F238E27FC236}">
                <a16:creationId xmlns:a16="http://schemas.microsoft.com/office/drawing/2014/main" id="{CD02ACEE-5E28-0DCD-E075-B374574C4927}"/>
              </a:ext>
            </a:extLst>
          </p:cNvPr>
          <p:cNvSpPr>
            <a:spLocks noGrp="1"/>
          </p:cNvSpPr>
          <p:nvPr>
            <p:ph idx="1"/>
          </p:nvPr>
        </p:nvSpPr>
        <p:spPr/>
        <p:txBody>
          <a:bodyPr/>
          <a:lstStyle/>
          <a:p>
            <a:pPr algn="just"/>
            <a:r>
              <a:rPr lang="en-GB" b="0" i="0" dirty="0">
                <a:effectLst/>
                <a:latin typeface="Times New Roman" panose="02020603050405020304" pitchFamily="18" charset="0"/>
              </a:rPr>
              <a:t>The civil legal system of England and Wales is complex, perhaps unavoidably so. It deals with a range of disputes including, for example:</a:t>
            </a:r>
          </a:p>
          <a:p>
            <a:pPr algn="just">
              <a:buFont typeface="Arial" panose="020B0604020202020204" pitchFamily="34" charset="0"/>
              <a:buChar char="•"/>
            </a:pPr>
            <a:r>
              <a:rPr lang="en-GB" b="0" i="0" dirty="0">
                <a:effectLst/>
                <a:latin typeface="Times New Roman" panose="02020603050405020304" pitchFamily="18" charset="0"/>
              </a:rPr>
              <a:t>claims for recovery of a housing deposit by a tenant;</a:t>
            </a:r>
          </a:p>
          <a:p>
            <a:pPr algn="just">
              <a:buFont typeface="Arial" panose="020B0604020202020204" pitchFamily="34" charset="0"/>
              <a:buChar char="•"/>
            </a:pPr>
            <a:r>
              <a:rPr lang="en-GB" b="0" i="0" dirty="0">
                <a:effectLst/>
                <a:latin typeface="Times New Roman" panose="02020603050405020304" pitchFamily="18" charset="0"/>
              </a:rPr>
              <a:t>contract disputes between multi-national companies;</a:t>
            </a:r>
          </a:p>
          <a:p>
            <a:pPr algn="just">
              <a:buFont typeface="Arial" panose="020B0604020202020204" pitchFamily="34" charset="0"/>
              <a:buChar char="•"/>
            </a:pPr>
            <a:r>
              <a:rPr lang="en-GB" b="0" i="0" dirty="0">
                <a:effectLst/>
                <a:latin typeface="Times New Roman" panose="02020603050405020304" pitchFamily="18" charset="0"/>
              </a:rPr>
              <a:t>disputes between divorcing parents over the residence of their ­children; and</a:t>
            </a:r>
          </a:p>
          <a:p>
            <a:pPr algn="just">
              <a:buFont typeface="Arial" panose="020B0604020202020204" pitchFamily="34" charset="0"/>
              <a:buChar char="•"/>
            </a:pPr>
            <a:r>
              <a:rPr lang="en-GB" b="0" i="0" dirty="0">
                <a:effectLst/>
                <a:latin typeface="Times New Roman" panose="02020603050405020304" pitchFamily="18" charset="0"/>
              </a:rPr>
              <a:t>a judicial review contesting the decision of a government minister to allow an airport to expand.</a:t>
            </a:r>
          </a:p>
          <a:p>
            <a:endParaRPr lang="en-GB" dirty="0"/>
          </a:p>
        </p:txBody>
      </p:sp>
    </p:spTree>
    <p:extLst>
      <p:ext uri="{BB962C8B-B14F-4D97-AF65-F5344CB8AC3E}">
        <p14:creationId xmlns:p14="http://schemas.microsoft.com/office/powerpoint/2010/main" val="1820514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46025-D1D3-14A6-EF02-9D265BABEB2A}"/>
              </a:ext>
            </a:extLst>
          </p:cNvPr>
          <p:cNvSpPr>
            <a:spLocks noGrp="1"/>
          </p:cNvSpPr>
          <p:nvPr>
            <p:ph type="title"/>
          </p:nvPr>
        </p:nvSpPr>
        <p:spPr/>
        <p:txBody>
          <a:bodyPr/>
          <a:lstStyle/>
          <a:p>
            <a:r>
              <a:rPr lang="en-GB" dirty="0"/>
              <a:t>Civil Procedure Rules </a:t>
            </a:r>
          </a:p>
        </p:txBody>
      </p:sp>
      <p:sp>
        <p:nvSpPr>
          <p:cNvPr id="3" name="Content Placeholder 2">
            <a:extLst>
              <a:ext uri="{FF2B5EF4-FFF2-40B4-BE49-F238E27FC236}">
                <a16:creationId xmlns:a16="http://schemas.microsoft.com/office/drawing/2014/main" id="{0766D160-ABB2-D6F3-A957-BADF7E6903AD}"/>
              </a:ext>
            </a:extLst>
          </p:cNvPr>
          <p:cNvSpPr>
            <a:spLocks noGrp="1"/>
          </p:cNvSpPr>
          <p:nvPr>
            <p:ph idx="1"/>
          </p:nvPr>
        </p:nvSpPr>
        <p:spPr/>
        <p:txBody>
          <a:bodyPr>
            <a:normAutofit/>
          </a:bodyPr>
          <a:lstStyle/>
          <a:p>
            <a:r>
              <a:rPr lang="en-GB" dirty="0"/>
              <a:t>Civil cases are governed by the Civil Procedure Rules (CPR) – </a:t>
            </a:r>
          </a:p>
          <a:p>
            <a:r>
              <a:rPr lang="en-GB" dirty="0">
                <a:hlinkClick r:id="rId2"/>
              </a:rPr>
              <a:t>https://www.justice.gov.uk/courts/procedure-rules/civil/rules</a:t>
            </a:r>
            <a:endParaRPr lang="en-GB" dirty="0"/>
          </a:p>
          <a:p>
            <a:r>
              <a:rPr lang="en-GB" dirty="0"/>
              <a:t>These rules govern the way in which cases are dealt with in the County Court and the High Court. Like the Criminal Procedure Rules, they contain an overriding objective for the civil court system, which is found in rule 1.1:</a:t>
            </a:r>
          </a:p>
          <a:p>
            <a:r>
              <a:rPr lang="en-GB" b="1" u="sng" dirty="0"/>
              <a:t>These Rules are a new procedural code with the overriding objective of enabling the court to deal with cases justly and at proportionate cost.</a:t>
            </a:r>
          </a:p>
        </p:txBody>
      </p:sp>
    </p:spTree>
    <p:extLst>
      <p:ext uri="{BB962C8B-B14F-4D97-AF65-F5344CB8AC3E}">
        <p14:creationId xmlns:p14="http://schemas.microsoft.com/office/powerpoint/2010/main" val="1962936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6" name="Rectangle 11270">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7" name="Freeform: Shape 11272">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275" name="Freeform: Shape 11274">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53E3CF5-B1BE-BCEE-78B7-F074E9F527F9}"/>
              </a:ext>
            </a:extLst>
          </p:cNvPr>
          <p:cNvSpPr>
            <a:spLocks noGrp="1"/>
          </p:cNvSpPr>
          <p:nvPr>
            <p:ph type="title"/>
          </p:nvPr>
        </p:nvSpPr>
        <p:spPr>
          <a:xfrm>
            <a:off x="1143000" y="872937"/>
            <a:ext cx="7492285" cy="1360898"/>
          </a:xfrm>
        </p:spPr>
        <p:txBody>
          <a:bodyPr>
            <a:normAutofit/>
          </a:bodyPr>
          <a:lstStyle/>
          <a:p>
            <a:r>
              <a:rPr lang="en-GB" dirty="0"/>
              <a:t>CPR</a:t>
            </a:r>
          </a:p>
        </p:txBody>
      </p:sp>
      <p:sp>
        <p:nvSpPr>
          <p:cNvPr id="3" name="Content Placeholder 2">
            <a:extLst>
              <a:ext uri="{FF2B5EF4-FFF2-40B4-BE49-F238E27FC236}">
                <a16:creationId xmlns:a16="http://schemas.microsoft.com/office/drawing/2014/main" id="{9AECEC2C-4FB4-F99F-3740-5CEBECB1E053}"/>
              </a:ext>
            </a:extLst>
          </p:cNvPr>
          <p:cNvSpPr>
            <a:spLocks noGrp="1"/>
          </p:cNvSpPr>
          <p:nvPr>
            <p:ph idx="1"/>
          </p:nvPr>
        </p:nvSpPr>
        <p:spPr>
          <a:xfrm>
            <a:off x="1143001" y="2332028"/>
            <a:ext cx="5115812" cy="3653035"/>
          </a:xfrm>
        </p:spPr>
        <p:txBody>
          <a:bodyPr>
            <a:normAutofit/>
          </a:bodyPr>
          <a:lstStyle/>
          <a:p>
            <a:pPr>
              <a:lnSpc>
                <a:spcPct val="110000"/>
              </a:lnSpc>
            </a:pPr>
            <a:r>
              <a:rPr lang="en-GB"/>
              <a:t>Dealing with cases justly includes ensuring:</a:t>
            </a:r>
          </a:p>
          <a:p>
            <a:pPr>
              <a:lnSpc>
                <a:spcPct val="110000"/>
              </a:lnSpc>
            </a:pPr>
            <a:r>
              <a:rPr lang="en-GB"/>
              <a:t>that the parties are on an equal footing and can participate fully in proceedings;</a:t>
            </a:r>
          </a:p>
          <a:p>
            <a:pPr>
              <a:lnSpc>
                <a:spcPct val="110000"/>
              </a:lnSpc>
            </a:pPr>
            <a:r>
              <a:rPr lang="en-GB"/>
              <a:t>that the case is managed expeditiously and fairly; and</a:t>
            </a:r>
          </a:p>
          <a:p>
            <a:pPr>
              <a:lnSpc>
                <a:spcPct val="110000"/>
              </a:lnSpc>
            </a:pPr>
            <a:r>
              <a:rPr lang="en-GB"/>
              <a:t>that the management of the case is proportionate to the importance of the case and the complexity of the issues.</a:t>
            </a:r>
          </a:p>
          <a:p>
            <a:pPr>
              <a:lnSpc>
                <a:spcPct val="110000"/>
              </a:lnSpc>
            </a:pPr>
            <a:endParaRPr lang="en-GB"/>
          </a:p>
        </p:txBody>
      </p:sp>
      <p:pic>
        <p:nvPicPr>
          <p:cNvPr id="11266" name="Picture 2" descr="What Does God Require of You? Do Justly">
            <a:extLst>
              <a:ext uri="{FF2B5EF4-FFF2-40B4-BE49-F238E27FC236}">
                <a16:creationId xmlns:a16="http://schemas.microsoft.com/office/drawing/2014/main" id="{AFBCADA0-BC4C-B28D-3DEC-4C22A755799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3486" y="3762475"/>
            <a:ext cx="3183661" cy="2118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04162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433B01D-8FE8-D68D-9778-807DED39E42A}"/>
              </a:ext>
            </a:extLst>
          </p:cNvPr>
          <p:cNvSpPr>
            <a:spLocks noGrp="1"/>
          </p:cNvSpPr>
          <p:nvPr>
            <p:ph type="title"/>
          </p:nvPr>
        </p:nvSpPr>
        <p:spPr>
          <a:xfrm>
            <a:off x="1143001" y="872935"/>
            <a:ext cx="5999018" cy="1360898"/>
          </a:xfrm>
        </p:spPr>
        <p:txBody>
          <a:bodyPr>
            <a:normAutofit/>
          </a:bodyPr>
          <a:lstStyle/>
          <a:p>
            <a:r>
              <a:rPr lang="en-GB" dirty="0"/>
              <a:t>Activity</a:t>
            </a:r>
          </a:p>
        </p:txBody>
      </p:sp>
      <p:sp>
        <p:nvSpPr>
          <p:cNvPr id="3" name="Content Placeholder 2">
            <a:extLst>
              <a:ext uri="{FF2B5EF4-FFF2-40B4-BE49-F238E27FC236}">
                <a16:creationId xmlns:a16="http://schemas.microsoft.com/office/drawing/2014/main" id="{CF61C5B5-F847-3573-9620-0619A10E0D91}"/>
              </a:ext>
            </a:extLst>
          </p:cNvPr>
          <p:cNvSpPr>
            <a:spLocks noGrp="1"/>
          </p:cNvSpPr>
          <p:nvPr>
            <p:ph idx="1"/>
          </p:nvPr>
        </p:nvSpPr>
        <p:spPr>
          <a:xfrm>
            <a:off x="1143001" y="2332026"/>
            <a:ext cx="4953000" cy="3567118"/>
          </a:xfrm>
        </p:spPr>
        <p:txBody>
          <a:bodyPr anchor="t">
            <a:normAutofit/>
          </a:bodyPr>
          <a:lstStyle/>
          <a:p>
            <a:pPr>
              <a:lnSpc>
                <a:spcPct val="110000"/>
              </a:lnSpc>
            </a:pPr>
            <a:r>
              <a:rPr lang="en-GB" sz="1700" b="0" i="0">
                <a:effectLst/>
                <a:latin typeface="Times New Roman" panose="02020603050405020304" pitchFamily="18" charset="0"/>
              </a:rPr>
              <a:t>The rules in the CPR are divided up into Parts. Most Parts are accompanied by at least one Practice Direction which will set out the practical steps which must be carried out by the parties to the case to meet the requirements of the rules in that Part.</a:t>
            </a:r>
          </a:p>
          <a:p>
            <a:pPr>
              <a:lnSpc>
                <a:spcPct val="110000"/>
              </a:lnSpc>
            </a:pPr>
            <a:r>
              <a:rPr lang="en-GB" sz="1700" b="0" i="0">
                <a:effectLst/>
                <a:latin typeface="Times New Roman" panose="02020603050405020304" pitchFamily="18" charset="0"/>
              </a:rPr>
              <a:t>Go to the </a:t>
            </a:r>
            <a:r>
              <a:rPr lang="en-GB" sz="1700" b="1" i="0">
                <a:effectLst/>
                <a:latin typeface="Times New Roman" panose="02020603050405020304" pitchFamily="18" charset="0"/>
              </a:rPr>
              <a:t>Civil Procedure Rules</a:t>
            </a:r>
            <a:r>
              <a:rPr lang="en-GB" sz="1700" b="0" i="0">
                <a:effectLst/>
                <a:latin typeface="Times New Roman" panose="02020603050405020304" pitchFamily="18" charset="0"/>
              </a:rPr>
              <a:t> at </a:t>
            </a:r>
            <a:r>
              <a:rPr lang="en-GB" sz="1700" b="0" i="0" u="none" strike="noStrike">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http://www.justice.gov.uk/courts/procedure-rules/civil/rules</a:t>
            </a:r>
            <a:r>
              <a:rPr lang="en-GB" sz="1700" b="0" i="0">
                <a:effectLst/>
                <a:latin typeface="Times New Roman" panose="02020603050405020304" pitchFamily="18" charset="0"/>
              </a:rPr>
              <a:t> and find Practice Direction 1A.</a:t>
            </a:r>
          </a:p>
          <a:p>
            <a:pPr>
              <a:lnSpc>
                <a:spcPct val="110000"/>
              </a:lnSpc>
            </a:pPr>
            <a:r>
              <a:rPr lang="en-GB" sz="1700" b="0" i="0">
                <a:effectLst/>
                <a:latin typeface="Times New Roman" panose="02020603050405020304" pitchFamily="18" charset="0"/>
              </a:rPr>
              <a:t>List two factors which may cause vulnerability in a party or a witness.</a:t>
            </a:r>
          </a:p>
          <a:p>
            <a:pPr>
              <a:lnSpc>
                <a:spcPct val="110000"/>
              </a:lnSpc>
            </a:pPr>
            <a:endParaRPr lang="en-GB" sz="1700"/>
          </a:p>
        </p:txBody>
      </p:sp>
      <p:pic>
        <p:nvPicPr>
          <p:cNvPr id="4" name="Picture 2" descr="1,014,402 Group Activity Images, Stock Photos &amp; Vectors | Shutterstock">
            <a:extLst>
              <a:ext uri="{FF2B5EF4-FFF2-40B4-BE49-F238E27FC236}">
                <a16:creationId xmlns:a16="http://schemas.microsoft.com/office/drawing/2014/main" id="{57BB467B-0571-8A7E-7301-13FDC800B5E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57310" y="2427729"/>
            <a:ext cx="3327437" cy="2334172"/>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Connector 12">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14756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03813-3B74-1C27-B91A-476E31586A55}"/>
              </a:ext>
            </a:extLst>
          </p:cNvPr>
          <p:cNvSpPr>
            <a:spLocks noGrp="1"/>
          </p:cNvSpPr>
          <p:nvPr>
            <p:ph type="title"/>
          </p:nvPr>
        </p:nvSpPr>
        <p:spPr/>
        <p:txBody>
          <a:bodyPr/>
          <a:lstStyle/>
          <a:p>
            <a:r>
              <a:rPr lang="en-GB" dirty="0"/>
              <a:t>Family Procedure Rules </a:t>
            </a:r>
          </a:p>
        </p:txBody>
      </p:sp>
      <p:sp>
        <p:nvSpPr>
          <p:cNvPr id="3" name="Content Placeholder 2">
            <a:extLst>
              <a:ext uri="{FF2B5EF4-FFF2-40B4-BE49-F238E27FC236}">
                <a16:creationId xmlns:a16="http://schemas.microsoft.com/office/drawing/2014/main" id="{44C635CE-29AE-A4A0-69A4-60C78B6840D1}"/>
              </a:ext>
            </a:extLst>
          </p:cNvPr>
          <p:cNvSpPr>
            <a:spLocks noGrp="1"/>
          </p:cNvSpPr>
          <p:nvPr>
            <p:ph idx="1"/>
          </p:nvPr>
        </p:nvSpPr>
        <p:spPr>
          <a:xfrm>
            <a:off x="1143000" y="1920240"/>
            <a:ext cx="9905999" cy="4368018"/>
          </a:xfrm>
        </p:spPr>
        <p:txBody>
          <a:bodyPr>
            <a:noAutofit/>
          </a:bodyPr>
          <a:lstStyle/>
          <a:p>
            <a:r>
              <a:rPr lang="en-GB" dirty="0"/>
              <a:t>https://www.justice.gov.uk/courts/procedure-rules/family/rules_pd_menu </a:t>
            </a:r>
          </a:p>
          <a:p>
            <a:r>
              <a:rPr lang="en-GB" dirty="0"/>
              <a:t>Govern cases heard in the Family Court. Like the Criminal and Civil Procedure Rules, the Family Procedure Rules commence with an overriding objective, which is set out in r1.1:</a:t>
            </a:r>
          </a:p>
          <a:p>
            <a:r>
              <a:rPr lang="en-GB" b="1" u="sng" dirty="0"/>
              <a:t>These rules are a new procedural code with the overriding objective of enabling the court to deal with cases justly, having regard to any welfare issues involved.</a:t>
            </a:r>
          </a:p>
          <a:p>
            <a:r>
              <a:rPr lang="en-GB" dirty="0"/>
              <a:t>The criteria for dealing with cases justly is very similar to those set out in the CPR; the reference to “welfare issues” in the overriding objective highlights the importance of the Family Court’s role in protecting the interests of children and vulnerable adults.</a:t>
            </a:r>
          </a:p>
        </p:txBody>
      </p:sp>
    </p:spTree>
    <p:extLst>
      <p:ext uri="{BB962C8B-B14F-4D97-AF65-F5344CB8AC3E}">
        <p14:creationId xmlns:p14="http://schemas.microsoft.com/office/powerpoint/2010/main" val="6179006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80" name="Rectangle 28679">
            <a:extLst>
              <a:ext uri="{FF2B5EF4-FFF2-40B4-BE49-F238E27FC236}">
                <a16:creationId xmlns:a16="http://schemas.microsoft.com/office/drawing/2014/main" id="{AB20E7A4-EC2C-47C8-BE55-65771E3F2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Rectangle 2">
            <a:extLst>
              <a:ext uri="{FF2B5EF4-FFF2-40B4-BE49-F238E27FC236}">
                <a16:creationId xmlns:a16="http://schemas.microsoft.com/office/drawing/2014/main" id="{6A43FA3D-9384-4852-BF7F-3816E6F978B7}"/>
              </a:ext>
            </a:extLst>
          </p:cNvPr>
          <p:cNvSpPr>
            <a:spLocks noGrp="1"/>
          </p:cNvSpPr>
          <p:nvPr>
            <p:ph type="title"/>
          </p:nvPr>
        </p:nvSpPr>
        <p:spPr>
          <a:xfrm>
            <a:off x="1143000" y="1181099"/>
            <a:ext cx="3894413" cy="4575687"/>
          </a:xfrm>
        </p:spPr>
        <p:txBody>
          <a:bodyPr anchor="b">
            <a:normAutofit/>
          </a:bodyPr>
          <a:lstStyle/>
          <a:p>
            <a:pPr eaLnBrk="1" hangingPunct="1"/>
            <a:r>
              <a:rPr lang="en-GB" altLang="en-US"/>
              <a:t>County Court or High Court? What decides?</a:t>
            </a:r>
            <a:endParaRPr lang="en-US" altLang="en-US"/>
          </a:p>
        </p:txBody>
      </p:sp>
      <p:cxnSp>
        <p:nvCxnSpPr>
          <p:cNvPr id="28682" name="Straight Connector 28681">
            <a:extLst>
              <a:ext uri="{FF2B5EF4-FFF2-40B4-BE49-F238E27FC236}">
                <a16:creationId xmlns:a16="http://schemas.microsoft.com/office/drawing/2014/main" id="{1766FD2F-248A-4AA1-8078-E26D6E690B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28676" name="Rectangle 3">
            <a:extLst>
              <a:ext uri="{FF2B5EF4-FFF2-40B4-BE49-F238E27FC236}">
                <a16:creationId xmlns:a16="http://schemas.microsoft.com/office/drawing/2014/main" id="{493F5373-9E3A-5ED9-7661-5B3C1F446FFA}"/>
              </a:ext>
            </a:extLst>
          </p:cNvPr>
          <p:cNvGraphicFramePr>
            <a:graphicFrameLocks noGrp="1"/>
          </p:cNvGraphicFramePr>
          <p:nvPr>
            <p:ph idx="1"/>
            <p:extLst>
              <p:ext uri="{D42A27DB-BD31-4B8C-83A1-F6EECF244321}">
                <p14:modId xmlns:p14="http://schemas.microsoft.com/office/powerpoint/2010/main" val="677797188"/>
              </p:ext>
            </p:extLst>
          </p:nvPr>
        </p:nvGraphicFramePr>
        <p:xfrm>
          <a:off x="5650663" y="1023909"/>
          <a:ext cx="5398337" cy="48293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8AAC5872-F2E8-4E73-81E3-C2EC6372C6E0}"/>
              </a:ext>
            </a:extLst>
          </p:cNvPr>
          <p:cNvSpPr>
            <a:spLocks noGrp="1"/>
          </p:cNvSpPr>
          <p:nvPr>
            <p:ph type="title"/>
          </p:nvPr>
        </p:nvSpPr>
        <p:spPr/>
        <p:txBody>
          <a:bodyPr/>
          <a:lstStyle/>
          <a:p>
            <a:pPr eaLnBrk="1" hangingPunct="1"/>
            <a:r>
              <a:rPr lang="en-GB" altLang="en-US"/>
              <a:t>County Court</a:t>
            </a:r>
            <a:endParaRPr lang="en-US" altLang="en-US"/>
          </a:p>
        </p:txBody>
      </p:sp>
      <p:sp>
        <p:nvSpPr>
          <p:cNvPr id="29699" name="Rectangle 3">
            <a:extLst>
              <a:ext uri="{FF2B5EF4-FFF2-40B4-BE49-F238E27FC236}">
                <a16:creationId xmlns:a16="http://schemas.microsoft.com/office/drawing/2014/main" id="{36FB6EAB-A43B-42DB-A33E-889858F888D6}"/>
              </a:ext>
            </a:extLst>
          </p:cNvPr>
          <p:cNvSpPr>
            <a:spLocks noGrp="1"/>
          </p:cNvSpPr>
          <p:nvPr>
            <p:ph idx="1"/>
          </p:nvPr>
        </p:nvSpPr>
        <p:spPr/>
        <p:txBody>
          <a:bodyPr/>
          <a:lstStyle/>
          <a:p>
            <a:pPr marL="609600" indent="-609600"/>
            <a:r>
              <a:rPr lang="en-GB" altLang="en-US" sz="2500"/>
              <a:t>With 218 county courts throughout England &amp; Wales, all but the most complicated civil cases are heard in the County Court. </a:t>
            </a:r>
          </a:p>
          <a:p>
            <a:pPr marL="609600" indent="-609600"/>
            <a:endParaRPr lang="en-GB" altLang="en-US" sz="2500"/>
          </a:p>
          <a:p>
            <a:pPr marL="609600" indent="-609600"/>
            <a:r>
              <a:rPr lang="en-GB" altLang="en-US" sz="2500"/>
              <a:t>Small claims track and fast track are heard in the County Court.</a:t>
            </a:r>
            <a:endParaRPr lang="en-US" altLang="en-US" sz="2500"/>
          </a:p>
        </p:txBody>
      </p:sp>
    </p:spTree>
    <p:custDataLst>
      <p:tags r:id="rId1"/>
    </p:custData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97770969-CF49-42D0-99F7-CFF7125EB8BD}"/>
              </a:ext>
            </a:extLst>
          </p:cNvPr>
          <p:cNvSpPr>
            <a:spLocks noGrp="1"/>
          </p:cNvSpPr>
          <p:nvPr>
            <p:ph type="title"/>
          </p:nvPr>
        </p:nvSpPr>
        <p:spPr>
          <a:xfrm>
            <a:off x="2013360" y="1382486"/>
            <a:ext cx="2660686" cy="4093028"/>
          </a:xfrm>
        </p:spPr>
        <p:txBody>
          <a:bodyPr anchor="ctr">
            <a:normAutofit/>
          </a:bodyPr>
          <a:lstStyle/>
          <a:p>
            <a:pPr eaLnBrk="1" hangingPunct="1"/>
            <a:r>
              <a:rPr lang="en-GB" altLang="en-US" sz="3800"/>
              <a:t>High Court</a:t>
            </a:r>
            <a:endParaRPr lang="en-US" altLang="en-US" sz="3800"/>
          </a:p>
        </p:txBody>
      </p:sp>
      <p:graphicFrame>
        <p:nvGraphicFramePr>
          <p:cNvPr id="31749" name="Rectangle 3">
            <a:extLst>
              <a:ext uri="{FF2B5EF4-FFF2-40B4-BE49-F238E27FC236}">
                <a16:creationId xmlns:a16="http://schemas.microsoft.com/office/drawing/2014/main" id="{D6B0AEFB-5693-4153-9A45-D6AF48A347F4}"/>
              </a:ext>
            </a:extLst>
          </p:cNvPr>
          <p:cNvGraphicFramePr>
            <a:graphicFrameLocks noGrp="1"/>
          </p:cNvGraphicFramePr>
          <p:nvPr>
            <p:ph idx="1"/>
          </p:nvPr>
        </p:nvGraphicFramePr>
        <p:xfrm>
          <a:off x="5211415" y="944564"/>
          <a:ext cx="4971603" cy="4979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62077AD9-5C6D-44D5-AB0F-BEB697118057}"/>
              </a:ext>
            </a:extLst>
          </p:cNvPr>
          <p:cNvSpPr>
            <a:spLocks noGrp="1"/>
          </p:cNvSpPr>
          <p:nvPr>
            <p:ph type="title"/>
          </p:nvPr>
        </p:nvSpPr>
        <p:spPr>
          <a:xfrm>
            <a:off x="2006601" y="816638"/>
            <a:ext cx="2525519" cy="5224724"/>
          </a:xfrm>
        </p:spPr>
        <p:txBody>
          <a:bodyPr anchor="ctr">
            <a:normAutofit/>
          </a:bodyPr>
          <a:lstStyle/>
          <a:p>
            <a:pPr eaLnBrk="1" hangingPunct="1"/>
            <a:r>
              <a:rPr lang="en-GB" altLang="en-US"/>
              <a:t>High Court</a:t>
            </a:r>
            <a:endParaRPr lang="en-US" altLang="en-US"/>
          </a:p>
        </p:txBody>
      </p:sp>
      <p:sp>
        <p:nvSpPr>
          <p:cNvPr id="32771" name="Rectangle 3">
            <a:extLst>
              <a:ext uri="{FF2B5EF4-FFF2-40B4-BE49-F238E27FC236}">
                <a16:creationId xmlns:a16="http://schemas.microsoft.com/office/drawing/2014/main" id="{27E6E85D-3B0F-436D-B286-7120248095E7}"/>
              </a:ext>
            </a:extLst>
          </p:cNvPr>
          <p:cNvSpPr>
            <a:spLocks noGrp="1"/>
          </p:cNvSpPr>
          <p:nvPr>
            <p:ph idx="1"/>
          </p:nvPr>
        </p:nvSpPr>
        <p:spPr>
          <a:xfrm>
            <a:off x="5014722" y="816638"/>
            <a:ext cx="3464779" cy="5224724"/>
          </a:xfrm>
        </p:spPr>
        <p:txBody>
          <a:bodyPr anchor="ctr">
            <a:normAutofit/>
          </a:bodyPr>
          <a:lstStyle/>
          <a:p>
            <a:pPr eaLnBrk="1" hangingPunct="1"/>
            <a:r>
              <a:rPr lang="en-GB" altLang="en-US" b="1" dirty="0"/>
              <a:t>King’s Bench Division</a:t>
            </a:r>
            <a:r>
              <a:rPr lang="en-GB" altLang="en-US" dirty="0"/>
              <a:t>: </a:t>
            </a:r>
          </a:p>
          <a:p>
            <a:pPr eaLnBrk="1" hangingPunct="1"/>
            <a:endParaRPr lang="en-GB" altLang="en-US" dirty="0"/>
          </a:p>
          <a:p>
            <a:pPr eaLnBrk="1" hangingPunct="1"/>
            <a:endParaRPr lang="en-GB" altLang="en-US" dirty="0"/>
          </a:p>
          <a:p>
            <a:pPr eaLnBrk="1" hangingPunct="1"/>
            <a:r>
              <a:rPr lang="en-GB" altLang="en-US" b="1" dirty="0"/>
              <a:t>Family Division</a:t>
            </a:r>
          </a:p>
          <a:p>
            <a:pPr eaLnBrk="1" hangingPunct="1"/>
            <a:endParaRPr lang="en-GB" altLang="en-US" b="1" dirty="0"/>
          </a:p>
          <a:p>
            <a:pPr eaLnBrk="1" hangingPunct="1"/>
            <a:endParaRPr lang="en-GB" altLang="en-US" b="1" dirty="0"/>
          </a:p>
          <a:p>
            <a:pPr eaLnBrk="1" hangingPunct="1"/>
            <a:r>
              <a:rPr lang="en-GB" altLang="en-US" b="1" dirty="0"/>
              <a:t>Chancery Division</a:t>
            </a:r>
          </a:p>
          <a:p>
            <a:pPr eaLnBrk="1" hangingPunct="1">
              <a:buFont typeface="Wingdings" panose="05000000000000000000" pitchFamily="2" charset="2"/>
              <a:buNone/>
            </a:pPr>
            <a:endParaRPr lang="en-GB" altLang="en-US" b="1" dirty="0"/>
          </a:p>
          <a:p>
            <a:pPr eaLnBrk="1" hangingPunct="1"/>
            <a:endParaRPr lang="en-US" altLang="en-US" b="1" dirty="0"/>
          </a:p>
        </p:txBody>
      </p:sp>
    </p:spTree>
    <p:custDataLst>
      <p:tags r:id="rId1"/>
    </p:custData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295" name="Freeform: Shape 12294">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297" name="Straight Connector 12296">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2299" name="Rectangle 12298">
            <a:extLst>
              <a:ext uri="{FF2B5EF4-FFF2-40B4-BE49-F238E27FC236}">
                <a16:creationId xmlns:a16="http://schemas.microsoft.com/office/drawing/2014/main" id="{C0E2219A-04FA-42C2-92B5-2540C97495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1" name="Freeform: Shape 12300">
            <a:extLst>
              <a:ext uri="{FF2B5EF4-FFF2-40B4-BE49-F238E27FC236}">
                <a16:creationId xmlns:a16="http://schemas.microsoft.com/office/drawing/2014/main" id="{B0E897CB-98BF-469B-8A73-7BD2916E20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303" name="Freeform: Shape 12302">
            <a:extLst>
              <a:ext uri="{FF2B5EF4-FFF2-40B4-BE49-F238E27FC236}">
                <a16:creationId xmlns:a16="http://schemas.microsoft.com/office/drawing/2014/main" id="{658CFA6B-BF53-4CCE-AA08-59DFD207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349F95-0A3C-2FEC-AFAE-02D164D81AD0}"/>
              </a:ext>
            </a:extLst>
          </p:cNvPr>
          <p:cNvSpPr>
            <a:spLocks noGrp="1"/>
          </p:cNvSpPr>
          <p:nvPr>
            <p:ph type="title"/>
          </p:nvPr>
        </p:nvSpPr>
        <p:spPr>
          <a:xfrm>
            <a:off x="1143000" y="1181101"/>
            <a:ext cx="6172200" cy="2832404"/>
          </a:xfrm>
        </p:spPr>
        <p:txBody>
          <a:bodyPr vert="horz" lIns="91440" tIns="45720" rIns="91440" bIns="45720" rtlCol="0" anchor="t">
            <a:normAutofit/>
          </a:bodyPr>
          <a:lstStyle/>
          <a:p>
            <a:pPr>
              <a:lnSpc>
                <a:spcPct val="90000"/>
              </a:lnSpc>
            </a:pPr>
            <a:r>
              <a:rPr lang="en-US" sz="4800" cap="all" spc="300"/>
              <a:t>The Appeals Courts in England and Wales</a:t>
            </a:r>
          </a:p>
        </p:txBody>
      </p:sp>
      <p:cxnSp>
        <p:nvCxnSpPr>
          <p:cNvPr id="12305" name="Straight Connector 12304">
            <a:extLst>
              <a:ext uri="{FF2B5EF4-FFF2-40B4-BE49-F238E27FC236}">
                <a16:creationId xmlns:a16="http://schemas.microsoft.com/office/drawing/2014/main" id="{410A45DA-4E66-4841-B892-192B2BAA8D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4003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12290" name="Picture 2" descr="Court of Appeal (England and Wales) - Wikipedia">
            <a:extLst>
              <a:ext uri="{FF2B5EF4-FFF2-40B4-BE49-F238E27FC236}">
                <a16:creationId xmlns:a16="http://schemas.microsoft.com/office/drawing/2014/main" id="{EE355AA2-7C2C-A4DD-6861-1C857DC3A5B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257622" y="3629822"/>
            <a:ext cx="3290910" cy="24650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76879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67BD033-4A44-42EA-82EC-F15371D187A3}"/>
              </a:ext>
            </a:extLst>
          </p:cNvPr>
          <p:cNvSpPr>
            <a:spLocks noGrp="1"/>
          </p:cNvSpPr>
          <p:nvPr>
            <p:ph type="title"/>
          </p:nvPr>
        </p:nvSpPr>
        <p:spPr/>
        <p:txBody>
          <a:bodyPr/>
          <a:lstStyle/>
          <a:p>
            <a:pPr eaLnBrk="1" hangingPunct="1"/>
            <a:r>
              <a:rPr lang="en-GB" altLang="en-US"/>
              <a:t>High Court</a:t>
            </a:r>
            <a:endParaRPr lang="en-US" altLang="en-US"/>
          </a:p>
        </p:txBody>
      </p:sp>
      <p:sp>
        <p:nvSpPr>
          <p:cNvPr id="28675" name="Rectangle 3">
            <a:extLst>
              <a:ext uri="{FF2B5EF4-FFF2-40B4-BE49-F238E27FC236}">
                <a16:creationId xmlns:a16="http://schemas.microsoft.com/office/drawing/2014/main" id="{BB41A800-17DD-4F94-8FC5-7BB63BDB5EF3}"/>
              </a:ext>
            </a:extLst>
          </p:cNvPr>
          <p:cNvSpPr>
            <a:spLocks noGrp="1" noChangeArrowheads="1"/>
          </p:cNvSpPr>
          <p:nvPr>
            <p:ph idx="1"/>
          </p:nvPr>
        </p:nvSpPr>
        <p:spPr/>
        <p:txBody>
          <a:bodyPr rtlCol="0">
            <a:normAutofit/>
          </a:bodyPr>
          <a:lstStyle/>
          <a:p>
            <a:pPr algn="ctr">
              <a:buNone/>
              <a:defRPr/>
            </a:pPr>
            <a:r>
              <a:rPr lang="en-GB" altLang="en-US" sz="2500" b="1" u="sng">
                <a:solidFill>
                  <a:schemeClr val="tx1">
                    <a:lumMod val="75000"/>
                    <a:lumOff val="25000"/>
                  </a:schemeClr>
                </a:solidFill>
              </a:rPr>
              <a:t>DIVISIONAL COURTS</a:t>
            </a:r>
          </a:p>
          <a:p>
            <a:pPr>
              <a:buNone/>
              <a:defRPr/>
            </a:pPr>
            <a:r>
              <a:rPr lang="en-GB" altLang="en-US" sz="2500">
                <a:solidFill>
                  <a:schemeClr val="tx1">
                    <a:lumMod val="75000"/>
                    <a:lumOff val="25000"/>
                  </a:schemeClr>
                </a:solidFill>
              </a:rPr>
              <a:t>  It is important to appreciate that, so far, the </a:t>
            </a:r>
            <a:r>
              <a:rPr lang="en-GB" altLang="en-US" sz="2500" b="1" u="sng">
                <a:solidFill>
                  <a:schemeClr val="tx1">
                    <a:lumMod val="75000"/>
                    <a:lumOff val="25000"/>
                  </a:schemeClr>
                </a:solidFill>
              </a:rPr>
              <a:t>first instance</a:t>
            </a:r>
            <a:r>
              <a:rPr lang="en-GB" altLang="en-US" sz="2500" b="1">
                <a:solidFill>
                  <a:schemeClr val="tx1">
                    <a:lumMod val="75000"/>
                    <a:lumOff val="25000"/>
                  </a:schemeClr>
                </a:solidFill>
              </a:rPr>
              <a:t> </a:t>
            </a:r>
            <a:r>
              <a:rPr lang="en-GB" altLang="en-US" sz="2500">
                <a:solidFill>
                  <a:schemeClr val="tx1">
                    <a:lumMod val="75000"/>
                    <a:lumOff val="25000"/>
                  </a:schemeClr>
                </a:solidFill>
              </a:rPr>
              <a:t>jurisdiction of the various divisions of the High Court has been set out. </a:t>
            </a:r>
          </a:p>
          <a:p>
            <a:pPr>
              <a:buNone/>
              <a:defRPr/>
            </a:pPr>
            <a:r>
              <a:rPr lang="en-GB" altLang="en-US" sz="2500">
                <a:solidFill>
                  <a:schemeClr val="tx1">
                    <a:lumMod val="75000"/>
                    <a:lumOff val="25000"/>
                  </a:schemeClr>
                </a:solidFill>
              </a:rPr>
              <a:t>    You should also be aware that each of these divisions also has an </a:t>
            </a:r>
            <a:r>
              <a:rPr lang="en-GB" altLang="en-US" sz="2500" b="1" u="sng">
                <a:solidFill>
                  <a:schemeClr val="tx1">
                    <a:lumMod val="75000"/>
                    <a:lumOff val="25000"/>
                  </a:schemeClr>
                </a:solidFill>
              </a:rPr>
              <a:t>appellate jurisdiction</a:t>
            </a:r>
            <a:r>
              <a:rPr lang="en-GB" altLang="en-US" sz="2500">
                <a:solidFill>
                  <a:schemeClr val="tx1">
                    <a:lumMod val="75000"/>
                    <a:lumOff val="25000"/>
                  </a:schemeClr>
                </a:solidFill>
              </a:rPr>
              <a:t>, that each has the power to reconsider cases originally tried in another court or by another body. </a:t>
            </a:r>
            <a:endParaRPr lang="en-US" altLang="en-US" sz="2500">
              <a:solidFill>
                <a:schemeClr val="tx1">
                  <a:lumMod val="75000"/>
                  <a:lumOff val="25000"/>
                </a:schemeClr>
              </a:solidFill>
            </a:endParaRPr>
          </a:p>
        </p:txBody>
      </p:sp>
    </p:spTree>
    <p:custDataLst>
      <p:tags r:id="rId1"/>
    </p:custData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4F9B525C-5907-46B2-8D0F-86C0FEE5B0EC}"/>
              </a:ext>
            </a:extLst>
          </p:cNvPr>
          <p:cNvSpPr>
            <a:spLocks noGrp="1"/>
          </p:cNvSpPr>
          <p:nvPr>
            <p:ph type="title"/>
          </p:nvPr>
        </p:nvSpPr>
        <p:spPr>
          <a:xfrm>
            <a:off x="2006601" y="816638"/>
            <a:ext cx="2525519" cy="5224724"/>
          </a:xfrm>
        </p:spPr>
        <p:txBody>
          <a:bodyPr anchor="ctr">
            <a:normAutofit/>
          </a:bodyPr>
          <a:lstStyle/>
          <a:p>
            <a:pPr eaLnBrk="1" hangingPunct="1"/>
            <a:r>
              <a:rPr lang="en-GB" altLang="en-US"/>
              <a:t>Court of Appeal</a:t>
            </a:r>
            <a:endParaRPr lang="en-US" altLang="en-US"/>
          </a:p>
        </p:txBody>
      </p:sp>
      <p:sp>
        <p:nvSpPr>
          <p:cNvPr id="35843" name="Rectangle 3">
            <a:extLst>
              <a:ext uri="{FF2B5EF4-FFF2-40B4-BE49-F238E27FC236}">
                <a16:creationId xmlns:a16="http://schemas.microsoft.com/office/drawing/2014/main" id="{9A2142E2-0FDA-44F3-96B8-4AFC64E79A98}"/>
              </a:ext>
            </a:extLst>
          </p:cNvPr>
          <p:cNvSpPr>
            <a:spLocks noGrp="1"/>
          </p:cNvSpPr>
          <p:nvPr>
            <p:ph idx="1"/>
          </p:nvPr>
        </p:nvSpPr>
        <p:spPr>
          <a:xfrm>
            <a:off x="5014722" y="816638"/>
            <a:ext cx="3464779" cy="5224724"/>
          </a:xfrm>
        </p:spPr>
        <p:txBody>
          <a:bodyPr anchor="ctr">
            <a:normAutofit/>
          </a:bodyPr>
          <a:lstStyle/>
          <a:p>
            <a:pPr eaLnBrk="1" hangingPunct="1">
              <a:buFont typeface="Wingdings" panose="05000000000000000000" pitchFamily="2" charset="2"/>
              <a:buNone/>
            </a:pPr>
            <a:r>
              <a:rPr lang="en-GB" altLang="en-US" dirty="0"/>
              <a:t>Consists of </a:t>
            </a:r>
            <a:r>
              <a:rPr lang="en-GB" altLang="en-US" b="1" dirty="0"/>
              <a:t>two divisions</a:t>
            </a:r>
            <a:r>
              <a:rPr lang="en-GB" altLang="en-US" dirty="0"/>
              <a:t>: </a:t>
            </a:r>
          </a:p>
          <a:p>
            <a:pPr eaLnBrk="1" hangingPunct="1"/>
            <a:r>
              <a:rPr lang="en-GB" altLang="en-US" b="1" dirty="0"/>
              <a:t>Criminal Division</a:t>
            </a:r>
            <a:r>
              <a:rPr lang="en-GB" altLang="en-US" dirty="0"/>
              <a:t> </a:t>
            </a:r>
          </a:p>
          <a:p>
            <a:pPr eaLnBrk="1" hangingPunct="1"/>
            <a:r>
              <a:rPr lang="en-GB" altLang="en-US" b="1" dirty="0"/>
              <a:t>Civil Division</a:t>
            </a:r>
            <a:r>
              <a:rPr lang="en-GB" altLang="en-US" dirty="0"/>
              <a:t> </a:t>
            </a:r>
          </a:p>
          <a:p>
            <a:pPr eaLnBrk="1" hangingPunct="1">
              <a:buFont typeface="Wingdings" panose="05000000000000000000" pitchFamily="2" charset="2"/>
              <a:buNone/>
            </a:pPr>
            <a:r>
              <a:rPr lang="en-GB" altLang="en-US" dirty="0"/>
              <a:t>3 Lords Justice of Appeal hear cases</a:t>
            </a:r>
          </a:p>
          <a:p>
            <a:pPr eaLnBrk="1" hangingPunct="1"/>
            <a:r>
              <a:rPr lang="en-GB" altLang="en-US" dirty="0"/>
              <a:t>This arrangement came into operation on October 1st 1966 as a result of the </a:t>
            </a:r>
            <a:r>
              <a:rPr lang="en-GB" altLang="en-US" u="sng" dirty="0"/>
              <a:t>Criminal Appeal Act 1966</a:t>
            </a:r>
            <a:r>
              <a:rPr lang="en-GB" altLang="en-US" dirty="0"/>
              <a:t>. </a:t>
            </a:r>
            <a:endParaRPr lang="en-US" altLang="en-US" dirty="0"/>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367" name="Freeform: Shape 15366">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5369" name="Straight Connector 15368">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5371" name="Rectangle 15370">
            <a:extLst>
              <a:ext uri="{FF2B5EF4-FFF2-40B4-BE49-F238E27FC236}">
                <a16:creationId xmlns:a16="http://schemas.microsoft.com/office/drawing/2014/main" id="{FE74E104-78A8-4DFA-9782-03C75DE1BF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73" name="Freeform: Shape 15372">
            <a:extLst>
              <a:ext uri="{FF2B5EF4-FFF2-40B4-BE49-F238E27FC236}">
                <a16:creationId xmlns:a16="http://schemas.microsoft.com/office/drawing/2014/main" id="{1747BCEA-D77E-4BD6-8954-C64996AB7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375" name="Freeform: Shape 15374">
            <a:extLst>
              <a:ext uri="{FF2B5EF4-FFF2-40B4-BE49-F238E27FC236}">
                <a16:creationId xmlns:a16="http://schemas.microsoft.com/office/drawing/2014/main" id="{76D563F6-B8F0-406F-A032-1E478CA25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34482" y="-2"/>
            <a:ext cx="9957519" cy="6858002"/>
          </a:xfrm>
          <a:custGeom>
            <a:avLst/>
            <a:gdLst>
              <a:gd name="connsiteX0" fmla="*/ 6878624 w 9957519"/>
              <a:gd name="connsiteY0" fmla="*/ 0 h 6858000"/>
              <a:gd name="connsiteX1" fmla="*/ 9957519 w 9957519"/>
              <a:gd name="connsiteY1" fmla="*/ 0 h 6858000"/>
              <a:gd name="connsiteX2" fmla="*/ 9957519 w 9957519"/>
              <a:gd name="connsiteY2" fmla="*/ 1557082 h 6858000"/>
              <a:gd name="connsiteX3" fmla="*/ 9957518 w 9957519"/>
              <a:gd name="connsiteY3" fmla="*/ 1557083 h 6858000"/>
              <a:gd name="connsiteX4" fmla="*/ 9957518 w 9957519"/>
              <a:gd name="connsiteY4" fmla="*/ 6858000 h 6858000"/>
              <a:gd name="connsiteX5" fmla="*/ 8318421 w 9957519"/>
              <a:gd name="connsiteY5" fmla="*/ 6858000 h 6858000"/>
              <a:gd name="connsiteX6" fmla="*/ 6213394 w 9957519"/>
              <a:gd name="connsiteY6" fmla="*/ 6858000 h 6858000"/>
              <a:gd name="connsiteX7" fmla="*/ 5311608 w 9957519"/>
              <a:gd name="connsiteY7" fmla="*/ 6858000 h 6858000"/>
              <a:gd name="connsiteX8" fmla="*/ 4574297 w 9957519"/>
              <a:gd name="connsiteY8" fmla="*/ 6858000 h 6858000"/>
              <a:gd name="connsiteX9" fmla="*/ 868032 w 9957519"/>
              <a:gd name="connsiteY9" fmla="*/ 6858000 h 6858000"/>
              <a:gd name="connsiteX10" fmla="*/ 0 w 9957519"/>
              <a:gd name="connsiteY10" fmla="*/ 0 h 6858000"/>
              <a:gd name="connsiteX11" fmla="*/ 6878624 w 9957519"/>
              <a:gd name="connsiteY11" fmla="*/ 0 h 6858000"/>
              <a:gd name="connsiteX12" fmla="*/ 0 w 9957519"/>
              <a:gd name="connsiteY12"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7519" h="6858000">
                <a:moveTo>
                  <a:pt x="6878624" y="0"/>
                </a:moveTo>
                <a:lnTo>
                  <a:pt x="9957519" y="0"/>
                </a:lnTo>
                <a:lnTo>
                  <a:pt x="9957519" y="1557082"/>
                </a:lnTo>
                <a:lnTo>
                  <a:pt x="9957518" y="1557083"/>
                </a:lnTo>
                <a:lnTo>
                  <a:pt x="9957518" y="6858000"/>
                </a:lnTo>
                <a:lnTo>
                  <a:pt x="8318421" y="6858000"/>
                </a:lnTo>
                <a:lnTo>
                  <a:pt x="6213394" y="6858000"/>
                </a:lnTo>
                <a:lnTo>
                  <a:pt x="5311608" y="6858000"/>
                </a:lnTo>
                <a:lnTo>
                  <a:pt x="4574297" y="6858000"/>
                </a:lnTo>
                <a:lnTo>
                  <a:pt x="868032" y="6858000"/>
                </a:lnTo>
                <a:close/>
                <a:moveTo>
                  <a:pt x="0" y="0"/>
                </a:moveTo>
                <a:lnTo>
                  <a:pt x="6878624" y="0"/>
                </a:lnTo>
                <a:lnTo>
                  <a:pt x="0" y="1"/>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B7AA5E-78A4-E377-DD3E-FB099DBC616F}"/>
              </a:ext>
            </a:extLst>
          </p:cNvPr>
          <p:cNvSpPr>
            <a:spLocks noGrp="1"/>
          </p:cNvSpPr>
          <p:nvPr>
            <p:ph type="title"/>
          </p:nvPr>
        </p:nvSpPr>
        <p:spPr>
          <a:xfrm>
            <a:off x="1143000" y="1181098"/>
            <a:ext cx="4953000" cy="2713170"/>
          </a:xfrm>
        </p:spPr>
        <p:txBody>
          <a:bodyPr vert="horz" lIns="91440" tIns="45720" rIns="91440" bIns="45720" rtlCol="0" anchor="t">
            <a:normAutofit/>
          </a:bodyPr>
          <a:lstStyle/>
          <a:p>
            <a:r>
              <a:rPr lang="en-US" sz="4800" cap="all" spc="300"/>
              <a:t>The Supreme Court </a:t>
            </a:r>
          </a:p>
        </p:txBody>
      </p:sp>
      <p:pic>
        <p:nvPicPr>
          <p:cNvPr id="15362" name="Picture 2" descr="Supreme Court of the United Kingdom - Wikipedia">
            <a:extLst>
              <a:ext uri="{FF2B5EF4-FFF2-40B4-BE49-F238E27FC236}">
                <a16:creationId xmlns:a16="http://schemas.microsoft.com/office/drawing/2014/main" id="{2CB6639A-A4EC-A7DD-4C5A-178706CF25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7933506" y="2212257"/>
            <a:ext cx="2890531" cy="40022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90616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CCFA4-8A86-CA60-122B-300ABCE0C2E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AC8EC4-EC00-62A0-180B-4256E78A3BEF}"/>
              </a:ext>
            </a:extLst>
          </p:cNvPr>
          <p:cNvSpPr>
            <a:spLocks noGrp="1"/>
          </p:cNvSpPr>
          <p:nvPr>
            <p:ph idx="1"/>
          </p:nvPr>
        </p:nvSpPr>
        <p:spPr/>
        <p:txBody>
          <a:bodyPr>
            <a:normAutofit fontScale="92500" lnSpcReduction="20000"/>
          </a:bodyPr>
          <a:lstStyle/>
          <a:p>
            <a:pPr algn="just"/>
            <a:r>
              <a:rPr lang="en-GB" b="0" i="0" dirty="0">
                <a:effectLst/>
                <a:latin typeface="Times New Roman" panose="02020603050405020304" pitchFamily="18" charset="0"/>
              </a:rPr>
              <a:t>The Supreme Court is based in Westminster, London, and deals with civil and criminal appeals from England and Wales and Northern Ireland. It also deals with civil appeals from Scotland.</a:t>
            </a:r>
          </a:p>
          <a:p>
            <a:pPr algn="just"/>
            <a:r>
              <a:rPr lang="en-GB" b="0" i="0" dirty="0">
                <a:effectLst/>
                <a:latin typeface="Times New Roman" panose="02020603050405020304" pitchFamily="18" charset="0"/>
              </a:rPr>
              <a:t>Appeals are heard by justices of the Supreme Court. Most cases are heard by a panel of five justices, though in particularly important cases a larger panel will be convened.</a:t>
            </a:r>
          </a:p>
          <a:p>
            <a:pPr algn="just"/>
            <a:r>
              <a:rPr lang="en-GB" b="0" i="0" dirty="0">
                <a:effectLst/>
                <a:latin typeface="Times New Roman" panose="02020603050405020304" pitchFamily="18" charset="0"/>
              </a:rPr>
              <a:t>The Supreme Court usually hears cases on appeal from the Court of Appeal, though occasionally cases will “leapfrog” the Court of Appeal and be appealed directly from the High Court to the Supreme Court.</a:t>
            </a:r>
          </a:p>
          <a:p>
            <a:pPr algn="just"/>
            <a:r>
              <a:rPr lang="en-GB" b="1" i="1" dirty="0">
                <a:effectLst/>
                <a:latin typeface="Times New Roman" panose="02020603050405020304" pitchFamily="18" charset="0"/>
              </a:rPr>
              <a:t>Secretary of State for Exiting the European Union (Miller) [2017]</a:t>
            </a:r>
            <a:r>
              <a:rPr lang="en-GB" b="0" i="0" dirty="0">
                <a:effectLst/>
                <a:latin typeface="Times New Roman" panose="02020603050405020304" pitchFamily="18" charset="0"/>
              </a:rPr>
              <a:t> which dealt with the issue of whether or not Parliament had to approve the decision to trigger </a:t>
            </a:r>
            <a:r>
              <a:rPr lang="en-GB" b="1" i="0" dirty="0">
                <a:effectLst/>
                <a:latin typeface="Times New Roman" panose="02020603050405020304" pitchFamily="18" charset="0"/>
              </a:rPr>
              <a:t>Art 50 TEU</a:t>
            </a:r>
            <a:r>
              <a:rPr lang="en-GB" b="0" i="0" dirty="0">
                <a:effectLst/>
                <a:latin typeface="Times New Roman" panose="02020603050405020304" pitchFamily="18" charset="0"/>
              </a:rPr>
              <a:t> was a “leapfrog” appeal directly from the Divisional Court of the High Court to the Supreme Court.</a:t>
            </a:r>
          </a:p>
          <a:p>
            <a:endParaRPr lang="en-GB" dirty="0"/>
          </a:p>
        </p:txBody>
      </p:sp>
    </p:spTree>
    <p:extLst>
      <p:ext uri="{BB962C8B-B14F-4D97-AF65-F5344CB8AC3E}">
        <p14:creationId xmlns:p14="http://schemas.microsoft.com/office/powerpoint/2010/main" val="286199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FA294778-47A8-4EEF-9689-F6964D44D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Freeform: Shape 16392">
            <a:extLst>
              <a:ext uri="{FF2B5EF4-FFF2-40B4-BE49-F238E27FC236}">
                <a16:creationId xmlns:a16="http://schemas.microsoft.com/office/drawing/2014/main" id="{BD2A511A-065F-489D-9CF0-FEF36143AC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flipV="1">
            <a:off x="5318060" y="0"/>
            <a:ext cx="6885325" cy="6858000"/>
          </a:xfrm>
          <a:custGeom>
            <a:avLst/>
            <a:gdLst>
              <a:gd name="connsiteX0" fmla="*/ 4456883 w 6885325"/>
              <a:gd name="connsiteY0" fmla="*/ 6858000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4456884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9" fmla="*/ 4456884 w 6885325"/>
              <a:gd name="connsiteY9"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4070876 h 6858000"/>
              <a:gd name="connsiteX8" fmla="*/ 6885325 w 6885325"/>
              <a:gd name="connsiteY8"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4 w 6885325"/>
              <a:gd name="connsiteY6" fmla="*/ 4070877 h 6858000"/>
              <a:gd name="connsiteX7" fmla="*/ 6885325 w 6885325"/>
              <a:gd name="connsiteY7"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4 w 6885325"/>
              <a:gd name="connsiteY5" fmla="*/ 1545582 h 6858000"/>
              <a:gd name="connsiteX6" fmla="*/ 6885325 w 6885325"/>
              <a:gd name="connsiteY6"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1545581 h 6858000"/>
              <a:gd name="connsiteX5" fmla="*/ 6885325 w 6885325"/>
              <a:gd name="connsiteY5" fmla="*/ 6857999 h 6858000"/>
              <a:gd name="connsiteX0" fmla="*/ 6885325 w 6885325"/>
              <a:gd name="connsiteY0" fmla="*/ 6857999 h 6858000"/>
              <a:gd name="connsiteX1" fmla="*/ 0 w 6885325"/>
              <a:gd name="connsiteY1" fmla="*/ 6858000 h 6858000"/>
              <a:gd name="connsiteX2" fmla="*/ 6010592 w 6885325"/>
              <a:gd name="connsiteY2" fmla="*/ 0 h 6858000"/>
              <a:gd name="connsiteX3" fmla="*/ 6885325 w 6885325"/>
              <a:gd name="connsiteY3" fmla="*/ 0 h 6858000"/>
              <a:gd name="connsiteX4" fmla="*/ 6885325 w 6885325"/>
              <a:gd name="connsiteY4" fmla="*/ 6857999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325" h="6858000">
                <a:moveTo>
                  <a:pt x="6885325" y="6857999"/>
                </a:moveTo>
                <a:lnTo>
                  <a:pt x="0" y="6858000"/>
                </a:lnTo>
                <a:lnTo>
                  <a:pt x="6010592" y="0"/>
                </a:lnTo>
                <a:lnTo>
                  <a:pt x="6885325" y="0"/>
                </a:lnTo>
                <a:lnTo>
                  <a:pt x="6885325" y="6857999"/>
                </a:ln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395" name="Freeform: Shape 16394">
            <a:extLst>
              <a:ext uri="{FF2B5EF4-FFF2-40B4-BE49-F238E27FC236}">
                <a16:creationId xmlns:a16="http://schemas.microsoft.com/office/drawing/2014/main" id="{6F626582-88CC-4CA0-8BC6-94550FF9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48F1C0E-CF3B-9D7B-5BE7-B25A1DE9FDA3}"/>
              </a:ext>
            </a:extLst>
          </p:cNvPr>
          <p:cNvSpPr>
            <a:spLocks noGrp="1"/>
          </p:cNvSpPr>
          <p:nvPr>
            <p:ph type="title"/>
          </p:nvPr>
        </p:nvSpPr>
        <p:spPr>
          <a:xfrm>
            <a:off x="1143000" y="872937"/>
            <a:ext cx="7492285" cy="1360898"/>
          </a:xfrm>
        </p:spPr>
        <p:txBody>
          <a:bodyPr>
            <a:normAutofit/>
          </a:bodyPr>
          <a:lstStyle/>
          <a:p>
            <a:r>
              <a:rPr lang="en-GB" dirty="0"/>
              <a:t>Criminal Cases Review Commission</a:t>
            </a:r>
          </a:p>
        </p:txBody>
      </p:sp>
      <p:sp>
        <p:nvSpPr>
          <p:cNvPr id="3" name="Content Placeholder 2">
            <a:extLst>
              <a:ext uri="{FF2B5EF4-FFF2-40B4-BE49-F238E27FC236}">
                <a16:creationId xmlns:a16="http://schemas.microsoft.com/office/drawing/2014/main" id="{8FAC4BD9-E614-2A7E-A026-7A33791751A5}"/>
              </a:ext>
            </a:extLst>
          </p:cNvPr>
          <p:cNvSpPr>
            <a:spLocks noGrp="1"/>
          </p:cNvSpPr>
          <p:nvPr>
            <p:ph idx="1"/>
          </p:nvPr>
        </p:nvSpPr>
        <p:spPr>
          <a:xfrm>
            <a:off x="1143001" y="2332028"/>
            <a:ext cx="5115812" cy="4455634"/>
          </a:xfrm>
        </p:spPr>
        <p:txBody>
          <a:bodyPr>
            <a:normAutofit/>
          </a:bodyPr>
          <a:lstStyle/>
          <a:p>
            <a:pPr>
              <a:lnSpc>
                <a:spcPct val="110000"/>
              </a:lnSpc>
            </a:pPr>
            <a:r>
              <a:rPr lang="en-GB" sz="1800" b="1" i="0" dirty="0">
                <a:effectLst/>
                <a:latin typeface="Times New Roman" panose="02020603050405020304" pitchFamily="18" charset="0"/>
              </a:rPr>
              <a:t>r1.1 </a:t>
            </a:r>
            <a:r>
              <a:rPr lang="en-GB" sz="1800" b="1" i="0" dirty="0" err="1">
                <a:effectLst/>
                <a:latin typeface="Times New Roman" panose="02020603050405020304" pitchFamily="18" charset="0"/>
              </a:rPr>
              <a:t>CrPR</a:t>
            </a:r>
            <a:r>
              <a:rPr lang="en-GB" sz="1800" b="0" i="0" dirty="0">
                <a:effectLst/>
                <a:latin typeface="Times New Roman" panose="02020603050405020304" pitchFamily="18" charset="0"/>
              </a:rPr>
              <a:t> requires that criminal cases be dealt with </a:t>
            </a:r>
            <a:r>
              <a:rPr lang="en-GB" sz="1800" b="1" i="0" dirty="0">
                <a:effectLst/>
                <a:latin typeface="Times New Roman" panose="02020603050405020304" pitchFamily="18" charset="0"/>
              </a:rPr>
              <a:t>justly</a:t>
            </a:r>
            <a:r>
              <a:rPr lang="en-GB" sz="1800" b="0" i="0" dirty="0">
                <a:effectLst/>
                <a:latin typeface="Times New Roman" panose="02020603050405020304" pitchFamily="18" charset="0"/>
              </a:rPr>
              <a:t>. </a:t>
            </a:r>
          </a:p>
          <a:p>
            <a:pPr>
              <a:lnSpc>
                <a:spcPct val="110000"/>
              </a:lnSpc>
            </a:pPr>
            <a:r>
              <a:rPr lang="en-GB" sz="1800" b="0" i="0" dirty="0">
                <a:effectLst/>
                <a:latin typeface="Times New Roman" panose="02020603050405020304" pitchFamily="18" charset="0"/>
              </a:rPr>
              <a:t>As well as convicting guilty people, this also means acquitting (declaring “not guilty”) the innocent. </a:t>
            </a:r>
          </a:p>
          <a:p>
            <a:pPr>
              <a:lnSpc>
                <a:spcPct val="110000"/>
              </a:lnSpc>
            </a:pPr>
            <a:r>
              <a:rPr lang="en-GB" sz="1800" b="0" i="0" dirty="0">
                <a:effectLst/>
                <a:latin typeface="Times New Roman" panose="02020603050405020304" pitchFamily="18" charset="0"/>
              </a:rPr>
              <a:t>Unfortunately, over the years too many people </a:t>
            </a:r>
            <a:r>
              <a:rPr lang="en-GB" sz="1800" b="1" i="0" dirty="0">
                <a:effectLst/>
                <a:latin typeface="Times New Roman" panose="02020603050405020304" pitchFamily="18" charset="0"/>
              </a:rPr>
              <a:t>have</a:t>
            </a:r>
            <a:r>
              <a:rPr lang="en-GB" sz="1800" b="0" i="0" dirty="0">
                <a:effectLst/>
                <a:latin typeface="Times New Roman" panose="02020603050405020304" pitchFamily="18" charset="0"/>
              </a:rPr>
              <a:t> been convicted of crimes which they were subsequently shown not to have committed. </a:t>
            </a:r>
          </a:p>
          <a:p>
            <a:pPr>
              <a:lnSpc>
                <a:spcPct val="110000"/>
              </a:lnSpc>
            </a:pPr>
            <a:r>
              <a:rPr lang="en-GB" sz="1800" b="0" i="0" dirty="0">
                <a:effectLst/>
                <a:latin typeface="Times New Roman" panose="02020603050405020304" pitchFamily="18" charset="0"/>
              </a:rPr>
              <a:t>In order to deal with these </a:t>
            </a:r>
            <a:r>
              <a:rPr lang="en-GB" sz="1800" b="1" i="0" dirty="0">
                <a:effectLst/>
                <a:latin typeface="Times New Roman" panose="02020603050405020304" pitchFamily="18" charset="0"/>
              </a:rPr>
              <a:t>miscarriages of justice</a:t>
            </a:r>
            <a:r>
              <a:rPr lang="en-GB" sz="1800" b="0" i="0" dirty="0">
                <a:effectLst/>
                <a:latin typeface="Times New Roman" panose="02020603050405020304" pitchFamily="18" charset="0"/>
              </a:rPr>
              <a:t>, the Criminal Cases Review Commission (CCRC) was created under the </a:t>
            </a:r>
            <a:r>
              <a:rPr lang="en-GB" sz="1800" b="1" i="0" dirty="0">
                <a:effectLst/>
                <a:latin typeface="Times New Roman" panose="02020603050405020304" pitchFamily="18" charset="0"/>
              </a:rPr>
              <a:t>Criminal Appeal Act 1995</a:t>
            </a:r>
            <a:r>
              <a:rPr lang="en-GB" sz="1800" b="0" i="0" dirty="0">
                <a:effectLst/>
                <a:latin typeface="Times New Roman" panose="02020603050405020304" pitchFamily="18" charset="0"/>
              </a:rPr>
              <a:t> to investigate cases again</a:t>
            </a:r>
            <a:r>
              <a:rPr lang="en-GB" sz="1700" b="0" i="0" dirty="0">
                <a:effectLst/>
                <a:latin typeface="Times New Roman" panose="02020603050405020304" pitchFamily="18" charset="0"/>
              </a:rPr>
              <a:t>.</a:t>
            </a:r>
            <a:endParaRPr lang="en-GB" sz="1700" dirty="0"/>
          </a:p>
        </p:txBody>
      </p:sp>
      <p:pic>
        <p:nvPicPr>
          <p:cNvPr id="16386" name="Picture 2">
            <a:extLst>
              <a:ext uri="{FF2B5EF4-FFF2-40B4-BE49-F238E27FC236}">
                <a16:creationId xmlns:a16="http://schemas.microsoft.com/office/drawing/2014/main" id="{CE65BBAE-7CE9-A6F6-B3EE-827BA290144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53486" y="4156590"/>
            <a:ext cx="3183661" cy="1622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79306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7AB4C5-0719-4E35-87CD-199EB59E3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F51EE1E-6258-4F09-963A-853315C6F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flipV="1">
            <a:off x="1127553" y="-1127553"/>
            <a:ext cx="6858000" cy="9113106"/>
          </a:xfrm>
          <a:custGeom>
            <a:avLst/>
            <a:gdLst>
              <a:gd name="connsiteX0" fmla="*/ 0 w 6858000"/>
              <a:gd name="connsiteY0" fmla="*/ 7143270 h 9113106"/>
              <a:gd name="connsiteX1" fmla="*/ 0 w 6858000"/>
              <a:gd name="connsiteY1" fmla="*/ 6878623 h 9113106"/>
              <a:gd name="connsiteX2" fmla="*/ 1 w 6858000"/>
              <a:gd name="connsiteY2" fmla="*/ 6878623 h 9113106"/>
              <a:gd name="connsiteX3" fmla="*/ 0 w 6858000"/>
              <a:gd name="connsiteY3" fmla="*/ 4319945 h 9113106"/>
              <a:gd name="connsiteX4" fmla="*/ 1 w 6858000"/>
              <a:gd name="connsiteY4" fmla="*/ 4319945 h 9113106"/>
              <a:gd name="connsiteX5" fmla="*/ 1 w 6858000"/>
              <a:gd name="connsiteY5" fmla="*/ 13542 h 9113106"/>
              <a:gd name="connsiteX6" fmla="*/ 0 w 6858000"/>
              <a:gd name="connsiteY6" fmla="*/ 13540 h 9113106"/>
              <a:gd name="connsiteX7" fmla="*/ 0 w 6858000"/>
              <a:gd name="connsiteY7" fmla="*/ 0 h 9113106"/>
              <a:gd name="connsiteX8" fmla="*/ 6858000 w 6858000"/>
              <a:gd name="connsiteY8" fmla="*/ 6010591 h 9113106"/>
              <a:gd name="connsiteX9" fmla="*/ 6858000 w 6858000"/>
              <a:gd name="connsiteY9" fmla="*/ 3794798 h 9113106"/>
              <a:gd name="connsiteX10" fmla="*/ 6858000 w 6858000"/>
              <a:gd name="connsiteY10" fmla="*/ 3794798 h 9113106"/>
              <a:gd name="connsiteX11" fmla="*/ 6858000 w 6858000"/>
              <a:gd name="connsiteY11" fmla="*/ 3837120 h 9113106"/>
              <a:gd name="connsiteX12" fmla="*/ 6858000 w 6858000"/>
              <a:gd name="connsiteY12" fmla="*/ 6838049 h 9113106"/>
              <a:gd name="connsiteX13" fmla="*/ 6858000 w 6858000"/>
              <a:gd name="connsiteY13" fmla="*/ 9113106 h 9113106"/>
              <a:gd name="connsiteX14" fmla="*/ 1 w 6858000"/>
              <a:gd name="connsiteY14" fmla="*/ 9113106 h 9113106"/>
              <a:gd name="connsiteX15" fmla="*/ 1 w 6858000"/>
              <a:gd name="connsiteY15" fmla="*/ 7143270 h 9113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858000" h="9113106">
                <a:moveTo>
                  <a:pt x="0" y="7143270"/>
                </a:moveTo>
                <a:lnTo>
                  <a:pt x="0" y="6878623"/>
                </a:lnTo>
                <a:lnTo>
                  <a:pt x="1" y="6878623"/>
                </a:lnTo>
                <a:lnTo>
                  <a:pt x="0" y="4319945"/>
                </a:lnTo>
                <a:lnTo>
                  <a:pt x="1" y="4319945"/>
                </a:lnTo>
                <a:lnTo>
                  <a:pt x="1" y="13542"/>
                </a:lnTo>
                <a:lnTo>
                  <a:pt x="0" y="13540"/>
                </a:lnTo>
                <a:lnTo>
                  <a:pt x="0" y="0"/>
                </a:lnTo>
                <a:lnTo>
                  <a:pt x="6858000" y="6010591"/>
                </a:lnTo>
                <a:lnTo>
                  <a:pt x="6858000" y="3794798"/>
                </a:lnTo>
                <a:lnTo>
                  <a:pt x="6858000" y="3794798"/>
                </a:lnTo>
                <a:lnTo>
                  <a:pt x="6858000" y="3837120"/>
                </a:lnTo>
                <a:lnTo>
                  <a:pt x="6858000" y="6838049"/>
                </a:lnTo>
                <a:lnTo>
                  <a:pt x="6858000" y="9113106"/>
                </a:lnTo>
                <a:lnTo>
                  <a:pt x="1" y="9113106"/>
                </a:lnTo>
                <a:lnTo>
                  <a:pt x="1" y="714327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F8FF277-F8F8-6445-E24D-60F7F1CBFC1F}"/>
              </a:ext>
            </a:extLst>
          </p:cNvPr>
          <p:cNvSpPr>
            <a:spLocks noGrp="1"/>
          </p:cNvSpPr>
          <p:nvPr>
            <p:ph type="title"/>
          </p:nvPr>
        </p:nvSpPr>
        <p:spPr>
          <a:xfrm>
            <a:off x="1143001" y="872935"/>
            <a:ext cx="5999018" cy="1360898"/>
          </a:xfrm>
        </p:spPr>
        <p:txBody>
          <a:bodyPr>
            <a:normAutofit/>
          </a:bodyPr>
          <a:lstStyle/>
          <a:p>
            <a:r>
              <a:rPr lang="en-GB" dirty="0"/>
              <a:t>Activity</a:t>
            </a:r>
          </a:p>
        </p:txBody>
      </p:sp>
      <p:sp>
        <p:nvSpPr>
          <p:cNvPr id="3" name="Content Placeholder 2">
            <a:extLst>
              <a:ext uri="{FF2B5EF4-FFF2-40B4-BE49-F238E27FC236}">
                <a16:creationId xmlns:a16="http://schemas.microsoft.com/office/drawing/2014/main" id="{0900C2D5-9873-4419-C49C-9EB7BC6B7C63}"/>
              </a:ext>
            </a:extLst>
          </p:cNvPr>
          <p:cNvSpPr>
            <a:spLocks noGrp="1"/>
          </p:cNvSpPr>
          <p:nvPr>
            <p:ph idx="1"/>
          </p:nvPr>
        </p:nvSpPr>
        <p:spPr>
          <a:xfrm>
            <a:off x="1143001" y="2332026"/>
            <a:ext cx="4953000" cy="3567118"/>
          </a:xfrm>
        </p:spPr>
        <p:txBody>
          <a:bodyPr anchor="t">
            <a:normAutofit/>
          </a:bodyPr>
          <a:lstStyle/>
          <a:p>
            <a:r>
              <a:rPr lang="en-GB" b="0" i="0" dirty="0">
                <a:effectLst/>
                <a:latin typeface="Times New Roman" panose="02020603050405020304" pitchFamily="18" charset="0"/>
              </a:rPr>
              <a:t>Go to the Criminal Cases Review Commission website at </a:t>
            </a:r>
            <a:r>
              <a:rPr lang="en-GB" b="0" i="0" u="none" strike="noStrike" dirty="0">
                <a:effectLst/>
                <a:latin typeface="Times New Roman" panose="02020603050405020304" pitchFamily="18" charset="0"/>
                <a:hlinkClick r:id="rId2">
                  <a:extLst>
                    <a:ext uri="{A12FA001-AC4F-418D-AE19-62706E023703}">
                      <ahyp:hlinkClr xmlns:ahyp="http://schemas.microsoft.com/office/drawing/2018/hyperlinkcolor" val="tx"/>
                    </a:ext>
                  </a:extLst>
                </a:hlinkClick>
              </a:rPr>
              <a:t>https://ccrc.gov.uk/making-application/can-i-apply/</a:t>
            </a:r>
            <a:r>
              <a:rPr lang="en-GB" b="0" i="0" dirty="0">
                <a:effectLst/>
                <a:latin typeface="Times New Roman" panose="02020603050405020304" pitchFamily="18" charset="0"/>
              </a:rPr>
              <a:t>.</a:t>
            </a:r>
            <a:endParaRPr lang="en-GB" b="0" i="0">
              <a:effectLst/>
              <a:latin typeface="Times New Roman" panose="02020603050405020304" pitchFamily="18" charset="0"/>
            </a:endParaRPr>
          </a:p>
          <a:p>
            <a:r>
              <a:rPr lang="en-GB" b="0" i="0" dirty="0">
                <a:effectLst/>
                <a:latin typeface="Times New Roman" panose="02020603050405020304" pitchFamily="18" charset="0"/>
              </a:rPr>
              <a:t>What is the most important thing to consider if you are a convicted criminal wishing to apply to the CCRC?</a:t>
            </a:r>
            <a:endParaRPr lang="en-GB" b="0" i="0">
              <a:effectLst/>
              <a:latin typeface="Times New Roman" panose="02020603050405020304" pitchFamily="18" charset="0"/>
            </a:endParaRPr>
          </a:p>
          <a:p>
            <a:endParaRPr lang="en-GB" dirty="0"/>
          </a:p>
        </p:txBody>
      </p:sp>
      <p:pic>
        <p:nvPicPr>
          <p:cNvPr id="4" name="Picture 2" descr="1,014,402 Group Activity Images, Stock Photos &amp; Vectors | Shutterstock">
            <a:extLst>
              <a:ext uri="{FF2B5EF4-FFF2-40B4-BE49-F238E27FC236}">
                <a16:creationId xmlns:a16="http://schemas.microsoft.com/office/drawing/2014/main" id="{47E442B0-5EA5-76BF-E2CD-4B5F904E1E2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57310" y="2427729"/>
            <a:ext cx="3327437" cy="2334172"/>
          </a:xfrm>
          <a:prstGeom prst="rect">
            <a:avLst/>
          </a:prstGeom>
          <a:noFill/>
          <a:extLst>
            <a:ext uri="{909E8E84-426E-40DD-AFC4-6F175D3DCCD1}">
              <a14:hiddenFill xmlns:a14="http://schemas.microsoft.com/office/drawing/2010/main">
                <a:solidFill>
                  <a:srgbClr val="FFFFFF"/>
                </a:solidFill>
              </a14:hiddenFill>
            </a:ext>
          </a:extLst>
        </p:spPr>
      </p:pic>
      <p:cxnSp>
        <p:nvCxnSpPr>
          <p:cNvPr id="13" name="Straight Connector 12">
            <a:extLst>
              <a:ext uri="{FF2B5EF4-FFF2-40B4-BE49-F238E27FC236}">
                <a16:creationId xmlns:a16="http://schemas.microsoft.com/office/drawing/2014/main" id="{7FA07B03-7E5B-4F33-A494-D72BC5BEB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336228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6088B-F83A-5F2A-F555-8BA52FA188C4}"/>
              </a:ext>
            </a:extLst>
          </p:cNvPr>
          <p:cNvSpPr>
            <a:spLocks noGrp="1"/>
          </p:cNvSpPr>
          <p:nvPr>
            <p:ph type="title"/>
          </p:nvPr>
        </p:nvSpPr>
        <p:spPr/>
        <p:txBody>
          <a:bodyPr/>
          <a:lstStyle/>
          <a:p>
            <a:r>
              <a:rPr lang="en-GB" dirty="0"/>
              <a:t>Tribunals</a:t>
            </a:r>
          </a:p>
        </p:txBody>
      </p:sp>
      <p:sp>
        <p:nvSpPr>
          <p:cNvPr id="3" name="Content Placeholder 2">
            <a:extLst>
              <a:ext uri="{FF2B5EF4-FFF2-40B4-BE49-F238E27FC236}">
                <a16:creationId xmlns:a16="http://schemas.microsoft.com/office/drawing/2014/main" id="{939013D8-442D-ADD6-A3C8-EC53F97CCE8D}"/>
              </a:ext>
            </a:extLst>
          </p:cNvPr>
          <p:cNvSpPr>
            <a:spLocks noGrp="1"/>
          </p:cNvSpPr>
          <p:nvPr>
            <p:ph idx="1"/>
          </p:nvPr>
        </p:nvSpPr>
        <p:spPr/>
        <p:txBody>
          <a:bodyPr/>
          <a:lstStyle/>
          <a:p>
            <a:pPr algn="just"/>
            <a:r>
              <a:rPr lang="en-GB" b="0" i="0" dirty="0">
                <a:effectLst/>
                <a:latin typeface="Times New Roman" panose="02020603050405020304" pitchFamily="18" charset="0"/>
              </a:rPr>
              <a:t>A tribunal is a form of specialist court set up to resolve disputes in specific areas of law. Tribunal decisions are usually made by a panel consisting of a legally qualified </a:t>
            </a:r>
            <a:r>
              <a:rPr lang="en-GB" b="1" i="0" dirty="0">
                <a:effectLst/>
                <a:latin typeface="Times New Roman" panose="02020603050405020304" pitchFamily="18" charset="0"/>
              </a:rPr>
              <a:t>tribunal judge</a:t>
            </a:r>
            <a:r>
              <a:rPr lang="en-GB" b="0" i="0" dirty="0">
                <a:effectLst/>
                <a:latin typeface="Times New Roman" panose="02020603050405020304" pitchFamily="18" charset="0"/>
              </a:rPr>
              <a:t> and two </a:t>
            </a:r>
            <a:r>
              <a:rPr lang="en-GB" b="1" i="0" dirty="0">
                <a:effectLst/>
                <a:latin typeface="Times New Roman" panose="02020603050405020304" pitchFamily="18" charset="0"/>
              </a:rPr>
              <a:t>panel members</a:t>
            </a:r>
            <a:r>
              <a:rPr lang="en-GB" b="0" i="0" dirty="0">
                <a:effectLst/>
                <a:latin typeface="Times New Roman" panose="02020603050405020304" pitchFamily="18" charset="0"/>
              </a:rPr>
              <a:t> who are experts with specialist knowledge of the subject matter of the dispute. There are many different tribunals which deal with different subject areas.</a:t>
            </a:r>
          </a:p>
          <a:p>
            <a:pPr algn="just"/>
            <a:r>
              <a:rPr lang="en-GB" b="0" i="0" dirty="0">
                <a:effectLst/>
                <a:latin typeface="Times New Roman" panose="02020603050405020304" pitchFamily="18" charset="0"/>
              </a:rPr>
              <a:t>The tribunal system is governed by the </a:t>
            </a:r>
            <a:r>
              <a:rPr lang="en-GB" b="1" i="0" dirty="0">
                <a:effectLst/>
                <a:latin typeface="Times New Roman" panose="02020603050405020304" pitchFamily="18" charset="0"/>
              </a:rPr>
              <a:t>Tribunals, Courts and Enforcement Act 2007</a:t>
            </a:r>
            <a:r>
              <a:rPr lang="en-GB" b="0" i="0" dirty="0">
                <a:effectLst/>
                <a:latin typeface="Times New Roman" panose="02020603050405020304" pitchFamily="18" charset="0"/>
              </a:rPr>
              <a:t>. Under </a:t>
            </a:r>
            <a:r>
              <a:rPr lang="en-GB" b="1" i="0" dirty="0">
                <a:effectLst/>
                <a:latin typeface="Times New Roman" panose="02020603050405020304" pitchFamily="18" charset="0"/>
              </a:rPr>
              <a:t>s2(3)</a:t>
            </a:r>
            <a:r>
              <a:rPr lang="en-GB" b="0" i="0" dirty="0">
                <a:effectLst/>
                <a:latin typeface="Times New Roman" panose="02020603050405020304" pitchFamily="18" charset="0"/>
              </a:rPr>
              <a:t> of the Act, the Senior President of Tribunals must ensure that tribunals are accessible and that cases are handled fairly, quickly and efficiently.</a:t>
            </a:r>
          </a:p>
          <a:p>
            <a:endParaRPr lang="en-GB" dirty="0"/>
          </a:p>
        </p:txBody>
      </p:sp>
    </p:spTree>
    <p:extLst>
      <p:ext uri="{BB962C8B-B14F-4D97-AF65-F5344CB8AC3E}">
        <p14:creationId xmlns:p14="http://schemas.microsoft.com/office/powerpoint/2010/main" val="5147293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43FC5-B682-11D3-68F8-C51E0441B3D9}"/>
              </a:ext>
            </a:extLst>
          </p:cNvPr>
          <p:cNvSpPr>
            <a:spLocks noGrp="1"/>
          </p:cNvSpPr>
          <p:nvPr>
            <p:ph type="title"/>
          </p:nvPr>
        </p:nvSpPr>
        <p:spPr/>
        <p:txBody>
          <a:bodyPr/>
          <a:lstStyle/>
          <a:p>
            <a:r>
              <a:rPr lang="en-GB" dirty="0"/>
              <a:t>How else can disputes be resolved?</a:t>
            </a:r>
          </a:p>
        </p:txBody>
      </p:sp>
      <p:sp>
        <p:nvSpPr>
          <p:cNvPr id="3" name="Content Placeholder 2">
            <a:extLst>
              <a:ext uri="{FF2B5EF4-FFF2-40B4-BE49-F238E27FC236}">
                <a16:creationId xmlns:a16="http://schemas.microsoft.com/office/drawing/2014/main" id="{0483FFED-8153-4F9C-66D8-2D962420449B}"/>
              </a:ext>
            </a:extLst>
          </p:cNvPr>
          <p:cNvSpPr>
            <a:spLocks noGrp="1"/>
          </p:cNvSpPr>
          <p:nvPr>
            <p:ph idx="1"/>
          </p:nvPr>
        </p:nvSpPr>
        <p:spPr>
          <a:xfrm>
            <a:off x="1143000" y="2332026"/>
            <a:ext cx="9905999" cy="4142608"/>
          </a:xfrm>
        </p:spPr>
        <p:txBody>
          <a:bodyPr>
            <a:noAutofit/>
          </a:bodyPr>
          <a:lstStyle/>
          <a:p>
            <a:pPr algn="just"/>
            <a:r>
              <a:rPr lang="en-GB" sz="2400" b="0" i="0" dirty="0">
                <a:effectLst/>
                <a:latin typeface="Times New Roman" panose="02020603050405020304" pitchFamily="18" charset="0"/>
              </a:rPr>
              <a:t>So far we have concentrated on the courts and tribunals which are used to resolve disputes.</a:t>
            </a:r>
          </a:p>
          <a:p>
            <a:pPr algn="just"/>
            <a:r>
              <a:rPr lang="en-GB" sz="2400" b="0" i="0" dirty="0">
                <a:effectLst/>
                <a:latin typeface="Times New Roman" panose="02020603050405020304" pitchFamily="18" charset="0"/>
              </a:rPr>
              <a:t>However, many disputes are resolved outside the courts and tribunal systems altogether.</a:t>
            </a:r>
          </a:p>
          <a:p>
            <a:pPr algn="just"/>
            <a:r>
              <a:rPr lang="en-GB" sz="2400" b="0" i="0" dirty="0">
                <a:effectLst/>
                <a:latin typeface="Times New Roman" panose="02020603050405020304" pitchFamily="18" charset="0"/>
              </a:rPr>
              <a:t>Methods of resolving disputes without resorting to court hearings are known as Alternative Dispute Resolution (ADR).</a:t>
            </a:r>
          </a:p>
          <a:p>
            <a:pPr algn="just"/>
            <a:r>
              <a:rPr lang="en-GB" sz="2400" b="0" i="0" dirty="0">
                <a:effectLst/>
                <a:latin typeface="Times New Roman" panose="02020603050405020304" pitchFamily="18" charset="0"/>
              </a:rPr>
              <a:t>There are four key methods of ADR: </a:t>
            </a:r>
            <a:r>
              <a:rPr lang="en-GB" sz="2400" b="1" i="0" dirty="0">
                <a:effectLst/>
                <a:latin typeface="Times New Roman" panose="02020603050405020304" pitchFamily="18" charset="0"/>
              </a:rPr>
              <a:t>negotiation, mediation, conciliation and arbitration</a:t>
            </a:r>
            <a:r>
              <a:rPr lang="en-GB" sz="2400" b="0" i="0" dirty="0">
                <a:effectLst/>
                <a:latin typeface="Times New Roman" panose="02020603050405020304" pitchFamily="18" charset="0"/>
              </a:rPr>
              <a:t>. </a:t>
            </a:r>
            <a:endParaRPr lang="en-GB" sz="2400" dirty="0"/>
          </a:p>
        </p:txBody>
      </p:sp>
    </p:spTree>
    <p:extLst>
      <p:ext uri="{BB962C8B-B14F-4D97-AF65-F5344CB8AC3E}">
        <p14:creationId xmlns:p14="http://schemas.microsoft.com/office/powerpoint/2010/main" val="8455407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2C56C-FC95-09BC-A8D8-D306D0C658F5}"/>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132C9FDC-5402-237F-14BA-D3BA6296EB22}"/>
              </a:ext>
            </a:extLst>
          </p:cNvPr>
          <p:cNvSpPr>
            <a:spLocks noGrp="1"/>
          </p:cNvSpPr>
          <p:nvPr>
            <p:ph idx="1"/>
          </p:nvPr>
        </p:nvSpPr>
        <p:spPr/>
        <p:txBody>
          <a:bodyPr>
            <a:normAutofit fontScale="85000" lnSpcReduction="10000"/>
          </a:bodyPr>
          <a:lstStyle/>
          <a:p>
            <a:pPr marL="0" indent="0" algn="just">
              <a:buNone/>
            </a:pPr>
            <a:r>
              <a:rPr lang="en-GB" b="0" i="0" dirty="0">
                <a:effectLst/>
                <a:latin typeface="Times New Roman" panose="02020603050405020304" pitchFamily="18" charset="0"/>
              </a:rPr>
              <a:t>1) The court system in England and Wales is divided into criminal courts and civil courts.</a:t>
            </a:r>
          </a:p>
          <a:p>
            <a:pPr marL="0" indent="0" algn="just">
              <a:buNone/>
            </a:pPr>
            <a:r>
              <a:rPr lang="en-GB" b="0" i="0" dirty="0">
                <a:effectLst/>
                <a:latin typeface="Times New Roman" panose="02020603050405020304" pitchFamily="18" charset="0"/>
              </a:rPr>
              <a:t>2) Criminal cases are governed by the Criminal Procedure Rules. The overriding objective of these is to ensure criminal cases are dealt with justly.</a:t>
            </a:r>
          </a:p>
          <a:p>
            <a:pPr marL="0" indent="0" algn="just">
              <a:buNone/>
            </a:pPr>
            <a:r>
              <a:rPr lang="en-GB" b="0" i="0" dirty="0">
                <a:effectLst/>
                <a:latin typeface="Times New Roman" panose="02020603050405020304" pitchFamily="18" charset="0"/>
              </a:rPr>
              <a:t>3) The majority of criminal cases are heard in Magistrates’ Courts, which are staffed by magistrates who are not legally trained. Magistrates’ Courts also conduct preliminary hearings, such as bail hearings.</a:t>
            </a:r>
          </a:p>
          <a:p>
            <a:pPr marL="0" indent="0" algn="just">
              <a:buNone/>
            </a:pPr>
            <a:r>
              <a:rPr lang="en-GB" b="0" i="0" dirty="0">
                <a:effectLst/>
                <a:latin typeface="Times New Roman" panose="02020603050405020304" pitchFamily="18" charset="0"/>
              </a:rPr>
              <a:t>4) More serious criminal cases take place in the Crown Court. Cases in the Crown Court usually take place before a judge and a jury. Crown Courts have more extensive sentencing powers than Magistrates’ Courts.</a:t>
            </a:r>
          </a:p>
          <a:p>
            <a:pPr marL="0" indent="0" algn="just">
              <a:buNone/>
            </a:pPr>
            <a:r>
              <a:rPr lang="en-GB" b="0" i="0" dirty="0">
                <a:effectLst/>
                <a:latin typeface="Times New Roman" panose="02020603050405020304" pitchFamily="18" charset="0"/>
              </a:rPr>
              <a:t>5) Appeals in criminal cases can be made from the Magistrates’ Court to the Crown Court or the Divisional Court of the High Court, then to the Court of Appeal (Criminal Division) and the Supreme Court.</a:t>
            </a:r>
          </a:p>
          <a:p>
            <a:pPr marL="0" indent="0" algn="just">
              <a:buNone/>
            </a:pPr>
            <a:r>
              <a:rPr lang="en-GB" b="0" i="0" dirty="0">
                <a:effectLst/>
                <a:latin typeface="Times New Roman" panose="02020603050405020304" pitchFamily="18" charset="0"/>
              </a:rPr>
              <a:t>  </a:t>
            </a:r>
            <a:endParaRPr lang="en-GB" dirty="0"/>
          </a:p>
        </p:txBody>
      </p:sp>
    </p:spTree>
    <p:extLst>
      <p:ext uri="{BB962C8B-B14F-4D97-AF65-F5344CB8AC3E}">
        <p14:creationId xmlns:p14="http://schemas.microsoft.com/office/powerpoint/2010/main" val="7719328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CBA5B-E4FA-D0C2-117F-48E54045E51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5C6F61A-B8DC-45FE-6E1D-641D7F395B4A}"/>
              </a:ext>
            </a:extLst>
          </p:cNvPr>
          <p:cNvSpPr>
            <a:spLocks noGrp="1"/>
          </p:cNvSpPr>
          <p:nvPr>
            <p:ph idx="1"/>
          </p:nvPr>
        </p:nvSpPr>
        <p:spPr/>
        <p:txBody>
          <a:bodyPr>
            <a:normAutofit fontScale="85000" lnSpcReduction="10000"/>
          </a:bodyPr>
          <a:lstStyle/>
          <a:p>
            <a:pPr marL="0" indent="0" algn="just">
              <a:buNone/>
            </a:pPr>
            <a:r>
              <a:rPr lang="en-GB" b="0" i="0" dirty="0">
                <a:effectLst/>
                <a:latin typeface="Times New Roman" panose="02020603050405020304" pitchFamily="18" charset="0"/>
              </a:rPr>
              <a:t>6) Civil cases are governed by the Civil Procedure Rules. The overriding objective of these is to ensure cases are dealt with justly.</a:t>
            </a:r>
          </a:p>
          <a:p>
            <a:pPr marL="0" indent="0" algn="just">
              <a:buNone/>
            </a:pPr>
            <a:r>
              <a:rPr lang="en-GB" b="0" i="0" dirty="0">
                <a:effectLst/>
                <a:latin typeface="Times New Roman" panose="02020603050405020304" pitchFamily="18" charset="0"/>
              </a:rPr>
              <a:t>7) The court in which a civil claim is begun, and the way it is managed, depends on the circumstances of the case, including the subject matter of the dispute and how much money is being claimed.</a:t>
            </a:r>
          </a:p>
          <a:p>
            <a:pPr marL="0" indent="0" algn="just">
              <a:buNone/>
            </a:pPr>
            <a:r>
              <a:rPr lang="en-GB" dirty="0">
                <a:latin typeface="Times New Roman" panose="02020603050405020304" pitchFamily="18" charset="0"/>
              </a:rPr>
              <a:t>8</a:t>
            </a:r>
            <a:r>
              <a:rPr lang="en-GB" b="0" i="0" dirty="0">
                <a:effectLst/>
                <a:latin typeface="Times New Roman" panose="02020603050405020304" pitchFamily="18" charset="0"/>
              </a:rPr>
              <a:t>) Civil cases are heard in the County Court or the High Court. The High Court has different divisions which deal with different types of cases.</a:t>
            </a:r>
          </a:p>
          <a:p>
            <a:pPr marL="0" indent="0" algn="just">
              <a:buNone/>
            </a:pPr>
            <a:r>
              <a:rPr lang="en-GB" dirty="0">
                <a:latin typeface="Times New Roman" panose="02020603050405020304" pitchFamily="18" charset="0"/>
              </a:rPr>
              <a:t>9</a:t>
            </a:r>
            <a:r>
              <a:rPr lang="en-GB" b="0" i="0" dirty="0">
                <a:effectLst/>
                <a:latin typeface="Times New Roman" panose="02020603050405020304" pitchFamily="18" charset="0"/>
              </a:rPr>
              <a:t>) Family law matters are dealt with by the Family Court, which is governed by its own Family Procedure Rules.</a:t>
            </a:r>
          </a:p>
          <a:p>
            <a:pPr marL="0" indent="0" algn="just">
              <a:buNone/>
            </a:pPr>
            <a:r>
              <a:rPr lang="en-GB" dirty="0">
                <a:latin typeface="Times New Roman" panose="02020603050405020304" pitchFamily="18" charset="0"/>
              </a:rPr>
              <a:t>10</a:t>
            </a:r>
            <a:r>
              <a:rPr lang="en-GB" b="0" i="0" dirty="0">
                <a:effectLst/>
                <a:latin typeface="Times New Roman" panose="02020603050405020304" pitchFamily="18" charset="0"/>
              </a:rPr>
              <a:t>) Appeals in civil cases can be made from the County Court and Magistrates’ Court to the Divisional Court of the High Court, then to the Court of Appeal (Civil Division) and the Supreme Court.</a:t>
            </a:r>
          </a:p>
          <a:p>
            <a:endParaRPr lang="en-GB" dirty="0"/>
          </a:p>
        </p:txBody>
      </p:sp>
    </p:spTree>
    <p:extLst>
      <p:ext uri="{BB962C8B-B14F-4D97-AF65-F5344CB8AC3E}">
        <p14:creationId xmlns:p14="http://schemas.microsoft.com/office/powerpoint/2010/main" val="25235079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97F0-E496-1044-816F-C058FBCD1BC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B1746BE-7EDE-D50F-7118-FE225A0AB2DD}"/>
              </a:ext>
            </a:extLst>
          </p:cNvPr>
          <p:cNvSpPr>
            <a:spLocks noGrp="1"/>
          </p:cNvSpPr>
          <p:nvPr>
            <p:ph idx="1"/>
          </p:nvPr>
        </p:nvSpPr>
        <p:spPr/>
        <p:txBody>
          <a:bodyPr>
            <a:normAutofit lnSpcReduction="10000"/>
          </a:bodyPr>
          <a:lstStyle/>
          <a:p>
            <a:pPr marL="0" indent="0" algn="just">
              <a:buNone/>
            </a:pPr>
            <a:r>
              <a:rPr lang="en-GB" b="0" i="0" dirty="0">
                <a:effectLst/>
                <a:latin typeface="Times New Roman" panose="02020603050405020304" pitchFamily="18" charset="0"/>
              </a:rPr>
              <a:t>12) Tribunals are a form of specialised, less formal court. There are a large number of tribunals operating in England and Wales; many (but not all) of these are operated by Her Majesty’s Courts and Tribunals Service. It is usually possible to appeal from a tribunal to the High Court on a point of law.</a:t>
            </a:r>
          </a:p>
          <a:p>
            <a:pPr marL="0" indent="0" algn="just">
              <a:buNone/>
            </a:pPr>
            <a:r>
              <a:rPr lang="en-GB" b="0" i="0" dirty="0">
                <a:effectLst/>
                <a:latin typeface="Times New Roman" panose="02020603050405020304" pitchFamily="18" charset="0"/>
              </a:rPr>
              <a:t>13) Alternative Dispute Resolution (ADR) is the term given to mechanisms for resolving disputes outside the court system. The principal methods of ADR are negotiation, mediation, conciliation and arbitration.</a:t>
            </a:r>
          </a:p>
          <a:p>
            <a:pPr marL="0" indent="0" algn="just">
              <a:buNone/>
            </a:pPr>
            <a:r>
              <a:rPr lang="en-GB" b="0" i="0" dirty="0">
                <a:effectLst/>
                <a:latin typeface="Times New Roman" panose="02020603050405020304" pitchFamily="18" charset="0"/>
              </a:rPr>
              <a:t>14) Online dispute resolution is a new mechanism of ADR which seeks to resolve disputes through use of IT and the internet.</a:t>
            </a:r>
          </a:p>
          <a:p>
            <a:pPr marL="0" indent="0">
              <a:buNone/>
            </a:pPr>
            <a:endParaRPr lang="en-GB" dirty="0"/>
          </a:p>
        </p:txBody>
      </p:sp>
    </p:spTree>
    <p:extLst>
      <p:ext uri="{BB962C8B-B14F-4D97-AF65-F5344CB8AC3E}">
        <p14:creationId xmlns:p14="http://schemas.microsoft.com/office/powerpoint/2010/main" val="20991603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5" name="Freeform: Shape 17414">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8308" y="0"/>
            <a:ext cx="6873692" cy="685800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7417" name="Straight Connector 17416">
            <a:extLst>
              <a:ext uri="{FF2B5EF4-FFF2-40B4-BE49-F238E27FC236}">
                <a16:creationId xmlns:a16="http://schemas.microsoft.com/office/drawing/2014/main" id="{4C75A547-BCD1-42BE-966E-53CA0AB9316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7419" name="Rectangle 1741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1" name="Freeform: Shape 17420">
            <a:extLst>
              <a:ext uri="{FF2B5EF4-FFF2-40B4-BE49-F238E27FC236}">
                <a16:creationId xmlns:a16="http://schemas.microsoft.com/office/drawing/2014/main" id="{01BF472D-922F-4673-A4FE-0FC2B18B0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1317267" cy="6858000"/>
          </a:xfrm>
          <a:custGeom>
            <a:avLst/>
            <a:gdLst>
              <a:gd name="connsiteX0" fmla="*/ 0 w 11317267"/>
              <a:gd name="connsiteY0" fmla="*/ 0 h 6858000"/>
              <a:gd name="connsiteX1" fmla="*/ 11317267 w 11317267"/>
              <a:gd name="connsiteY1" fmla="*/ 0 h 6858000"/>
              <a:gd name="connsiteX2" fmla="*/ 5306679 w 11317267"/>
              <a:gd name="connsiteY2" fmla="*/ 6857996 h 6858000"/>
              <a:gd name="connsiteX3" fmla="*/ 5306677 w 11317267"/>
              <a:gd name="connsiteY3" fmla="*/ 6857998 h 6858000"/>
              <a:gd name="connsiteX4" fmla="*/ 5306675 w 11317267"/>
              <a:gd name="connsiteY4" fmla="*/ 6858000 h 6858000"/>
              <a:gd name="connsiteX5" fmla="*/ 0 w 11317267"/>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17267" h="6858000">
                <a:moveTo>
                  <a:pt x="0" y="0"/>
                </a:moveTo>
                <a:lnTo>
                  <a:pt x="11317267" y="0"/>
                </a:lnTo>
                <a:lnTo>
                  <a:pt x="5306679" y="6857996"/>
                </a:lnTo>
                <a:cubicBezTo>
                  <a:pt x="5306679" y="6857997"/>
                  <a:pt x="5306677" y="6857997"/>
                  <a:pt x="5306677" y="6857998"/>
                </a:cubicBezTo>
                <a:lnTo>
                  <a:pt x="5306675"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EC4272C-0427-D6F9-3197-C3BC4E380BF5}"/>
              </a:ext>
            </a:extLst>
          </p:cNvPr>
          <p:cNvSpPr>
            <a:spLocks noGrp="1"/>
          </p:cNvSpPr>
          <p:nvPr>
            <p:ph type="title"/>
          </p:nvPr>
        </p:nvSpPr>
        <p:spPr>
          <a:xfrm>
            <a:off x="1160891" y="1061686"/>
            <a:ext cx="6939044" cy="2789017"/>
          </a:xfrm>
        </p:spPr>
        <p:txBody>
          <a:bodyPr vert="horz" lIns="91440" tIns="45720" rIns="91440" bIns="45720" rtlCol="0" anchor="t">
            <a:normAutofit/>
          </a:bodyPr>
          <a:lstStyle/>
          <a:p>
            <a:r>
              <a:rPr lang="en-US" sz="6000" cap="all" spc="300"/>
              <a:t>Any Questions?</a:t>
            </a:r>
          </a:p>
        </p:txBody>
      </p:sp>
      <p:pic>
        <p:nvPicPr>
          <p:cNvPr id="17410" name="Picture 2" descr="As A Leader, Are You Asking The Right Questions?">
            <a:extLst>
              <a:ext uri="{FF2B5EF4-FFF2-40B4-BE49-F238E27FC236}">
                <a16:creationId xmlns:a16="http://schemas.microsoft.com/office/drawing/2014/main" id="{1C2E9D17-B0FD-E3F9-D617-DB7EE803035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8291936" y="3733984"/>
            <a:ext cx="3217333" cy="21332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02148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9|3|1.1|1.5"/>
</p:tagLst>
</file>

<file path=ppt/tags/tag2.xml><?xml version="1.0" encoding="utf-8"?>
<p:tagLst xmlns:a="http://schemas.openxmlformats.org/drawingml/2006/main" xmlns:r="http://schemas.openxmlformats.org/officeDocument/2006/relationships" xmlns:p="http://schemas.openxmlformats.org/presentationml/2006/main">
  <p:tag name="TIMING" val="|1.7|3"/>
</p:tagLst>
</file>

<file path=ppt/tags/tag3.xml><?xml version="1.0" encoding="utf-8"?>
<p:tagLst xmlns:a="http://schemas.openxmlformats.org/drawingml/2006/main" xmlns:r="http://schemas.openxmlformats.org/officeDocument/2006/relationships" xmlns:p="http://schemas.openxmlformats.org/presentationml/2006/main">
  <p:tag name="TIMING" val="|1.1"/>
</p:tagLst>
</file>

<file path=ppt/tags/tag4.xml><?xml version="1.0" encoding="utf-8"?>
<p:tagLst xmlns:a="http://schemas.openxmlformats.org/drawingml/2006/main" xmlns:r="http://schemas.openxmlformats.org/officeDocument/2006/relationships" xmlns:p="http://schemas.openxmlformats.org/presentationml/2006/main">
  <p:tag name="TIMING" val="|0.8|0.8|0.8"/>
</p:tagLst>
</file>

<file path=ppt/tags/tag5.xml><?xml version="1.0" encoding="utf-8"?>
<p:tagLst xmlns:a="http://schemas.openxmlformats.org/drawingml/2006/main" xmlns:r="http://schemas.openxmlformats.org/officeDocument/2006/relationships" xmlns:p="http://schemas.openxmlformats.org/presentationml/2006/main">
  <p:tag name="TIMING" val="|2.3|0.6|6.6"/>
</p:tagLst>
</file>

<file path=ppt/tags/tag6.xml><?xml version="1.0" encoding="utf-8"?>
<p:tagLst xmlns:a="http://schemas.openxmlformats.org/drawingml/2006/main" xmlns:r="http://schemas.openxmlformats.org/officeDocument/2006/relationships" xmlns:p="http://schemas.openxmlformats.org/presentationml/2006/main">
  <p:tag name="TIMING" val="|1.1|0.9|0.7|0.7"/>
</p:tagLst>
</file>

<file path=ppt/theme/theme1.xml><?xml version="1.0" encoding="utf-8"?>
<a:theme xmlns:a="http://schemas.openxmlformats.org/drawingml/2006/main" name="RegattaVTI">
  <a:themeElements>
    <a:clrScheme name="AnalogousFromLightSeedLeftStep">
      <a:dk1>
        <a:srgbClr val="000000"/>
      </a:dk1>
      <a:lt1>
        <a:srgbClr val="FFFFFF"/>
      </a:lt1>
      <a:dk2>
        <a:srgbClr val="21373A"/>
      </a:dk2>
      <a:lt2>
        <a:srgbClr val="E8E2E2"/>
      </a:lt2>
      <a:accent1>
        <a:srgbClr val="80A9A7"/>
      </a:accent1>
      <a:accent2>
        <a:srgbClr val="75AB91"/>
      </a:accent2>
      <a:accent3>
        <a:srgbClr val="81AC86"/>
      </a:accent3>
      <a:accent4>
        <a:srgbClr val="86AC76"/>
      </a:accent4>
      <a:accent5>
        <a:srgbClr val="9AA57D"/>
      </a:accent5>
      <a:accent6>
        <a:srgbClr val="A9A274"/>
      </a:accent6>
      <a:hlink>
        <a:srgbClr val="AE696D"/>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4275</Words>
  <Application>Microsoft Office PowerPoint</Application>
  <PresentationFormat>Widescreen</PresentationFormat>
  <Paragraphs>224</Paragraphs>
  <Slides>43</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Times New Roman</vt:lpstr>
      <vt:lpstr>Walbaum Display</vt:lpstr>
      <vt:lpstr>Wingdings</vt:lpstr>
      <vt:lpstr>Wingdings 3</vt:lpstr>
      <vt:lpstr>RegattaVTI</vt:lpstr>
      <vt:lpstr>The English and welsh legal system</vt:lpstr>
      <vt:lpstr>Aims of this session</vt:lpstr>
      <vt:lpstr>Recap – what we learned from the last workshop</vt:lpstr>
      <vt:lpstr>Workshop 2 - Purpose</vt:lpstr>
      <vt:lpstr>PowerPoint Presentation</vt:lpstr>
      <vt:lpstr>The Criminal Courts in England and Wales</vt:lpstr>
      <vt:lpstr>Criminal Procedure Rules</vt:lpstr>
      <vt:lpstr>Activity </vt:lpstr>
      <vt:lpstr>Categories of offences</vt:lpstr>
      <vt:lpstr>Magistrates’ Court</vt:lpstr>
      <vt:lpstr>3 functions</vt:lpstr>
      <vt:lpstr>Terminology Alert</vt:lpstr>
      <vt:lpstr>(1) Preliminary Hearings </vt:lpstr>
      <vt:lpstr>(2) Trials for summary and either-way offences </vt:lpstr>
      <vt:lpstr>(3) Sentencing in Magistrates’ Courts </vt:lpstr>
      <vt:lpstr>Task – Please see handout</vt:lpstr>
      <vt:lpstr>Youth Court</vt:lpstr>
      <vt:lpstr>Activity</vt:lpstr>
      <vt:lpstr>The Crown Court</vt:lpstr>
      <vt:lpstr>Appeals from the Magistrates’ Court</vt:lpstr>
      <vt:lpstr>Appeals from the Crown Court</vt:lpstr>
      <vt:lpstr>The Civil Courts of England and Wales </vt:lpstr>
      <vt:lpstr>Civil Procedure Rules </vt:lpstr>
      <vt:lpstr>CPR</vt:lpstr>
      <vt:lpstr>Activity</vt:lpstr>
      <vt:lpstr>Family Procedure Rules </vt:lpstr>
      <vt:lpstr>County Court or High Court? What decides?</vt:lpstr>
      <vt:lpstr>County Court</vt:lpstr>
      <vt:lpstr>High Court</vt:lpstr>
      <vt:lpstr>High Court</vt:lpstr>
      <vt:lpstr>The Appeals Courts in England and Wales</vt:lpstr>
      <vt:lpstr>High Court</vt:lpstr>
      <vt:lpstr>Court of Appeal</vt:lpstr>
      <vt:lpstr>The Supreme Court </vt:lpstr>
      <vt:lpstr>PowerPoint Presentation</vt:lpstr>
      <vt:lpstr>Criminal Cases Review Commission</vt:lpstr>
      <vt:lpstr>Activity</vt:lpstr>
      <vt:lpstr>Tribunals</vt:lpstr>
      <vt:lpstr>How else can disputes be resolved?</vt:lpstr>
      <vt:lpstr>Summary </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English and welsh legal system</dc:title>
  <dc:creator>Sian Turvey</dc:creator>
  <cp:lastModifiedBy>Sian Turvey</cp:lastModifiedBy>
  <cp:revision>1</cp:revision>
  <dcterms:created xsi:type="dcterms:W3CDTF">2022-10-09T09:27:33Z</dcterms:created>
  <dcterms:modified xsi:type="dcterms:W3CDTF">2022-10-09T11:38:33Z</dcterms:modified>
</cp:coreProperties>
</file>