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31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910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6886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352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52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4493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208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827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69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949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29249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95873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5572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80870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01831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16898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2550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60D8002-5D57-4BAA-842E-D0A3FA1238C0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CDC1E03-0A2C-4D5A-86B7-E6C10B273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283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2132856"/>
            <a:ext cx="5308866" cy="1465472"/>
          </a:xfrm>
        </p:spPr>
        <p:txBody>
          <a:bodyPr/>
          <a:lstStyle/>
          <a:p>
            <a:r>
              <a:rPr lang="en-GB" dirty="0" smtClean="0"/>
              <a:t>Data Collection Techniques 3 Interviews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Interviews in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‘Talking Questionnaires’, 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however they may be: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Structured,</a:t>
            </a:r>
          </a:p>
          <a:p>
            <a:r>
              <a:rPr lang="en-GB" dirty="0" smtClean="0"/>
              <a:t>Unstructured, or</a:t>
            </a:r>
          </a:p>
          <a:p>
            <a:r>
              <a:rPr lang="en-GB" dirty="0" smtClean="0"/>
              <a:t>Semi Structured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Structured Interviews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564904"/>
            <a:ext cx="8496944" cy="4525963"/>
          </a:xfrm>
        </p:spPr>
        <p:txBody>
          <a:bodyPr/>
          <a:lstStyle/>
          <a:p>
            <a:r>
              <a:rPr lang="en-GB" dirty="0" smtClean="0"/>
              <a:t>Strict adherence to order and wording of questions,</a:t>
            </a:r>
          </a:p>
          <a:p>
            <a:endParaRPr lang="en-GB" dirty="0" smtClean="0"/>
          </a:p>
          <a:p>
            <a:r>
              <a:rPr lang="en-GB" dirty="0" smtClean="0"/>
              <a:t>Answers recorded by interviewer,</a:t>
            </a:r>
          </a:p>
          <a:p>
            <a:endParaRPr lang="en-GB" dirty="0" smtClean="0"/>
          </a:p>
          <a:p>
            <a:r>
              <a:rPr lang="en-GB" dirty="0" smtClean="0"/>
              <a:t>Interviewer takes ‘robot’ approach acting in a neutral manner.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Unstructured Interviews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Employ ‘open ended’ questions wording and order of which can be changed at will by the interviewer.</a:t>
            </a:r>
          </a:p>
          <a:p>
            <a:r>
              <a:rPr lang="en-GB" dirty="0" smtClean="0"/>
              <a:t>Interviewer is flexible in approach and may formulate questions as required in a neutral probing way.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 Structured Interviews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Somewhere between Structured and Unstructured dependent on the topic being researched,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Delphi (Ethnographic)Interviews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Interviewer questions persons who are experts in the field,</a:t>
            </a:r>
          </a:p>
          <a:p>
            <a:r>
              <a:rPr lang="en-GB" dirty="0" smtClean="0"/>
              <a:t>‘Experts’ are asked to pass judgement on the issue in question and to make predictions on what will happen in the future,</a:t>
            </a:r>
          </a:p>
          <a:p>
            <a:r>
              <a:rPr lang="en-GB" dirty="0" smtClean="0"/>
              <a:t>Interviewer summarises and offers to expert for comment.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Some other types of interviews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Biographical – or narrative on interviewees life history,</a:t>
            </a:r>
          </a:p>
          <a:p>
            <a:r>
              <a:rPr lang="en-GB" dirty="0" smtClean="0"/>
              <a:t>Elite – Well known or prominent people,</a:t>
            </a:r>
          </a:p>
          <a:p>
            <a:r>
              <a:rPr lang="en-GB" dirty="0" smtClean="0"/>
              <a:t>Diagnostic – aimed at specific attributes of respondents.</a:t>
            </a:r>
          </a:p>
          <a:p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respondents (Sample)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your research sound interesting,</a:t>
            </a:r>
          </a:p>
          <a:p>
            <a:r>
              <a:rPr lang="en-GB" dirty="0" smtClean="0"/>
              <a:t>Make your participant feel important,</a:t>
            </a:r>
          </a:p>
          <a:p>
            <a:r>
              <a:rPr lang="en-GB" dirty="0" smtClean="0"/>
              <a:t>Be polite, they will think it polite to agree,</a:t>
            </a:r>
          </a:p>
          <a:p>
            <a:r>
              <a:rPr lang="en-GB" dirty="0" smtClean="0"/>
              <a:t>Use those you know (family/friends) they will feel obliged to agree!</a:t>
            </a:r>
          </a:p>
          <a:p>
            <a:r>
              <a:rPr lang="en-GB" dirty="0" smtClean="0"/>
              <a:t>Make sure your participants have knowledge of your topic (how much do students know about pensions?)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Online Interviews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?????? Look at available websites such as survey monkey etc. look for more???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Interviews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Time and length of time,</a:t>
            </a:r>
          </a:p>
          <a:p>
            <a:r>
              <a:rPr lang="en-GB" dirty="0" smtClean="0"/>
              <a:t>Flexible – can be tailored to suit subject,</a:t>
            </a:r>
          </a:p>
          <a:p>
            <a:r>
              <a:rPr lang="en-GB" dirty="0" smtClean="0"/>
              <a:t>High response rate – </a:t>
            </a:r>
          </a:p>
          <a:p>
            <a:r>
              <a:rPr lang="en-GB" dirty="0" smtClean="0"/>
              <a:t>Easy administration – </a:t>
            </a:r>
          </a:p>
          <a:p>
            <a:r>
              <a:rPr lang="en-GB" dirty="0" smtClean="0"/>
              <a:t>Non verbal’s captured (telephone?)</a:t>
            </a:r>
          </a:p>
          <a:p>
            <a:r>
              <a:rPr lang="en-GB" dirty="0" smtClean="0"/>
              <a:t>Control over environment.</a:t>
            </a:r>
          </a:p>
          <a:p>
            <a:r>
              <a:rPr lang="en-GB" dirty="0" smtClean="0"/>
              <a:t>Complexity Control.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 of Interviews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Cost</a:t>
            </a:r>
          </a:p>
          <a:p>
            <a:r>
              <a:rPr lang="en-GB" dirty="0" smtClean="0"/>
              <a:t>Bias</a:t>
            </a:r>
          </a:p>
          <a:p>
            <a:r>
              <a:rPr lang="en-GB" dirty="0" smtClean="0"/>
              <a:t>Inconvenient</a:t>
            </a:r>
          </a:p>
          <a:p>
            <a:r>
              <a:rPr lang="en-GB" dirty="0" smtClean="0"/>
              <a:t>No Anonymity</a:t>
            </a:r>
          </a:p>
          <a:p>
            <a:r>
              <a:rPr lang="en-GB" dirty="0" smtClean="0"/>
              <a:t>Sensitivity (Subject dependent)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Reminder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348880"/>
            <a:ext cx="7920880" cy="3777283"/>
          </a:xfrm>
        </p:spPr>
        <p:txBody>
          <a:bodyPr>
            <a:normAutofit/>
          </a:bodyPr>
          <a:lstStyle/>
          <a:p>
            <a:r>
              <a:rPr lang="en-GB" dirty="0" smtClean="0"/>
              <a:t>Each team member needs to conduct a different data collection technique,</a:t>
            </a:r>
          </a:p>
          <a:p>
            <a:r>
              <a:rPr lang="en-GB" dirty="0" smtClean="0"/>
              <a:t>Each needs a bibliography to Harvard conventions,</a:t>
            </a:r>
          </a:p>
          <a:p>
            <a:r>
              <a:rPr lang="en-GB" dirty="0" smtClean="0"/>
              <a:t>Each needs to present for 5 </a:t>
            </a:r>
            <a:r>
              <a:rPr lang="en-GB" dirty="0" err="1" smtClean="0"/>
              <a:t>mins</a:t>
            </a:r>
            <a:r>
              <a:rPr lang="en-GB" dirty="0" smtClean="0"/>
              <a:t>,</a:t>
            </a:r>
          </a:p>
          <a:p>
            <a:r>
              <a:rPr lang="en-GB" dirty="0" smtClean="0"/>
              <a:t>Each needs to submit their individual PP onto </a:t>
            </a:r>
            <a:r>
              <a:rPr lang="en-GB" dirty="0" err="1" smtClean="0"/>
              <a:t>Moodle</a:t>
            </a:r>
            <a:r>
              <a:rPr lang="en-GB" dirty="0" smtClean="0"/>
              <a:t>,</a:t>
            </a:r>
          </a:p>
          <a:p>
            <a:r>
              <a:rPr lang="en-GB" dirty="0" smtClean="0"/>
              <a:t>Each needs to complete an ethics form, </a:t>
            </a:r>
          </a:p>
          <a:p>
            <a:r>
              <a:rPr lang="en-GB" dirty="0" smtClean="0"/>
              <a:t>Each needs to discuss pro’s/con’s of their data collection method, </a:t>
            </a:r>
            <a:r>
              <a:rPr lang="en-GB" b="1" dirty="0" smtClean="0"/>
              <a:t>with references</a:t>
            </a:r>
            <a:r>
              <a:rPr lang="en-GB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Reminder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Teams may:</a:t>
            </a:r>
          </a:p>
          <a:p>
            <a:r>
              <a:rPr lang="en-GB" dirty="0" smtClean="0"/>
              <a:t>‘Merge’ their PP’s into one for a professional presentation,</a:t>
            </a:r>
          </a:p>
          <a:p>
            <a:r>
              <a:rPr lang="en-GB" dirty="0" smtClean="0"/>
              <a:t>Utilise the meeting room in library for run through’s,</a:t>
            </a:r>
          </a:p>
          <a:p>
            <a:r>
              <a:rPr lang="en-GB" dirty="0" smtClean="0"/>
              <a:t>For best marks use graphs, charts etc to highlight your findings, you may also compare your findings to those of your team members.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Ethics Forms!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1728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149</TotalTime>
  <Words>431</Words>
  <Application>Microsoft Office PowerPoint</Application>
  <PresentationFormat>On-screen Show (4:3)</PresentationFormat>
  <Paragraphs>69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Garamond</vt:lpstr>
      <vt:lpstr>Organic</vt:lpstr>
      <vt:lpstr>Data Collection Techniques 3 Interviews</vt:lpstr>
      <vt:lpstr>What are Interviews in research</vt:lpstr>
      <vt:lpstr>Structured Interviews</vt:lpstr>
      <vt:lpstr>Unstructured Interviews</vt:lpstr>
      <vt:lpstr>Semi Structured Interviews</vt:lpstr>
      <vt:lpstr>Delphi (Ethnographic)Interviews</vt:lpstr>
      <vt:lpstr>Some other types of interviews</vt:lpstr>
      <vt:lpstr>Finding respondents (Sample)</vt:lpstr>
      <vt:lpstr>Online Interviews</vt:lpstr>
      <vt:lpstr>Advantages of Interviews </vt:lpstr>
      <vt:lpstr>Disadvantages of Interviews</vt:lpstr>
      <vt:lpstr>Reminder</vt:lpstr>
      <vt:lpstr>Reminder</vt:lpstr>
      <vt:lpstr>Tutorial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Collection Techniques 3 Interviews</dc:title>
  <dc:creator>Debbie</dc:creator>
  <cp:lastModifiedBy>Jane Thomas</cp:lastModifiedBy>
  <cp:revision>14</cp:revision>
  <dcterms:created xsi:type="dcterms:W3CDTF">2016-01-02T15:01:27Z</dcterms:created>
  <dcterms:modified xsi:type="dcterms:W3CDTF">2018-12-10T15:44:16Z</dcterms:modified>
</cp:coreProperties>
</file>