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8" r:id="rId5"/>
    <p:sldId id="257" r:id="rId6"/>
    <p:sldId id="267" r:id="rId7"/>
    <p:sldId id="258" r:id="rId8"/>
    <p:sldId id="260" r:id="rId9"/>
    <p:sldId id="261" r:id="rId10"/>
    <p:sldId id="259" r:id="rId11"/>
    <p:sldId id="263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0DB046-D4A8-A549-91C8-623F01A0AF8C}" v="444" dt="2025-11-10T02:39:50.030"/>
    <p1510:client id="{D94ABFDC-C1D5-4BCE-9247-852241A44536}" v="1994" dt="2025-11-10T03:21:36.5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Jones (2305750)" userId="28f95236-257c-4ad0-97e0-2d9c18239554" providerId="ADAL" clId="{EAC101AD-320C-41A8-89D3-7B27BF6A4A32}"/>
    <pc:docChg chg="undo custSel addSld delSld modSld sldOrd">
      <pc:chgData name="Rebecca Jones (2305750)" userId="28f95236-257c-4ad0-97e0-2d9c18239554" providerId="ADAL" clId="{EAC101AD-320C-41A8-89D3-7B27BF6A4A32}" dt="2025-11-10T03:21:36.533" v="1998" actId="20577"/>
      <pc:docMkLst>
        <pc:docMk/>
      </pc:docMkLst>
      <pc:sldChg chg="addSp delSp modSp mod">
        <pc:chgData name="Rebecca Jones (2305750)" userId="28f95236-257c-4ad0-97e0-2d9c18239554" providerId="ADAL" clId="{EAC101AD-320C-41A8-89D3-7B27BF6A4A32}" dt="2025-11-10T02:46:44.377" v="651" actId="20577"/>
        <pc:sldMkLst>
          <pc:docMk/>
          <pc:sldMk cId="2100947702" sldId="257"/>
        </pc:sldMkLst>
        <pc:spChg chg="add del mod">
          <ac:chgData name="Rebecca Jones (2305750)" userId="28f95236-257c-4ad0-97e0-2d9c18239554" providerId="ADAL" clId="{EAC101AD-320C-41A8-89D3-7B27BF6A4A32}" dt="2025-11-10T01:18:59.442" v="229" actId="478"/>
          <ac:spMkLst>
            <pc:docMk/>
            <pc:sldMk cId="2100947702" sldId="257"/>
            <ac:spMk id="5" creationId="{72F343FA-DF5F-5661-D341-B20B5A0EF01E}"/>
          </ac:spMkLst>
        </pc:spChg>
        <pc:spChg chg="add del mod">
          <ac:chgData name="Rebecca Jones (2305750)" userId="28f95236-257c-4ad0-97e0-2d9c18239554" providerId="ADAL" clId="{EAC101AD-320C-41A8-89D3-7B27BF6A4A32}" dt="2025-11-10T02:40:12.716" v="467" actId="478"/>
          <ac:spMkLst>
            <pc:docMk/>
            <pc:sldMk cId="2100947702" sldId="257"/>
            <ac:spMk id="7" creationId="{DB5AB348-285B-C315-0A15-439F733CE3F2}"/>
          </ac:spMkLst>
        </pc:spChg>
        <pc:spChg chg="del">
          <ac:chgData name="Rebecca Jones (2305750)" userId="28f95236-257c-4ad0-97e0-2d9c18239554" providerId="ADAL" clId="{EAC101AD-320C-41A8-89D3-7B27BF6A4A32}" dt="2025-11-10T02:40:09.890" v="466" actId="478"/>
          <ac:spMkLst>
            <pc:docMk/>
            <pc:sldMk cId="2100947702" sldId="257"/>
            <ac:spMk id="9" creationId="{554C38A4-9449-FA55-247D-435C2447981A}"/>
          </ac:spMkLst>
        </pc:spChg>
        <pc:spChg chg="add mod">
          <ac:chgData name="Rebecca Jones (2305750)" userId="28f95236-257c-4ad0-97e0-2d9c18239554" providerId="ADAL" clId="{EAC101AD-320C-41A8-89D3-7B27BF6A4A32}" dt="2025-11-10T02:42:09.497" v="508" actId="20577"/>
          <ac:spMkLst>
            <pc:docMk/>
            <pc:sldMk cId="2100947702" sldId="257"/>
            <ac:spMk id="10" creationId="{9E37A0F3-F845-8B73-1EB0-879FF89EB31E}"/>
          </ac:spMkLst>
        </pc:spChg>
        <pc:spChg chg="add mod">
          <ac:chgData name="Rebecca Jones (2305750)" userId="28f95236-257c-4ad0-97e0-2d9c18239554" providerId="ADAL" clId="{EAC101AD-320C-41A8-89D3-7B27BF6A4A32}" dt="2025-11-10T02:46:44.377" v="651" actId="20577"/>
          <ac:spMkLst>
            <pc:docMk/>
            <pc:sldMk cId="2100947702" sldId="257"/>
            <ac:spMk id="11" creationId="{D44F6B22-82D1-6646-FEB7-072DD3B444AF}"/>
          </ac:spMkLst>
        </pc:spChg>
        <pc:picChg chg="mod">
          <ac:chgData name="Rebecca Jones (2305750)" userId="28f95236-257c-4ad0-97e0-2d9c18239554" providerId="ADAL" clId="{EAC101AD-320C-41A8-89D3-7B27BF6A4A32}" dt="2025-11-10T02:42:26.879" v="516" actId="1076"/>
          <ac:picMkLst>
            <pc:docMk/>
            <pc:sldMk cId="2100947702" sldId="257"/>
            <ac:picMk id="4" creationId="{E528DEDE-41E6-2413-695D-BBCB6308756D}"/>
          </ac:picMkLst>
        </pc:picChg>
        <pc:picChg chg="mod">
          <ac:chgData name="Rebecca Jones (2305750)" userId="28f95236-257c-4ad0-97e0-2d9c18239554" providerId="ADAL" clId="{EAC101AD-320C-41A8-89D3-7B27BF6A4A32}" dt="2025-11-10T02:42:33.284" v="517" actId="1076"/>
          <ac:picMkLst>
            <pc:docMk/>
            <pc:sldMk cId="2100947702" sldId="257"/>
            <ac:picMk id="6" creationId="{56F28C1C-756F-C8EF-201C-6910EA9CDE6A}"/>
          </ac:picMkLst>
        </pc:picChg>
      </pc:sldChg>
      <pc:sldChg chg="addSp modSp mod ord">
        <pc:chgData name="Rebecca Jones (2305750)" userId="28f95236-257c-4ad0-97e0-2d9c18239554" providerId="ADAL" clId="{EAC101AD-320C-41A8-89D3-7B27BF6A4A32}" dt="2025-11-10T02:51:21.163" v="1013" actId="20577"/>
        <pc:sldMkLst>
          <pc:docMk/>
          <pc:sldMk cId="1293158587" sldId="258"/>
        </pc:sldMkLst>
        <pc:spChg chg="add mod">
          <ac:chgData name="Rebecca Jones (2305750)" userId="28f95236-257c-4ad0-97e0-2d9c18239554" providerId="ADAL" clId="{EAC101AD-320C-41A8-89D3-7B27BF6A4A32}" dt="2025-11-10T01:25:06.200" v="342" actId="403"/>
          <ac:spMkLst>
            <pc:docMk/>
            <pc:sldMk cId="1293158587" sldId="258"/>
            <ac:spMk id="4" creationId="{31A25E08-5172-7ABB-9559-6CE95B5D1A0D}"/>
          </ac:spMkLst>
        </pc:spChg>
        <pc:spChg chg="add mod">
          <ac:chgData name="Rebecca Jones (2305750)" userId="28f95236-257c-4ad0-97e0-2d9c18239554" providerId="ADAL" clId="{EAC101AD-320C-41A8-89D3-7B27BF6A4A32}" dt="2025-11-10T02:51:21.163" v="1013" actId="20577"/>
          <ac:spMkLst>
            <pc:docMk/>
            <pc:sldMk cId="1293158587" sldId="258"/>
            <ac:spMk id="5" creationId="{99170786-B306-3F63-BA0F-DE4E1170BDC8}"/>
          </ac:spMkLst>
        </pc:sp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7" creationId="{DC877A4A-4DB7-2616-6443-66ECBA15109C}"/>
          </ac:picMkLst>
        </pc:pic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8" creationId="{AC651162-EC7F-9B65-2E37-E297D825CB14}"/>
          </ac:picMkLst>
        </pc:pic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9" creationId="{AE12BB41-D4A2-BB6D-91F3-F690E64A297A}"/>
          </ac:picMkLst>
        </pc:pic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10" creationId="{566D71FE-3176-6204-21E3-1CEE53F6984A}"/>
          </ac:picMkLst>
        </pc:pic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11" creationId="{7C6472C6-966C-5864-7587-0E4DBBACD396}"/>
          </ac:picMkLst>
        </pc:pic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12" creationId="{97A05443-5612-F2C8-EF5C-8D048AF0D35A}"/>
          </ac:picMkLst>
        </pc:pic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13" creationId="{DC61D308-8BBE-DDCE-FBE1-EA632DAD3094}"/>
          </ac:picMkLst>
        </pc:picChg>
        <pc:picChg chg="mod">
          <ac:chgData name="Rebecca Jones (2305750)" userId="28f95236-257c-4ad0-97e0-2d9c18239554" providerId="ADAL" clId="{EAC101AD-320C-41A8-89D3-7B27BF6A4A32}" dt="2025-11-10T02:49:00.166" v="791" actId="1035"/>
          <ac:picMkLst>
            <pc:docMk/>
            <pc:sldMk cId="1293158587" sldId="258"/>
            <ac:picMk id="14" creationId="{2AD27F53-9F42-4575-ECCB-B780B06ACA08}"/>
          </ac:picMkLst>
        </pc:picChg>
      </pc:sldChg>
      <pc:sldChg chg="addSp modSp mod ord">
        <pc:chgData name="Rebecca Jones (2305750)" userId="28f95236-257c-4ad0-97e0-2d9c18239554" providerId="ADAL" clId="{EAC101AD-320C-41A8-89D3-7B27BF6A4A32}" dt="2025-11-10T03:08:44.240" v="1647" actId="1038"/>
        <pc:sldMkLst>
          <pc:docMk/>
          <pc:sldMk cId="2259878374" sldId="259"/>
        </pc:sldMkLst>
        <pc:spChg chg="add mod">
          <ac:chgData name="Rebecca Jones (2305750)" userId="28f95236-257c-4ad0-97e0-2d9c18239554" providerId="ADAL" clId="{EAC101AD-320C-41A8-89D3-7B27BF6A4A32}" dt="2025-11-10T01:18:44.566" v="221" actId="1076"/>
          <ac:spMkLst>
            <pc:docMk/>
            <pc:sldMk cId="2259878374" sldId="259"/>
            <ac:spMk id="5" creationId="{DB380A27-46D3-AC3E-6D03-5C019FEAA39D}"/>
          </ac:spMkLst>
        </pc:spChg>
        <pc:spChg chg="add mod">
          <ac:chgData name="Rebecca Jones (2305750)" userId="28f95236-257c-4ad0-97e0-2d9c18239554" providerId="ADAL" clId="{EAC101AD-320C-41A8-89D3-7B27BF6A4A32}" dt="2025-11-10T03:03:13.611" v="1565" actId="20577"/>
          <ac:spMkLst>
            <pc:docMk/>
            <pc:sldMk cId="2259878374" sldId="259"/>
            <ac:spMk id="7" creationId="{CCEF7A68-F12D-E047-6133-E8850DB31D31}"/>
          </ac:spMkLst>
        </pc:spChg>
        <pc:picChg chg="mod modCrop">
          <ac:chgData name="Rebecca Jones (2305750)" userId="28f95236-257c-4ad0-97e0-2d9c18239554" providerId="ADAL" clId="{EAC101AD-320C-41A8-89D3-7B27BF6A4A32}" dt="2025-11-10T03:08:44.240" v="1647" actId="1038"/>
          <ac:picMkLst>
            <pc:docMk/>
            <pc:sldMk cId="2259878374" sldId="259"/>
            <ac:picMk id="4" creationId="{A4AC71E8-9CB2-4286-58BF-8A884C8606C1}"/>
          </ac:picMkLst>
        </pc:picChg>
        <pc:picChg chg="add mod modCrop">
          <ac:chgData name="Rebecca Jones (2305750)" userId="28f95236-257c-4ad0-97e0-2d9c18239554" providerId="ADAL" clId="{EAC101AD-320C-41A8-89D3-7B27BF6A4A32}" dt="2025-11-10T03:08:26.262" v="1618" actId="1036"/>
          <ac:picMkLst>
            <pc:docMk/>
            <pc:sldMk cId="2259878374" sldId="259"/>
            <ac:picMk id="6" creationId="{351DE87F-AC69-1101-8EB2-077508015DD3}"/>
          </ac:picMkLst>
        </pc:picChg>
      </pc:sldChg>
      <pc:sldChg chg="addSp modSp mod ord">
        <pc:chgData name="Rebecca Jones (2305750)" userId="28f95236-257c-4ad0-97e0-2d9c18239554" providerId="ADAL" clId="{EAC101AD-320C-41A8-89D3-7B27BF6A4A32}" dt="2025-11-10T03:19:05.115" v="1985" actId="1036"/>
        <pc:sldMkLst>
          <pc:docMk/>
          <pc:sldMk cId="2660290774" sldId="260"/>
        </pc:sldMkLst>
        <pc:spChg chg="mod">
          <ac:chgData name="Rebecca Jones (2305750)" userId="28f95236-257c-4ad0-97e0-2d9c18239554" providerId="ADAL" clId="{EAC101AD-320C-41A8-89D3-7B27BF6A4A32}" dt="2025-11-10T02:33:28.744" v="430" actId="20577"/>
          <ac:spMkLst>
            <pc:docMk/>
            <pc:sldMk cId="2660290774" sldId="260"/>
            <ac:spMk id="2" creationId="{3D0252E4-29D2-0151-0F9B-8B1DC2987D7D}"/>
          </ac:spMkLst>
        </pc:spChg>
        <pc:spChg chg="add mod">
          <ac:chgData name="Rebecca Jones (2305750)" userId="28f95236-257c-4ad0-97e0-2d9c18239554" providerId="ADAL" clId="{EAC101AD-320C-41A8-89D3-7B27BF6A4A32}" dt="2025-11-10T02:51:40.607" v="1046" actId="20577"/>
          <ac:spMkLst>
            <pc:docMk/>
            <pc:sldMk cId="2660290774" sldId="260"/>
            <ac:spMk id="13" creationId="{D11B42F7-9F76-C5DC-38D6-2F2C50FF82D6}"/>
          </ac:spMkLst>
        </pc:spChg>
        <pc:spChg chg="add mod">
          <ac:chgData name="Rebecca Jones (2305750)" userId="28f95236-257c-4ad0-97e0-2d9c18239554" providerId="ADAL" clId="{EAC101AD-320C-41A8-89D3-7B27BF6A4A32}" dt="2025-11-10T03:19:05.115" v="1985" actId="1036"/>
          <ac:spMkLst>
            <pc:docMk/>
            <pc:sldMk cId="2660290774" sldId="260"/>
            <ac:spMk id="14" creationId="{FC81C4C8-4681-1F67-75AD-1F29493D954F}"/>
          </ac:spMkLst>
        </pc:spChg>
        <pc:picChg chg="mod ord">
          <ac:chgData name="Rebecca Jones (2305750)" userId="28f95236-257c-4ad0-97e0-2d9c18239554" providerId="ADAL" clId="{EAC101AD-320C-41A8-89D3-7B27BF6A4A32}" dt="2025-11-10T02:32:20.178" v="406" actId="171"/>
          <ac:picMkLst>
            <pc:docMk/>
            <pc:sldMk cId="2660290774" sldId="260"/>
            <ac:picMk id="4" creationId="{A6F39EC8-CC9B-379C-019C-14AB8ABC6D9B}"/>
          </ac:picMkLst>
        </pc:picChg>
        <pc:picChg chg="mod modCrop">
          <ac:chgData name="Rebecca Jones (2305750)" userId="28f95236-257c-4ad0-97e0-2d9c18239554" providerId="ADAL" clId="{EAC101AD-320C-41A8-89D3-7B27BF6A4A32}" dt="2025-11-10T02:50:36.242" v="936" actId="1035"/>
          <ac:picMkLst>
            <pc:docMk/>
            <pc:sldMk cId="2660290774" sldId="260"/>
            <ac:picMk id="5" creationId="{BC9E8F5A-5366-48F4-7071-A96F5F34F0EE}"/>
          </ac:picMkLst>
        </pc:picChg>
        <pc:picChg chg="mod modCrop">
          <ac:chgData name="Rebecca Jones (2305750)" userId="28f95236-257c-4ad0-97e0-2d9c18239554" providerId="ADAL" clId="{EAC101AD-320C-41A8-89D3-7B27BF6A4A32}" dt="2025-11-10T02:50:33.839" v="921" actId="1038"/>
          <ac:picMkLst>
            <pc:docMk/>
            <pc:sldMk cId="2660290774" sldId="260"/>
            <ac:picMk id="6" creationId="{236DCB1C-2755-6C3D-3C66-217F6FC810FD}"/>
          </ac:picMkLst>
        </pc:picChg>
        <pc:picChg chg="mod modCrop">
          <ac:chgData name="Rebecca Jones (2305750)" userId="28f95236-257c-4ad0-97e0-2d9c18239554" providerId="ADAL" clId="{EAC101AD-320C-41A8-89D3-7B27BF6A4A32}" dt="2025-11-10T02:52:05.485" v="1092" actId="1035"/>
          <ac:picMkLst>
            <pc:docMk/>
            <pc:sldMk cId="2660290774" sldId="260"/>
            <ac:picMk id="7" creationId="{0ACFD1E2-8EEE-3A91-9799-8FF08A3C7866}"/>
          </ac:picMkLst>
        </pc:picChg>
        <pc:picChg chg="mod modCrop">
          <ac:chgData name="Rebecca Jones (2305750)" userId="28f95236-257c-4ad0-97e0-2d9c18239554" providerId="ADAL" clId="{EAC101AD-320C-41A8-89D3-7B27BF6A4A32}" dt="2025-11-10T02:52:12.002" v="1120" actId="1036"/>
          <ac:picMkLst>
            <pc:docMk/>
            <pc:sldMk cId="2660290774" sldId="260"/>
            <ac:picMk id="8" creationId="{88CF014B-7DAF-C9D5-4D87-D29386DF5E88}"/>
          </ac:picMkLst>
        </pc:picChg>
        <pc:picChg chg="mod ord modCrop">
          <ac:chgData name="Rebecca Jones (2305750)" userId="28f95236-257c-4ad0-97e0-2d9c18239554" providerId="ADAL" clId="{EAC101AD-320C-41A8-89D3-7B27BF6A4A32}" dt="2025-11-10T02:50:29.170" v="910" actId="1035"/>
          <ac:picMkLst>
            <pc:docMk/>
            <pc:sldMk cId="2660290774" sldId="260"/>
            <ac:picMk id="9" creationId="{1478B6F8-C20D-B408-9744-AB7149D8424C}"/>
          </ac:picMkLst>
        </pc:picChg>
        <pc:picChg chg="mod modCrop">
          <ac:chgData name="Rebecca Jones (2305750)" userId="28f95236-257c-4ad0-97e0-2d9c18239554" providerId="ADAL" clId="{EAC101AD-320C-41A8-89D3-7B27BF6A4A32}" dt="2025-11-10T02:55:25.459" v="1391" actId="1037"/>
          <ac:picMkLst>
            <pc:docMk/>
            <pc:sldMk cId="2660290774" sldId="260"/>
            <ac:picMk id="10" creationId="{5A83E65A-0045-00B6-A932-E1A1676671B1}"/>
          </ac:picMkLst>
        </pc:picChg>
        <pc:picChg chg="mod modCrop">
          <ac:chgData name="Rebecca Jones (2305750)" userId="28f95236-257c-4ad0-97e0-2d9c18239554" providerId="ADAL" clId="{EAC101AD-320C-41A8-89D3-7B27BF6A4A32}" dt="2025-11-10T02:55:27.841" v="1397" actId="1035"/>
          <ac:picMkLst>
            <pc:docMk/>
            <pc:sldMk cId="2660290774" sldId="260"/>
            <ac:picMk id="11" creationId="{80820D45-EFE5-1C2C-E17B-DEF342A36B2A}"/>
          </ac:picMkLst>
        </pc:picChg>
        <pc:picChg chg="mod">
          <ac:chgData name="Rebecca Jones (2305750)" userId="28f95236-257c-4ad0-97e0-2d9c18239554" providerId="ADAL" clId="{EAC101AD-320C-41A8-89D3-7B27BF6A4A32}" dt="2025-11-10T03:19:05.115" v="1985" actId="1036"/>
          <ac:picMkLst>
            <pc:docMk/>
            <pc:sldMk cId="2660290774" sldId="260"/>
            <ac:picMk id="12" creationId="{2E23AD13-1164-2429-B97C-99FDD397A17F}"/>
          </ac:picMkLst>
        </pc:picChg>
      </pc:sldChg>
      <pc:sldChg chg="delSp modSp mod ord modAnim">
        <pc:chgData name="Rebecca Jones (2305750)" userId="28f95236-257c-4ad0-97e0-2d9c18239554" providerId="ADAL" clId="{EAC101AD-320C-41A8-89D3-7B27BF6A4A32}" dt="2025-11-10T03:05:22.330" v="1566" actId="1076"/>
        <pc:sldMkLst>
          <pc:docMk/>
          <pc:sldMk cId="871969847" sldId="261"/>
        </pc:sldMkLst>
        <pc:spChg chg="mod">
          <ac:chgData name="Rebecca Jones (2305750)" userId="28f95236-257c-4ad0-97e0-2d9c18239554" providerId="ADAL" clId="{EAC101AD-320C-41A8-89D3-7B27BF6A4A32}" dt="2025-11-10T03:05:22.330" v="1566" actId="1076"/>
          <ac:spMkLst>
            <pc:docMk/>
            <pc:sldMk cId="871969847" sldId="261"/>
            <ac:spMk id="2" creationId="{70451D1F-68FB-F2AB-8D9E-804146FE6ABE}"/>
          </ac:spMkLst>
        </pc:spChg>
        <pc:picChg chg="del">
          <ac:chgData name="Rebecca Jones (2305750)" userId="28f95236-257c-4ad0-97e0-2d9c18239554" providerId="ADAL" clId="{EAC101AD-320C-41A8-89D3-7B27BF6A4A32}" dt="2025-11-10T02:22:35.970" v="350" actId="478"/>
          <ac:picMkLst>
            <pc:docMk/>
            <pc:sldMk cId="871969847" sldId="261"/>
            <ac:picMk id="5" creationId="{B36AD8DD-3256-E8DD-2323-25AAD10BD2C6}"/>
          </ac:picMkLst>
        </pc:picChg>
        <pc:picChg chg="mod ord">
          <ac:chgData name="Rebecca Jones (2305750)" userId="28f95236-257c-4ad0-97e0-2d9c18239554" providerId="ADAL" clId="{EAC101AD-320C-41A8-89D3-7B27BF6A4A32}" dt="2025-11-10T02:28:05.485" v="357" actId="14100"/>
          <ac:picMkLst>
            <pc:docMk/>
            <pc:sldMk cId="871969847" sldId="261"/>
            <ac:picMk id="6" creationId="{7B2D5590-DA6B-406F-0F8F-E831C3A726AF}"/>
          </ac:picMkLst>
        </pc:picChg>
      </pc:sldChg>
      <pc:sldChg chg="addSp delSp modSp del mod">
        <pc:chgData name="Rebecca Jones (2305750)" userId="28f95236-257c-4ad0-97e0-2d9c18239554" providerId="ADAL" clId="{EAC101AD-320C-41A8-89D3-7B27BF6A4A32}" dt="2025-11-10T03:05:45.607" v="1567" actId="47"/>
        <pc:sldMkLst>
          <pc:docMk/>
          <pc:sldMk cId="2173254441" sldId="262"/>
        </pc:sldMkLst>
        <pc:spChg chg="del">
          <ac:chgData name="Rebecca Jones (2305750)" userId="28f95236-257c-4ad0-97e0-2d9c18239554" providerId="ADAL" clId="{EAC101AD-320C-41A8-89D3-7B27BF6A4A32}" dt="2025-11-10T02:59:19.722" v="1538" actId="478"/>
          <ac:spMkLst>
            <pc:docMk/>
            <pc:sldMk cId="2173254441" sldId="262"/>
            <ac:spMk id="3" creationId="{1CF555CD-85D1-6918-E56D-A88BC5935447}"/>
          </ac:spMkLst>
        </pc:spChg>
        <pc:spChg chg="add mod">
          <ac:chgData name="Rebecca Jones (2305750)" userId="28f95236-257c-4ad0-97e0-2d9c18239554" providerId="ADAL" clId="{EAC101AD-320C-41A8-89D3-7B27BF6A4A32}" dt="2025-11-10T02:59:16.815" v="1537" actId="20577"/>
          <ac:spMkLst>
            <pc:docMk/>
            <pc:sldMk cId="2173254441" sldId="262"/>
            <ac:spMk id="4" creationId="{64A30C36-0E25-161F-0596-F7E80F174567}"/>
          </ac:spMkLst>
        </pc:spChg>
      </pc:sldChg>
      <pc:sldChg chg="addSp delSp modSp mod">
        <pc:chgData name="Rebecca Jones (2305750)" userId="28f95236-257c-4ad0-97e0-2d9c18239554" providerId="ADAL" clId="{EAC101AD-320C-41A8-89D3-7B27BF6A4A32}" dt="2025-11-10T03:21:36.533" v="1998" actId="20577"/>
        <pc:sldMkLst>
          <pc:docMk/>
          <pc:sldMk cId="177610878" sldId="263"/>
        </pc:sldMkLst>
        <pc:spChg chg="mod">
          <ac:chgData name="Rebecca Jones (2305750)" userId="28f95236-257c-4ad0-97e0-2d9c18239554" providerId="ADAL" clId="{EAC101AD-320C-41A8-89D3-7B27BF6A4A32}" dt="2025-11-10T03:07:08.895" v="1589" actId="20577"/>
          <ac:spMkLst>
            <pc:docMk/>
            <pc:sldMk cId="177610878" sldId="263"/>
            <ac:spMk id="2" creationId="{2AAAC3CA-6EAB-C729-1BA1-AE79722D0484}"/>
          </ac:spMkLst>
        </pc:spChg>
        <pc:spChg chg="del mod">
          <ac:chgData name="Rebecca Jones (2305750)" userId="28f95236-257c-4ad0-97e0-2d9c18239554" providerId="ADAL" clId="{EAC101AD-320C-41A8-89D3-7B27BF6A4A32}" dt="2025-11-10T03:01:58.430" v="1547" actId="478"/>
          <ac:spMkLst>
            <pc:docMk/>
            <pc:sldMk cId="177610878" sldId="263"/>
            <ac:spMk id="3" creationId="{40ECB18A-786A-7C64-A4AD-FF615AFDCD0A}"/>
          </ac:spMkLst>
        </pc:spChg>
        <pc:spChg chg="add mod">
          <ac:chgData name="Rebecca Jones (2305750)" userId="28f95236-257c-4ad0-97e0-2d9c18239554" providerId="ADAL" clId="{EAC101AD-320C-41A8-89D3-7B27BF6A4A32}" dt="2025-11-10T03:21:36.533" v="1998" actId="20577"/>
          <ac:spMkLst>
            <pc:docMk/>
            <pc:sldMk cId="177610878" sldId="263"/>
            <ac:spMk id="8" creationId="{A598DF8E-9169-F6DC-7978-F4CAA8F30245}"/>
          </ac:spMkLst>
        </pc:spChg>
        <pc:picChg chg="add mod ord">
          <ac:chgData name="Rebecca Jones (2305750)" userId="28f95236-257c-4ad0-97e0-2d9c18239554" providerId="ADAL" clId="{EAC101AD-320C-41A8-89D3-7B27BF6A4A32}" dt="2025-11-10T03:11:51.413" v="1728" actId="14100"/>
          <ac:picMkLst>
            <pc:docMk/>
            <pc:sldMk cId="177610878" sldId="263"/>
            <ac:picMk id="4" creationId="{5287CBA0-6EEE-511E-425F-AB5666684B66}"/>
          </ac:picMkLst>
        </pc:picChg>
        <pc:picChg chg="add mod">
          <ac:chgData name="Rebecca Jones (2305750)" userId="28f95236-257c-4ad0-97e0-2d9c18239554" providerId="ADAL" clId="{EAC101AD-320C-41A8-89D3-7B27BF6A4A32}" dt="2025-11-10T03:18:25.810" v="1973" actId="1036"/>
          <ac:picMkLst>
            <pc:docMk/>
            <pc:sldMk cId="177610878" sldId="263"/>
            <ac:picMk id="5" creationId="{CA1C72D3-EF99-981B-29A6-A9AA5B444D91}"/>
          </ac:picMkLst>
        </pc:picChg>
        <pc:picChg chg="add mod modCrop">
          <ac:chgData name="Rebecca Jones (2305750)" userId="28f95236-257c-4ad0-97e0-2d9c18239554" providerId="ADAL" clId="{EAC101AD-320C-41A8-89D3-7B27BF6A4A32}" dt="2025-11-10T03:18:18.745" v="1959" actId="14100"/>
          <ac:picMkLst>
            <pc:docMk/>
            <pc:sldMk cId="177610878" sldId="263"/>
            <ac:picMk id="6" creationId="{F509E328-4322-C0B5-4794-82B3420BCAD8}"/>
          </ac:picMkLst>
        </pc:picChg>
        <pc:picChg chg="add mod modCrop">
          <ac:chgData name="Rebecca Jones (2305750)" userId="28f95236-257c-4ad0-97e0-2d9c18239554" providerId="ADAL" clId="{EAC101AD-320C-41A8-89D3-7B27BF6A4A32}" dt="2025-11-10T03:18:16.492" v="1957" actId="1037"/>
          <ac:picMkLst>
            <pc:docMk/>
            <pc:sldMk cId="177610878" sldId="263"/>
            <ac:picMk id="7" creationId="{D0448427-1F28-567E-071B-8423B817B3EF}"/>
          </ac:picMkLst>
        </pc:picChg>
      </pc:sldChg>
      <pc:sldChg chg="del">
        <pc:chgData name="Rebecca Jones (2305750)" userId="28f95236-257c-4ad0-97e0-2d9c18239554" providerId="ADAL" clId="{EAC101AD-320C-41A8-89D3-7B27BF6A4A32}" dt="2025-11-10T01:15:16.103" v="125" actId="47"/>
        <pc:sldMkLst>
          <pc:docMk/>
          <pc:sldMk cId="3772897559" sldId="264"/>
        </pc:sldMkLst>
      </pc:sldChg>
      <pc:sldChg chg="del">
        <pc:chgData name="Rebecca Jones (2305750)" userId="28f95236-257c-4ad0-97e0-2d9c18239554" providerId="ADAL" clId="{EAC101AD-320C-41A8-89D3-7B27BF6A4A32}" dt="2025-11-10T01:11:39.527" v="98" actId="47"/>
        <pc:sldMkLst>
          <pc:docMk/>
          <pc:sldMk cId="259136900" sldId="265"/>
        </pc:sldMkLst>
      </pc:sldChg>
      <pc:sldChg chg="modSp mod">
        <pc:chgData name="Rebecca Jones (2305750)" userId="28f95236-257c-4ad0-97e0-2d9c18239554" providerId="ADAL" clId="{EAC101AD-320C-41A8-89D3-7B27BF6A4A32}" dt="2025-11-10T01:24:21.517" v="331" actId="404"/>
        <pc:sldMkLst>
          <pc:docMk/>
          <pc:sldMk cId="3402532538" sldId="266"/>
        </pc:sldMkLst>
        <pc:spChg chg="mod">
          <ac:chgData name="Rebecca Jones (2305750)" userId="28f95236-257c-4ad0-97e0-2d9c18239554" providerId="ADAL" clId="{EAC101AD-320C-41A8-89D3-7B27BF6A4A32}" dt="2025-11-10T01:24:21.517" v="331" actId="404"/>
          <ac:spMkLst>
            <pc:docMk/>
            <pc:sldMk cId="3402532538" sldId="266"/>
            <ac:spMk id="3" creationId="{EBB2B65B-4B7F-ED4D-3531-239A4BFF4EE4}"/>
          </ac:spMkLst>
        </pc:spChg>
      </pc:sldChg>
      <pc:sldChg chg="addSp delSp modSp mod">
        <pc:chgData name="Rebecca Jones (2305750)" userId="28f95236-257c-4ad0-97e0-2d9c18239554" providerId="ADAL" clId="{EAC101AD-320C-41A8-89D3-7B27BF6A4A32}" dt="2025-11-10T03:17:03.269" v="1928" actId="1035"/>
        <pc:sldMkLst>
          <pc:docMk/>
          <pc:sldMk cId="272499201" sldId="267"/>
        </pc:sldMkLst>
        <pc:spChg chg="add mod">
          <ac:chgData name="Rebecca Jones (2305750)" userId="28f95236-257c-4ad0-97e0-2d9c18239554" providerId="ADAL" clId="{EAC101AD-320C-41A8-89D3-7B27BF6A4A32}" dt="2025-11-10T03:09:36.306" v="1698" actId="20577"/>
          <ac:spMkLst>
            <pc:docMk/>
            <pc:sldMk cId="272499201" sldId="267"/>
            <ac:spMk id="4" creationId="{A5E63385-498B-93F5-10D9-320862009C84}"/>
          </ac:spMkLst>
        </pc:spChg>
        <pc:spChg chg="add mod">
          <ac:chgData name="Rebecca Jones (2305750)" userId="28f95236-257c-4ad0-97e0-2d9c18239554" providerId="ADAL" clId="{EAC101AD-320C-41A8-89D3-7B27BF6A4A32}" dt="2025-11-10T02:49:13.135" v="799" actId="20577"/>
          <ac:spMkLst>
            <pc:docMk/>
            <pc:sldMk cId="272499201" sldId="267"/>
            <ac:spMk id="10" creationId="{DB08BA10-6584-638A-6215-925C634B3222}"/>
          </ac:spMkLst>
        </pc:spChg>
        <pc:picChg chg="mod modCrop">
          <ac:chgData name="Rebecca Jones (2305750)" userId="28f95236-257c-4ad0-97e0-2d9c18239554" providerId="ADAL" clId="{EAC101AD-320C-41A8-89D3-7B27BF6A4A32}" dt="2025-11-10T03:16:48.716" v="1892" actId="1036"/>
          <ac:picMkLst>
            <pc:docMk/>
            <pc:sldMk cId="272499201" sldId="267"/>
            <ac:picMk id="5" creationId="{727776FA-A874-976F-1564-76B38BDB1006}"/>
          </ac:picMkLst>
        </pc:picChg>
        <pc:picChg chg="mod">
          <ac:chgData name="Rebecca Jones (2305750)" userId="28f95236-257c-4ad0-97e0-2d9c18239554" providerId="ADAL" clId="{EAC101AD-320C-41A8-89D3-7B27BF6A4A32}" dt="2025-11-10T03:17:03.269" v="1928" actId="1035"/>
          <ac:picMkLst>
            <pc:docMk/>
            <pc:sldMk cId="272499201" sldId="267"/>
            <ac:picMk id="6" creationId="{C5B92066-4C39-B8F2-266D-921E4A381FC2}"/>
          </ac:picMkLst>
        </pc:picChg>
        <pc:picChg chg="add mod modCrop">
          <ac:chgData name="Rebecca Jones (2305750)" userId="28f95236-257c-4ad0-97e0-2d9c18239554" providerId="ADAL" clId="{EAC101AD-320C-41A8-89D3-7B27BF6A4A32}" dt="2025-11-10T03:16:57.599" v="1920" actId="1036"/>
          <ac:picMkLst>
            <pc:docMk/>
            <pc:sldMk cId="272499201" sldId="267"/>
            <ac:picMk id="8" creationId="{143CE786-BE59-64BC-AC1F-B07C714A71B5}"/>
          </ac:picMkLst>
        </pc:picChg>
        <pc:picChg chg="add del mod">
          <ac:chgData name="Rebecca Jones (2305750)" userId="28f95236-257c-4ad0-97e0-2d9c18239554" providerId="ADAL" clId="{EAC101AD-320C-41A8-89D3-7B27BF6A4A32}" dt="2025-11-10T02:46:35.836" v="649" actId="478"/>
          <ac:picMkLst>
            <pc:docMk/>
            <pc:sldMk cId="272499201" sldId="267"/>
            <ac:picMk id="9" creationId="{208E0C86-0CE1-7ED9-24C8-65F2F18A4E7D}"/>
          </ac:picMkLst>
        </pc:picChg>
      </pc:sldChg>
      <pc:sldChg chg="addSp delSp modSp new mod ord setBg">
        <pc:chgData name="Rebecca Jones (2305750)" userId="28f95236-257c-4ad0-97e0-2d9c18239554" providerId="ADAL" clId="{EAC101AD-320C-41A8-89D3-7B27BF6A4A32}" dt="2025-11-10T02:56:21.438" v="1412" actId="1076"/>
        <pc:sldMkLst>
          <pc:docMk/>
          <pc:sldMk cId="3825808767" sldId="268"/>
        </pc:sldMkLst>
        <pc:spChg chg="mod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2" creationId="{0E5BAEBB-5E71-C380-B55C-E92ABD36EB75}"/>
          </ac:spMkLst>
        </pc:spChg>
        <pc:spChg chg="mod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3" creationId="{0025A093-F13B-060E-F8A8-7B415D89E3D0}"/>
          </ac:spMkLst>
        </pc:spChg>
        <pc:spChg chg="add del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9" creationId="{8555C5B3-193A-4749-9AFD-682E53CDDE8F}"/>
          </ac:spMkLst>
        </pc:spChg>
        <pc:spChg chg="add del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11" creationId="{2EAE06A6-F76A-41C9-827A-C561B004485C}"/>
          </ac:spMkLst>
        </pc:spChg>
        <pc:spChg chg="add del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13" creationId="{89F9D4E8-0639-444B-949B-9518585061AF}"/>
          </ac:spMkLst>
        </pc:spChg>
        <pc:spChg chg="add del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15" creationId="{7E3DA7A2-ED70-4BBA-AB72-00AD461FA405}"/>
          </ac:spMkLst>
        </pc:spChg>
        <pc:spChg chg="add del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17" creationId="{FC485432-3647-4218-B5D3-15D3FA222B13}"/>
          </ac:spMkLst>
        </pc:spChg>
        <pc:spChg chg="add del">
          <ac:chgData name="Rebecca Jones (2305750)" userId="28f95236-257c-4ad0-97e0-2d9c18239554" providerId="ADAL" clId="{EAC101AD-320C-41A8-89D3-7B27BF6A4A32}" dt="2025-11-10T01:12:09.456" v="101" actId="26606"/>
          <ac:spMkLst>
            <pc:docMk/>
            <pc:sldMk cId="3825808767" sldId="268"/>
            <ac:spMk id="19" creationId="{F4AFDDCA-6ABA-4D23-8A5C-1BF0F4308148}"/>
          </ac:spMkLst>
        </pc:spChg>
        <pc:picChg chg="add mod modCrop">
          <ac:chgData name="Rebecca Jones (2305750)" userId="28f95236-257c-4ad0-97e0-2d9c18239554" providerId="ADAL" clId="{EAC101AD-320C-41A8-89D3-7B27BF6A4A32}" dt="2025-11-10T02:56:21.438" v="1412" actId="1076"/>
          <ac:picMkLst>
            <pc:docMk/>
            <pc:sldMk cId="3825808767" sldId="268"/>
            <ac:picMk id="4" creationId="{FA45C6E8-F451-0CA4-58BD-14212090F8DD}"/>
          </ac:picMkLst>
        </pc:picChg>
        <pc:picChg chg="add del mod">
          <ac:chgData name="Rebecca Jones (2305750)" userId="28f95236-257c-4ad0-97e0-2d9c18239554" providerId="ADAL" clId="{EAC101AD-320C-41A8-89D3-7B27BF6A4A32}" dt="2025-11-10T02:56:18.941" v="1411" actId="478"/>
          <ac:picMkLst>
            <pc:docMk/>
            <pc:sldMk cId="3825808767" sldId="268"/>
            <ac:picMk id="5" creationId="{50BCBA8E-F719-C2E2-8382-7ED6DBEE59E7}"/>
          </ac:picMkLst>
        </pc:picChg>
      </pc:sldChg>
    </pc:docChg>
  </pc:docChgLst>
  <pc:docChgLst>
    <pc:chgData name="Rebecca Jones (2305750)" userId="28f95236-257c-4ad0-97e0-2d9c18239554" providerId="ADAL" clId="{B25F6487-9CF9-4DA9-B00A-6086FD40E3EB}"/>
    <pc:docChg chg="undo redo custSel modSld sldOrd">
      <pc:chgData name="Rebecca Jones (2305750)" userId="28f95236-257c-4ad0-97e0-2d9c18239554" providerId="ADAL" clId="{B25F6487-9CF9-4DA9-B00A-6086FD40E3EB}" dt="2025-11-10T02:39:50.030" v="443" actId="20577"/>
      <pc:docMkLst>
        <pc:docMk/>
      </pc:docMkLst>
      <pc:sldChg chg="addSp delSp modSp">
        <pc:chgData name="Rebecca Jones (2305750)" userId="28f95236-257c-4ad0-97e0-2d9c18239554" providerId="ADAL" clId="{B25F6487-9CF9-4DA9-B00A-6086FD40E3EB}" dt="2025-11-10T02:39:50.030" v="443" actId="20577"/>
        <pc:sldMkLst>
          <pc:docMk/>
          <pc:sldMk cId="2100947702" sldId="257"/>
        </pc:sldMkLst>
        <pc:spChg chg="del">
          <ac:chgData name="Rebecca Jones (2305750)" userId="28f95236-257c-4ad0-97e0-2d9c18239554" providerId="ADAL" clId="{B25F6487-9CF9-4DA9-B00A-6086FD40E3EB}" dt="2025-11-10T00:53:19.980" v="21" actId="478"/>
          <ac:spMkLst>
            <pc:docMk/>
            <pc:sldMk cId="2100947702" sldId="257"/>
            <ac:spMk id="2" creationId="{71089556-A3C3-950B-7CD3-0AF0712E34D9}"/>
          </ac:spMkLst>
        </pc:spChg>
        <pc:spChg chg="del">
          <ac:chgData name="Rebecca Jones (2305750)" userId="28f95236-257c-4ad0-97e0-2d9c18239554" providerId="ADAL" clId="{B25F6487-9CF9-4DA9-B00A-6086FD40E3EB}" dt="2025-11-10T00:52:16.569" v="0" actId="931"/>
          <ac:spMkLst>
            <pc:docMk/>
            <pc:sldMk cId="2100947702" sldId="257"/>
            <ac:spMk id="3" creationId="{2FE73B4B-2907-22AA-6440-1737952E87CE}"/>
          </ac:spMkLst>
        </pc:spChg>
        <pc:spChg chg="add mod">
          <ac:chgData name="Rebecca Jones (2305750)" userId="28f95236-257c-4ad0-97e0-2d9c18239554" providerId="ADAL" clId="{B25F6487-9CF9-4DA9-B00A-6086FD40E3EB}" dt="2025-11-10T02:39:50.030" v="443" actId="20577"/>
          <ac:spMkLst>
            <pc:docMk/>
            <pc:sldMk cId="2100947702" sldId="257"/>
            <ac:spMk id="9" creationId="{554C38A4-9449-FA55-247D-435C2447981A}"/>
          </ac:spMkLst>
        </pc:spChg>
        <pc:picChg chg="add mod ord modCrop">
          <ac:chgData name="Rebecca Jones (2305750)" userId="28f95236-257c-4ad0-97e0-2d9c18239554" providerId="ADAL" clId="{B25F6487-9CF9-4DA9-B00A-6086FD40E3EB}" dt="2025-11-10T02:39:12.647" v="406" actId="1076"/>
          <ac:picMkLst>
            <pc:docMk/>
            <pc:sldMk cId="2100947702" sldId="257"/>
            <ac:picMk id="4" creationId="{E528DEDE-41E6-2413-695D-BBCB6308756D}"/>
          </ac:picMkLst>
        </pc:picChg>
        <pc:picChg chg="add mod modCrop">
          <ac:chgData name="Rebecca Jones (2305750)" userId="28f95236-257c-4ad0-97e0-2d9c18239554" providerId="ADAL" clId="{B25F6487-9CF9-4DA9-B00A-6086FD40E3EB}" dt="2025-11-10T02:39:26.238" v="409" actId="1076"/>
          <ac:picMkLst>
            <pc:docMk/>
            <pc:sldMk cId="2100947702" sldId="257"/>
            <ac:picMk id="6" creationId="{56F28C1C-756F-C8EF-201C-6910EA9CDE6A}"/>
          </ac:picMkLst>
        </pc:picChg>
      </pc:sldChg>
      <pc:sldChg chg="addSp delSp modSp">
        <pc:chgData name="Rebecca Jones (2305750)" userId="28f95236-257c-4ad0-97e0-2d9c18239554" providerId="ADAL" clId="{B25F6487-9CF9-4DA9-B00A-6086FD40E3EB}" dt="2025-11-10T01:05:38.208" v="152" actId="1076"/>
        <pc:sldMkLst>
          <pc:docMk/>
          <pc:sldMk cId="1293158587" sldId="258"/>
        </pc:sldMkLst>
        <pc:spChg chg="del">
          <ac:chgData name="Rebecca Jones (2305750)" userId="28f95236-257c-4ad0-97e0-2d9c18239554" providerId="ADAL" clId="{B25F6487-9CF9-4DA9-B00A-6086FD40E3EB}" dt="2025-11-10T01:00:40.981" v="111" actId="478"/>
          <ac:spMkLst>
            <pc:docMk/>
            <pc:sldMk cId="1293158587" sldId="258"/>
            <ac:spMk id="2" creationId="{527C4AEC-CD1A-77EA-F1C1-94E1E73CBF36}"/>
          </ac:spMkLst>
        </pc:spChg>
        <pc:spChg chg="del">
          <ac:chgData name="Rebecca Jones (2305750)" userId="28f95236-257c-4ad0-97e0-2d9c18239554" providerId="ADAL" clId="{B25F6487-9CF9-4DA9-B00A-6086FD40E3EB}" dt="2025-11-10T01:00:42.506" v="112" actId="478"/>
          <ac:spMkLst>
            <pc:docMk/>
            <pc:sldMk cId="1293158587" sldId="258"/>
            <ac:spMk id="3" creationId="{F72D89DC-15A0-58BF-7386-80D47E305E15}"/>
          </ac:spMkLst>
        </pc:spChg>
        <pc:picChg chg="add del mod">
          <ac:chgData name="Rebecca Jones (2305750)" userId="28f95236-257c-4ad0-97e0-2d9c18239554" providerId="ADAL" clId="{B25F6487-9CF9-4DA9-B00A-6086FD40E3EB}" dt="2025-11-10T01:05:16.750" v="151" actId="478"/>
          <ac:picMkLst>
            <pc:docMk/>
            <pc:sldMk cId="1293158587" sldId="258"/>
            <ac:picMk id="4" creationId="{662C37CF-9725-0890-9E5C-6F9C4E3F8E2F}"/>
          </ac:picMkLst>
        </pc:picChg>
        <pc:picChg chg="del">
          <ac:chgData name="Rebecca Jones (2305750)" userId="28f95236-257c-4ad0-97e0-2d9c18239554" providerId="ADAL" clId="{B25F6487-9CF9-4DA9-B00A-6086FD40E3EB}" dt="2025-11-10T01:05:14.727" v="150" actId="478"/>
          <ac:picMkLst>
            <pc:docMk/>
            <pc:sldMk cId="1293158587" sldId="258"/>
            <ac:picMk id="5" creationId="{30F50F92-E346-4B36-E44C-7F972E12EABC}"/>
          </ac:picMkLst>
        </pc:picChg>
        <pc:picChg chg="add del mod">
          <ac:chgData name="Rebecca Jones (2305750)" userId="28f95236-257c-4ad0-97e0-2d9c18239554" providerId="ADAL" clId="{B25F6487-9CF9-4DA9-B00A-6086FD40E3EB}" dt="2025-11-10T01:05:12.685" v="149" actId="478"/>
          <ac:picMkLst>
            <pc:docMk/>
            <pc:sldMk cId="1293158587" sldId="258"/>
            <ac:picMk id="6" creationId="{C5B80A6B-5C2D-13E5-E256-5EB9639FD586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7" creationId="{DC877A4A-4DB7-2616-6443-66ECBA15109C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8" creationId="{AC651162-EC7F-9B65-2E37-E297D825CB14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9" creationId="{AE12BB41-D4A2-BB6D-91F3-F690E64A297A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10" creationId="{566D71FE-3176-6204-21E3-1CEE53F6984A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11" creationId="{7C6472C6-966C-5864-7587-0E4DBBACD396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12" creationId="{97A05443-5612-F2C8-EF5C-8D048AF0D35A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13" creationId="{DC61D308-8BBE-DDCE-FBE1-EA632DAD3094}"/>
          </ac:picMkLst>
        </pc:picChg>
        <pc:picChg chg="add mod">
          <ac:chgData name="Rebecca Jones (2305750)" userId="28f95236-257c-4ad0-97e0-2d9c18239554" providerId="ADAL" clId="{B25F6487-9CF9-4DA9-B00A-6086FD40E3EB}" dt="2025-11-10T01:05:38.208" v="152" actId="1076"/>
          <ac:picMkLst>
            <pc:docMk/>
            <pc:sldMk cId="1293158587" sldId="258"/>
            <ac:picMk id="14" creationId="{2AD27F53-9F42-4575-ECCB-B780B06ACA08}"/>
          </ac:picMkLst>
        </pc:picChg>
      </pc:sldChg>
      <pc:sldChg chg="addSp delSp modSp ord">
        <pc:chgData name="Rebecca Jones (2305750)" userId="28f95236-257c-4ad0-97e0-2d9c18239554" providerId="ADAL" clId="{B25F6487-9CF9-4DA9-B00A-6086FD40E3EB}" dt="2025-11-10T02:37:35.855" v="334" actId="20577"/>
        <pc:sldMkLst>
          <pc:docMk/>
          <pc:sldMk cId="2259878374" sldId="259"/>
        </pc:sldMkLst>
        <pc:spChg chg="del">
          <ac:chgData name="Rebecca Jones (2305750)" userId="28f95236-257c-4ad0-97e0-2d9c18239554" providerId="ADAL" clId="{B25F6487-9CF9-4DA9-B00A-6086FD40E3EB}" dt="2025-11-10T01:07:34.073" v="153" actId="478"/>
          <ac:spMkLst>
            <pc:docMk/>
            <pc:sldMk cId="2259878374" sldId="259"/>
            <ac:spMk id="2" creationId="{B1051D43-B2DD-D203-30E4-054B7808C656}"/>
          </ac:spMkLst>
        </pc:spChg>
        <pc:spChg chg="del">
          <ac:chgData name="Rebecca Jones (2305750)" userId="28f95236-257c-4ad0-97e0-2d9c18239554" providerId="ADAL" clId="{B25F6487-9CF9-4DA9-B00A-6086FD40E3EB}" dt="2025-11-10T01:07:35.790" v="154" actId="478"/>
          <ac:spMkLst>
            <pc:docMk/>
            <pc:sldMk cId="2259878374" sldId="259"/>
            <ac:spMk id="3" creationId="{B42299D0-678D-7F83-92AB-A300E9C20AFA}"/>
          </ac:spMkLst>
        </pc:spChg>
        <pc:spChg chg="mod">
          <ac:chgData name="Rebecca Jones (2305750)" userId="28f95236-257c-4ad0-97e0-2d9c18239554" providerId="ADAL" clId="{B25F6487-9CF9-4DA9-B00A-6086FD40E3EB}" dt="2025-11-10T02:37:35.855" v="334" actId="20577"/>
          <ac:spMkLst>
            <pc:docMk/>
            <pc:sldMk cId="2259878374" sldId="259"/>
            <ac:spMk id="5" creationId="{DB380A27-46D3-AC3E-6D03-5C019FEAA39D}"/>
          </ac:spMkLst>
        </pc:spChg>
        <pc:picChg chg="add mod">
          <ac:chgData name="Rebecca Jones (2305750)" userId="28f95236-257c-4ad0-97e0-2d9c18239554" providerId="ADAL" clId="{B25F6487-9CF9-4DA9-B00A-6086FD40E3EB}" dt="2025-11-10T01:08:40.325" v="161" actId="1076"/>
          <ac:picMkLst>
            <pc:docMk/>
            <pc:sldMk cId="2259878374" sldId="259"/>
            <ac:picMk id="4" creationId="{A4AC71E8-9CB2-4286-58BF-8A884C8606C1}"/>
          </ac:picMkLst>
        </pc:picChg>
      </pc:sldChg>
      <pc:sldChg chg="addSp delSp modSp">
        <pc:chgData name="Rebecca Jones (2305750)" userId="28f95236-257c-4ad0-97e0-2d9c18239554" providerId="ADAL" clId="{B25F6487-9CF9-4DA9-B00A-6086FD40E3EB}" dt="2025-11-10T02:36:49.825" v="319" actId="1076"/>
        <pc:sldMkLst>
          <pc:docMk/>
          <pc:sldMk cId="2660290774" sldId="260"/>
        </pc:sldMkLst>
        <pc:spChg chg="mod">
          <ac:chgData name="Rebecca Jones (2305750)" userId="28f95236-257c-4ad0-97e0-2d9c18239554" providerId="ADAL" clId="{B25F6487-9CF9-4DA9-B00A-6086FD40E3EB}" dt="2025-11-10T02:20:40.131" v="267" actId="1076"/>
          <ac:spMkLst>
            <pc:docMk/>
            <pc:sldMk cId="2660290774" sldId="260"/>
            <ac:spMk id="2" creationId="{3D0252E4-29D2-0151-0F9B-8B1DC2987D7D}"/>
          </ac:spMkLst>
        </pc:spChg>
        <pc:spChg chg="del">
          <ac:chgData name="Rebecca Jones (2305750)" userId="28f95236-257c-4ad0-97e0-2d9c18239554" providerId="ADAL" clId="{B25F6487-9CF9-4DA9-B00A-6086FD40E3EB}" dt="2025-11-10T02:20:37.448" v="266" actId="478"/>
          <ac:spMkLst>
            <pc:docMk/>
            <pc:sldMk cId="2660290774" sldId="260"/>
            <ac:spMk id="3" creationId="{18722D6F-8C2F-CDDD-6963-78BBFB29A8DC}"/>
          </ac:spMkLst>
        </pc:spChg>
        <pc:picChg chg="add del mod modCrop">
          <ac:chgData name="Rebecca Jones (2305750)" userId="28f95236-257c-4ad0-97e0-2d9c18239554" providerId="ADAL" clId="{B25F6487-9CF9-4DA9-B00A-6086FD40E3EB}" dt="2025-11-10T02:35:10.219" v="289" actId="732"/>
          <ac:picMkLst>
            <pc:docMk/>
            <pc:sldMk cId="2660290774" sldId="260"/>
            <ac:picMk id="4" creationId="{A6F39EC8-CC9B-379C-019C-14AB8ABC6D9B}"/>
          </ac:picMkLst>
        </pc:picChg>
        <pc:picChg chg="add del mod">
          <ac:chgData name="Rebecca Jones (2305750)" userId="28f95236-257c-4ad0-97e0-2d9c18239554" providerId="ADAL" clId="{B25F6487-9CF9-4DA9-B00A-6086FD40E3EB}" dt="2025-11-10T02:35:24.368" v="295" actId="1076"/>
          <ac:picMkLst>
            <pc:docMk/>
            <pc:sldMk cId="2660290774" sldId="260"/>
            <ac:picMk id="5" creationId="{BC9E8F5A-5366-48F4-7071-A96F5F34F0EE}"/>
          </ac:picMkLst>
        </pc:picChg>
        <pc:picChg chg="add del mod">
          <ac:chgData name="Rebecca Jones (2305750)" userId="28f95236-257c-4ad0-97e0-2d9c18239554" providerId="ADAL" clId="{B25F6487-9CF9-4DA9-B00A-6086FD40E3EB}" dt="2025-11-10T02:35:21.449" v="294" actId="1076"/>
          <ac:picMkLst>
            <pc:docMk/>
            <pc:sldMk cId="2660290774" sldId="260"/>
            <ac:picMk id="6" creationId="{236DCB1C-2755-6C3D-3C66-217F6FC810FD}"/>
          </ac:picMkLst>
        </pc:picChg>
        <pc:picChg chg="add del mod">
          <ac:chgData name="Rebecca Jones (2305750)" userId="28f95236-257c-4ad0-97e0-2d9c18239554" providerId="ADAL" clId="{B25F6487-9CF9-4DA9-B00A-6086FD40E3EB}" dt="2025-11-10T02:36:21.417" v="314" actId="1076"/>
          <ac:picMkLst>
            <pc:docMk/>
            <pc:sldMk cId="2660290774" sldId="260"/>
            <ac:picMk id="7" creationId="{0ACFD1E2-8EEE-3A91-9799-8FF08A3C7866}"/>
          </ac:picMkLst>
        </pc:picChg>
        <pc:picChg chg="add del mod">
          <ac:chgData name="Rebecca Jones (2305750)" userId="28f95236-257c-4ad0-97e0-2d9c18239554" providerId="ADAL" clId="{B25F6487-9CF9-4DA9-B00A-6086FD40E3EB}" dt="2025-11-10T02:36:15.755" v="312" actId="1076"/>
          <ac:picMkLst>
            <pc:docMk/>
            <pc:sldMk cId="2660290774" sldId="260"/>
            <ac:picMk id="8" creationId="{88CF014B-7DAF-C9D5-4D87-D29386DF5E88}"/>
          </ac:picMkLst>
        </pc:picChg>
        <pc:picChg chg="add del mod">
          <ac:chgData name="Rebecca Jones (2305750)" userId="28f95236-257c-4ad0-97e0-2d9c18239554" providerId="ADAL" clId="{B25F6487-9CF9-4DA9-B00A-6086FD40E3EB}" dt="2025-11-10T02:35:19.290" v="293" actId="1076"/>
          <ac:picMkLst>
            <pc:docMk/>
            <pc:sldMk cId="2660290774" sldId="260"/>
            <ac:picMk id="9" creationId="{1478B6F8-C20D-B408-9744-AB7149D8424C}"/>
          </ac:picMkLst>
        </pc:picChg>
        <pc:picChg chg="add del mod">
          <ac:chgData name="Rebecca Jones (2305750)" userId="28f95236-257c-4ad0-97e0-2d9c18239554" providerId="ADAL" clId="{B25F6487-9CF9-4DA9-B00A-6086FD40E3EB}" dt="2025-11-10T02:36:24.860" v="316" actId="1076"/>
          <ac:picMkLst>
            <pc:docMk/>
            <pc:sldMk cId="2660290774" sldId="260"/>
            <ac:picMk id="10" creationId="{5A83E65A-0045-00B6-A932-E1A1676671B1}"/>
          </ac:picMkLst>
        </pc:picChg>
        <pc:picChg chg="add del mod">
          <ac:chgData name="Rebecca Jones (2305750)" userId="28f95236-257c-4ad0-97e0-2d9c18239554" providerId="ADAL" clId="{B25F6487-9CF9-4DA9-B00A-6086FD40E3EB}" dt="2025-11-10T02:36:22.935" v="315" actId="1076"/>
          <ac:picMkLst>
            <pc:docMk/>
            <pc:sldMk cId="2660290774" sldId="260"/>
            <ac:picMk id="11" creationId="{80820D45-EFE5-1C2C-E17B-DEF342A36B2A}"/>
          </ac:picMkLst>
        </pc:picChg>
        <pc:picChg chg="add mod modCrop">
          <ac:chgData name="Rebecca Jones (2305750)" userId="28f95236-257c-4ad0-97e0-2d9c18239554" providerId="ADAL" clId="{B25F6487-9CF9-4DA9-B00A-6086FD40E3EB}" dt="2025-11-10T02:36:49.825" v="319" actId="1076"/>
          <ac:picMkLst>
            <pc:docMk/>
            <pc:sldMk cId="2660290774" sldId="260"/>
            <ac:picMk id="12" creationId="{2E23AD13-1164-2429-B97C-99FDD397A17F}"/>
          </ac:picMkLst>
        </pc:picChg>
      </pc:sldChg>
      <pc:sldChg chg="addSp delSp modSp addAnim">
        <pc:chgData name="Rebecca Jones (2305750)" userId="28f95236-257c-4ad0-97e0-2d9c18239554" providerId="ADAL" clId="{B25F6487-9CF9-4DA9-B00A-6086FD40E3EB}" dt="2025-11-10T02:23:57.277" v="275" actId="1076"/>
        <pc:sldMkLst>
          <pc:docMk/>
          <pc:sldMk cId="871969847" sldId="261"/>
        </pc:sldMkLst>
        <pc:spChg chg="mod">
          <ac:chgData name="Rebecca Jones (2305750)" userId="28f95236-257c-4ad0-97e0-2d9c18239554" providerId="ADAL" clId="{B25F6487-9CF9-4DA9-B00A-6086FD40E3EB}" dt="2025-11-10T02:20:15.609" v="262" actId="1076"/>
          <ac:spMkLst>
            <pc:docMk/>
            <pc:sldMk cId="871969847" sldId="261"/>
            <ac:spMk id="2" creationId="{70451D1F-68FB-F2AB-8D9E-804146FE6ABE}"/>
          </ac:spMkLst>
        </pc:spChg>
        <pc:spChg chg="del">
          <ac:chgData name="Rebecca Jones (2305750)" userId="28f95236-257c-4ad0-97e0-2d9c18239554" providerId="ADAL" clId="{B25F6487-9CF9-4DA9-B00A-6086FD40E3EB}" dt="2025-11-10T02:20:12.885" v="261" actId="478"/>
          <ac:spMkLst>
            <pc:docMk/>
            <pc:sldMk cId="871969847" sldId="261"/>
            <ac:spMk id="3" creationId="{5800B525-02BB-717E-1774-B2509E085170}"/>
          </ac:spMkLst>
        </pc:spChg>
        <pc:picChg chg="add del mod">
          <ac:chgData name="Rebecca Jones (2305750)" userId="28f95236-257c-4ad0-97e0-2d9c18239554" providerId="ADAL" clId="{B25F6487-9CF9-4DA9-B00A-6086FD40E3EB}" dt="2025-11-10T02:22:03.956" v="268" actId="478"/>
          <ac:picMkLst>
            <pc:docMk/>
            <pc:sldMk cId="871969847" sldId="261"/>
            <ac:picMk id="4" creationId="{33680C22-9B5C-217E-94C2-AF1F4DB04CEE}"/>
          </ac:picMkLst>
        </pc:picChg>
        <pc:picChg chg="add del">
          <ac:chgData name="Rebecca Jones (2305750)" userId="28f95236-257c-4ad0-97e0-2d9c18239554" providerId="ADAL" clId="{B25F6487-9CF9-4DA9-B00A-6086FD40E3EB}" dt="2025-11-10T02:22:45.729" v="270" actId="478"/>
          <ac:picMkLst>
            <pc:docMk/>
            <pc:sldMk cId="871969847" sldId="261"/>
            <ac:picMk id="5" creationId="{B36AD8DD-3256-E8DD-2323-25AAD10BD2C6}"/>
          </ac:picMkLst>
        </pc:picChg>
        <pc:picChg chg="add mod">
          <ac:chgData name="Rebecca Jones (2305750)" userId="28f95236-257c-4ad0-97e0-2d9c18239554" providerId="ADAL" clId="{B25F6487-9CF9-4DA9-B00A-6086FD40E3EB}" dt="2025-11-10T02:23:57.277" v="275" actId="1076"/>
          <ac:picMkLst>
            <pc:docMk/>
            <pc:sldMk cId="871969847" sldId="261"/>
            <ac:picMk id="6" creationId="{7B2D5590-DA6B-406F-0F8F-E831C3A726AF}"/>
          </ac:picMkLst>
        </pc:picChg>
      </pc:sldChg>
      <pc:sldChg chg="modSp">
        <pc:chgData name="Rebecca Jones (2305750)" userId="28f95236-257c-4ad0-97e0-2d9c18239554" providerId="ADAL" clId="{B25F6487-9CF9-4DA9-B00A-6086FD40E3EB}" dt="2025-11-10T02:37:05.418" v="320" actId="1076"/>
        <pc:sldMkLst>
          <pc:docMk/>
          <pc:sldMk cId="2173254441" sldId="262"/>
        </pc:sldMkLst>
        <pc:spChg chg="mod">
          <ac:chgData name="Rebecca Jones (2305750)" userId="28f95236-257c-4ad0-97e0-2d9c18239554" providerId="ADAL" clId="{B25F6487-9CF9-4DA9-B00A-6086FD40E3EB}" dt="2025-11-10T02:37:05.418" v="320" actId="1076"/>
          <ac:spMkLst>
            <pc:docMk/>
            <pc:sldMk cId="2173254441" sldId="262"/>
            <ac:spMk id="2" creationId="{DDAA96F6-7209-1A9A-40E9-AC3800C7DD72}"/>
          </ac:spMkLst>
        </pc:spChg>
      </pc:sldChg>
      <pc:sldChg chg="modSp">
        <pc:chgData name="Rebecca Jones (2305750)" userId="28f95236-257c-4ad0-97e0-2d9c18239554" providerId="ADAL" clId="{B25F6487-9CF9-4DA9-B00A-6086FD40E3EB}" dt="2025-11-10T02:38:07.284" v="382" actId="20577"/>
        <pc:sldMkLst>
          <pc:docMk/>
          <pc:sldMk cId="177610878" sldId="263"/>
        </pc:sldMkLst>
        <pc:spChg chg="mod">
          <ac:chgData name="Rebecca Jones (2305750)" userId="28f95236-257c-4ad0-97e0-2d9c18239554" providerId="ADAL" clId="{B25F6487-9CF9-4DA9-B00A-6086FD40E3EB}" dt="2025-11-10T02:38:07.284" v="382" actId="20577"/>
          <ac:spMkLst>
            <pc:docMk/>
            <pc:sldMk cId="177610878" sldId="263"/>
            <ac:spMk id="2" creationId="{2AAAC3CA-6EAB-C729-1BA1-AE79722D0484}"/>
          </ac:spMkLst>
        </pc:spChg>
      </pc:sldChg>
      <pc:sldChg chg="addSp delSp modSp">
        <pc:chgData name="Rebecca Jones (2305750)" userId="28f95236-257c-4ad0-97e0-2d9c18239554" providerId="ADAL" clId="{B25F6487-9CF9-4DA9-B00A-6086FD40E3EB}" dt="2025-11-10T01:00:30.765" v="110" actId="1076"/>
        <pc:sldMkLst>
          <pc:docMk/>
          <pc:sldMk cId="272499201" sldId="267"/>
        </pc:sldMkLst>
        <pc:spChg chg="del">
          <ac:chgData name="Rebecca Jones (2305750)" userId="28f95236-257c-4ad0-97e0-2d9c18239554" providerId="ADAL" clId="{B25F6487-9CF9-4DA9-B00A-6086FD40E3EB}" dt="2025-11-10T00:55:08.492" v="50" actId="478"/>
          <ac:spMkLst>
            <pc:docMk/>
            <pc:sldMk cId="272499201" sldId="267"/>
            <ac:spMk id="2" creationId="{D0477038-F39C-F722-6F8D-4C914F00DA30}"/>
          </ac:spMkLst>
        </pc:spChg>
        <pc:spChg chg="del">
          <ac:chgData name="Rebecca Jones (2305750)" userId="28f95236-257c-4ad0-97e0-2d9c18239554" providerId="ADAL" clId="{B25F6487-9CF9-4DA9-B00A-6086FD40E3EB}" dt="2025-11-10T00:55:09.851" v="51" actId="478"/>
          <ac:spMkLst>
            <pc:docMk/>
            <pc:sldMk cId="272499201" sldId="267"/>
            <ac:spMk id="3" creationId="{4E3E3BEB-1D06-19D1-6B10-4DED403F7395}"/>
          </ac:spMkLst>
        </pc:spChg>
        <pc:picChg chg="add del mod">
          <ac:chgData name="Rebecca Jones (2305750)" userId="28f95236-257c-4ad0-97e0-2d9c18239554" providerId="ADAL" clId="{B25F6487-9CF9-4DA9-B00A-6086FD40E3EB}" dt="2025-11-10T00:55:43.013" v="56" actId="478"/>
          <ac:picMkLst>
            <pc:docMk/>
            <pc:sldMk cId="272499201" sldId="267"/>
            <ac:picMk id="4" creationId="{43040E3A-13E0-1B84-21A5-0690FEAA1CDA}"/>
          </ac:picMkLst>
        </pc:picChg>
        <pc:picChg chg="add mod modCrop">
          <ac:chgData name="Rebecca Jones (2305750)" userId="28f95236-257c-4ad0-97e0-2d9c18239554" providerId="ADAL" clId="{B25F6487-9CF9-4DA9-B00A-6086FD40E3EB}" dt="2025-11-10T01:00:25.112" v="109" actId="1076"/>
          <ac:picMkLst>
            <pc:docMk/>
            <pc:sldMk cId="272499201" sldId="267"/>
            <ac:picMk id="5" creationId="{727776FA-A874-976F-1564-76B38BDB1006}"/>
          </ac:picMkLst>
        </pc:picChg>
        <pc:picChg chg="add mod modCrop">
          <ac:chgData name="Rebecca Jones (2305750)" userId="28f95236-257c-4ad0-97e0-2d9c18239554" providerId="ADAL" clId="{B25F6487-9CF9-4DA9-B00A-6086FD40E3EB}" dt="2025-11-10T01:00:30.765" v="110" actId="1076"/>
          <ac:picMkLst>
            <pc:docMk/>
            <pc:sldMk cId="272499201" sldId="267"/>
            <ac:picMk id="6" creationId="{C5B92066-4C39-B8F2-266D-921E4A381FC2}"/>
          </ac:picMkLst>
        </pc:picChg>
        <pc:picChg chg="add del mod modCrop">
          <ac:chgData name="Rebecca Jones (2305750)" userId="28f95236-257c-4ad0-97e0-2d9c18239554" providerId="ADAL" clId="{B25F6487-9CF9-4DA9-B00A-6086FD40E3EB}" dt="2025-11-10T01:00:06.312" v="104" actId="478"/>
          <ac:picMkLst>
            <pc:docMk/>
            <pc:sldMk cId="272499201" sldId="267"/>
            <ac:picMk id="7" creationId="{3C089D3B-CED8-F58F-F267-623D8EFE867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1C0C9-4D03-35C4-5CF1-9BDE64661B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975E1D-C975-0D01-9ED9-5F4B41CC46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B43DD7-09C4-BB0C-8334-2D7014D67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5E632-4326-B6C3-0F12-AF8EE6F80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56327-97FD-701B-A8F8-37483C6D3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795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04538-3B7B-7FD7-2B84-CE3AAA8DD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BC462-153B-50BA-3865-04BD4B441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902E7-FBAF-671F-5F12-9500FCF4E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CDD11-F15C-2094-B35D-304F8DFE3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D922C-EF5B-5322-6023-63A652708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93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DEED9-20CA-5FBA-896E-17C6305D2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493DE4-F0C7-1800-33AA-5A4D6D9E3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A82C56-D199-B42D-9BD2-E4324C97D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373A8-1F6F-540F-1947-E0A6985BC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1F5F9-EEB2-00E2-4B83-13A606D87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362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FA9FD-4ECD-F2F8-FF52-650F81BD1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C92D4-14DC-C9E6-BB66-1A247BAA5B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C5CF16-10E1-F29C-90EC-D4B43E82B8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18AF6-D830-9528-C8EC-34F8D54E3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F0942-998E-467D-819B-51F155182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27EA99-3E06-9680-6259-F6B7E1D20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977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05C30-1B45-D93C-2883-9AABA3E06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B6B137-481A-00C1-4643-D08431CBB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3BE32E-7582-A7B2-3A9E-7BC1CB3EEC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7E5291-B34A-9D08-348E-F95213D179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DFFE6A-084D-B385-157B-99A6AFCA09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0984D5-642D-75EF-4EB8-313AB9B4D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777CD-22DF-1827-15B9-AA1DB3928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B878A6-3A8C-52D0-CDE4-59937EC34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44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8DA8A-59B5-1BBE-0035-692CF3899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AE600D-FC06-EF88-929C-0FD7EC7FB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3AC6B8-F81F-B5C3-7BFA-562865A25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231E71-4B3D-5741-526C-4631226A9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19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F845C6-D054-CDC5-0CBE-789CAC3E6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253E92-7115-D16E-E26B-55CBE6B86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FD0752-2C18-76E1-0C2C-6AE002707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80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C96DB-62E0-3F25-3611-DE34F274B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B9A7C-A648-258E-A46D-F9732F348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821016-E082-A3A9-DFEE-9570CF567A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6E435E-8CAE-A04E-4A3B-E66AC2C10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112CD1-1968-DA7E-0B3F-69E2C8A37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47DECD-5B86-C994-EE3D-E8DDA0101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239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DA182-2765-EA20-F15C-D4B8DB5E7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FF37F1-6CDC-9A7A-C1B7-C83FB6214E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2F644-3961-F93C-0613-55FCABAD1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F48F66-8ED6-5215-7E26-A82828AFE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57A6F-D028-ED6F-4385-7E5CC6D51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C533E-A5A3-0EEF-57A9-DB221F883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583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41E28-4540-DB13-E4FC-0214A0B40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2C25FF-BF29-640A-DC64-F9FC1B18EC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9DD1C-CBF8-615A-4D5F-D03C03AFC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A963B5-7D7C-8701-E60C-6E06095D9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30457-C0FE-605A-7AC3-E1E2FEA5B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06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186DFB-F5F5-4691-1126-A7B0C266FE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318020-3AE9-9844-0D09-B3A6FB14A9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894222-894C-4C26-32FD-C04551436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3E86E-6A4B-EBA2-412D-D60AD0129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35BCD5-6D92-09CF-4871-5BC697D85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42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584D05-977A-4A04-F48F-7C1098560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207180-D69C-9EAD-B9BA-40F60CE3D5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9FD79-81D2-5D88-DE51-84BAEF44D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094F85-0831-4309-BDC4-004F8493803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E3611-F45F-6B3A-9AFB-BFE44E3336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224D85-CE5F-F88C-9AE0-435F0AA8FA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8F46A9-360A-4E9E-8690-BB333ACB6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3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BAEBB-5E71-C380-B55C-E92ABD36EB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Advanced Character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25A093-F13B-060E-F8A8-7B415D89E3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34580"/>
            <a:ext cx="9144000" cy="1423219"/>
          </a:xfrm>
        </p:spPr>
        <p:txBody>
          <a:bodyPr/>
          <a:lstStyle/>
          <a:p>
            <a:r>
              <a:rPr lang="en-GB"/>
              <a:t>Presentation</a:t>
            </a:r>
          </a:p>
          <a:p>
            <a:r>
              <a:rPr lang="en-GB"/>
              <a:t>Rebecca Jones - 2305750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A45C6E8-F451-0CA4-58BD-14212090F8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88" t="8987" r="7789" b="44634"/>
          <a:stretch>
            <a:fillRect/>
          </a:stretch>
        </p:blipFill>
        <p:spPr>
          <a:xfrm>
            <a:off x="666652" y="2504944"/>
            <a:ext cx="2418367" cy="4082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808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28DEDE-41E6-2413-695D-BBCB630875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364" b="6760"/>
          <a:stretch>
            <a:fillRect/>
          </a:stretch>
        </p:blipFill>
        <p:spPr>
          <a:xfrm>
            <a:off x="1268361" y="1469981"/>
            <a:ext cx="4948988" cy="4553858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56F28C1C-756F-C8EF-201C-6910EA9CDE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00" t="9361" r="7606" b="44321"/>
          <a:stretch>
            <a:fillRect/>
          </a:stretch>
        </p:blipFill>
        <p:spPr>
          <a:xfrm>
            <a:off x="7921565" y="1482952"/>
            <a:ext cx="2736930" cy="4527916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9E37A0F3-F845-8B73-1EB0-879FF89EB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/>
              <a:t>Original idea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44F6B22-82D1-6646-FEB7-072DD3B444AF}"/>
              </a:ext>
            </a:extLst>
          </p:cNvPr>
          <p:cNvSpPr txBox="1">
            <a:spLocks/>
          </p:cNvSpPr>
          <p:nvPr/>
        </p:nvSpPr>
        <p:spPr>
          <a:xfrm>
            <a:off x="39328" y="6323883"/>
            <a:ext cx="10515600" cy="534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Sketches from an in-class exercise.</a:t>
            </a:r>
          </a:p>
        </p:txBody>
      </p:sp>
    </p:spTree>
    <p:extLst>
      <p:ext uri="{BB962C8B-B14F-4D97-AF65-F5344CB8AC3E}">
        <p14:creationId xmlns:p14="http://schemas.microsoft.com/office/powerpoint/2010/main" val="2100947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64F923-B8E5-E96D-72C1-98E962E932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27776FA-A874-976F-1564-76B38BDB10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49" t="25785" r="35510" b="23409"/>
          <a:stretch>
            <a:fillRect/>
          </a:stretch>
        </p:blipFill>
        <p:spPr>
          <a:xfrm>
            <a:off x="7325360" y="446635"/>
            <a:ext cx="4496779" cy="56304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B92066-4C39-B8F2-266D-921E4A381F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86" t="23876" r="43125" b="24031"/>
          <a:stretch>
            <a:fillRect/>
          </a:stretch>
        </p:blipFill>
        <p:spPr>
          <a:xfrm>
            <a:off x="4341599" y="1629235"/>
            <a:ext cx="2716113" cy="280884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5E63385-498B-93F5-10D9-320862009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/>
              <a:t>“The King and I”</a:t>
            </a:r>
            <a:endParaRPr lang="en-GB" sz="24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3CE786-BE59-64BC-AC1F-B07C714A71B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868" t="23105" r="17256" b="24030"/>
          <a:stretch>
            <a:fillRect/>
          </a:stretch>
        </p:blipFill>
        <p:spPr>
          <a:xfrm>
            <a:off x="402257" y="3207794"/>
            <a:ext cx="3681526" cy="286512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B08BA10-6584-638A-6215-925C634B3222}"/>
              </a:ext>
            </a:extLst>
          </p:cNvPr>
          <p:cNvSpPr txBox="1">
            <a:spLocks/>
          </p:cNvSpPr>
          <p:nvPr/>
        </p:nvSpPr>
        <p:spPr>
          <a:xfrm>
            <a:off x="39328" y="6323883"/>
            <a:ext cx="10515600" cy="534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Screenshots taken from the “Shall we dance” scene of “The King and I” (1956). [1]</a:t>
            </a:r>
          </a:p>
        </p:txBody>
      </p:sp>
    </p:spTree>
    <p:extLst>
      <p:ext uri="{BB962C8B-B14F-4D97-AF65-F5344CB8AC3E}">
        <p14:creationId xmlns:p14="http://schemas.microsoft.com/office/powerpoint/2010/main" val="272499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C877A4A-4DB7-2616-6443-66ECBA1510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66" y="1325610"/>
            <a:ext cx="2934259" cy="22012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651162-EC7F-9B65-2E37-E297D825CB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068" y="1325610"/>
            <a:ext cx="2934259" cy="22012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12BB41-D4A2-BB6D-91F3-F690E64A29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4674" y="1326340"/>
            <a:ext cx="2934259" cy="22012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66D71FE-3176-6204-21E3-1CEE53F698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1676" y="1325610"/>
            <a:ext cx="2934259" cy="22012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6472C6-966C-5864-7587-0E4DBBACD3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66" y="3919173"/>
            <a:ext cx="2934259" cy="220123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A05443-5612-F2C8-EF5C-8D048AF0D35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163" y="3921191"/>
            <a:ext cx="2934259" cy="220123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C61D308-8BBE-DDCE-FBE1-EA632DAD309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0579" y="3921191"/>
            <a:ext cx="2934259" cy="220123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AD27F53-9F42-4575-ECCB-B780B06ACA0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1676" y="3921191"/>
            <a:ext cx="2934259" cy="220123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1A25E08-5172-7ABB-9559-6CE95B5D1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258"/>
            <a:ext cx="10515600" cy="1325563"/>
          </a:xfrm>
        </p:spPr>
        <p:txBody>
          <a:bodyPr/>
          <a:lstStyle/>
          <a:p>
            <a:r>
              <a:rPr lang="en-GB"/>
              <a:t>Screenshots of the scene </a:t>
            </a:r>
            <a:r>
              <a:rPr lang="en-GB" sz="2400"/>
              <a:t>[1]</a:t>
            </a:r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170786-B306-3F63-BA0F-DE4E1170BDC8}"/>
              </a:ext>
            </a:extLst>
          </p:cNvPr>
          <p:cNvSpPr txBox="1">
            <a:spLocks/>
          </p:cNvSpPr>
          <p:nvPr/>
        </p:nvSpPr>
        <p:spPr>
          <a:xfrm>
            <a:off x="39328" y="6323883"/>
            <a:ext cx="10515600" cy="534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Screenshot sequence taken from the “Shall we dance” scene of “The King and I” (1956). [1]</a:t>
            </a:r>
          </a:p>
        </p:txBody>
      </p:sp>
    </p:spTree>
    <p:extLst>
      <p:ext uri="{BB962C8B-B14F-4D97-AF65-F5344CB8AC3E}">
        <p14:creationId xmlns:p14="http://schemas.microsoft.com/office/powerpoint/2010/main" val="1293158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478B6F8-C20D-B408-9744-AB7149D84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99" r="21717" b="21717"/>
          <a:stretch>
            <a:fillRect/>
          </a:stretch>
        </p:blipFill>
        <p:spPr>
          <a:xfrm>
            <a:off x="-108189" y="-939453"/>
            <a:ext cx="2959615" cy="43469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F39EC8-CC9B-379C-019C-14AB8ABC6D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725" b="36847"/>
          <a:stretch>
            <a:fillRect/>
          </a:stretch>
        </p:blipFill>
        <p:spPr>
          <a:xfrm>
            <a:off x="-523566" y="-960134"/>
            <a:ext cx="4248900" cy="32851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0252E4-29D2-0151-0F9B-8B1DC2987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/>
              <a:t>Draw-overs of the scene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9E8F5A-5366-48F4-7071-A96F5F34F0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4" t="30767" r="42352" b="11585"/>
          <a:stretch>
            <a:fillRect/>
          </a:stretch>
        </p:blipFill>
        <p:spPr>
          <a:xfrm>
            <a:off x="-58876" y="3428851"/>
            <a:ext cx="2716451" cy="29988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6DCB1C-2755-6C3D-3C66-217F6FC810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58" t="25600" r="45208" b="25199"/>
          <a:stretch>
            <a:fillRect/>
          </a:stretch>
        </p:blipFill>
        <p:spPr>
          <a:xfrm>
            <a:off x="1709353" y="2017212"/>
            <a:ext cx="2512520" cy="25594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CFD1E2-8EEE-3A91-9799-8FF08A3C78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2" t="28269" r="20669" b="20669"/>
          <a:stretch>
            <a:fillRect/>
          </a:stretch>
        </p:blipFill>
        <p:spPr>
          <a:xfrm>
            <a:off x="4082930" y="1030841"/>
            <a:ext cx="4250057" cy="35781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CF014B-7DAF-C9D5-4D87-D29386DF5E8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01" t="31801" r="10533" b="18425"/>
          <a:stretch>
            <a:fillRect/>
          </a:stretch>
        </p:blipFill>
        <p:spPr>
          <a:xfrm>
            <a:off x="2025946" y="3179040"/>
            <a:ext cx="4869298" cy="31529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A83E65A-0045-00B6-A932-E1A1676671B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08" t="25600"/>
          <a:stretch>
            <a:fillRect/>
          </a:stretch>
        </p:blipFill>
        <p:spPr>
          <a:xfrm>
            <a:off x="6834070" y="-263690"/>
            <a:ext cx="3799344" cy="38702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820D45-EFE5-1C2C-E17B-DEF342A36B2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90" b="28269"/>
          <a:stretch>
            <a:fillRect/>
          </a:stretch>
        </p:blipFill>
        <p:spPr>
          <a:xfrm>
            <a:off x="5070970" y="-1918164"/>
            <a:ext cx="3551021" cy="373138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E23AD13-1164-2429-B97C-99FDD397A17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6" t="10330" r="12489"/>
          <a:stretch>
            <a:fillRect/>
          </a:stretch>
        </p:blipFill>
        <p:spPr>
          <a:xfrm>
            <a:off x="8794940" y="1965829"/>
            <a:ext cx="3180994" cy="2975061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11B42F7-9F76-C5DC-38D6-2F2C50FF82D6}"/>
              </a:ext>
            </a:extLst>
          </p:cNvPr>
          <p:cNvSpPr txBox="1">
            <a:spLocks/>
          </p:cNvSpPr>
          <p:nvPr/>
        </p:nvSpPr>
        <p:spPr>
          <a:xfrm>
            <a:off x="39328" y="6323883"/>
            <a:ext cx="10515600" cy="534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Draw-overs taken from the sequence of screenshots of the “Shall we dance” scene.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C81C4C8-4681-1F67-75AD-1F29493D954F}"/>
              </a:ext>
            </a:extLst>
          </p:cNvPr>
          <p:cNvSpPr txBox="1">
            <a:spLocks/>
          </p:cNvSpPr>
          <p:nvPr/>
        </p:nvSpPr>
        <p:spPr>
          <a:xfrm>
            <a:off x="8124142" y="5002893"/>
            <a:ext cx="3953630" cy="8412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anose="020B0604020202020204" pitchFamily="34" charset="0"/>
              <a:buNone/>
            </a:pPr>
            <a:r>
              <a:rPr lang="en-GB" sz="1600"/>
              <a:t>Draw-overs were created and put together in Procreate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60290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trim.38FF0A5A-82BA-4B82-AB75-431EB423E2FE.MOV">
            <a:hlinkClick r:id="" action="ppaction://media"/>
            <a:extLst>
              <a:ext uri="{FF2B5EF4-FFF2-40B4-BE49-F238E27FC236}">
                <a16:creationId xmlns:a16="http://schemas.microsoft.com/office/drawing/2014/main" id="{7B2D5590-DA6B-406F-0F8F-E831C3A726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721116"/>
            <a:ext cx="12192000" cy="91439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451D1F-68FB-F2AB-8D9E-804146FE6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/>
              <a:t>Animated draw-overs</a:t>
            </a:r>
          </a:p>
        </p:txBody>
      </p:sp>
    </p:spTree>
    <p:extLst>
      <p:ext uri="{BB962C8B-B14F-4D97-AF65-F5344CB8AC3E}">
        <p14:creationId xmlns:p14="http://schemas.microsoft.com/office/powerpoint/2010/main" val="87196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AC71E8-9CB2-4286-58BF-8A884C8606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72"/>
          <a:stretch>
            <a:fillRect/>
          </a:stretch>
        </p:blipFill>
        <p:spPr>
          <a:xfrm>
            <a:off x="6412270" y="556354"/>
            <a:ext cx="4955131" cy="574529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B380A27-46D3-AC3E-6D03-5C019FEAA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/>
              <a:t>Dress sketches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1DE87F-AC69-1101-8EB2-077508015D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52" t="31226" r="252"/>
          <a:stretch>
            <a:fillRect/>
          </a:stretch>
        </p:blipFill>
        <p:spPr>
          <a:xfrm>
            <a:off x="1573325" y="1458739"/>
            <a:ext cx="3404747" cy="428596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CEF7A68-F12D-E047-6133-E8850DB31D31}"/>
              </a:ext>
            </a:extLst>
          </p:cNvPr>
          <p:cNvSpPr txBox="1">
            <a:spLocks/>
          </p:cNvSpPr>
          <p:nvPr/>
        </p:nvSpPr>
        <p:spPr>
          <a:xfrm>
            <a:off x="39328" y="6323883"/>
            <a:ext cx="10515600" cy="534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Drawings based on screenshots from “The King and I”.</a:t>
            </a:r>
          </a:p>
        </p:txBody>
      </p:sp>
    </p:spTree>
    <p:extLst>
      <p:ext uri="{BB962C8B-B14F-4D97-AF65-F5344CB8AC3E}">
        <p14:creationId xmlns:p14="http://schemas.microsoft.com/office/powerpoint/2010/main" val="2259878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AC3CA-6EAB-C729-1BA1-AE79722D0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/>
              <a:t>Further development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CA1C72D3-EF99-981B-29A6-A9AA5B444D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00" t="9361" r="7606" b="44321"/>
          <a:stretch>
            <a:fillRect/>
          </a:stretch>
        </p:blipFill>
        <p:spPr>
          <a:xfrm>
            <a:off x="6382182" y="524959"/>
            <a:ext cx="2214570" cy="36637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09E328-4322-C0B5-4794-82B3420BCA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957" t="23988" r="40319" b="23530"/>
          <a:stretch>
            <a:fillRect/>
          </a:stretch>
        </p:blipFill>
        <p:spPr>
          <a:xfrm>
            <a:off x="357517" y="1591779"/>
            <a:ext cx="2438956" cy="24825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287CBA0-6EEE-511E-425F-AB5666684B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2" t="28269" r="20669" b="20669"/>
          <a:stretch>
            <a:fillRect/>
          </a:stretch>
        </p:blipFill>
        <p:spPr>
          <a:xfrm>
            <a:off x="6535064" y="1747777"/>
            <a:ext cx="5841603" cy="49180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448427-1F28-567E-071B-8423B817B3E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6324" t="23703" r="20968" b="20791"/>
          <a:stretch>
            <a:fillRect/>
          </a:stretch>
        </p:blipFill>
        <p:spPr>
          <a:xfrm>
            <a:off x="2958718" y="2878835"/>
            <a:ext cx="2936639" cy="2858554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598DF8E-9169-F6DC-7978-F4CAA8F30245}"/>
              </a:ext>
            </a:extLst>
          </p:cNvPr>
          <p:cNvSpPr txBox="1">
            <a:spLocks/>
          </p:cNvSpPr>
          <p:nvPr/>
        </p:nvSpPr>
        <p:spPr>
          <a:xfrm>
            <a:off x="39328" y="6323883"/>
            <a:ext cx="10515600" cy="5341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/>
              <a:t>Using fabric as a prop to accentuate a character’s performance.</a:t>
            </a:r>
          </a:p>
        </p:txBody>
      </p:sp>
    </p:spTree>
    <p:extLst>
      <p:ext uri="{BB962C8B-B14F-4D97-AF65-F5344CB8AC3E}">
        <p14:creationId xmlns:p14="http://schemas.microsoft.com/office/powerpoint/2010/main" val="177610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B07D4-19FE-CA2D-C954-676077F4B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2B65B-4B7F-ED4D-3531-239A4BFF4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800"/>
              <a:t>R. Hammerstein, “Yul Brynner and Deborah Kerr perform ‘Shall We Dance’ from The King and I,” </a:t>
            </a:r>
            <a:r>
              <a:rPr lang="en-GB" sz="1800" i="1"/>
              <a:t>YouTube</a:t>
            </a:r>
            <a:r>
              <a:rPr lang="en-GB" sz="1800"/>
              <a:t>. May 28, 2013. Available: https://www.youtube.com/watch?v=QgVPnWmUqd4</a:t>
            </a:r>
          </a:p>
        </p:txBody>
      </p:sp>
    </p:spTree>
    <p:extLst>
      <p:ext uri="{BB962C8B-B14F-4D97-AF65-F5344CB8AC3E}">
        <p14:creationId xmlns:p14="http://schemas.microsoft.com/office/powerpoint/2010/main" val="3402532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ffbdd9541c136c421d4eb3bfef4e02f7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5c6bf6ad4110980dcc1937dc4b11ad0c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6F94DD8-1A49-4F74-8654-7966183F73C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9D35E9-5CD6-4DE5-8650-0A9854338AF8}">
  <ds:schemaRefs>
    <ds:schemaRef ds:uri="47a3e2db-67be-4841-b3a5-2f2fb1d7c7b3"/>
    <ds:schemaRef ds:uri="60ab93c2-c2e2-4a82-ab36-09e8ba3f753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B9646AC-059C-4A3B-A0E6-81B4057645AF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Advanced Character Performance</vt:lpstr>
      <vt:lpstr>Original idea</vt:lpstr>
      <vt:lpstr>“The King and I”</vt:lpstr>
      <vt:lpstr>Screenshots of the scene [1]</vt:lpstr>
      <vt:lpstr>Draw-overs of the scene</vt:lpstr>
      <vt:lpstr>Animated draw-overs</vt:lpstr>
      <vt:lpstr>Dress sketches</vt:lpstr>
      <vt:lpstr>Further development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Character Performance</dc:title>
  <dc:creator>Rebecca Jones (2305750)</dc:creator>
  <cp:revision>1</cp:revision>
  <dcterms:created xsi:type="dcterms:W3CDTF">2025-11-09T22:53:29Z</dcterms:created>
  <dcterms:modified xsi:type="dcterms:W3CDTF">2025-11-10T03:21:46Z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