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3" r:id="rId5"/>
    <p:sldId id="259" r:id="rId6"/>
    <p:sldId id="260" r:id="rId7"/>
    <p:sldId id="265" r:id="rId8"/>
    <p:sldId id="268" r:id="rId9"/>
    <p:sldId id="264" r:id="rId10"/>
    <p:sldId id="266" r:id="rId11"/>
    <p:sldId id="267"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9FD03-E16E-4849-AC12-2DE953CFDECC}" v="7" dt="2025-05-01T08:48:09.7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90"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6919FD03-E16E-4849-AC12-2DE953CFDECC}"/>
    <pc:docChg chg="undo redo custSel addSld modSld modMainMaster">
      <pc:chgData name="Jonathan Pugh" userId="0c243754-e5db-4f8a-b480-e8b3756bbae8" providerId="ADAL" clId="{6919FD03-E16E-4849-AC12-2DE953CFDECC}" dt="2025-05-01T08:49:05.738" v="1878" actId="20577"/>
      <pc:docMkLst>
        <pc:docMk/>
      </pc:docMkLst>
      <pc:sldChg chg="modSp new mod setBg">
        <pc:chgData name="Jonathan Pugh" userId="0c243754-e5db-4f8a-b480-e8b3756bbae8" providerId="ADAL" clId="{6919FD03-E16E-4849-AC12-2DE953CFDECC}" dt="2025-05-01T07:57:17.189" v="994"/>
        <pc:sldMkLst>
          <pc:docMk/>
          <pc:sldMk cId="13161864" sldId="256"/>
        </pc:sldMkLst>
        <pc:spChg chg="mod">
          <ac:chgData name="Jonathan Pugh" userId="0c243754-e5db-4f8a-b480-e8b3756bbae8" providerId="ADAL" clId="{6919FD03-E16E-4849-AC12-2DE953CFDECC}" dt="2025-05-01T07:46:52.141" v="29" actId="20577"/>
          <ac:spMkLst>
            <pc:docMk/>
            <pc:sldMk cId="13161864" sldId="256"/>
            <ac:spMk id="2" creationId="{E40739B8-AF79-C471-2D7F-BB26946A9C64}"/>
          </ac:spMkLst>
        </pc:spChg>
      </pc:sldChg>
      <pc:sldChg chg="modSp new mod">
        <pc:chgData name="Jonathan Pugh" userId="0c243754-e5db-4f8a-b480-e8b3756bbae8" providerId="ADAL" clId="{6919FD03-E16E-4849-AC12-2DE953CFDECC}" dt="2025-05-01T07:47:43.924" v="123" actId="20577"/>
        <pc:sldMkLst>
          <pc:docMk/>
          <pc:sldMk cId="1508037048" sldId="257"/>
        </pc:sldMkLst>
        <pc:spChg chg="mod">
          <ac:chgData name="Jonathan Pugh" userId="0c243754-e5db-4f8a-b480-e8b3756bbae8" providerId="ADAL" clId="{6919FD03-E16E-4849-AC12-2DE953CFDECC}" dt="2025-05-01T07:47:43.924" v="123" actId="20577"/>
          <ac:spMkLst>
            <pc:docMk/>
            <pc:sldMk cId="1508037048" sldId="257"/>
            <ac:spMk id="2" creationId="{E783C3EB-B0F6-5C64-CE1F-41A7D1C8CE29}"/>
          </ac:spMkLst>
        </pc:spChg>
        <pc:spChg chg="mod">
          <ac:chgData name="Jonathan Pugh" userId="0c243754-e5db-4f8a-b480-e8b3756bbae8" providerId="ADAL" clId="{6919FD03-E16E-4849-AC12-2DE953CFDECC}" dt="2025-05-01T07:47:33.257" v="111" actId="20577"/>
          <ac:spMkLst>
            <pc:docMk/>
            <pc:sldMk cId="1508037048" sldId="257"/>
            <ac:spMk id="3" creationId="{B7C82732-1E4C-49F4-818E-9E017FF2B864}"/>
          </ac:spMkLst>
        </pc:spChg>
      </pc:sldChg>
      <pc:sldChg chg="modSp new mod">
        <pc:chgData name="Jonathan Pugh" userId="0c243754-e5db-4f8a-b480-e8b3756bbae8" providerId="ADAL" clId="{6919FD03-E16E-4849-AC12-2DE953CFDECC}" dt="2025-05-01T08:04:07.929" v="1258" actId="20577"/>
        <pc:sldMkLst>
          <pc:docMk/>
          <pc:sldMk cId="251796380" sldId="258"/>
        </pc:sldMkLst>
        <pc:spChg chg="mod">
          <ac:chgData name="Jonathan Pugh" userId="0c243754-e5db-4f8a-b480-e8b3756bbae8" providerId="ADAL" clId="{6919FD03-E16E-4849-AC12-2DE953CFDECC}" dt="2025-05-01T07:49:13.430" v="190" actId="1076"/>
          <ac:spMkLst>
            <pc:docMk/>
            <pc:sldMk cId="251796380" sldId="258"/>
            <ac:spMk id="2" creationId="{9DDD8D7F-A764-0046-58F6-9FC529BDF098}"/>
          </ac:spMkLst>
        </pc:spChg>
        <pc:spChg chg="mod">
          <ac:chgData name="Jonathan Pugh" userId="0c243754-e5db-4f8a-b480-e8b3756bbae8" providerId="ADAL" clId="{6919FD03-E16E-4849-AC12-2DE953CFDECC}" dt="2025-05-01T08:04:07.929" v="1258" actId="20577"/>
          <ac:spMkLst>
            <pc:docMk/>
            <pc:sldMk cId="251796380" sldId="258"/>
            <ac:spMk id="3" creationId="{6DD87A11-6587-52C2-B6BD-14B9FD9044C5}"/>
          </ac:spMkLst>
        </pc:spChg>
      </pc:sldChg>
      <pc:sldChg chg="modSp new mod">
        <pc:chgData name="Jonathan Pugh" userId="0c243754-e5db-4f8a-b480-e8b3756bbae8" providerId="ADAL" clId="{6919FD03-E16E-4849-AC12-2DE953CFDECC}" dt="2025-05-01T07:52:42.534" v="549" actId="20577"/>
        <pc:sldMkLst>
          <pc:docMk/>
          <pc:sldMk cId="1504471613" sldId="259"/>
        </pc:sldMkLst>
        <pc:spChg chg="mod">
          <ac:chgData name="Jonathan Pugh" userId="0c243754-e5db-4f8a-b480-e8b3756bbae8" providerId="ADAL" clId="{6919FD03-E16E-4849-AC12-2DE953CFDECC}" dt="2025-05-01T07:49:18.034" v="191"/>
          <ac:spMkLst>
            <pc:docMk/>
            <pc:sldMk cId="1504471613" sldId="259"/>
            <ac:spMk id="2" creationId="{74711E4C-6CA7-7299-E2DA-D416F78E7645}"/>
          </ac:spMkLst>
        </pc:spChg>
        <pc:spChg chg="mod">
          <ac:chgData name="Jonathan Pugh" userId="0c243754-e5db-4f8a-b480-e8b3756bbae8" providerId="ADAL" clId="{6919FD03-E16E-4849-AC12-2DE953CFDECC}" dt="2025-05-01T07:52:42.534" v="549" actId="20577"/>
          <ac:spMkLst>
            <pc:docMk/>
            <pc:sldMk cId="1504471613" sldId="259"/>
            <ac:spMk id="3" creationId="{D39859E6-3160-373B-13C5-A4B34BB4C2A5}"/>
          </ac:spMkLst>
        </pc:spChg>
      </pc:sldChg>
      <pc:sldChg chg="modSp new mod">
        <pc:chgData name="Jonathan Pugh" userId="0c243754-e5db-4f8a-b480-e8b3756bbae8" providerId="ADAL" clId="{6919FD03-E16E-4849-AC12-2DE953CFDECC}" dt="2025-05-01T07:57:01.152" v="992" actId="20577"/>
        <pc:sldMkLst>
          <pc:docMk/>
          <pc:sldMk cId="3970442255" sldId="260"/>
        </pc:sldMkLst>
        <pc:spChg chg="mod">
          <ac:chgData name="Jonathan Pugh" userId="0c243754-e5db-4f8a-b480-e8b3756bbae8" providerId="ADAL" clId="{6919FD03-E16E-4849-AC12-2DE953CFDECC}" dt="2025-05-01T07:52:50.838" v="550"/>
          <ac:spMkLst>
            <pc:docMk/>
            <pc:sldMk cId="3970442255" sldId="260"/>
            <ac:spMk id="2" creationId="{ED4C3267-2A11-50E9-EA59-9066B93BB18E}"/>
          </ac:spMkLst>
        </pc:spChg>
        <pc:spChg chg="mod">
          <ac:chgData name="Jonathan Pugh" userId="0c243754-e5db-4f8a-b480-e8b3756bbae8" providerId="ADAL" clId="{6919FD03-E16E-4849-AC12-2DE953CFDECC}" dt="2025-05-01T07:57:01.152" v="992" actId="20577"/>
          <ac:spMkLst>
            <pc:docMk/>
            <pc:sldMk cId="3970442255" sldId="260"/>
            <ac:spMk id="3" creationId="{4A8DD9A0-E639-D306-4DB7-EC0016863D6A}"/>
          </ac:spMkLst>
        </pc:spChg>
      </pc:sldChg>
      <pc:sldChg chg="modSp add mod">
        <pc:chgData name="Jonathan Pugh" userId="0c243754-e5db-4f8a-b480-e8b3756bbae8" providerId="ADAL" clId="{6919FD03-E16E-4849-AC12-2DE953CFDECC}" dt="2025-05-01T08:00:01.667" v="1023" actId="20577"/>
        <pc:sldMkLst>
          <pc:docMk/>
          <pc:sldMk cId="133459540" sldId="263"/>
        </pc:sldMkLst>
        <pc:spChg chg="mod">
          <ac:chgData name="Jonathan Pugh" userId="0c243754-e5db-4f8a-b480-e8b3756bbae8" providerId="ADAL" clId="{6919FD03-E16E-4849-AC12-2DE953CFDECC}" dt="2025-05-01T08:00:01.667" v="1023" actId="20577"/>
          <ac:spMkLst>
            <pc:docMk/>
            <pc:sldMk cId="133459540" sldId="263"/>
            <ac:spMk id="2" creationId="{EE6268EA-B323-EC7B-C80F-D8E8C3AD6D41}"/>
          </ac:spMkLst>
        </pc:spChg>
      </pc:sldChg>
      <pc:sldChg chg="modSp new mod modNotesTx">
        <pc:chgData name="Jonathan Pugh" userId="0c243754-e5db-4f8a-b480-e8b3756bbae8" providerId="ADAL" clId="{6919FD03-E16E-4849-AC12-2DE953CFDECC}" dt="2025-05-01T08:38:56.181" v="1573" actId="20577"/>
        <pc:sldMkLst>
          <pc:docMk/>
          <pc:sldMk cId="193476266" sldId="264"/>
        </pc:sldMkLst>
        <pc:spChg chg="mod">
          <ac:chgData name="Jonathan Pugh" userId="0c243754-e5db-4f8a-b480-e8b3756bbae8" providerId="ADAL" clId="{6919FD03-E16E-4849-AC12-2DE953CFDECC}" dt="2025-05-01T08:37:49.834" v="1562" actId="20577"/>
          <ac:spMkLst>
            <pc:docMk/>
            <pc:sldMk cId="193476266" sldId="264"/>
            <ac:spMk id="2" creationId="{737D7DD6-2CC6-B3FA-9D82-2D4E69539222}"/>
          </ac:spMkLst>
        </pc:spChg>
        <pc:spChg chg="mod">
          <ac:chgData name="Jonathan Pugh" userId="0c243754-e5db-4f8a-b480-e8b3756bbae8" providerId="ADAL" clId="{6919FD03-E16E-4849-AC12-2DE953CFDECC}" dt="2025-05-01T08:38:01.238" v="1568" actId="27636"/>
          <ac:spMkLst>
            <pc:docMk/>
            <pc:sldMk cId="193476266" sldId="264"/>
            <ac:spMk id="3" creationId="{576E4C7F-BE5E-AEDC-2CBD-D5A55BD757AA}"/>
          </ac:spMkLst>
        </pc:spChg>
      </pc:sldChg>
      <pc:sldChg chg="modSp new mod">
        <pc:chgData name="Jonathan Pugh" userId="0c243754-e5db-4f8a-b480-e8b3756bbae8" providerId="ADAL" clId="{6919FD03-E16E-4849-AC12-2DE953CFDECC}" dt="2025-05-01T08:37:31.069" v="1529" actId="5793"/>
        <pc:sldMkLst>
          <pc:docMk/>
          <pc:sldMk cId="802027124" sldId="265"/>
        </pc:sldMkLst>
        <pc:spChg chg="mod">
          <ac:chgData name="Jonathan Pugh" userId="0c243754-e5db-4f8a-b480-e8b3756bbae8" providerId="ADAL" clId="{6919FD03-E16E-4849-AC12-2DE953CFDECC}" dt="2025-05-01T08:36:30.159" v="1317"/>
          <ac:spMkLst>
            <pc:docMk/>
            <pc:sldMk cId="802027124" sldId="265"/>
            <ac:spMk id="2" creationId="{55514E58-809C-FF76-53B8-F55D47115811}"/>
          </ac:spMkLst>
        </pc:spChg>
        <pc:spChg chg="mod">
          <ac:chgData name="Jonathan Pugh" userId="0c243754-e5db-4f8a-b480-e8b3756bbae8" providerId="ADAL" clId="{6919FD03-E16E-4849-AC12-2DE953CFDECC}" dt="2025-05-01T08:37:31.069" v="1529" actId="5793"/>
          <ac:spMkLst>
            <pc:docMk/>
            <pc:sldMk cId="802027124" sldId="265"/>
            <ac:spMk id="3" creationId="{4CDD0996-EF44-B709-3C26-1062F36167B8}"/>
          </ac:spMkLst>
        </pc:spChg>
      </pc:sldChg>
      <pc:sldChg chg="modSp new mod modNotesTx">
        <pc:chgData name="Jonathan Pugh" userId="0c243754-e5db-4f8a-b480-e8b3756bbae8" providerId="ADAL" clId="{6919FD03-E16E-4849-AC12-2DE953CFDECC}" dt="2025-05-01T08:41:53.763" v="1606" actId="2711"/>
        <pc:sldMkLst>
          <pc:docMk/>
          <pc:sldMk cId="2769128983" sldId="266"/>
        </pc:sldMkLst>
        <pc:spChg chg="mod">
          <ac:chgData name="Jonathan Pugh" userId="0c243754-e5db-4f8a-b480-e8b3756bbae8" providerId="ADAL" clId="{6919FD03-E16E-4849-AC12-2DE953CFDECC}" dt="2025-05-01T08:39:13.920" v="1596" actId="20577"/>
          <ac:spMkLst>
            <pc:docMk/>
            <pc:sldMk cId="2769128983" sldId="266"/>
            <ac:spMk id="2" creationId="{091F84FC-520F-F6AF-69FF-4B29F77ECBA4}"/>
          </ac:spMkLst>
        </pc:spChg>
        <pc:spChg chg="mod">
          <ac:chgData name="Jonathan Pugh" userId="0c243754-e5db-4f8a-b480-e8b3756bbae8" providerId="ADAL" clId="{6919FD03-E16E-4849-AC12-2DE953CFDECC}" dt="2025-05-01T08:41:53.763" v="1606" actId="2711"/>
          <ac:spMkLst>
            <pc:docMk/>
            <pc:sldMk cId="2769128983" sldId="266"/>
            <ac:spMk id="3" creationId="{1B5CE98E-CD8E-BDFF-1F36-DEE016CFE526}"/>
          </ac:spMkLst>
        </pc:spChg>
      </pc:sldChg>
      <pc:sldChg chg="modSp new mod modNotesTx">
        <pc:chgData name="Jonathan Pugh" userId="0c243754-e5db-4f8a-b480-e8b3756bbae8" providerId="ADAL" clId="{6919FD03-E16E-4849-AC12-2DE953CFDECC}" dt="2025-05-01T08:42:57.848" v="1641" actId="20577"/>
        <pc:sldMkLst>
          <pc:docMk/>
          <pc:sldMk cId="947760810" sldId="267"/>
        </pc:sldMkLst>
        <pc:spChg chg="mod">
          <ac:chgData name="Jonathan Pugh" userId="0c243754-e5db-4f8a-b480-e8b3756bbae8" providerId="ADAL" clId="{6919FD03-E16E-4849-AC12-2DE953CFDECC}" dt="2025-05-01T08:42:57.848" v="1641" actId="20577"/>
          <ac:spMkLst>
            <pc:docMk/>
            <pc:sldMk cId="947760810" sldId="267"/>
            <ac:spMk id="2" creationId="{6CEA60B8-3E47-98BB-773E-5466D72A0AAF}"/>
          </ac:spMkLst>
        </pc:spChg>
        <pc:spChg chg="mod">
          <ac:chgData name="Jonathan Pugh" userId="0c243754-e5db-4f8a-b480-e8b3756bbae8" providerId="ADAL" clId="{6919FD03-E16E-4849-AC12-2DE953CFDECC}" dt="2025-05-01T08:42:21.510" v="1614" actId="255"/>
          <ac:spMkLst>
            <pc:docMk/>
            <pc:sldMk cId="947760810" sldId="267"/>
            <ac:spMk id="3" creationId="{3928009B-5FCE-4139-AAA3-07E9AF505F5A}"/>
          </ac:spMkLst>
        </pc:spChg>
      </pc:sldChg>
      <pc:sldChg chg="modSp new mod modNotesTx">
        <pc:chgData name="Jonathan Pugh" userId="0c243754-e5db-4f8a-b480-e8b3756bbae8" providerId="ADAL" clId="{6919FD03-E16E-4849-AC12-2DE953CFDECC}" dt="2025-05-01T08:46:28.018" v="1802"/>
        <pc:sldMkLst>
          <pc:docMk/>
          <pc:sldMk cId="53531689" sldId="268"/>
        </pc:sldMkLst>
        <pc:spChg chg="mod">
          <ac:chgData name="Jonathan Pugh" userId="0c243754-e5db-4f8a-b480-e8b3756bbae8" providerId="ADAL" clId="{6919FD03-E16E-4849-AC12-2DE953CFDECC}" dt="2025-05-01T08:44:29.858" v="1685" actId="20577"/>
          <ac:spMkLst>
            <pc:docMk/>
            <pc:sldMk cId="53531689" sldId="268"/>
            <ac:spMk id="2" creationId="{8A5EABDC-31D8-E159-E44F-B80A29765665}"/>
          </ac:spMkLst>
        </pc:spChg>
        <pc:spChg chg="mod">
          <ac:chgData name="Jonathan Pugh" userId="0c243754-e5db-4f8a-b480-e8b3756bbae8" providerId="ADAL" clId="{6919FD03-E16E-4849-AC12-2DE953CFDECC}" dt="2025-05-01T08:45:25.794" v="1801" actId="313"/>
          <ac:spMkLst>
            <pc:docMk/>
            <pc:sldMk cId="53531689" sldId="268"/>
            <ac:spMk id="3" creationId="{9AEAD141-BAA3-2F02-DA33-F69B992DFE30}"/>
          </ac:spMkLst>
        </pc:spChg>
      </pc:sldChg>
      <pc:sldChg chg="addSp delSp modSp new mod">
        <pc:chgData name="Jonathan Pugh" userId="0c243754-e5db-4f8a-b480-e8b3756bbae8" providerId="ADAL" clId="{6919FD03-E16E-4849-AC12-2DE953CFDECC}" dt="2025-05-01T08:48:02.230" v="1860" actId="255"/>
        <pc:sldMkLst>
          <pc:docMk/>
          <pc:sldMk cId="3709468585" sldId="269"/>
        </pc:sldMkLst>
        <pc:spChg chg="mod">
          <ac:chgData name="Jonathan Pugh" userId="0c243754-e5db-4f8a-b480-e8b3756bbae8" providerId="ADAL" clId="{6919FD03-E16E-4849-AC12-2DE953CFDECC}" dt="2025-05-01T08:47:50.274" v="1858" actId="20577"/>
          <ac:spMkLst>
            <pc:docMk/>
            <pc:sldMk cId="3709468585" sldId="269"/>
            <ac:spMk id="2" creationId="{E874BE87-EB96-D064-F1F4-22B653C66D96}"/>
          </ac:spMkLst>
        </pc:spChg>
        <pc:spChg chg="add del mod">
          <ac:chgData name="Jonathan Pugh" userId="0c243754-e5db-4f8a-b480-e8b3756bbae8" providerId="ADAL" clId="{6919FD03-E16E-4849-AC12-2DE953CFDECC}" dt="2025-05-01T08:48:02.230" v="1860" actId="255"/>
          <ac:spMkLst>
            <pc:docMk/>
            <pc:sldMk cId="3709468585" sldId="269"/>
            <ac:spMk id="3" creationId="{55375D61-A129-75A1-B8F8-D08ADFF5DBE7}"/>
          </ac:spMkLst>
        </pc:spChg>
        <pc:graphicFrameChg chg="add mod">
          <ac:chgData name="Jonathan Pugh" userId="0c243754-e5db-4f8a-b480-e8b3756bbae8" providerId="ADAL" clId="{6919FD03-E16E-4849-AC12-2DE953CFDECC}" dt="2025-05-01T08:47:25.701" v="1805"/>
          <ac:graphicFrameMkLst>
            <pc:docMk/>
            <pc:sldMk cId="3709468585" sldId="269"/>
            <ac:graphicFrameMk id="4" creationId="{D20879C9-6810-8673-82ED-F6A076FC9305}"/>
          </ac:graphicFrameMkLst>
        </pc:graphicFrameChg>
      </pc:sldChg>
      <pc:sldChg chg="modSp add mod">
        <pc:chgData name="Jonathan Pugh" userId="0c243754-e5db-4f8a-b480-e8b3756bbae8" providerId="ADAL" clId="{6919FD03-E16E-4849-AC12-2DE953CFDECC}" dt="2025-05-01T08:48:58.120" v="1866" actId="13926"/>
        <pc:sldMkLst>
          <pc:docMk/>
          <pc:sldMk cId="3926077369" sldId="270"/>
        </pc:sldMkLst>
        <pc:spChg chg="mod">
          <ac:chgData name="Jonathan Pugh" userId="0c243754-e5db-4f8a-b480-e8b3756bbae8" providerId="ADAL" clId="{6919FD03-E16E-4849-AC12-2DE953CFDECC}" dt="2025-05-01T08:48:58.120" v="1866" actId="13926"/>
          <ac:spMkLst>
            <pc:docMk/>
            <pc:sldMk cId="3926077369" sldId="270"/>
            <ac:spMk id="3" creationId="{F1B47C34-0701-B3BD-62B9-0F590688EA18}"/>
          </ac:spMkLst>
        </pc:spChg>
      </pc:sldChg>
      <pc:sldChg chg="modSp new mod">
        <pc:chgData name="Jonathan Pugh" userId="0c243754-e5db-4f8a-b480-e8b3756bbae8" providerId="ADAL" clId="{6919FD03-E16E-4849-AC12-2DE953CFDECC}" dt="2025-05-01T08:49:05.738" v="1878" actId="20577"/>
        <pc:sldMkLst>
          <pc:docMk/>
          <pc:sldMk cId="2204541891" sldId="271"/>
        </pc:sldMkLst>
        <pc:spChg chg="mod">
          <ac:chgData name="Jonathan Pugh" userId="0c243754-e5db-4f8a-b480-e8b3756bbae8" providerId="ADAL" clId="{6919FD03-E16E-4849-AC12-2DE953CFDECC}" dt="2025-05-01T08:49:05.738" v="1878" actId="20577"/>
          <ac:spMkLst>
            <pc:docMk/>
            <pc:sldMk cId="2204541891" sldId="271"/>
            <ac:spMk id="2" creationId="{C9E6FAA1-0994-AEC4-DB9E-F4F74E0D461B}"/>
          </ac:spMkLst>
        </pc:spChg>
      </pc:sldChg>
      <pc:sldMasterChg chg="setBg modSldLayout">
        <pc:chgData name="Jonathan Pugh" userId="0c243754-e5db-4f8a-b480-e8b3756bbae8" providerId="ADAL" clId="{6919FD03-E16E-4849-AC12-2DE953CFDECC}" dt="2025-05-01T07:57:17.189" v="994"/>
        <pc:sldMasterMkLst>
          <pc:docMk/>
          <pc:sldMasterMk cId="3784033341" sldId="2147483648"/>
        </pc:sldMasterMkLst>
        <pc:sldLayoutChg chg="setBg">
          <pc:chgData name="Jonathan Pugh" userId="0c243754-e5db-4f8a-b480-e8b3756bbae8" providerId="ADAL" clId="{6919FD03-E16E-4849-AC12-2DE953CFDECC}" dt="2025-05-01T07:57:17.189" v="994"/>
          <pc:sldLayoutMkLst>
            <pc:docMk/>
            <pc:sldMasterMk cId="3784033341" sldId="2147483648"/>
            <pc:sldLayoutMk cId="1404976602" sldId="2147483649"/>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4176146762" sldId="2147483650"/>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1561062385" sldId="2147483651"/>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3099464271" sldId="2147483652"/>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3147043043" sldId="2147483653"/>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2672456198" sldId="2147483654"/>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1330764325" sldId="2147483655"/>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1171661889" sldId="2147483656"/>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1245290284" sldId="2147483657"/>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4111459923" sldId="2147483658"/>
          </pc:sldLayoutMkLst>
        </pc:sldLayoutChg>
        <pc:sldLayoutChg chg="setBg">
          <pc:chgData name="Jonathan Pugh" userId="0c243754-e5db-4f8a-b480-e8b3756bbae8" providerId="ADAL" clId="{6919FD03-E16E-4849-AC12-2DE953CFDECC}" dt="2025-05-01T07:57:17.189" v="994"/>
          <pc:sldLayoutMkLst>
            <pc:docMk/>
            <pc:sldMasterMk cId="3784033341" sldId="2147483648"/>
            <pc:sldLayoutMk cId="2819249457"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7ACCAE-A9ED-4DBC-AD5A-F51495474A7A}" type="datetimeFigureOut">
              <a:rPr lang="en-GB" smtClean="0"/>
              <a:t>01/05/2025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2AEE55-3C9C-4772-AB9F-F72B4A01AA7D}" type="slidenum">
              <a:rPr lang="en-GB" smtClean="0"/>
              <a:t>‹#›</a:t>
            </a:fld>
            <a:endParaRPr lang="en-GB"/>
          </a:p>
        </p:txBody>
      </p:sp>
    </p:spTree>
    <p:extLst>
      <p:ext uri="{BB962C8B-B14F-4D97-AF65-F5344CB8AC3E}">
        <p14:creationId xmlns:p14="http://schemas.microsoft.com/office/powerpoint/2010/main" val="1069525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theindiefest.com/judges-criteria-overview/"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hdca.org/wp-content/uploads/2023/03/Documentary-Category-Judging-Instructions-Updated-2022.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iwm.org.uk/film-festival/awards-and-judging-criteria"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anon.co.uk/get-involved/competition/stories-in-moti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Judges Criteria Overview |</a:t>
            </a:r>
            <a:endParaRPr lang="en-GB" dirty="0"/>
          </a:p>
        </p:txBody>
      </p:sp>
      <p:sp>
        <p:nvSpPr>
          <p:cNvPr id="4" name="Slide Number Placeholder 3"/>
          <p:cNvSpPr>
            <a:spLocks noGrp="1"/>
          </p:cNvSpPr>
          <p:nvPr>
            <p:ph type="sldNum" sz="quarter" idx="5"/>
          </p:nvPr>
        </p:nvSpPr>
        <p:spPr/>
        <p:txBody>
          <a:bodyPr/>
          <a:lstStyle/>
          <a:p>
            <a:fld id="{672AEE55-3C9C-4772-AB9F-F72B4A01AA7D}" type="slidenum">
              <a:rPr lang="en-GB" smtClean="0"/>
              <a:t>8</a:t>
            </a:fld>
            <a:endParaRPr lang="en-GB"/>
          </a:p>
        </p:txBody>
      </p:sp>
    </p:spTree>
    <p:extLst>
      <p:ext uri="{BB962C8B-B14F-4D97-AF65-F5344CB8AC3E}">
        <p14:creationId xmlns:p14="http://schemas.microsoft.com/office/powerpoint/2010/main" val="1780082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Documentary Category Judging Instructions (Updated 2022)</a:t>
            </a:r>
            <a:endParaRPr lang="en-GB" dirty="0"/>
          </a:p>
        </p:txBody>
      </p:sp>
      <p:sp>
        <p:nvSpPr>
          <p:cNvPr id="4" name="Slide Number Placeholder 3"/>
          <p:cNvSpPr>
            <a:spLocks noGrp="1"/>
          </p:cNvSpPr>
          <p:nvPr>
            <p:ph type="sldNum" sz="quarter" idx="5"/>
          </p:nvPr>
        </p:nvSpPr>
        <p:spPr/>
        <p:txBody>
          <a:bodyPr/>
          <a:lstStyle/>
          <a:p>
            <a:fld id="{672AEE55-3C9C-4772-AB9F-F72B4A01AA7D}" type="slidenum">
              <a:rPr lang="en-GB" smtClean="0"/>
              <a:t>9</a:t>
            </a:fld>
            <a:endParaRPr lang="en-GB"/>
          </a:p>
        </p:txBody>
      </p:sp>
    </p:spTree>
    <p:extLst>
      <p:ext uri="{BB962C8B-B14F-4D97-AF65-F5344CB8AC3E}">
        <p14:creationId xmlns:p14="http://schemas.microsoft.com/office/powerpoint/2010/main" val="3769077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Awards and Judging Criteria | Imperial War Museums</a:t>
            </a:r>
            <a:endParaRPr lang="en-GB" dirty="0"/>
          </a:p>
        </p:txBody>
      </p:sp>
      <p:sp>
        <p:nvSpPr>
          <p:cNvPr id="4" name="Slide Number Placeholder 3"/>
          <p:cNvSpPr>
            <a:spLocks noGrp="1"/>
          </p:cNvSpPr>
          <p:nvPr>
            <p:ph type="sldNum" sz="quarter" idx="5"/>
          </p:nvPr>
        </p:nvSpPr>
        <p:spPr/>
        <p:txBody>
          <a:bodyPr/>
          <a:lstStyle/>
          <a:p>
            <a:fld id="{672AEE55-3C9C-4772-AB9F-F72B4A01AA7D}" type="slidenum">
              <a:rPr lang="en-GB" smtClean="0"/>
              <a:t>10</a:t>
            </a:fld>
            <a:endParaRPr lang="en-GB"/>
          </a:p>
        </p:txBody>
      </p:sp>
    </p:spTree>
    <p:extLst>
      <p:ext uri="{BB962C8B-B14F-4D97-AF65-F5344CB8AC3E}">
        <p14:creationId xmlns:p14="http://schemas.microsoft.com/office/powerpoint/2010/main" val="942312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Stories in Motion: Film Competition - Canon UK</a:t>
            </a:r>
            <a:endParaRPr lang="en-GB" dirty="0"/>
          </a:p>
        </p:txBody>
      </p:sp>
      <p:sp>
        <p:nvSpPr>
          <p:cNvPr id="4" name="Slide Number Placeholder 3"/>
          <p:cNvSpPr>
            <a:spLocks noGrp="1"/>
          </p:cNvSpPr>
          <p:nvPr>
            <p:ph type="sldNum" sz="quarter" idx="5"/>
          </p:nvPr>
        </p:nvSpPr>
        <p:spPr/>
        <p:txBody>
          <a:bodyPr/>
          <a:lstStyle/>
          <a:p>
            <a:fld id="{672AEE55-3C9C-4772-AB9F-F72B4A01AA7D}" type="slidenum">
              <a:rPr lang="en-GB" smtClean="0"/>
              <a:t>11</a:t>
            </a:fld>
            <a:endParaRPr lang="en-GB"/>
          </a:p>
        </p:txBody>
      </p:sp>
    </p:spTree>
    <p:extLst>
      <p:ext uri="{BB962C8B-B14F-4D97-AF65-F5344CB8AC3E}">
        <p14:creationId xmlns:p14="http://schemas.microsoft.com/office/powerpoint/2010/main" val="3741106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7BCB3-83EC-5837-429F-8FB4CF933F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D66D02-3828-E754-B021-8ADC01580D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C6B2D2-4623-E1CD-C83B-E9FDBCAA4AFF}"/>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5" name="Footer Placeholder 4">
            <a:extLst>
              <a:ext uri="{FF2B5EF4-FFF2-40B4-BE49-F238E27FC236}">
                <a16:creationId xmlns:a16="http://schemas.microsoft.com/office/drawing/2014/main" id="{587B13E0-FB2E-8C4E-5E39-D620A9A5ED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83E21D-5A48-EB2B-79A9-09D66576F6E1}"/>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1404976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68D50-0B11-BFB2-7E45-883274FA08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4A084E-E79D-EFE3-CB1C-0970470EA1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D25FA8-6F40-B10F-F829-454442608796}"/>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5" name="Footer Placeholder 4">
            <a:extLst>
              <a:ext uri="{FF2B5EF4-FFF2-40B4-BE49-F238E27FC236}">
                <a16:creationId xmlns:a16="http://schemas.microsoft.com/office/drawing/2014/main" id="{7022FB07-6188-619B-0E81-EA7F9763C7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9686C-6978-5F86-62D1-B307D1247ACF}"/>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4176146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41BEE-B75F-38C3-BD09-F97E75F40D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221A91-73A7-240E-7A55-6EEC01E499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4EA911-9B93-2101-ACB5-CDE23FA65D83}"/>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5" name="Footer Placeholder 4">
            <a:extLst>
              <a:ext uri="{FF2B5EF4-FFF2-40B4-BE49-F238E27FC236}">
                <a16:creationId xmlns:a16="http://schemas.microsoft.com/office/drawing/2014/main" id="{845D8CD8-3CAA-7501-8F31-A215D34B0B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06BF8-2453-3E6D-C086-6EB2028EB443}"/>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1561062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688D6-4311-EE3F-906F-2103A4A361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5CA104-5228-5856-C70C-406A5C0182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A0189E-FB09-5F31-957F-353227278A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9227CD-7683-D6A9-ED2A-69A842FD2EAC}"/>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6" name="Footer Placeholder 5">
            <a:extLst>
              <a:ext uri="{FF2B5EF4-FFF2-40B4-BE49-F238E27FC236}">
                <a16:creationId xmlns:a16="http://schemas.microsoft.com/office/drawing/2014/main" id="{809739F3-375F-24CE-969C-C9E029B08D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44A2D1-7929-67B3-A1BD-091ED8AE4A80}"/>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3099464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BF38E-5BB4-AF76-485C-8C9B5E9F4C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AF2F0-BCB7-9965-F61B-EF0746A059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C2A188-8549-7695-5DDF-17B6332C8A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350F73-0511-4E35-EFE8-325D4FCE6E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5FC0C0-A059-84A2-C502-CD7C655A4C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0C2078-384D-298E-EB9F-C40D6D4F4109}"/>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8" name="Footer Placeholder 7">
            <a:extLst>
              <a:ext uri="{FF2B5EF4-FFF2-40B4-BE49-F238E27FC236}">
                <a16:creationId xmlns:a16="http://schemas.microsoft.com/office/drawing/2014/main" id="{0B52D6AC-A4D6-F081-537C-3CE6D3A49F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7D78EA-F484-8C0D-7FD3-071B57A42EE3}"/>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3147043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8168B-5FC2-8DC5-112E-12A5A8C6AA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71BA89-565A-4655-6194-490D12C5CB3A}"/>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4" name="Footer Placeholder 3">
            <a:extLst>
              <a:ext uri="{FF2B5EF4-FFF2-40B4-BE49-F238E27FC236}">
                <a16:creationId xmlns:a16="http://schemas.microsoft.com/office/drawing/2014/main" id="{59EAF455-A8B9-0EF3-29C9-3E9154B232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3AF85F-0C59-E54D-946A-D138FB43751E}"/>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2672456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F8CDF2-18E3-6B8B-76E4-8729FD53E329}"/>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3" name="Footer Placeholder 2">
            <a:extLst>
              <a:ext uri="{FF2B5EF4-FFF2-40B4-BE49-F238E27FC236}">
                <a16:creationId xmlns:a16="http://schemas.microsoft.com/office/drawing/2014/main" id="{2B77BF55-BD9E-9D21-D3E8-6C31B433F6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72E16D-E3F8-5B37-AE5B-9DA868C412C9}"/>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1330764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69346-A775-E92E-D8A2-B96DC87A12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CCB5C6-9DB9-381F-F1AE-1D4D032392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06BC95-0FE4-99F5-2A94-55154CF3FE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D7105D-9966-E8B4-8976-E3AFFBB053E2}"/>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6" name="Footer Placeholder 5">
            <a:extLst>
              <a:ext uri="{FF2B5EF4-FFF2-40B4-BE49-F238E27FC236}">
                <a16:creationId xmlns:a16="http://schemas.microsoft.com/office/drawing/2014/main" id="{85DB1577-53AB-80D6-3BCC-449E10A238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E1920D-8F0B-F3AC-57C9-90C9B48FC1E0}"/>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1171661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D63F8-CAC2-B93A-0519-2E095A2B27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EB1520-AFAE-D246-59E4-E8B623C6C5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52AD92-88C7-699A-0E0F-928A406F46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100BB-57B7-8615-375D-AD00A6D765B2}"/>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6" name="Footer Placeholder 5">
            <a:extLst>
              <a:ext uri="{FF2B5EF4-FFF2-40B4-BE49-F238E27FC236}">
                <a16:creationId xmlns:a16="http://schemas.microsoft.com/office/drawing/2014/main" id="{734E85EF-C6CE-EEBD-A5F7-1277C789A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5E3F4-B563-2318-D182-6FF6335E1D8F}"/>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1245290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3B9B5-FA8B-D1CF-C981-56FBBBABB8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72E2E-86C8-BDF0-E750-4A285D1A87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9542CF-6455-61B6-84EF-36FE48AC805F}"/>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5" name="Footer Placeholder 4">
            <a:extLst>
              <a:ext uri="{FF2B5EF4-FFF2-40B4-BE49-F238E27FC236}">
                <a16:creationId xmlns:a16="http://schemas.microsoft.com/office/drawing/2014/main" id="{436DC66E-63C0-426D-4314-C3C81C90AD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968DF6-F36A-35E6-F081-6E0F4E25551F}"/>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4111459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72B5F0-9168-527E-AF5E-0B6FAB87BE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0EAECF-9CEE-A87B-D192-38BAD7FB5C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301BD-B913-E0B5-358D-8CA9CC125214}"/>
              </a:ext>
            </a:extLst>
          </p:cNvPr>
          <p:cNvSpPr>
            <a:spLocks noGrp="1"/>
          </p:cNvSpPr>
          <p:nvPr>
            <p:ph type="dt" sz="half" idx="10"/>
          </p:nvPr>
        </p:nvSpPr>
        <p:spPr/>
        <p:txBody>
          <a:bodyPr/>
          <a:lstStyle/>
          <a:p>
            <a:fld id="{9B71E6B1-B2DE-4D90-83AC-8BE7EF6C1A48}" type="datetimeFigureOut">
              <a:rPr lang="en-GB" smtClean="0"/>
              <a:t>01/05/2025</a:t>
            </a:fld>
            <a:endParaRPr lang="en-GB"/>
          </a:p>
        </p:txBody>
      </p:sp>
      <p:sp>
        <p:nvSpPr>
          <p:cNvPr id="5" name="Footer Placeholder 4">
            <a:extLst>
              <a:ext uri="{FF2B5EF4-FFF2-40B4-BE49-F238E27FC236}">
                <a16:creationId xmlns:a16="http://schemas.microsoft.com/office/drawing/2014/main" id="{F9A6566D-A433-B630-FB8D-7F6D27829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D61BFC-DD8E-4BED-644D-D19CA71547A5}"/>
              </a:ext>
            </a:extLst>
          </p:cNvPr>
          <p:cNvSpPr>
            <a:spLocks noGrp="1"/>
          </p:cNvSpPr>
          <p:nvPr>
            <p:ph type="sldNum" sz="quarter" idx="12"/>
          </p:nvPr>
        </p:nvSpPr>
        <p:spPr/>
        <p:txBody>
          <a:bodyPr/>
          <a:lstStyle/>
          <a:p>
            <a:fld id="{A0A6EE69-8DE6-4647-B365-861585E18A95}" type="slidenum">
              <a:rPr lang="en-GB" smtClean="0"/>
              <a:t>‹#›</a:t>
            </a:fld>
            <a:endParaRPr lang="en-GB"/>
          </a:p>
        </p:txBody>
      </p:sp>
    </p:spTree>
    <p:extLst>
      <p:ext uri="{BB962C8B-B14F-4D97-AF65-F5344CB8AC3E}">
        <p14:creationId xmlns:p14="http://schemas.microsoft.com/office/powerpoint/2010/main" val="2819249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D4E7BD-BF01-44DB-4FA3-302870D9BD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E9FA27-B885-3E06-2506-7717C285E5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9F6844-79FE-F124-E869-49177072B0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71E6B1-B2DE-4D90-83AC-8BE7EF6C1A48}" type="datetimeFigureOut">
              <a:rPr lang="en-GB" smtClean="0"/>
              <a:t>01/05/2025</a:t>
            </a:fld>
            <a:endParaRPr lang="en-GB"/>
          </a:p>
        </p:txBody>
      </p:sp>
      <p:sp>
        <p:nvSpPr>
          <p:cNvPr id="5" name="Footer Placeholder 4">
            <a:extLst>
              <a:ext uri="{FF2B5EF4-FFF2-40B4-BE49-F238E27FC236}">
                <a16:creationId xmlns:a16="http://schemas.microsoft.com/office/drawing/2014/main" id="{74B17F9F-9FE9-27D4-D2D6-D47900E3B2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787E2E-5E25-CBF4-7B1D-1CAB20B664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A6EE69-8DE6-4647-B365-861585E18A95}" type="slidenum">
              <a:rPr lang="en-GB" smtClean="0"/>
              <a:t>‹#›</a:t>
            </a:fld>
            <a:endParaRPr lang="en-GB"/>
          </a:p>
        </p:txBody>
      </p:sp>
    </p:spTree>
    <p:extLst>
      <p:ext uri="{BB962C8B-B14F-4D97-AF65-F5344CB8AC3E}">
        <p14:creationId xmlns:p14="http://schemas.microsoft.com/office/powerpoint/2010/main" val="37840333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theindiefest.com/judges-criteria-overvie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739B8-AF79-C471-2D7F-BB26946A9C64}"/>
              </a:ext>
            </a:extLst>
          </p:cNvPr>
          <p:cNvSpPr>
            <a:spLocks noGrp="1"/>
          </p:cNvSpPr>
          <p:nvPr>
            <p:ph type="ctrTitle"/>
          </p:nvPr>
        </p:nvSpPr>
        <p:spPr/>
        <p:txBody>
          <a:bodyPr/>
          <a:lstStyle/>
          <a:p>
            <a:r>
              <a:rPr lang="en-GB" dirty="0"/>
              <a:t>Factual Media Production </a:t>
            </a:r>
          </a:p>
        </p:txBody>
      </p:sp>
      <p:sp>
        <p:nvSpPr>
          <p:cNvPr id="3" name="Subtitle 2">
            <a:extLst>
              <a:ext uri="{FF2B5EF4-FFF2-40B4-BE49-F238E27FC236}">
                <a16:creationId xmlns:a16="http://schemas.microsoft.com/office/drawing/2014/main" id="{FB5CF55B-BFD8-5F43-002B-43ADEDD6012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161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3C3EB-B0F6-5C64-CE1F-41A7D1C8CE29}"/>
              </a:ext>
            </a:extLst>
          </p:cNvPr>
          <p:cNvSpPr>
            <a:spLocks noGrp="1"/>
          </p:cNvSpPr>
          <p:nvPr>
            <p:ph type="title"/>
          </p:nvPr>
        </p:nvSpPr>
        <p:spPr/>
        <p:txBody>
          <a:bodyPr/>
          <a:lstStyle/>
          <a:p>
            <a:r>
              <a:rPr lang="en-GB" dirty="0"/>
              <a:t>Final Steps</a:t>
            </a:r>
          </a:p>
        </p:txBody>
      </p:sp>
      <p:sp>
        <p:nvSpPr>
          <p:cNvPr id="3" name="Content Placeholder 2">
            <a:extLst>
              <a:ext uri="{FF2B5EF4-FFF2-40B4-BE49-F238E27FC236}">
                <a16:creationId xmlns:a16="http://schemas.microsoft.com/office/drawing/2014/main" id="{B7C82732-1E4C-49F4-818E-9E017FF2B864}"/>
              </a:ext>
            </a:extLst>
          </p:cNvPr>
          <p:cNvSpPr>
            <a:spLocks noGrp="1"/>
          </p:cNvSpPr>
          <p:nvPr>
            <p:ph idx="1"/>
          </p:nvPr>
        </p:nvSpPr>
        <p:spPr/>
        <p:txBody>
          <a:bodyPr/>
          <a:lstStyle/>
          <a:p>
            <a:r>
              <a:rPr lang="en-GB" dirty="0"/>
              <a:t>Take a step back…</a:t>
            </a:r>
          </a:p>
          <a:p>
            <a:endParaRPr lang="en-GB" dirty="0"/>
          </a:p>
          <a:p>
            <a:r>
              <a:rPr lang="en-GB" dirty="0"/>
              <a:t>What do you see when you review your work?</a:t>
            </a:r>
          </a:p>
          <a:p>
            <a:endParaRPr lang="en-GB" dirty="0"/>
          </a:p>
        </p:txBody>
      </p:sp>
    </p:spTree>
    <p:extLst>
      <p:ext uri="{BB962C8B-B14F-4D97-AF65-F5344CB8AC3E}">
        <p14:creationId xmlns:p14="http://schemas.microsoft.com/office/powerpoint/2010/main" val="1508037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D8D7F-A764-0046-58F6-9FC529BDF098}"/>
              </a:ext>
            </a:extLst>
          </p:cNvPr>
          <p:cNvSpPr>
            <a:spLocks noGrp="1"/>
          </p:cNvSpPr>
          <p:nvPr>
            <p:ph type="title"/>
          </p:nvPr>
        </p:nvSpPr>
        <p:spPr>
          <a:xfrm>
            <a:off x="838200" y="398578"/>
            <a:ext cx="10515600" cy="1325563"/>
          </a:xfrm>
        </p:spPr>
        <p:txBody>
          <a:bodyPr/>
          <a:lstStyle/>
          <a:p>
            <a:r>
              <a:rPr lang="en-GB" dirty="0"/>
              <a:t>Your Media</a:t>
            </a:r>
          </a:p>
        </p:txBody>
      </p:sp>
      <p:sp>
        <p:nvSpPr>
          <p:cNvPr id="3" name="Content Placeholder 2">
            <a:extLst>
              <a:ext uri="{FF2B5EF4-FFF2-40B4-BE49-F238E27FC236}">
                <a16:creationId xmlns:a16="http://schemas.microsoft.com/office/drawing/2014/main" id="{6DD87A11-6587-52C2-B6BD-14B9FD9044C5}"/>
              </a:ext>
            </a:extLst>
          </p:cNvPr>
          <p:cNvSpPr>
            <a:spLocks noGrp="1"/>
          </p:cNvSpPr>
          <p:nvPr>
            <p:ph idx="1"/>
          </p:nvPr>
        </p:nvSpPr>
        <p:spPr/>
        <p:txBody>
          <a:bodyPr/>
          <a:lstStyle/>
          <a:p>
            <a:endParaRPr lang="en-GB" dirty="0"/>
          </a:p>
          <a:p>
            <a:r>
              <a:rPr lang="en-GB" dirty="0"/>
              <a:t>Grierson (1979) considered factual media or documentary to present a ‘creative treatment of reality’, when reflecting upon your process and current product, how have you gained a new understanding of Grierson's idea?</a:t>
            </a:r>
          </a:p>
          <a:p>
            <a:endParaRPr lang="en-GB" dirty="0"/>
          </a:p>
        </p:txBody>
      </p:sp>
    </p:spTree>
    <p:extLst>
      <p:ext uri="{BB962C8B-B14F-4D97-AF65-F5344CB8AC3E}">
        <p14:creationId xmlns:p14="http://schemas.microsoft.com/office/powerpoint/2010/main" val="25179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268EA-B323-EC7B-C80F-D8E8C3AD6D41}"/>
              </a:ext>
            </a:extLst>
          </p:cNvPr>
          <p:cNvSpPr>
            <a:spLocks noGrp="1"/>
          </p:cNvSpPr>
          <p:nvPr>
            <p:ph type="title"/>
          </p:nvPr>
        </p:nvSpPr>
        <p:spPr/>
        <p:txBody>
          <a:bodyPr/>
          <a:lstStyle/>
          <a:p>
            <a:r>
              <a:rPr lang="en-GB" dirty="0"/>
              <a:t>Intended Results (From February’s sessions)</a:t>
            </a:r>
          </a:p>
        </p:txBody>
      </p:sp>
      <p:sp>
        <p:nvSpPr>
          <p:cNvPr id="3" name="Content Placeholder 2">
            <a:extLst>
              <a:ext uri="{FF2B5EF4-FFF2-40B4-BE49-F238E27FC236}">
                <a16:creationId xmlns:a16="http://schemas.microsoft.com/office/drawing/2014/main" id="{6A2677EC-1CD9-3BAD-871B-B276ED33E160}"/>
              </a:ext>
            </a:extLst>
          </p:cNvPr>
          <p:cNvSpPr>
            <a:spLocks noGrp="1"/>
          </p:cNvSpPr>
          <p:nvPr>
            <p:ph idx="1"/>
          </p:nvPr>
        </p:nvSpPr>
        <p:spPr/>
        <p:txBody>
          <a:bodyPr/>
          <a:lstStyle/>
          <a:p>
            <a:r>
              <a:rPr lang="en-GB" dirty="0"/>
              <a:t>‘A new work should bring a fresh perspective to the topic.’ (Nichols, 2017:p215)</a:t>
            </a:r>
          </a:p>
          <a:p>
            <a:endParaRPr lang="en-GB" dirty="0"/>
          </a:p>
          <a:p>
            <a:r>
              <a:rPr lang="en-GB" dirty="0"/>
              <a:t>‘How can you persuade others of the importance of the film and its subject? </a:t>
            </a:r>
          </a:p>
          <a:p>
            <a:r>
              <a:rPr lang="en-GB" dirty="0"/>
              <a:t>In due course, the film itself will be the answer: when you see it, you will see why this topic matters, or not.’ (Nichols, 2017:p211)</a:t>
            </a:r>
          </a:p>
        </p:txBody>
      </p:sp>
    </p:spTree>
    <p:extLst>
      <p:ext uri="{BB962C8B-B14F-4D97-AF65-F5344CB8AC3E}">
        <p14:creationId xmlns:p14="http://schemas.microsoft.com/office/powerpoint/2010/main" val="133459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11E4C-6CA7-7299-E2DA-D416F78E7645}"/>
              </a:ext>
            </a:extLst>
          </p:cNvPr>
          <p:cNvSpPr>
            <a:spLocks noGrp="1"/>
          </p:cNvSpPr>
          <p:nvPr>
            <p:ph type="title"/>
          </p:nvPr>
        </p:nvSpPr>
        <p:spPr/>
        <p:txBody>
          <a:bodyPr/>
          <a:lstStyle/>
          <a:p>
            <a:r>
              <a:rPr lang="en-GB" dirty="0"/>
              <a:t>Your Media</a:t>
            </a:r>
          </a:p>
        </p:txBody>
      </p:sp>
      <p:sp>
        <p:nvSpPr>
          <p:cNvPr id="3" name="Content Placeholder 2">
            <a:extLst>
              <a:ext uri="{FF2B5EF4-FFF2-40B4-BE49-F238E27FC236}">
                <a16:creationId xmlns:a16="http://schemas.microsoft.com/office/drawing/2014/main" id="{D39859E6-3160-373B-13C5-A4B34BB4C2A5}"/>
              </a:ext>
            </a:extLst>
          </p:cNvPr>
          <p:cNvSpPr>
            <a:spLocks noGrp="1"/>
          </p:cNvSpPr>
          <p:nvPr>
            <p:ph idx="1"/>
          </p:nvPr>
        </p:nvSpPr>
        <p:spPr/>
        <p:txBody>
          <a:bodyPr/>
          <a:lstStyle/>
          <a:p>
            <a:r>
              <a:rPr lang="en-GB" dirty="0"/>
              <a:t>Does your chosen narrative flow through your work?</a:t>
            </a:r>
          </a:p>
          <a:p>
            <a:endParaRPr lang="en-GB" dirty="0"/>
          </a:p>
          <a:p>
            <a:r>
              <a:rPr lang="en-GB" dirty="0"/>
              <a:t>If yes or no – consider how this is expressed in your audio and visual craft.</a:t>
            </a:r>
          </a:p>
          <a:p>
            <a:endParaRPr lang="en-GB" dirty="0"/>
          </a:p>
          <a:p>
            <a:r>
              <a:rPr lang="en-GB" dirty="0"/>
              <a:t>Does your chosen narrative come-through clearly?</a:t>
            </a:r>
          </a:p>
          <a:p>
            <a:r>
              <a:rPr lang="en-GB" dirty="0"/>
              <a:t>-we can gain insight into this by asking other viewers what story they take away from their viewing of the work, and how they ‘feel’ about the subject after watching it.</a:t>
            </a:r>
          </a:p>
        </p:txBody>
      </p:sp>
    </p:spTree>
    <p:extLst>
      <p:ext uri="{BB962C8B-B14F-4D97-AF65-F5344CB8AC3E}">
        <p14:creationId xmlns:p14="http://schemas.microsoft.com/office/powerpoint/2010/main" val="1504471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3267-2A11-50E9-EA59-9066B93BB18E}"/>
              </a:ext>
            </a:extLst>
          </p:cNvPr>
          <p:cNvSpPr>
            <a:spLocks noGrp="1"/>
          </p:cNvSpPr>
          <p:nvPr>
            <p:ph type="title"/>
          </p:nvPr>
        </p:nvSpPr>
        <p:spPr/>
        <p:txBody>
          <a:bodyPr/>
          <a:lstStyle/>
          <a:p>
            <a:r>
              <a:rPr lang="en-GB" dirty="0"/>
              <a:t>Your Media</a:t>
            </a:r>
          </a:p>
        </p:txBody>
      </p:sp>
      <p:sp>
        <p:nvSpPr>
          <p:cNvPr id="3" name="Content Placeholder 2">
            <a:extLst>
              <a:ext uri="{FF2B5EF4-FFF2-40B4-BE49-F238E27FC236}">
                <a16:creationId xmlns:a16="http://schemas.microsoft.com/office/drawing/2014/main" id="{4A8DD9A0-E639-D306-4DB7-EC0016863D6A}"/>
              </a:ext>
            </a:extLst>
          </p:cNvPr>
          <p:cNvSpPr>
            <a:spLocks noGrp="1"/>
          </p:cNvSpPr>
          <p:nvPr>
            <p:ph idx="1"/>
          </p:nvPr>
        </p:nvSpPr>
        <p:spPr/>
        <p:txBody>
          <a:bodyPr/>
          <a:lstStyle/>
          <a:p>
            <a:r>
              <a:rPr lang="en-GB" dirty="0"/>
              <a:t>What do you want to change?</a:t>
            </a:r>
          </a:p>
          <a:p>
            <a:r>
              <a:rPr lang="en-GB" dirty="0"/>
              <a:t>This critical reflection and individual evaluation is part of the process of creative production – but needs to be realistic at all points in the production journey.</a:t>
            </a:r>
          </a:p>
          <a:p>
            <a:endParaRPr lang="en-GB" dirty="0"/>
          </a:p>
          <a:p>
            <a:r>
              <a:rPr lang="en-GB" dirty="0"/>
              <a:t>Do you have the time and capacity to change it?</a:t>
            </a:r>
          </a:p>
          <a:p>
            <a:r>
              <a:rPr lang="en-GB" dirty="0"/>
              <a:t>What reshoots, re-edits, additional edits with sound, transition effects, position of text on screen – might support a professional impression of your production ability?</a:t>
            </a:r>
          </a:p>
        </p:txBody>
      </p:sp>
    </p:spTree>
    <p:extLst>
      <p:ext uri="{BB962C8B-B14F-4D97-AF65-F5344CB8AC3E}">
        <p14:creationId xmlns:p14="http://schemas.microsoft.com/office/powerpoint/2010/main" val="3970442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14E58-809C-FF76-53B8-F55D47115811}"/>
              </a:ext>
            </a:extLst>
          </p:cNvPr>
          <p:cNvSpPr>
            <a:spLocks noGrp="1"/>
          </p:cNvSpPr>
          <p:nvPr>
            <p:ph type="title"/>
          </p:nvPr>
        </p:nvSpPr>
        <p:spPr/>
        <p:txBody>
          <a:bodyPr/>
          <a:lstStyle/>
          <a:p>
            <a:r>
              <a:rPr lang="en-GB" dirty="0"/>
              <a:t>Some competition guidance…</a:t>
            </a:r>
          </a:p>
        </p:txBody>
      </p:sp>
      <p:sp>
        <p:nvSpPr>
          <p:cNvPr id="3" name="Content Placeholder 2">
            <a:extLst>
              <a:ext uri="{FF2B5EF4-FFF2-40B4-BE49-F238E27FC236}">
                <a16:creationId xmlns:a16="http://schemas.microsoft.com/office/drawing/2014/main" id="{4CDD0996-EF44-B709-3C26-1062F36167B8}"/>
              </a:ext>
            </a:extLst>
          </p:cNvPr>
          <p:cNvSpPr>
            <a:spLocks noGrp="1"/>
          </p:cNvSpPr>
          <p:nvPr>
            <p:ph idx="1"/>
          </p:nvPr>
        </p:nvSpPr>
        <p:spPr/>
        <p:txBody>
          <a:bodyPr/>
          <a:lstStyle/>
          <a:p>
            <a:r>
              <a:rPr lang="en-GB" dirty="0"/>
              <a:t>We have considered many examples of factual media throughout the module.</a:t>
            </a:r>
          </a:p>
          <a:p>
            <a:r>
              <a:rPr lang="en-GB" dirty="0"/>
              <a:t>I thought it might be interesting to look at what judges are encouraged to look for in winning documentary competition entries…</a:t>
            </a:r>
          </a:p>
          <a:p>
            <a:endParaRPr lang="en-GB" dirty="0"/>
          </a:p>
        </p:txBody>
      </p:sp>
    </p:spTree>
    <p:extLst>
      <p:ext uri="{BB962C8B-B14F-4D97-AF65-F5344CB8AC3E}">
        <p14:creationId xmlns:p14="http://schemas.microsoft.com/office/powerpoint/2010/main" val="802027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EABDC-31D8-E159-E44F-B80A29765665}"/>
              </a:ext>
            </a:extLst>
          </p:cNvPr>
          <p:cNvSpPr>
            <a:spLocks noGrp="1"/>
          </p:cNvSpPr>
          <p:nvPr>
            <p:ph type="title"/>
          </p:nvPr>
        </p:nvSpPr>
        <p:spPr/>
        <p:txBody>
          <a:bodyPr/>
          <a:lstStyle/>
          <a:p>
            <a:r>
              <a:rPr lang="en-GB" dirty="0"/>
              <a:t>Some competition guidance…</a:t>
            </a:r>
            <a:br>
              <a:rPr lang="en-GB" dirty="0"/>
            </a:br>
            <a:r>
              <a:rPr lang="en-GB" dirty="0"/>
              <a:t>The Indie </a:t>
            </a:r>
            <a:r>
              <a:rPr lang="en-GB" dirty="0" err="1"/>
              <a:t>fset</a:t>
            </a:r>
            <a:r>
              <a:rPr lang="en-GB" dirty="0"/>
              <a:t> Film Awards</a:t>
            </a:r>
          </a:p>
        </p:txBody>
      </p:sp>
      <p:sp>
        <p:nvSpPr>
          <p:cNvPr id="3" name="Content Placeholder 2">
            <a:extLst>
              <a:ext uri="{FF2B5EF4-FFF2-40B4-BE49-F238E27FC236}">
                <a16:creationId xmlns:a16="http://schemas.microsoft.com/office/drawing/2014/main" id="{9AEAD141-BAA3-2F02-DA33-F69B992DFE30}"/>
              </a:ext>
            </a:extLst>
          </p:cNvPr>
          <p:cNvSpPr>
            <a:spLocks noGrp="1"/>
          </p:cNvSpPr>
          <p:nvPr>
            <p:ph idx="1"/>
          </p:nvPr>
        </p:nvSpPr>
        <p:spPr/>
        <p:txBody>
          <a:bodyPr/>
          <a:lstStyle/>
          <a:p>
            <a:r>
              <a:rPr lang="en-GB" dirty="0"/>
              <a:t>Indie Fest </a:t>
            </a:r>
            <a:r>
              <a:rPr lang="en-GB" dirty="0">
                <a:hlinkClick r:id="rId3"/>
              </a:rPr>
              <a:t>link</a:t>
            </a:r>
            <a:endParaRPr lang="en-GB" dirty="0"/>
          </a:p>
          <a:p>
            <a:r>
              <a:rPr lang="en-GB" dirty="0"/>
              <a:t>Lots of good criteria to view on the site in categories for ‘all entries’ and ‘non-fiction/documentary’</a:t>
            </a:r>
          </a:p>
        </p:txBody>
      </p:sp>
    </p:spTree>
    <p:extLst>
      <p:ext uri="{BB962C8B-B14F-4D97-AF65-F5344CB8AC3E}">
        <p14:creationId xmlns:p14="http://schemas.microsoft.com/office/powerpoint/2010/main" val="53531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D7DD6-2CC6-B3FA-9D82-2D4E69539222}"/>
              </a:ext>
            </a:extLst>
          </p:cNvPr>
          <p:cNvSpPr>
            <a:spLocks noGrp="1"/>
          </p:cNvSpPr>
          <p:nvPr>
            <p:ph type="title"/>
          </p:nvPr>
        </p:nvSpPr>
        <p:spPr/>
        <p:txBody>
          <a:bodyPr/>
          <a:lstStyle/>
          <a:p>
            <a:r>
              <a:rPr lang="en-GB" dirty="0"/>
              <a:t>Some competition guidance… </a:t>
            </a:r>
            <a:br>
              <a:rPr lang="en-GB" dirty="0"/>
            </a:br>
            <a:r>
              <a:rPr lang="en-GB" dirty="0"/>
              <a:t>National History Day</a:t>
            </a:r>
          </a:p>
        </p:txBody>
      </p:sp>
      <p:sp>
        <p:nvSpPr>
          <p:cNvPr id="3" name="Content Placeholder 2">
            <a:extLst>
              <a:ext uri="{FF2B5EF4-FFF2-40B4-BE49-F238E27FC236}">
                <a16:creationId xmlns:a16="http://schemas.microsoft.com/office/drawing/2014/main" id="{576E4C7F-BE5E-AEDC-2CBD-D5A55BD757AA}"/>
              </a:ext>
            </a:extLst>
          </p:cNvPr>
          <p:cNvSpPr>
            <a:spLocks noGrp="1"/>
          </p:cNvSpPr>
          <p:nvPr>
            <p:ph idx="1"/>
          </p:nvPr>
        </p:nvSpPr>
        <p:spPr>
          <a:xfrm>
            <a:off x="838200" y="1825625"/>
            <a:ext cx="10515600" cy="4832350"/>
          </a:xfrm>
        </p:spPr>
        <p:txBody>
          <a:bodyPr>
            <a:normAutofit fontScale="92500" lnSpcReduction="20000"/>
          </a:bodyPr>
          <a:lstStyle/>
          <a:p>
            <a:r>
              <a:rPr lang="en-GB" dirty="0"/>
              <a:t>DOCUMENTARY CLARITY OF PRESENTATION:</a:t>
            </a:r>
          </a:p>
          <a:p>
            <a:endParaRPr lang="en-GB" dirty="0"/>
          </a:p>
          <a:p>
            <a:r>
              <a:rPr lang="en-GB" dirty="0"/>
              <a:t>This area of the evaluation relates to how well the student used the project to convey their ideas. Be careful—do not be carried away by glitz. Simpler is often better. Conversely, do not discount an entry or assume students had outside assistance simply because a project is of high production quality. </a:t>
            </a:r>
          </a:p>
          <a:p>
            <a:r>
              <a:rPr lang="en-GB" dirty="0"/>
              <a:t>Audio and Visuals: Audio is appropriate and easy to understand. Visuals are appropriate and support the narrative. </a:t>
            </a:r>
          </a:p>
          <a:p>
            <a:r>
              <a:rPr lang="en-GB" dirty="0"/>
              <a:t>Technical: Narration is free of mechanical or grammatical errors. Volume is even. </a:t>
            </a:r>
          </a:p>
          <a:p>
            <a:r>
              <a:rPr lang="en-GB" dirty="0"/>
              <a:t>Student Voice: The student’s ideas are clear and balanced with supporting evidence, such as quoted material from primary or secondary sources.</a:t>
            </a:r>
          </a:p>
        </p:txBody>
      </p:sp>
    </p:spTree>
    <p:extLst>
      <p:ext uri="{BB962C8B-B14F-4D97-AF65-F5344CB8AC3E}">
        <p14:creationId xmlns:p14="http://schemas.microsoft.com/office/powerpoint/2010/main" val="193476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F84FC-520F-F6AF-69FF-4B29F77ECBA4}"/>
              </a:ext>
            </a:extLst>
          </p:cNvPr>
          <p:cNvSpPr>
            <a:spLocks noGrp="1"/>
          </p:cNvSpPr>
          <p:nvPr>
            <p:ph type="title"/>
          </p:nvPr>
        </p:nvSpPr>
        <p:spPr/>
        <p:txBody>
          <a:bodyPr/>
          <a:lstStyle/>
          <a:p>
            <a:r>
              <a:rPr lang="en-GB" dirty="0"/>
              <a:t>Some competition guidance…</a:t>
            </a:r>
            <a:br>
              <a:rPr lang="en-GB" dirty="0"/>
            </a:br>
            <a:r>
              <a:rPr lang="en-GB" dirty="0"/>
              <a:t>Imperial War Museum</a:t>
            </a:r>
          </a:p>
        </p:txBody>
      </p:sp>
      <p:sp>
        <p:nvSpPr>
          <p:cNvPr id="3" name="Content Placeholder 2">
            <a:extLst>
              <a:ext uri="{FF2B5EF4-FFF2-40B4-BE49-F238E27FC236}">
                <a16:creationId xmlns:a16="http://schemas.microsoft.com/office/drawing/2014/main" id="{1B5CE98E-CD8E-BDFF-1F36-DEE016CFE526}"/>
              </a:ext>
            </a:extLst>
          </p:cNvPr>
          <p:cNvSpPr>
            <a:spLocks noGrp="1"/>
          </p:cNvSpPr>
          <p:nvPr>
            <p:ph idx="1"/>
          </p:nvPr>
        </p:nvSpPr>
        <p:spPr/>
        <p:txBody>
          <a:bodyPr>
            <a:normAutofit fontScale="70000" lnSpcReduction="20000"/>
          </a:bodyPr>
          <a:lstStyle/>
          <a:p>
            <a:pPr algn="l">
              <a:buNone/>
            </a:pPr>
            <a:r>
              <a:rPr lang="en-GB" b="0" i="0" dirty="0">
                <a:solidFill>
                  <a:srgbClr val="333333"/>
                </a:solidFill>
                <a:effectLst/>
              </a:rPr>
              <a:t>Production values, while important, are not the most important consideration when judging the films – we welcome submissions from first time, student and amateur filmmakers.</a:t>
            </a:r>
          </a:p>
          <a:p>
            <a:pPr marL="0" indent="0" algn="l">
              <a:buNone/>
            </a:pPr>
            <a:r>
              <a:rPr lang="en-GB" b="0" i="0" dirty="0">
                <a:solidFill>
                  <a:srgbClr val="333333"/>
                </a:solidFill>
                <a:effectLst/>
              </a:rPr>
              <a:t>Originality of subject matter is a key factor – the judges will be looking out for less well known content and stories.</a:t>
            </a:r>
          </a:p>
          <a:p>
            <a:pPr algn="l">
              <a:buNone/>
            </a:pPr>
            <a:endParaRPr lang="en-GB" b="1" i="0" dirty="0">
              <a:solidFill>
                <a:srgbClr val="333333"/>
              </a:solidFill>
              <a:effectLst/>
            </a:endParaRPr>
          </a:p>
          <a:p>
            <a:pPr algn="l">
              <a:buNone/>
            </a:pPr>
            <a:r>
              <a:rPr lang="en-GB" b="1" i="0" dirty="0">
                <a:solidFill>
                  <a:srgbClr val="333333"/>
                </a:solidFill>
                <a:effectLst/>
              </a:rPr>
              <a:t>Annie Dodds Award for Best Documentary</a:t>
            </a:r>
          </a:p>
          <a:p>
            <a:pPr algn="l">
              <a:buNone/>
            </a:pPr>
            <a:r>
              <a:rPr lang="en-GB" b="0" i="0" dirty="0">
                <a:solidFill>
                  <a:srgbClr val="333333"/>
                </a:solidFill>
                <a:effectLst/>
              </a:rPr>
              <a:t>The judges look for:</a:t>
            </a:r>
          </a:p>
          <a:p>
            <a:pPr algn="l">
              <a:buFont typeface="Arial" panose="020B0604020202020204" pitchFamily="34" charset="0"/>
              <a:buChar char="•"/>
            </a:pPr>
            <a:r>
              <a:rPr lang="en-GB" b="0" i="0" dirty="0">
                <a:solidFill>
                  <a:srgbClr val="333333"/>
                </a:solidFill>
                <a:effectLst/>
              </a:rPr>
              <a:t>A factual approach or using factual accounts</a:t>
            </a:r>
          </a:p>
          <a:p>
            <a:pPr algn="l">
              <a:buFont typeface="Arial" panose="020B0604020202020204" pitchFamily="34" charset="0"/>
              <a:buChar char="•"/>
            </a:pPr>
            <a:r>
              <a:rPr lang="en-GB" b="0" i="0" dirty="0">
                <a:solidFill>
                  <a:srgbClr val="333333"/>
                </a:solidFill>
                <a:effectLst/>
              </a:rPr>
              <a:t>Historical accuracy</a:t>
            </a:r>
          </a:p>
          <a:p>
            <a:pPr algn="l">
              <a:buFont typeface="Arial" panose="020B0604020202020204" pitchFamily="34" charset="0"/>
              <a:buChar char="•"/>
            </a:pPr>
            <a:r>
              <a:rPr lang="en-GB" b="0" i="0" dirty="0">
                <a:solidFill>
                  <a:srgbClr val="333333"/>
                </a:solidFill>
                <a:effectLst/>
              </a:rPr>
              <a:t>Balanced approach to the subject matter</a:t>
            </a:r>
          </a:p>
          <a:p>
            <a:pPr algn="l">
              <a:buFont typeface="Arial" panose="020B0604020202020204" pitchFamily="34" charset="0"/>
              <a:buChar char="•"/>
            </a:pPr>
            <a:r>
              <a:rPr lang="en-GB" b="0" i="0" dirty="0">
                <a:solidFill>
                  <a:srgbClr val="333333"/>
                </a:solidFill>
                <a:effectLst/>
              </a:rPr>
              <a:t>Challenging or imaginative approach to the subject matter</a:t>
            </a:r>
          </a:p>
          <a:p>
            <a:pPr algn="l">
              <a:buFont typeface="Arial" panose="020B0604020202020204" pitchFamily="34" charset="0"/>
              <a:buChar char="•"/>
            </a:pPr>
            <a:r>
              <a:rPr lang="en-GB" b="0" i="0" dirty="0">
                <a:solidFill>
                  <a:srgbClr val="333333"/>
                </a:solidFill>
                <a:effectLst/>
              </a:rPr>
              <a:t>Films don't have to be in a standard documentary format</a:t>
            </a:r>
          </a:p>
          <a:p>
            <a:pPr algn="l">
              <a:buFont typeface="Arial" panose="020B0604020202020204" pitchFamily="34" charset="0"/>
              <a:buChar char="•"/>
            </a:pPr>
            <a:r>
              <a:rPr lang="en-GB" b="0" i="0" dirty="0">
                <a:solidFill>
                  <a:srgbClr val="333333"/>
                </a:solidFill>
                <a:effectLst/>
              </a:rPr>
              <a:t>Coherence</a:t>
            </a:r>
          </a:p>
          <a:p>
            <a:endParaRPr lang="en-GB" dirty="0"/>
          </a:p>
        </p:txBody>
      </p:sp>
    </p:spTree>
    <p:extLst>
      <p:ext uri="{BB962C8B-B14F-4D97-AF65-F5344CB8AC3E}">
        <p14:creationId xmlns:p14="http://schemas.microsoft.com/office/powerpoint/2010/main" val="2769128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60B8-3E47-98BB-773E-5466D72A0AAF}"/>
              </a:ext>
            </a:extLst>
          </p:cNvPr>
          <p:cNvSpPr>
            <a:spLocks noGrp="1"/>
          </p:cNvSpPr>
          <p:nvPr>
            <p:ph type="title"/>
          </p:nvPr>
        </p:nvSpPr>
        <p:spPr/>
        <p:txBody>
          <a:bodyPr/>
          <a:lstStyle/>
          <a:p>
            <a:r>
              <a:rPr lang="en-GB" dirty="0"/>
              <a:t>Some competition guidance…</a:t>
            </a:r>
            <a:br>
              <a:rPr lang="en-GB" dirty="0"/>
            </a:br>
            <a:r>
              <a:rPr lang="en-GB" dirty="0"/>
              <a:t>Canon – Stories in Motion</a:t>
            </a:r>
          </a:p>
        </p:txBody>
      </p:sp>
      <p:sp>
        <p:nvSpPr>
          <p:cNvPr id="3" name="Content Placeholder 2">
            <a:extLst>
              <a:ext uri="{FF2B5EF4-FFF2-40B4-BE49-F238E27FC236}">
                <a16:creationId xmlns:a16="http://schemas.microsoft.com/office/drawing/2014/main" id="{3928009B-5FCE-4139-AAA3-07E9AF505F5A}"/>
              </a:ext>
            </a:extLst>
          </p:cNvPr>
          <p:cNvSpPr>
            <a:spLocks noGrp="1"/>
          </p:cNvSpPr>
          <p:nvPr>
            <p:ph idx="1"/>
          </p:nvPr>
        </p:nvSpPr>
        <p:spPr/>
        <p:txBody>
          <a:bodyPr>
            <a:normAutofit/>
          </a:bodyPr>
          <a:lstStyle/>
          <a:p>
            <a:pPr algn="l">
              <a:buNone/>
            </a:pPr>
            <a:r>
              <a:rPr lang="en-GB" sz="2400" b="1" i="0" cap="all" dirty="0">
                <a:solidFill>
                  <a:srgbClr val="323232"/>
                </a:solidFill>
                <a:effectLst/>
              </a:rPr>
              <a:t>What will the judges be looking for?</a:t>
            </a:r>
          </a:p>
          <a:p>
            <a:pPr algn="l">
              <a:buFont typeface="Arial" panose="020B0604020202020204" pitchFamily="34" charset="0"/>
              <a:buChar char="•"/>
            </a:pPr>
            <a:br>
              <a:rPr lang="en-GB" sz="2400" dirty="0"/>
            </a:br>
            <a:r>
              <a:rPr lang="en-GB" sz="2400" b="0" i="0" dirty="0">
                <a:solidFill>
                  <a:srgbClr val="323232"/>
                </a:solidFill>
                <a:effectLst/>
              </a:rPr>
              <a:t>Outside of the overall aesthetic and emotional response to each film, the judges look for:</a:t>
            </a:r>
            <a:br>
              <a:rPr lang="en-GB" sz="2400" b="0" i="0" dirty="0">
                <a:solidFill>
                  <a:srgbClr val="323232"/>
                </a:solidFill>
                <a:effectLst/>
              </a:rPr>
            </a:br>
            <a:br>
              <a:rPr lang="en-GB" sz="2400" b="0" i="0" dirty="0">
                <a:solidFill>
                  <a:srgbClr val="323232"/>
                </a:solidFill>
                <a:effectLst/>
              </a:rPr>
            </a:br>
            <a:r>
              <a:rPr lang="en-GB" sz="2400" b="0" i="0" dirty="0">
                <a:solidFill>
                  <a:srgbClr val="323232"/>
                </a:solidFill>
                <a:effectLst/>
              </a:rPr>
              <a:t>Cinematography - the lighting and camera movements</a:t>
            </a:r>
          </a:p>
          <a:p>
            <a:pPr algn="l">
              <a:buFont typeface="Arial" panose="020B0604020202020204" pitchFamily="34" charset="0"/>
              <a:buChar char="•"/>
            </a:pPr>
            <a:r>
              <a:rPr lang="en-GB" sz="2400" b="0" i="0" dirty="0">
                <a:solidFill>
                  <a:srgbClr val="323232"/>
                </a:solidFill>
                <a:effectLst/>
              </a:rPr>
              <a:t>Post Production - the editing, sound and colour grading of the film</a:t>
            </a:r>
          </a:p>
          <a:p>
            <a:pPr algn="l">
              <a:buFont typeface="Arial" panose="020B0604020202020204" pitchFamily="34" charset="0"/>
              <a:buChar char="•"/>
            </a:pPr>
            <a:r>
              <a:rPr lang="en-GB" sz="2400" b="0" i="0" dirty="0">
                <a:solidFill>
                  <a:srgbClr val="323232"/>
                </a:solidFill>
                <a:effectLst/>
              </a:rPr>
              <a:t>Originality - the subject matter and creativity</a:t>
            </a:r>
          </a:p>
          <a:p>
            <a:endParaRPr lang="en-GB" sz="2400" dirty="0"/>
          </a:p>
        </p:txBody>
      </p:sp>
    </p:spTree>
    <p:extLst>
      <p:ext uri="{BB962C8B-B14F-4D97-AF65-F5344CB8AC3E}">
        <p14:creationId xmlns:p14="http://schemas.microsoft.com/office/powerpoint/2010/main" val="947760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4BE87-EB96-D064-F1F4-22B653C66D96}"/>
              </a:ext>
            </a:extLst>
          </p:cNvPr>
          <p:cNvSpPr>
            <a:spLocks noGrp="1"/>
          </p:cNvSpPr>
          <p:nvPr>
            <p:ph type="title"/>
          </p:nvPr>
        </p:nvSpPr>
        <p:spPr/>
        <p:txBody>
          <a:bodyPr/>
          <a:lstStyle/>
          <a:p>
            <a:r>
              <a:rPr lang="en-GB" dirty="0"/>
              <a:t>Your task must connect to the Learning Outcomes too:</a:t>
            </a:r>
          </a:p>
        </p:txBody>
      </p:sp>
      <p:sp>
        <p:nvSpPr>
          <p:cNvPr id="3" name="Content Placeholder 2">
            <a:extLst>
              <a:ext uri="{FF2B5EF4-FFF2-40B4-BE49-F238E27FC236}">
                <a16:creationId xmlns:a16="http://schemas.microsoft.com/office/drawing/2014/main" id="{55375D61-A129-75A1-B8F8-D08ADFF5DBE7}"/>
              </a:ext>
            </a:extLst>
          </p:cNvPr>
          <p:cNvSpPr>
            <a:spLocks noGrp="1"/>
          </p:cNvSpPr>
          <p:nvPr>
            <p:ph idx="1"/>
          </p:nvPr>
        </p:nvSpPr>
        <p:spPr/>
        <p:txBody>
          <a:bodyPr/>
          <a:lstStyle/>
          <a:p>
            <a:pPr algn="just" fontAlgn="base" hangingPunct="0">
              <a:buNone/>
            </a:pPr>
            <a:r>
              <a:rPr lang="en-GB" dirty="0">
                <a:effectLst/>
                <a:ea typeface="Times New Roman" panose="02020603050405020304" pitchFamily="18" charset="0"/>
              </a:rPr>
              <a:t>Upon the successful completion of this module, the student should be able to:</a:t>
            </a:r>
          </a:p>
          <a:p>
            <a:pPr marL="342900" lvl="0" indent="-342900" algn="just" fontAlgn="base" hangingPunct="0">
              <a:spcBef>
                <a:spcPts val="1200"/>
              </a:spcBef>
              <a:buFont typeface="Symbol" panose="05050102010706020507" pitchFamily="18" charset="2"/>
              <a:buChar char=""/>
            </a:pPr>
            <a:r>
              <a:rPr lang="en-GB" dirty="0">
                <a:effectLst/>
                <a:ea typeface="Times New Roman" panose="02020603050405020304" pitchFamily="18" charset="0"/>
              </a:rPr>
              <a:t>Demonstrate the ability to conduct independent research into the creation of factual media;</a:t>
            </a:r>
          </a:p>
          <a:p>
            <a:pPr marL="342900" lvl="0" indent="-342900" algn="just" fontAlgn="base" hangingPunct="0">
              <a:spcBef>
                <a:spcPts val="1200"/>
              </a:spcBef>
              <a:buFont typeface="Symbol" panose="05050102010706020507" pitchFamily="18" charset="2"/>
              <a:buChar char=""/>
            </a:pPr>
            <a:r>
              <a:rPr lang="en-GB" dirty="0">
                <a:effectLst/>
                <a:ea typeface="Times New Roman" panose="02020603050405020304" pitchFamily="18" charset="0"/>
              </a:rPr>
              <a:t>Employ relevant industry techniques and conceptual frameworks in the creation of factual media artefacts.</a:t>
            </a:r>
          </a:p>
          <a:p>
            <a:pPr marL="342900" lvl="0" indent="-342900" algn="just" fontAlgn="base" hangingPunct="0">
              <a:spcBef>
                <a:spcPts val="1200"/>
              </a:spcBef>
              <a:buFont typeface="Symbol" panose="05050102010706020507" pitchFamily="18" charset="2"/>
              <a:buChar char=""/>
            </a:pPr>
            <a:r>
              <a:rPr lang="en-GB" dirty="0">
                <a:effectLst/>
                <a:ea typeface="Times New Roman" panose="02020603050405020304" pitchFamily="18" charset="0"/>
              </a:rPr>
              <a:t>Critically analyse the ethical and theoretical debates surrounding contemporary factual media practices;</a:t>
            </a:r>
          </a:p>
          <a:p>
            <a:endParaRPr lang="en-GB" dirty="0"/>
          </a:p>
        </p:txBody>
      </p:sp>
    </p:spTree>
    <p:extLst>
      <p:ext uri="{BB962C8B-B14F-4D97-AF65-F5344CB8AC3E}">
        <p14:creationId xmlns:p14="http://schemas.microsoft.com/office/powerpoint/2010/main" val="3709468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8B36A-FE65-44D3-944E-E05A6893E2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5EA459-A1AC-FC4E-BFB7-860ABF233FFD}"/>
              </a:ext>
            </a:extLst>
          </p:cNvPr>
          <p:cNvSpPr>
            <a:spLocks noGrp="1"/>
          </p:cNvSpPr>
          <p:nvPr>
            <p:ph type="title"/>
          </p:nvPr>
        </p:nvSpPr>
        <p:spPr/>
        <p:txBody>
          <a:bodyPr/>
          <a:lstStyle/>
          <a:p>
            <a:r>
              <a:rPr lang="en-GB" dirty="0"/>
              <a:t>Your task must connect to the Learning Outcomes too:</a:t>
            </a:r>
          </a:p>
        </p:txBody>
      </p:sp>
      <p:sp>
        <p:nvSpPr>
          <p:cNvPr id="3" name="Content Placeholder 2">
            <a:extLst>
              <a:ext uri="{FF2B5EF4-FFF2-40B4-BE49-F238E27FC236}">
                <a16:creationId xmlns:a16="http://schemas.microsoft.com/office/drawing/2014/main" id="{F1B47C34-0701-B3BD-62B9-0F590688EA18}"/>
              </a:ext>
            </a:extLst>
          </p:cNvPr>
          <p:cNvSpPr>
            <a:spLocks noGrp="1"/>
          </p:cNvSpPr>
          <p:nvPr>
            <p:ph idx="1"/>
          </p:nvPr>
        </p:nvSpPr>
        <p:spPr/>
        <p:txBody>
          <a:bodyPr/>
          <a:lstStyle/>
          <a:p>
            <a:pPr algn="just" fontAlgn="base" hangingPunct="0">
              <a:buNone/>
            </a:pPr>
            <a:r>
              <a:rPr lang="en-GB" dirty="0">
                <a:effectLst/>
                <a:ea typeface="Times New Roman" panose="02020603050405020304" pitchFamily="18" charset="0"/>
              </a:rPr>
              <a:t>Upon the successful completion of this module, the student should be able to:</a:t>
            </a:r>
          </a:p>
          <a:p>
            <a:pPr marL="342900" lvl="0" indent="-342900" algn="just" fontAlgn="base" hangingPunct="0">
              <a:spcBef>
                <a:spcPts val="1200"/>
              </a:spcBef>
              <a:buFont typeface="Symbol" panose="05050102010706020507" pitchFamily="18" charset="2"/>
              <a:buChar char=""/>
            </a:pPr>
            <a:r>
              <a:rPr lang="en-GB" dirty="0">
                <a:effectLst/>
                <a:highlight>
                  <a:srgbClr val="FFFF00"/>
                </a:highlight>
                <a:ea typeface="Times New Roman" panose="02020603050405020304" pitchFamily="18" charset="0"/>
              </a:rPr>
              <a:t>Demonstrate</a:t>
            </a:r>
            <a:r>
              <a:rPr lang="en-GB" dirty="0">
                <a:effectLst/>
                <a:ea typeface="Times New Roman" panose="02020603050405020304" pitchFamily="18" charset="0"/>
              </a:rPr>
              <a:t> the ability to </a:t>
            </a:r>
            <a:r>
              <a:rPr lang="en-GB" dirty="0">
                <a:effectLst/>
                <a:highlight>
                  <a:srgbClr val="FFFF00"/>
                </a:highlight>
                <a:ea typeface="Times New Roman" panose="02020603050405020304" pitchFamily="18" charset="0"/>
              </a:rPr>
              <a:t>conduct independent research </a:t>
            </a:r>
            <a:r>
              <a:rPr lang="en-GB" dirty="0">
                <a:effectLst/>
                <a:ea typeface="Times New Roman" panose="02020603050405020304" pitchFamily="18" charset="0"/>
              </a:rPr>
              <a:t>into the creation of factual media;</a:t>
            </a:r>
          </a:p>
          <a:p>
            <a:pPr marL="342900" lvl="0" indent="-342900" algn="just" fontAlgn="base" hangingPunct="0">
              <a:spcBef>
                <a:spcPts val="1200"/>
              </a:spcBef>
              <a:buFont typeface="Symbol" panose="05050102010706020507" pitchFamily="18" charset="2"/>
              <a:buChar char=""/>
            </a:pPr>
            <a:r>
              <a:rPr lang="en-GB" dirty="0">
                <a:effectLst/>
                <a:highlight>
                  <a:srgbClr val="FFFF00"/>
                </a:highlight>
                <a:ea typeface="Times New Roman" panose="02020603050405020304" pitchFamily="18" charset="0"/>
              </a:rPr>
              <a:t>Employ relevant </a:t>
            </a:r>
            <a:r>
              <a:rPr lang="en-GB" dirty="0">
                <a:effectLst/>
                <a:ea typeface="Times New Roman" panose="02020603050405020304" pitchFamily="18" charset="0"/>
              </a:rPr>
              <a:t>industry techniques and conceptual frameworks in the creation of factual media artefacts.</a:t>
            </a:r>
          </a:p>
          <a:p>
            <a:pPr marL="342900" lvl="0" indent="-342900" algn="just" fontAlgn="base" hangingPunct="0">
              <a:spcBef>
                <a:spcPts val="1200"/>
              </a:spcBef>
              <a:buFont typeface="Symbol" panose="05050102010706020507" pitchFamily="18" charset="2"/>
              <a:buChar char=""/>
            </a:pPr>
            <a:r>
              <a:rPr lang="en-GB" dirty="0">
                <a:effectLst/>
                <a:highlight>
                  <a:srgbClr val="FFFF00"/>
                </a:highlight>
                <a:ea typeface="Times New Roman" panose="02020603050405020304" pitchFamily="18" charset="0"/>
              </a:rPr>
              <a:t>Critically analyse </a:t>
            </a:r>
            <a:r>
              <a:rPr lang="en-GB" dirty="0">
                <a:effectLst/>
                <a:ea typeface="Times New Roman" panose="02020603050405020304" pitchFamily="18" charset="0"/>
              </a:rPr>
              <a:t>the </a:t>
            </a:r>
            <a:r>
              <a:rPr lang="en-GB" dirty="0">
                <a:effectLst/>
                <a:highlight>
                  <a:srgbClr val="FFFF00"/>
                </a:highlight>
                <a:ea typeface="Times New Roman" panose="02020603050405020304" pitchFamily="18" charset="0"/>
              </a:rPr>
              <a:t>ethical and theoretical debates </a:t>
            </a:r>
            <a:r>
              <a:rPr lang="en-GB" dirty="0">
                <a:effectLst/>
                <a:ea typeface="Times New Roman" panose="02020603050405020304" pitchFamily="18" charset="0"/>
              </a:rPr>
              <a:t>surrounding contemporary factual media practices;</a:t>
            </a:r>
          </a:p>
          <a:p>
            <a:endParaRPr lang="en-GB" dirty="0"/>
          </a:p>
        </p:txBody>
      </p:sp>
    </p:spTree>
    <p:extLst>
      <p:ext uri="{BB962C8B-B14F-4D97-AF65-F5344CB8AC3E}">
        <p14:creationId xmlns:p14="http://schemas.microsoft.com/office/powerpoint/2010/main" val="3926077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6FAA1-0994-AEC4-DB9E-F4F74E0D461B}"/>
              </a:ext>
            </a:extLst>
          </p:cNvPr>
          <p:cNvSpPr>
            <a:spLocks noGrp="1"/>
          </p:cNvSpPr>
          <p:nvPr>
            <p:ph type="title"/>
          </p:nvPr>
        </p:nvSpPr>
        <p:spPr/>
        <p:txBody>
          <a:bodyPr/>
          <a:lstStyle/>
          <a:p>
            <a:r>
              <a:rPr lang="en-GB"/>
              <a:t>Keep going!</a:t>
            </a:r>
          </a:p>
        </p:txBody>
      </p:sp>
      <p:sp>
        <p:nvSpPr>
          <p:cNvPr id="3" name="Content Placeholder 2">
            <a:extLst>
              <a:ext uri="{FF2B5EF4-FFF2-40B4-BE49-F238E27FC236}">
                <a16:creationId xmlns:a16="http://schemas.microsoft.com/office/drawing/2014/main" id="{74F8E982-B2B9-D15D-6285-6871F67BE9E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04541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TotalTime>
  <Words>829</Words>
  <Application>Microsoft Office PowerPoint</Application>
  <PresentationFormat>Widescreen</PresentationFormat>
  <Paragraphs>75</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Symbol</vt:lpstr>
      <vt:lpstr>Times New Roman</vt:lpstr>
      <vt:lpstr>Office Theme</vt:lpstr>
      <vt:lpstr>Factual Media Production </vt:lpstr>
      <vt:lpstr>Final Steps</vt:lpstr>
      <vt:lpstr>Your Media</vt:lpstr>
      <vt:lpstr>Intended Results (From February’s sessions)</vt:lpstr>
      <vt:lpstr>Your Media</vt:lpstr>
      <vt:lpstr>Your Media</vt:lpstr>
      <vt:lpstr>Some competition guidance…</vt:lpstr>
      <vt:lpstr>Some competition guidance… The Indie fset Film Awards</vt:lpstr>
      <vt:lpstr>Some competition guidance…  National History Day</vt:lpstr>
      <vt:lpstr>Some competition guidance… Imperial War Museum</vt:lpstr>
      <vt:lpstr>Some competition guidance… Canon – Stories in Motion</vt:lpstr>
      <vt:lpstr>Your task must connect to the Learning Outcomes too:</vt:lpstr>
      <vt:lpstr>Your task must connect to the Learning Outcomes too:</vt:lpstr>
      <vt:lpstr>Keep going!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2025-05-01T07:46:38Z</dcterms:created>
  <dcterms:modified xsi:type="dcterms:W3CDTF">2025-05-01T08:49:07Z</dcterms:modified>
</cp:coreProperties>
</file>