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9/30/2019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9/30/2019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9/30/2019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9/30/2019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9/30/2019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9/30/2019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9/30/2019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9/30/2019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9" y="253470"/>
            <a:ext cx="3292608" cy="3200876"/>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a:p>
            <a:endParaRPr lang="en-GB" sz="1400" b="1" u="sng" dirty="0"/>
          </a:p>
          <a:p>
            <a:r>
              <a:rPr lang="en-GB" sz="1200" dirty="0"/>
              <a:t>Education for me was an escape from mediocrity and inspired me to reach my best. I hope to inspire others with a passion for academia so they too can reach there full potential and enjoy a rich, exciting and rewarding life. </a:t>
            </a:r>
          </a:p>
          <a:p>
            <a:endParaRPr lang="en-GB" sz="1200" dirty="0"/>
          </a:p>
          <a:p>
            <a:r>
              <a:rPr lang="en-GB" sz="1200" u="sng" dirty="0"/>
              <a:t>Interests</a:t>
            </a:r>
          </a:p>
          <a:p>
            <a:pPr marL="171450" indent="-171450">
              <a:buFont typeface="Arial" panose="020B0604020202020204" pitchFamily="34" charset="0"/>
              <a:buChar char="•"/>
            </a:pPr>
            <a:r>
              <a:rPr lang="en-GB" sz="1200" dirty="0"/>
              <a:t>Running</a:t>
            </a:r>
          </a:p>
          <a:p>
            <a:pPr marL="171450" indent="-171450">
              <a:buFont typeface="Arial" panose="020B0604020202020204" pitchFamily="34" charset="0"/>
              <a:buChar char="•"/>
            </a:pPr>
            <a:r>
              <a:rPr lang="en-GB" sz="1200" dirty="0"/>
              <a:t>Rock climbing</a:t>
            </a:r>
          </a:p>
          <a:p>
            <a:pPr marL="171450" indent="-171450">
              <a:buFont typeface="Arial" panose="020B0604020202020204" pitchFamily="34" charset="0"/>
              <a:buChar char="•"/>
            </a:pPr>
            <a:r>
              <a:rPr lang="en-GB" sz="1200" dirty="0"/>
              <a:t>Mountaineering </a:t>
            </a:r>
          </a:p>
          <a:p>
            <a:endParaRPr lang="en-GB" sz="1400" b="1" u="sng" dirty="0"/>
          </a:p>
          <a:p>
            <a:endParaRPr lang="en-GB" sz="1400" b="1" u="sng" dirty="0"/>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9" y="1488759"/>
            <a:ext cx="3505504" cy="1891750"/>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1562724"/>
            <a:ext cx="3488787" cy="1477328"/>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r>
              <a:rPr lang="en-GB" sz="1200" dirty="0"/>
              <a:t>Six years spent working with youth groups building go-carts, running camping trips and organising activities. </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401" y="360487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2215991"/>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100" dirty="0"/>
          </a:p>
          <a:p>
            <a:pPr marL="228600" indent="-228600">
              <a:buAutoNum type="arabicParenR"/>
            </a:pPr>
            <a:endParaRPr lang="en-GB" sz="1100" dirty="0"/>
          </a:p>
          <a:p>
            <a:r>
              <a:rPr lang="en-GB" sz="1100" dirty="0"/>
              <a:t>After Uni I worked towards an Engineering Doctorate, spending many hours isolated while programming math solving software. I left this to find a career that would be challenging, meaningful and above all not boring! Teaching is defiantly all these things and encompasses my past passion for working with youth groups. Math is by far the most interesting and enriching subject I have came across. No other subject has such a wide scope for useful application in life so I believe learners need, now more than ever, a passion for maths. </a:t>
            </a:r>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75370" y="1377691"/>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546169" y="1438639"/>
            <a:ext cx="3505502" cy="1384995"/>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r>
              <a:rPr lang="en-GB" sz="1200" dirty="0"/>
              <a:t>I aspire to teach learners for understanding, making them into confident problem solvers who recognise the value of mathematics, not just people who can pass an exam. </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1418" cy="2153222"/>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1754326"/>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pPr marL="171450" indent="-171450">
              <a:buFontTx/>
              <a:buChar char="-"/>
            </a:pPr>
            <a:r>
              <a:rPr lang="en-GB" sz="1200" dirty="0"/>
              <a:t>Math</a:t>
            </a:r>
          </a:p>
          <a:p>
            <a:pPr marL="171450" indent="-171450">
              <a:buFontTx/>
              <a:buChar char="-"/>
            </a:pPr>
            <a:r>
              <a:rPr lang="en-GB" sz="1200" dirty="0"/>
              <a:t>ICT</a:t>
            </a:r>
          </a:p>
          <a:p>
            <a:pPr marL="171450" indent="-171450">
              <a:buFontTx/>
              <a:buChar char="-"/>
            </a:pPr>
            <a:r>
              <a:rPr lang="en-GB" sz="1200" dirty="0"/>
              <a:t>Science</a:t>
            </a:r>
          </a:p>
          <a:p>
            <a:pPr marL="171450" indent="-171450">
              <a:buFontTx/>
              <a:buChar char="-"/>
            </a:pPr>
            <a:endParaRPr lang="en-GB" sz="1200" dirty="0"/>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16529" y="4024141"/>
            <a:ext cx="3505504" cy="1891750"/>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64424" y="4107505"/>
            <a:ext cx="3665975" cy="1461939"/>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050" dirty="0"/>
              <a:t>BEng Aerospace Engineering (Hons), First Class</a:t>
            </a:r>
          </a:p>
          <a:p>
            <a:r>
              <a:rPr lang="en-GB" sz="1050" dirty="0"/>
              <a:t>        </a:t>
            </a:r>
            <a:r>
              <a:rPr lang="en-GB" sz="1400" dirty="0"/>
              <a:t> </a:t>
            </a:r>
            <a:r>
              <a:rPr lang="en-GB" sz="1050" dirty="0"/>
              <a:t>Awarded the IMechE “Best Aero Student”</a:t>
            </a:r>
          </a:p>
          <a:p>
            <a:r>
              <a:rPr lang="en-GB" sz="1050" dirty="0"/>
              <a:t>         Awarded “Outstanding Achievement” </a:t>
            </a:r>
          </a:p>
          <a:p>
            <a:endParaRPr lang="en-GB" dirty="0"/>
          </a:p>
        </p:txBody>
      </p:sp>
      <p:pic>
        <p:nvPicPr>
          <p:cNvPr id="5" name="Picture 4" descr="A person wearing a suit and tie smiling at the camera&#10;&#10;Description automatically generated">
            <a:extLst>
              <a:ext uri="{FF2B5EF4-FFF2-40B4-BE49-F238E27FC236}">
                <a16:creationId xmlns:a16="http://schemas.microsoft.com/office/drawing/2014/main" id="{185C2B3C-DE7D-49C6-B1BD-4988B83496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329" y="132023"/>
            <a:ext cx="898358" cy="1211547"/>
          </a:xfrm>
          <a:prstGeom prst="rect">
            <a:avLst/>
          </a:prstGeom>
          <a:ln>
            <a:solidFill>
              <a:schemeClr val="bg1"/>
            </a:solidFill>
          </a:ln>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89</TotalTime>
  <Words>274</Words>
  <Application>Microsoft Office PowerPoint</Application>
  <PresentationFormat>Widescreen</PresentationFormat>
  <Paragraphs>34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Kevin Moffett</cp:lastModifiedBy>
  <cp:revision>23</cp:revision>
  <dcterms:created xsi:type="dcterms:W3CDTF">2019-09-05T20:58:34Z</dcterms:created>
  <dcterms:modified xsi:type="dcterms:W3CDTF">2019-09-30T15:28:33Z</dcterms:modified>
</cp:coreProperties>
</file>