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D87E96-D52F-45CF-8E5F-540DD9A658C8}" v="1763" dt="2021-11-05T03:47:37.436"/>
    <p1510:client id="{6711EA51-46DE-4113-B8FD-746DD1076C94}" v="219" dt="2021-11-05T02:21:16.525"/>
    <p1510:client id="{BA7EAB5A-6622-4B2E-8803-C062F49A46A2}" v="7" dt="2021-11-05T01:17:26.2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hima Chowdhury" userId="408d1f8f4d0c04b9" providerId="Windows Live" clId="Web-{6711EA51-46DE-4113-B8FD-746DD1076C94}"/>
    <pc:docChg chg="modSld">
      <pc:chgData name="FAhima Chowdhury" userId="408d1f8f4d0c04b9" providerId="Windows Live" clId="Web-{6711EA51-46DE-4113-B8FD-746DD1076C94}" dt="2021-11-05T02:21:16.525" v="220" actId="688"/>
      <pc:docMkLst>
        <pc:docMk/>
      </pc:docMkLst>
      <pc:sldChg chg="modSp">
        <pc:chgData name="FAhima Chowdhury" userId="408d1f8f4d0c04b9" providerId="Windows Live" clId="Web-{6711EA51-46DE-4113-B8FD-746DD1076C94}" dt="2021-11-05T02:07:10.460" v="0" actId="20577"/>
        <pc:sldMkLst>
          <pc:docMk/>
          <pc:sldMk cId="3083511067" sldId="256"/>
        </pc:sldMkLst>
        <pc:spChg chg="mod">
          <ac:chgData name="FAhima Chowdhury" userId="408d1f8f4d0c04b9" providerId="Windows Live" clId="Web-{6711EA51-46DE-4113-B8FD-746DD1076C94}" dt="2021-11-05T02:07:10.460" v="0" actId="20577"/>
          <ac:spMkLst>
            <pc:docMk/>
            <pc:sldMk cId="3083511067" sldId="256"/>
            <ac:spMk id="8" creationId="{C28074DD-C889-47D1-AB0F-256D3B80E83F}"/>
          </ac:spMkLst>
        </pc:spChg>
      </pc:sldChg>
      <pc:sldChg chg="addSp delSp modSp">
        <pc:chgData name="FAhima Chowdhury" userId="408d1f8f4d0c04b9" providerId="Windows Live" clId="Web-{6711EA51-46DE-4113-B8FD-746DD1076C94}" dt="2021-11-05T02:21:16.525" v="220" actId="688"/>
        <pc:sldMkLst>
          <pc:docMk/>
          <pc:sldMk cId="3923478965" sldId="257"/>
        </pc:sldMkLst>
        <pc:spChg chg="add del mod">
          <ac:chgData name="FAhima Chowdhury" userId="408d1f8f4d0c04b9" providerId="Windows Live" clId="Web-{6711EA51-46DE-4113-B8FD-746DD1076C94}" dt="2021-11-05T02:20:29.914" v="210"/>
          <ac:spMkLst>
            <pc:docMk/>
            <pc:sldMk cId="3923478965" sldId="257"/>
            <ac:spMk id="2" creationId="{30865E00-50E1-4FBB-8CDE-CFDC14378B71}"/>
          </ac:spMkLst>
        </pc:spChg>
        <pc:spChg chg="add mod">
          <ac:chgData name="FAhima Chowdhury" userId="408d1f8f4d0c04b9" providerId="Windows Live" clId="Web-{6711EA51-46DE-4113-B8FD-746DD1076C94}" dt="2021-11-05T02:20:41.492" v="213" actId="1076"/>
          <ac:spMkLst>
            <pc:docMk/>
            <pc:sldMk cId="3923478965" sldId="257"/>
            <ac:spMk id="6" creationId="{49D2D6D1-BCF0-4F66-B2A8-F502B96AE3F4}"/>
          </ac:spMkLst>
        </pc:spChg>
        <pc:spChg chg="mod">
          <ac:chgData name="FAhima Chowdhury" userId="408d1f8f4d0c04b9" providerId="Windows Live" clId="Web-{6711EA51-46DE-4113-B8FD-746DD1076C94}" dt="2021-11-05T02:18:50.721" v="199" actId="20577"/>
          <ac:spMkLst>
            <pc:docMk/>
            <pc:sldMk cId="3923478965" sldId="257"/>
            <ac:spMk id="7" creationId="{53CA3CEF-8A43-4A46-8705-E4A33CE96A75}"/>
          </ac:spMkLst>
        </pc:spChg>
        <pc:spChg chg="del">
          <ac:chgData name="FAhima Chowdhury" userId="408d1f8f4d0c04b9" providerId="Windows Live" clId="Web-{6711EA51-46DE-4113-B8FD-746DD1076C94}" dt="2021-11-05T02:19:39.472" v="202"/>
          <ac:spMkLst>
            <pc:docMk/>
            <pc:sldMk cId="3923478965" sldId="257"/>
            <ac:spMk id="8" creationId="{EDBF20CC-3A22-4F1D-9130-39487F75C0FA}"/>
          </ac:spMkLst>
        </pc:spChg>
        <pc:spChg chg="mod">
          <ac:chgData name="FAhima Chowdhury" userId="408d1f8f4d0c04b9" providerId="Windows Live" clId="Web-{6711EA51-46DE-4113-B8FD-746DD1076C94}" dt="2021-11-05T02:21:16.525" v="220" actId="688"/>
          <ac:spMkLst>
            <pc:docMk/>
            <pc:sldMk cId="3923478965" sldId="257"/>
            <ac:spMk id="9" creationId="{EAA8D58F-1D3D-4CF4-A0D2-DDDD7046AE88}"/>
          </ac:spMkLst>
        </pc:spChg>
        <pc:picChg chg="add del mod ord modCrop">
          <ac:chgData name="FAhima Chowdhury" userId="408d1f8f4d0c04b9" providerId="Windows Live" clId="Web-{6711EA51-46DE-4113-B8FD-746DD1076C94}" dt="2021-11-05T02:20:33.086" v="211"/>
          <ac:picMkLst>
            <pc:docMk/>
            <pc:sldMk cId="3923478965" sldId="257"/>
            <ac:picMk id="3" creationId="{20D3388A-768B-4951-B2B4-6E8D2FBC54DA}"/>
          </ac:picMkLst>
        </pc:picChg>
        <pc:picChg chg="add mod">
          <ac:chgData name="FAhima Chowdhury" userId="408d1f8f4d0c04b9" providerId="Windows Live" clId="Web-{6711EA51-46DE-4113-B8FD-746DD1076C94}" dt="2021-11-05T02:21:06.978" v="219" actId="14100"/>
          <ac:picMkLst>
            <pc:docMk/>
            <pc:sldMk cId="3923478965" sldId="257"/>
            <ac:picMk id="4" creationId="{C16BD7DB-B264-4C1D-9D2E-BC117A005F6D}"/>
          </ac:picMkLst>
        </pc:picChg>
      </pc:sldChg>
    </pc:docChg>
  </pc:docChgLst>
  <pc:docChgLst>
    <pc:chgData name="FAhima Chowdhury" userId="408d1f8f4d0c04b9" providerId="LiveId" clId="{BA7EAB5A-6622-4B2E-8803-C062F49A46A2}"/>
    <pc:docChg chg="undo redo custSel addSld modSld">
      <pc:chgData name="FAhima Chowdhury" userId="408d1f8f4d0c04b9" providerId="LiveId" clId="{BA7EAB5A-6622-4B2E-8803-C062F49A46A2}" dt="2021-11-05T01:32:46.620" v="2810" actId="27636"/>
      <pc:docMkLst>
        <pc:docMk/>
      </pc:docMkLst>
      <pc:sldChg chg="addSp delSp modSp mod modClrScheme chgLayout">
        <pc:chgData name="FAhima Chowdhury" userId="408d1f8f4d0c04b9" providerId="LiveId" clId="{BA7EAB5A-6622-4B2E-8803-C062F49A46A2}" dt="2021-11-05T01:31:02.999" v="2783" actId="1076"/>
        <pc:sldMkLst>
          <pc:docMk/>
          <pc:sldMk cId="3083511067" sldId="256"/>
        </pc:sldMkLst>
        <pc:spChg chg="del mod ord">
          <ac:chgData name="FAhima Chowdhury" userId="408d1f8f4d0c04b9" providerId="LiveId" clId="{BA7EAB5A-6622-4B2E-8803-C062F49A46A2}" dt="2021-11-04T23:58:09.300" v="0" actId="700"/>
          <ac:spMkLst>
            <pc:docMk/>
            <pc:sldMk cId="3083511067" sldId="256"/>
            <ac:spMk id="2" creationId="{329DDB24-3B0C-4867-BFCA-6E3631044983}"/>
          </ac:spMkLst>
        </pc:spChg>
        <pc:spChg chg="del mod ord">
          <ac:chgData name="FAhima Chowdhury" userId="408d1f8f4d0c04b9" providerId="LiveId" clId="{BA7EAB5A-6622-4B2E-8803-C062F49A46A2}" dt="2021-11-04T23:58:09.300" v="0" actId="700"/>
          <ac:spMkLst>
            <pc:docMk/>
            <pc:sldMk cId="3083511067" sldId="256"/>
            <ac:spMk id="3" creationId="{3A1F7D15-F5FC-4CF0-A0E1-07863195D762}"/>
          </ac:spMkLst>
        </pc:spChg>
        <pc:spChg chg="add mod ord">
          <ac:chgData name="FAhima Chowdhury" userId="408d1f8f4d0c04b9" providerId="LiveId" clId="{BA7EAB5A-6622-4B2E-8803-C062F49A46A2}" dt="2021-11-05T00:52:06.752" v="2306" actId="14100"/>
          <ac:spMkLst>
            <pc:docMk/>
            <pc:sldMk cId="3083511067" sldId="256"/>
            <ac:spMk id="4" creationId="{70F41BBB-673A-466C-901E-ACAF0C723508}"/>
          </ac:spMkLst>
        </pc:spChg>
        <pc:spChg chg="add del mod ord">
          <ac:chgData name="FAhima Chowdhury" userId="408d1f8f4d0c04b9" providerId="LiveId" clId="{BA7EAB5A-6622-4B2E-8803-C062F49A46A2}" dt="2021-11-05T01:30:57.479" v="2782" actId="1076"/>
          <ac:spMkLst>
            <pc:docMk/>
            <pc:sldMk cId="3083511067" sldId="256"/>
            <ac:spMk id="5" creationId="{0ED94307-EDBD-4A18-84B3-ECAAF7898FE8}"/>
          </ac:spMkLst>
        </pc:spChg>
        <pc:spChg chg="add del mod ord">
          <ac:chgData name="FAhima Chowdhury" userId="408d1f8f4d0c04b9" providerId="LiveId" clId="{BA7EAB5A-6622-4B2E-8803-C062F49A46A2}" dt="2021-11-05T00:02:34.249" v="29" actId="931"/>
          <ac:spMkLst>
            <pc:docMk/>
            <pc:sldMk cId="3083511067" sldId="256"/>
            <ac:spMk id="6" creationId="{B3EB46F1-02E2-4910-9E99-BAE75EA73190}"/>
          </ac:spMkLst>
        </pc:spChg>
        <pc:spChg chg="add del mod ord">
          <ac:chgData name="FAhima Chowdhury" userId="408d1f8f4d0c04b9" providerId="LiveId" clId="{BA7EAB5A-6622-4B2E-8803-C062F49A46A2}" dt="2021-11-05T00:52:21.032" v="2307" actId="1076"/>
          <ac:spMkLst>
            <pc:docMk/>
            <pc:sldMk cId="3083511067" sldId="256"/>
            <ac:spMk id="7" creationId="{FD6C9969-6B19-4E50-BD92-C859A6C4A6BB}"/>
          </ac:spMkLst>
        </pc:spChg>
        <pc:spChg chg="add del mod ord">
          <ac:chgData name="FAhima Chowdhury" userId="408d1f8f4d0c04b9" providerId="LiveId" clId="{BA7EAB5A-6622-4B2E-8803-C062F49A46A2}" dt="2021-11-05T01:25:33.546" v="2713" actId="208"/>
          <ac:spMkLst>
            <pc:docMk/>
            <pc:sldMk cId="3083511067" sldId="256"/>
            <ac:spMk id="8" creationId="{C28074DD-C889-47D1-AB0F-256D3B80E83F}"/>
          </ac:spMkLst>
        </pc:spChg>
        <pc:spChg chg="add del mod">
          <ac:chgData name="FAhima Chowdhury" userId="408d1f8f4d0c04b9" providerId="LiveId" clId="{BA7EAB5A-6622-4B2E-8803-C062F49A46A2}" dt="2021-11-05T00:39:57.639" v="1809" actId="21"/>
          <ac:spMkLst>
            <pc:docMk/>
            <pc:sldMk cId="3083511067" sldId="256"/>
            <ac:spMk id="11" creationId="{969F29A4-536E-458A-9D95-2D4052998D82}"/>
          </ac:spMkLst>
        </pc:spChg>
        <pc:spChg chg="add del mod">
          <ac:chgData name="FAhima Chowdhury" userId="408d1f8f4d0c04b9" providerId="LiveId" clId="{BA7EAB5A-6622-4B2E-8803-C062F49A46A2}" dt="2021-11-05T00:12:01.646" v="312" actId="478"/>
          <ac:spMkLst>
            <pc:docMk/>
            <pc:sldMk cId="3083511067" sldId="256"/>
            <ac:spMk id="13" creationId="{0849A179-5765-427B-98E7-D556562C04CD}"/>
          </ac:spMkLst>
        </pc:spChg>
        <pc:spChg chg="add del mod">
          <ac:chgData name="FAhima Chowdhury" userId="408d1f8f4d0c04b9" providerId="LiveId" clId="{BA7EAB5A-6622-4B2E-8803-C062F49A46A2}" dt="2021-11-05T00:53:47.096" v="2317" actId="21"/>
          <ac:spMkLst>
            <pc:docMk/>
            <pc:sldMk cId="3083511067" sldId="256"/>
            <ac:spMk id="14" creationId="{EDAD34C1-E6D1-4C13-BB73-D42E97F061DE}"/>
          </ac:spMkLst>
        </pc:spChg>
        <pc:spChg chg="add del mod">
          <ac:chgData name="FAhima Chowdhury" userId="408d1f8f4d0c04b9" providerId="LiveId" clId="{BA7EAB5A-6622-4B2E-8803-C062F49A46A2}" dt="2021-11-05T01:00:20.415" v="2448" actId="47"/>
          <ac:spMkLst>
            <pc:docMk/>
            <pc:sldMk cId="3083511067" sldId="256"/>
            <ac:spMk id="15" creationId="{909EAA97-CAA7-4D49-B2A4-C40EF3825288}"/>
          </ac:spMkLst>
        </pc:spChg>
        <pc:spChg chg="add del mod">
          <ac:chgData name="FAhima Chowdhury" userId="408d1f8f4d0c04b9" providerId="LiveId" clId="{BA7EAB5A-6622-4B2E-8803-C062F49A46A2}" dt="2021-11-05T01:00:09.531" v="2447" actId="11529"/>
          <ac:spMkLst>
            <pc:docMk/>
            <pc:sldMk cId="3083511067" sldId="256"/>
            <ac:spMk id="16" creationId="{29FC0330-8686-4B84-8755-2107D2545888}"/>
          </ac:spMkLst>
        </pc:spChg>
        <pc:spChg chg="add mod">
          <ac:chgData name="FAhima Chowdhury" userId="408d1f8f4d0c04b9" providerId="LiveId" clId="{BA7EAB5A-6622-4B2E-8803-C062F49A46A2}" dt="2021-11-05T01:31:02.999" v="2783" actId="1076"/>
          <ac:spMkLst>
            <pc:docMk/>
            <pc:sldMk cId="3083511067" sldId="256"/>
            <ac:spMk id="18" creationId="{C475DD3B-50B3-472B-B0A2-E07464DB1377}"/>
          </ac:spMkLst>
        </pc:spChg>
        <pc:spChg chg="add del mod">
          <ac:chgData name="FAhima Chowdhury" userId="408d1f8f4d0c04b9" providerId="LiveId" clId="{BA7EAB5A-6622-4B2E-8803-C062F49A46A2}" dt="2021-11-05T01:23:38.841" v="2703"/>
          <ac:spMkLst>
            <pc:docMk/>
            <pc:sldMk cId="3083511067" sldId="256"/>
            <ac:spMk id="19" creationId="{B1F4CC76-4668-4F6B-8C6B-5ACE58B2865F}"/>
          </ac:spMkLst>
        </pc:spChg>
        <pc:spChg chg="add del mod">
          <ac:chgData name="FAhima Chowdhury" userId="408d1f8f4d0c04b9" providerId="LiveId" clId="{BA7EAB5A-6622-4B2E-8803-C062F49A46A2}" dt="2021-11-05T01:24:03.771" v="2707" actId="11529"/>
          <ac:spMkLst>
            <pc:docMk/>
            <pc:sldMk cId="3083511067" sldId="256"/>
            <ac:spMk id="20" creationId="{9C8E4E0E-C8DC-4B13-A502-5481ABDCA4DB}"/>
          </ac:spMkLst>
        </pc:spChg>
        <pc:picChg chg="add mod ord">
          <ac:chgData name="FAhima Chowdhury" userId="408d1f8f4d0c04b9" providerId="LiveId" clId="{BA7EAB5A-6622-4B2E-8803-C062F49A46A2}" dt="2021-11-05T01:13:51.112" v="2462" actId="14100"/>
          <ac:picMkLst>
            <pc:docMk/>
            <pc:sldMk cId="3083511067" sldId="256"/>
            <ac:picMk id="10" creationId="{95BD1C18-51E6-4EFE-A8AE-A55FA87397A4}"/>
          </ac:picMkLst>
        </pc:picChg>
        <pc:picChg chg="add mod">
          <ac:chgData name="FAhima Chowdhury" userId="408d1f8f4d0c04b9" providerId="LiveId" clId="{BA7EAB5A-6622-4B2E-8803-C062F49A46A2}" dt="2021-11-05T01:30:51.391" v="2781" actId="1076"/>
          <ac:picMkLst>
            <pc:docMk/>
            <pc:sldMk cId="3083511067" sldId="256"/>
            <ac:picMk id="17" creationId="{F781EF53-1F8C-4919-A883-A3D2F7F4D706}"/>
          </ac:picMkLst>
        </pc:picChg>
      </pc:sldChg>
      <pc:sldChg chg="addSp delSp modSp new mod setBg modClrScheme chgLayout">
        <pc:chgData name="FAhima Chowdhury" userId="408d1f8f4d0c04b9" providerId="LiveId" clId="{BA7EAB5A-6622-4B2E-8803-C062F49A46A2}" dt="2021-11-05T01:32:46.620" v="2810" actId="27636"/>
        <pc:sldMkLst>
          <pc:docMk/>
          <pc:sldMk cId="3923478965" sldId="257"/>
        </pc:sldMkLst>
        <pc:spChg chg="del mod ord">
          <ac:chgData name="FAhima Chowdhury" userId="408d1f8f4d0c04b9" providerId="LiveId" clId="{BA7EAB5A-6622-4B2E-8803-C062F49A46A2}" dt="2021-11-05T01:31:15.322" v="2784" actId="700"/>
          <ac:spMkLst>
            <pc:docMk/>
            <pc:sldMk cId="3923478965" sldId="257"/>
            <ac:spMk id="2" creationId="{E39FC478-D882-4895-A067-257739C12F19}"/>
          </ac:spMkLst>
        </pc:spChg>
        <pc:spChg chg="del mod ord">
          <ac:chgData name="FAhima Chowdhury" userId="408d1f8f4d0c04b9" providerId="LiveId" clId="{BA7EAB5A-6622-4B2E-8803-C062F49A46A2}" dt="2021-11-05T01:31:15.322" v="2784" actId="700"/>
          <ac:spMkLst>
            <pc:docMk/>
            <pc:sldMk cId="3923478965" sldId="257"/>
            <ac:spMk id="3" creationId="{38CC0A8D-4545-47DC-BB5E-5FEAF6BC9445}"/>
          </ac:spMkLst>
        </pc:spChg>
        <pc:spChg chg="del mod ord">
          <ac:chgData name="FAhima Chowdhury" userId="408d1f8f4d0c04b9" providerId="LiveId" clId="{BA7EAB5A-6622-4B2E-8803-C062F49A46A2}" dt="2021-11-05T01:31:15.322" v="2784" actId="700"/>
          <ac:spMkLst>
            <pc:docMk/>
            <pc:sldMk cId="3923478965" sldId="257"/>
            <ac:spMk id="4" creationId="{9C03403D-E472-47B2-BA9A-76AAEA0B1B7B}"/>
          </ac:spMkLst>
        </pc:spChg>
        <pc:spChg chg="del">
          <ac:chgData name="FAhima Chowdhury" userId="408d1f8f4d0c04b9" providerId="LiveId" clId="{BA7EAB5A-6622-4B2E-8803-C062F49A46A2}" dt="2021-11-05T01:31:15.322" v="2784" actId="700"/>
          <ac:spMkLst>
            <pc:docMk/>
            <pc:sldMk cId="3923478965" sldId="257"/>
            <ac:spMk id="5" creationId="{A1EAD109-79A8-4AD2-9F7E-CF2D8EE61776}"/>
          </ac:spMkLst>
        </pc:spChg>
        <pc:spChg chg="del">
          <ac:chgData name="FAhima Chowdhury" userId="408d1f8f4d0c04b9" providerId="LiveId" clId="{BA7EAB5A-6622-4B2E-8803-C062F49A46A2}" dt="2021-11-05T01:31:15.322" v="2784" actId="700"/>
          <ac:spMkLst>
            <pc:docMk/>
            <pc:sldMk cId="3923478965" sldId="257"/>
            <ac:spMk id="6" creationId="{E6EB4965-BF2B-4C48-80A3-632DB835B4D7}"/>
          </ac:spMkLst>
        </pc:spChg>
        <pc:spChg chg="add mod ord">
          <ac:chgData name="FAhima Chowdhury" userId="408d1f8f4d0c04b9" providerId="LiveId" clId="{BA7EAB5A-6622-4B2E-8803-C062F49A46A2}" dt="2021-11-05T01:32:46.620" v="2810" actId="27636"/>
          <ac:spMkLst>
            <pc:docMk/>
            <pc:sldMk cId="3923478965" sldId="257"/>
            <ac:spMk id="7" creationId="{53CA3CEF-8A43-4A46-8705-E4A33CE96A75}"/>
          </ac:spMkLst>
        </pc:spChg>
        <pc:spChg chg="add del mod ord">
          <ac:chgData name="FAhima Chowdhury" userId="408d1f8f4d0c04b9" providerId="LiveId" clId="{BA7EAB5A-6622-4B2E-8803-C062F49A46A2}" dt="2021-11-05T01:31:35.596" v="2786" actId="26606"/>
          <ac:spMkLst>
            <pc:docMk/>
            <pc:sldMk cId="3923478965" sldId="257"/>
            <ac:spMk id="8" creationId="{EDBF20CC-3A22-4F1D-9130-39487F75C0FA}"/>
          </ac:spMkLst>
        </pc:spChg>
        <pc:spChg chg="add mod ord">
          <ac:chgData name="FAhima Chowdhury" userId="408d1f8f4d0c04b9" providerId="LiveId" clId="{BA7EAB5A-6622-4B2E-8803-C062F49A46A2}" dt="2021-11-05T01:31:35.596" v="2786" actId="26606"/>
          <ac:spMkLst>
            <pc:docMk/>
            <pc:sldMk cId="3923478965" sldId="257"/>
            <ac:spMk id="9" creationId="{EAA8D58F-1D3D-4CF4-A0D2-DDDD7046AE88}"/>
          </ac:spMkLst>
        </pc:spChg>
        <pc:spChg chg="add del">
          <ac:chgData name="FAhima Chowdhury" userId="408d1f8f4d0c04b9" providerId="LiveId" clId="{BA7EAB5A-6622-4B2E-8803-C062F49A46A2}" dt="2021-11-05T01:31:35.596" v="2786" actId="26606"/>
          <ac:spMkLst>
            <pc:docMk/>
            <pc:sldMk cId="3923478965" sldId="257"/>
            <ac:spMk id="14" creationId="{C7FA33FF-088D-4F16-95A2-2C64D353DEA8}"/>
          </ac:spMkLst>
        </pc:spChg>
        <pc:spChg chg="add del">
          <ac:chgData name="FAhima Chowdhury" userId="408d1f8f4d0c04b9" providerId="LiveId" clId="{BA7EAB5A-6622-4B2E-8803-C062F49A46A2}" dt="2021-11-05T01:31:35.596" v="2786" actId="26606"/>
          <ac:spMkLst>
            <pc:docMk/>
            <pc:sldMk cId="3923478965" sldId="257"/>
            <ac:spMk id="16" creationId="{A376EFB1-01CF-419F-ABF1-2AF02BBFCBD1}"/>
          </ac:spMkLst>
        </pc:spChg>
        <pc:spChg chg="add del">
          <ac:chgData name="FAhima Chowdhury" userId="408d1f8f4d0c04b9" providerId="LiveId" clId="{BA7EAB5A-6622-4B2E-8803-C062F49A46A2}" dt="2021-11-05T01:31:35.596" v="2786" actId="26606"/>
          <ac:spMkLst>
            <pc:docMk/>
            <pc:sldMk cId="3923478965" sldId="257"/>
            <ac:spMk id="18" creationId="{FF9DEA15-78BD-4750-AA18-B9F28A6D5AB8}"/>
          </ac:spMkLst>
        </pc:spChg>
      </pc:sldChg>
    </pc:docChg>
  </pc:docChgLst>
  <pc:docChgLst>
    <pc:chgData name="FAhima Chowdhury" userId="408d1f8f4d0c04b9" providerId="Windows Live" clId="Web-{04D87E96-D52F-45CF-8E5F-540DD9A658C8}"/>
    <pc:docChg chg="modSld">
      <pc:chgData name="FAhima Chowdhury" userId="408d1f8f4d0c04b9" providerId="Windows Live" clId="Web-{04D87E96-D52F-45CF-8E5F-540DD9A658C8}" dt="2021-11-05T03:47:37.436" v="1000" actId="1076"/>
      <pc:docMkLst>
        <pc:docMk/>
      </pc:docMkLst>
      <pc:sldChg chg="modSp">
        <pc:chgData name="FAhima Chowdhury" userId="408d1f8f4d0c04b9" providerId="Windows Live" clId="Web-{04D87E96-D52F-45CF-8E5F-540DD9A658C8}" dt="2021-11-05T03:45:19.480" v="976" actId="20577"/>
        <pc:sldMkLst>
          <pc:docMk/>
          <pc:sldMk cId="3083511067" sldId="256"/>
        </pc:sldMkLst>
        <pc:spChg chg="mod">
          <ac:chgData name="FAhima Chowdhury" userId="408d1f8f4d0c04b9" providerId="Windows Live" clId="Web-{04D87E96-D52F-45CF-8E5F-540DD9A658C8}" dt="2021-11-05T03:41:02.958" v="920" actId="20577"/>
          <ac:spMkLst>
            <pc:docMk/>
            <pc:sldMk cId="3083511067" sldId="256"/>
            <ac:spMk id="8" creationId="{C28074DD-C889-47D1-AB0F-256D3B80E83F}"/>
          </ac:spMkLst>
        </pc:spChg>
        <pc:spChg chg="mod">
          <ac:chgData name="FAhima Chowdhury" userId="408d1f8f4d0c04b9" providerId="Windows Live" clId="Web-{04D87E96-D52F-45CF-8E5F-540DD9A658C8}" dt="2021-11-05T03:45:19.480" v="976" actId="20577"/>
          <ac:spMkLst>
            <pc:docMk/>
            <pc:sldMk cId="3083511067" sldId="256"/>
            <ac:spMk id="18" creationId="{C475DD3B-50B3-472B-B0A2-E07464DB1377}"/>
          </ac:spMkLst>
        </pc:spChg>
      </pc:sldChg>
      <pc:sldChg chg="addSp delSp modSp">
        <pc:chgData name="FAhima Chowdhury" userId="408d1f8f4d0c04b9" providerId="Windows Live" clId="Web-{04D87E96-D52F-45CF-8E5F-540DD9A658C8}" dt="2021-11-05T03:47:37.436" v="1000" actId="1076"/>
        <pc:sldMkLst>
          <pc:docMk/>
          <pc:sldMk cId="3923478965" sldId="257"/>
        </pc:sldMkLst>
        <pc:spChg chg="add mod">
          <ac:chgData name="FAhima Chowdhury" userId="408d1f8f4d0c04b9" providerId="Windows Live" clId="Web-{04D87E96-D52F-45CF-8E5F-540DD9A658C8}" dt="2021-11-05T02:33:30.730" v="72" actId="20577"/>
          <ac:spMkLst>
            <pc:docMk/>
            <pc:sldMk cId="3923478965" sldId="257"/>
            <ac:spMk id="2" creationId="{D30DD8CB-1185-4673-A5EB-FC32E83E59D2}"/>
          </ac:spMkLst>
        </pc:spChg>
        <pc:spChg chg="add mod">
          <ac:chgData name="FAhima Chowdhury" userId="408d1f8f4d0c04b9" providerId="Windows Live" clId="Web-{04D87E96-D52F-45CF-8E5F-540DD9A658C8}" dt="2021-11-05T03:38:28.861" v="903" actId="1076"/>
          <ac:spMkLst>
            <pc:docMk/>
            <pc:sldMk cId="3923478965" sldId="257"/>
            <ac:spMk id="3" creationId="{680138FB-773D-4B67-A1D3-8901ABF1966F}"/>
          </ac:spMkLst>
        </pc:spChg>
        <pc:spChg chg="add mod">
          <ac:chgData name="FAhima Chowdhury" userId="408d1f8f4d0c04b9" providerId="Windows Live" clId="Web-{04D87E96-D52F-45CF-8E5F-540DD9A658C8}" dt="2021-11-05T03:47:37.436" v="1000" actId="1076"/>
          <ac:spMkLst>
            <pc:docMk/>
            <pc:sldMk cId="3923478965" sldId="257"/>
            <ac:spMk id="5" creationId="{3707788E-C34D-412A-80A8-FB3BB7A08C43}"/>
          </ac:spMkLst>
        </pc:spChg>
        <pc:spChg chg="add mod">
          <ac:chgData name="FAhima Chowdhury" userId="408d1f8f4d0c04b9" providerId="Windows Live" clId="Web-{04D87E96-D52F-45CF-8E5F-540DD9A658C8}" dt="2021-11-05T03:38:43.893" v="905" actId="1076"/>
          <ac:spMkLst>
            <pc:docMk/>
            <pc:sldMk cId="3923478965" sldId="257"/>
            <ac:spMk id="6" creationId="{42754129-4DC7-4370-9B0E-F771273AE964}"/>
          </ac:spMkLst>
        </pc:spChg>
        <pc:spChg chg="del mod">
          <ac:chgData name="FAhima Chowdhury" userId="408d1f8f4d0c04b9" providerId="Windows Live" clId="Web-{04D87E96-D52F-45CF-8E5F-540DD9A658C8}" dt="2021-11-05T02:31:34.431" v="47"/>
          <ac:spMkLst>
            <pc:docMk/>
            <pc:sldMk cId="3923478965" sldId="257"/>
            <ac:spMk id="6" creationId="{49D2D6D1-BCF0-4F66-B2A8-F502B96AE3F4}"/>
          </ac:spMkLst>
        </pc:spChg>
        <pc:spChg chg="mod">
          <ac:chgData name="FAhima Chowdhury" userId="408d1f8f4d0c04b9" providerId="Windows Live" clId="Web-{04D87E96-D52F-45CF-8E5F-540DD9A658C8}" dt="2021-11-05T03:45:41.855" v="977"/>
          <ac:spMkLst>
            <pc:docMk/>
            <pc:sldMk cId="3923478965" sldId="257"/>
            <ac:spMk id="7" creationId="{53CA3CEF-8A43-4A46-8705-E4A33CE96A75}"/>
          </ac:spMkLst>
        </pc:spChg>
        <pc:spChg chg="add del">
          <ac:chgData name="FAhima Chowdhury" userId="408d1f8f4d0c04b9" providerId="Windows Live" clId="Web-{04D87E96-D52F-45CF-8E5F-540DD9A658C8}" dt="2021-11-05T03:23:38.187" v="680"/>
          <ac:spMkLst>
            <pc:docMk/>
            <pc:sldMk cId="3923478965" sldId="257"/>
            <ac:spMk id="8" creationId="{35FBD0FC-7FF2-498B-BB77-F419E7E2360B}"/>
          </ac:spMkLst>
        </pc:spChg>
        <pc:spChg chg="mod">
          <ac:chgData name="FAhima Chowdhury" userId="408d1f8f4d0c04b9" providerId="Windows Live" clId="Web-{04D87E96-D52F-45CF-8E5F-540DD9A658C8}" dt="2021-11-05T03:38:13.830" v="900" actId="1076"/>
          <ac:spMkLst>
            <pc:docMk/>
            <pc:sldMk cId="3923478965" sldId="257"/>
            <ac:spMk id="9" creationId="{EAA8D58F-1D3D-4CF4-A0D2-DDDD7046AE88}"/>
          </ac:spMkLst>
        </pc:spChg>
        <pc:spChg chg="add mod">
          <ac:chgData name="FAhima Chowdhury" userId="408d1f8f4d0c04b9" providerId="Windows Live" clId="Web-{04D87E96-D52F-45CF-8E5F-540DD9A658C8}" dt="2021-11-05T03:39:41.097" v="912"/>
          <ac:spMkLst>
            <pc:docMk/>
            <pc:sldMk cId="3923478965" sldId="257"/>
            <ac:spMk id="10" creationId="{428BB022-1DB3-4AD0-A551-C41B1BE3EAB7}"/>
          </ac:spMkLst>
        </pc:spChg>
        <pc:spChg chg="add mod">
          <ac:chgData name="FAhima Chowdhury" userId="408d1f8f4d0c04b9" providerId="Windows Live" clId="Web-{04D87E96-D52F-45CF-8E5F-540DD9A658C8}" dt="2021-11-05T03:46:59.716" v="993" actId="1076"/>
          <ac:spMkLst>
            <pc:docMk/>
            <pc:sldMk cId="3923478965" sldId="257"/>
            <ac:spMk id="12" creationId="{84690C16-656B-4556-9CBD-501FDADE6BEF}"/>
          </ac:spMkLst>
        </pc:spChg>
        <pc:spChg chg="add mod">
          <ac:chgData name="FAhima Chowdhury" userId="408d1f8f4d0c04b9" providerId="Windows Live" clId="Web-{04D87E96-D52F-45CF-8E5F-540DD9A658C8}" dt="2021-11-05T03:46:47.825" v="992" actId="1076"/>
          <ac:spMkLst>
            <pc:docMk/>
            <pc:sldMk cId="3923478965" sldId="257"/>
            <ac:spMk id="13" creationId="{8566D917-24E8-45DE-ABEB-9CB1938ED60F}"/>
          </ac:spMkLst>
        </pc:spChg>
        <pc:picChg chg="mod">
          <ac:chgData name="FAhima Chowdhury" userId="408d1f8f4d0c04b9" providerId="Windows Live" clId="Web-{04D87E96-D52F-45CF-8E5F-540DD9A658C8}" dt="2021-11-05T03:38:03.595" v="898" actId="14100"/>
          <ac:picMkLst>
            <pc:docMk/>
            <pc:sldMk cId="3923478965" sldId="257"/>
            <ac:picMk id="4" creationId="{C16BD7DB-B264-4C1D-9D2E-BC117A005F6D}"/>
          </ac:picMkLst>
        </pc:picChg>
        <pc:picChg chg="add mod">
          <ac:chgData name="FAhima Chowdhury" userId="408d1f8f4d0c04b9" providerId="Windows Live" clId="Web-{04D87E96-D52F-45CF-8E5F-540DD9A658C8}" dt="2021-11-05T03:39:47.863" v="913"/>
          <ac:picMkLst>
            <pc:docMk/>
            <pc:sldMk cId="3923478965" sldId="257"/>
            <ac:picMk id="11" creationId="{5E482D97-5EF0-4EE0-A1CD-E0FC90E0051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C813-CBAC-4A69-881D-243F64FEFA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E4112A-F982-4280-8D25-9E266B9F3C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E729E-EADD-42CE-AA4F-EB5298C0A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49B60-883F-4F17-8822-BAF728172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F2ACF-45E7-45CA-9D5D-A7F996BF0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8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21D13-A071-4E42-88E6-AED6BE911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9468B-166A-483E-A259-0BDBD8D5C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993322-5EB0-49F2-9306-1C42A577E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E987B-35EC-4F13-AFB3-4F17D24A3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86FE8-383A-4CE3-AF29-F77711997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031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828F6-6536-4CED-9B64-058724F8A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CCD05-1C2D-460D-A69C-8E0DA0EF74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EF41D-385E-404D-A4C1-DB575CD57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6A5F4F-7C11-47F5-96B5-32B1351C4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B4436-3408-43A9-A20F-F2AFAB06D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982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ECD67-E19A-4782-965B-CCCA60BA6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32FF1-13B9-4B63-A507-04AF36DECA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FCB59-4CB3-46D1-926A-4124E5CD1D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656CD7-D3D1-4AC3-9CBC-D2EEEFE35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DCD3D1-B302-4B73-821E-C24FECA03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044176-51C7-4F4E-98C0-5A499E78B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959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FB972-BEC0-4BFD-9746-9ED952848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94A74-3A72-4E83-AC15-486A4B12D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762F5A-E824-4ACF-ACFF-32F57A8E1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624AB-3C1C-4467-AFDD-D6EE37963E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CC809F-EA2C-4EFB-95F7-FA1DD39AAD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7C433A-D8E8-4D3B-9A88-1CEA9A4F4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513A4B-0A60-4F70-9D0A-85A59A3D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CA11C-47C2-4995-85F9-26F7A94C2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140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ABB44-E921-4A41-BC80-C27A58D10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EFFD60-344B-4BC3-B23B-536C1589A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65533C-97B4-4723-9746-25129F7A0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033D5-4397-41A4-92AE-872D7F78A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434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3957A3-0D49-4D06-BF12-4F4CD913A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88A40-8CE3-44AB-8C15-64A91FEEC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19DF36-4B29-463A-88D2-D736895FF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3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FAF11-EBB4-460E-BD07-D40B93C88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BC996-2255-4124-A7CF-C25DB689D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01DFC8-0506-43E3-AEC1-894C7A0DB2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A08A23-E56A-4883-A861-D6FA65E88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906B24-05B9-4D67-971A-E9608B79F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5B74AB-CA4E-4EB5-BF1B-43B2E795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526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743FE-E9E2-4909-9697-44D92E6BE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1BB05B-45EC-4495-8B04-726AFCF9AE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7C74B5-7CD4-423B-B6A3-480159076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C7D8D8-3F36-45B2-80B7-D39883287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8C6C73-CE31-4363-93D7-F99912976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FE9257-B2A8-476E-9B24-535E0B12E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903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01866-55EE-4079-9275-A4716BB0F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6D44A7-42D1-4631-A951-BEF4F17E2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3DBC17-094E-4674-9D9C-C60362131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E77294-1C70-491F-B4A3-7BC42907E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7B598-8D38-4CDB-BF1D-EAC8C1071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384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65EA71-8320-4CE2-A64C-0A7547CD0E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02AD96-42F6-433A-8DCC-226C853E34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EA0A26-442A-4D1E-A93F-BE1A5105F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C1785-1BA6-4278-8FA7-E9FEBBDA9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566C9-8332-43C4-AD72-BC3193DAB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800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43C65F-4233-431B-B1BC-EF4943AB0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231EAF-2416-4689-8B47-F047AEEE2D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AE8425-FA0C-41FF-B61B-ECE0237E9F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C9DAF-A474-43C6-A75D-9E1C97DBC8C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0465F7-35CF-4784-9D00-ACC809EE5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C9F3D-740B-484F-9257-373F2E3D68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5C7EA-5303-4911-92CB-588EAB8A8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1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jalsvegkitchen.com/homemade-tandoori-masala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F41BBB-673A-466C-901E-ACAF0C723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45774"/>
            <a:ext cx="10515600" cy="71561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>
                <a:solidFill>
                  <a:schemeClr val="tx2">
                    <a:lumMod val="75000"/>
                  </a:schemeClr>
                </a:solidFill>
              </a:rPr>
              <a:t>HOTEL TRINITY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D94307-EDBD-4A18-84B3-ECAAF7898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020" y="1751382"/>
            <a:ext cx="3233528" cy="2623931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55000" lnSpcReduction="20000"/>
          </a:bodyPr>
          <a:lstStyle/>
          <a:p>
            <a:r>
              <a:rPr lang="en-GB" sz="2500">
                <a:solidFill>
                  <a:schemeClr val="tx2">
                    <a:lumMod val="75000"/>
                  </a:schemeClr>
                </a:solidFill>
              </a:rPr>
              <a:t>Vegetarian Starter </a:t>
            </a:r>
            <a:r>
              <a:rPr lang="en-GB" sz="220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sz="1800">
                <a:solidFill>
                  <a:schemeClr val="tx2">
                    <a:lumMod val="75000"/>
                  </a:schemeClr>
                </a:solidFill>
              </a:rPr>
              <a:t>                </a:t>
            </a:r>
            <a:r>
              <a:rPr lang="en-GB" sz="2500">
                <a:solidFill>
                  <a:schemeClr val="tx2">
                    <a:lumMod val="75000"/>
                  </a:schemeClr>
                </a:solidFill>
              </a:rPr>
              <a:t>Non-Veg Starter</a:t>
            </a:r>
            <a:endParaRPr lang="en-GB" sz="250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GB" sz="250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en-GB" sz="2500"/>
              <a:t>Onion Bhaji </a:t>
            </a:r>
            <a:r>
              <a:rPr lang="en-GB" sz="2200">
                <a:solidFill>
                  <a:srgbClr val="92D050"/>
                </a:solidFill>
              </a:rPr>
              <a:t>V   </a:t>
            </a:r>
          </a:p>
          <a:p>
            <a:r>
              <a:rPr lang="en-GB" sz="1800"/>
              <a:t>    2.90</a:t>
            </a:r>
            <a:r>
              <a:rPr lang="en-GB" sz="1800">
                <a:solidFill>
                  <a:srgbClr val="92D050"/>
                </a:solidFill>
              </a:rPr>
              <a:t>                                                     </a:t>
            </a:r>
            <a:r>
              <a:rPr lang="en-GB" sz="2500"/>
              <a:t>Chicken Tikka </a:t>
            </a:r>
          </a:p>
          <a:p>
            <a:r>
              <a:rPr lang="en-GB" sz="1800">
                <a:solidFill>
                  <a:schemeClr val="accent1"/>
                </a:solidFill>
              </a:rPr>
              <a:t>                                                                                             </a:t>
            </a:r>
            <a:r>
              <a:rPr lang="en-GB" sz="1800"/>
              <a:t>3.90</a:t>
            </a:r>
            <a:r>
              <a:rPr lang="en-GB" sz="1800">
                <a:solidFill>
                  <a:schemeClr val="accent1"/>
                </a:solidFill>
              </a:rPr>
              <a:t> </a:t>
            </a:r>
            <a:endParaRPr lang="en-GB" sz="1800">
              <a:solidFill>
                <a:srgbClr val="92D050"/>
              </a:solidFill>
            </a:endParaRPr>
          </a:p>
          <a:p>
            <a:r>
              <a:rPr lang="en-GB" sz="1900">
                <a:solidFill>
                  <a:schemeClr val="accent1"/>
                </a:solidFill>
              </a:rPr>
              <a:t>  </a:t>
            </a:r>
            <a:r>
              <a:rPr lang="en-GB" sz="2500"/>
              <a:t>Vegetable Samosa </a:t>
            </a:r>
            <a:r>
              <a:rPr lang="en-GB" sz="1800">
                <a:solidFill>
                  <a:srgbClr val="92D050"/>
                </a:solidFill>
              </a:rPr>
              <a:t>V</a:t>
            </a:r>
            <a:r>
              <a:rPr lang="en-GB" sz="1800">
                <a:solidFill>
                  <a:schemeClr val="accent1"/>
                </a:solidFill>
              </a:rPr>
              <a:t>   </a:t>
            </a:r>
          </a:p>
          <a:p>
            <a:r>
              <a:rPr lang="en-GB" sz="1900"/>
              <a:t>        3.90</a:t>
            </a:r>
            <a:r>
              <a:rPr lang="en-GB" sz="1900">
                <a:solidFill>
                  <a:schemeClr val="accent1"/>
                </a:solidFill>
              </a:rPr>
              <a:t>                                                   </a:t>
            </a:r>
            <a:r>
              <a:rPr lang="en-GB" sz="2500"/>
              <a:t>Spicy Fish Bites</a:t>
            </a:r>
          </a:p>
          <a:p>
            <a:r>
              <a:rPr lang="en-GB" sz="2500">
                <a:solidFill>
                  <a:schemeClr val="accent1"/>
                </a:solidFill>
              </a:rPr>
              <a:t>    </a:t>
            </a:r>
            <a:r>
              <a:rPr lang="en-GB" sz="2500" err="1"/>
              <a:t>Daal</a:t>
            </a:r>
            <a:r>
              <a:rPr lang="en-GB" sz="2500"/>
              <a:t> soup </a:t>
            </a:r>
            <a:r>
              <a:rPr lang="en-GB" sz="1900">
                <a:solidFill>
                  <a:srgbClr val="92D050"/>
                </a:solidFill>
              </a:rPr>
              <a:t>V</a:t>
            </a:r>
            <a:r>
              <a:rPr lang="en-GB" sz="1900">
                <a:solidFill>
                  <a:schemeClr val="accent1"/>
                </a:solidFill>
              </a:rPr>
              <a:t>                                                                    </a:t>
            </a:r>
            <a:r>
              <a:rPr lang="en-GB" sz="1800"/>
              <a:t>4.90</a:t>
            </a:r>
            <a:endParaRPr lang="en-GB" sz="1800">
              <a:solidFill>
                <a:schemeClr val="accent1"/>
              </a:solidFill>
            </a:endParaRPr>
          </a:p>
          <a:p>
            <a:r>
              <a:rPr lang="en-GB" sz="1800"/>
              <a:t>       </a:t>
            </a:r>
            <a:r>
              <a:rPr lang="en-GB" sz="2200"/>
              <a:t>3.90</a:t>
            </a:r>
            <a:r>
              <a:rPr lang="en-GB" sz="2200">
                <a:solidFill>
                  <a:schemeClr val="accent1"/>
                </a:solidFill>
              </a:rPr>
              <a:t>                                           </a:t>
            </a:r>
            <a:r>
              <a:rPr lang="en-GB" sz="2500"/>
              <a:t>Meat Samosa</a:t>
            </a:r>
          </a:p>
          <a:p>
            <a:r>
              <a:rPr lang="en-GB" sz="1800">
                <a:solidFill>
                  <a:schemeClr val="accent1"/>
                </a:solidFill>
              </a:rPr>
              <a:t>                                                                                             </a:t>
            </a:r>
            <a:r>
              <a:rPr lang="en-GB" sz="1800"/>
              <a:t>3.90</a:t>
            </a:r>
            <a:endParaRPr lang="en-GB" sz="1800">
              <a:solidFill>
                <a:schemeClr val="accent1"/>
              </a:solidFill>
            </a:endParaRPr>
          </a:p>
        </p:txBody>
      </p:sp>
      <p:pic>
        <p:nvPicPr>
          <p:cNvPr id="10" name="Content Placeholder 9" descr="A picture containing food, indoor, variety, set&#10;&#10;Description automatically generated">
            <a:extLst>
              <a:ext uri="{FF2B5EF4-FFF2-40B4-BE49-F238E27FC236}">
                <a16:creationId xmlns:a16="http://schemas.microsoft.com/office/drawing/2014/main" id="{95BD1C18-51E6-4EFE-A8AE-A55FA87397A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1667" y="117372"/>
            <a:ext cx="2439544" cy="1151041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6C9969-6B19-4E50-BD92-C859A6C4A6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306402" y="1084403"/>
            <a:ext cx="4723768" cy="382791"/>
          </a:xfrm>
        </p:spPr>
        <p:txBody>
          <a:bodyPr>
            <a:noAutofit/>
          </a:bodyPr>
          <a:lstStyle/>
          <a:p>
            <a:r>
              <a:rPr lang="en-GB" sz="3600"/>
              <a:t>                                                                                           Mains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28074DD-C889-47D1-AB0F-256D3B80E8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790122" y="1467194"/>
            <a:ext cx="8401878" cy="5390806"/>
          </a:xfrm>
          <a:ln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/>
              <a:t>Korma</a:t>
            </a:r>
            <a:endParaRPr lang="en-GB">
              <a:cs typeface="Calibri" panose="020F0502020204030204"/>
            </a:endParaRPr>
          </a:p>
          <a:p>
            <a:r>
              <a:rPr lang="en-GB" sz="1400"/>
              <a:t>Consisting of meat/vegetable, braised with rich cream and spices to produce the thick sauce.</a:t>
            </a:r>
          </a:p>
          <a:p>
            <a:r>
              <a:rPr lang="en-GB" sz="1200" dirty="0"/>
              <a:t>      </a:t>
            </a:r>
            <a:r>
              <a:rPr lang="en-GB" sz="1400"/>
              <a:t> From 4.90</a:t>
            </a:r>
            <a:endParaRPr lang="en-GB" sz="1400">
              <a:cs typeface="Calibri"/>
            </a:endParaRPr>
          </a:p>
          <a:p>
            <a:r>
              <a:rPr lang="en-GB" sz="1400"/>
              <a:t>Contains:Nuts  </a:t>
            </a:r>
          </a:p>
          <a:p>
            <a:r>
              <a:rPr lang="en-GB"/>
              <a:t>King Prawn Biryani</a:t>
            </a:r>
          </a:p>
          <a:p>
            <a:r>
              <a:rPr lang="en-GB" sz="1400"/>
              <a:t>Cooked with authentic spices, and succulent king prawns with beautiful Saffron.</a:t>
            </a:r>
          </a:p>
          <a:p>
            <a:r>
              <a:rPr lang="en-GB" sz="1400"/>
              <a:t>11.30</a:t>
            </a:r>
            <a:endParaRPr lang="en-GB" sz="1400">
              <a:cs typeface="Calibri" panose="020F0502020204030204"/>
            </a:endParaRPr>
          </a:p>
          <a:p>
            <a:endParaRPr lang="en-GB" sz="1200"/>
          </a:p>
          <a:p>
            <a:r>
              <a:rPr lang="en-GB"/>
              <a:t>Chicken Bhuna</a:t>
            </a:r>
          </a:p>
          <a:p>
            <a:r>
              <a:rPr lang="en-GB" sz="1400"/>
              <a:t>Cooked in thick, deliciously intense coating of sauce with a well spiced heat. </a:t>
            </a:r>
          </a:p>
          <a:p>
            <a:r>
              <a:rPr lang="en-GB" sz="1400"/>
              <a:t>From 4.90</a:t>
            </a:r>
            <a:endParaRPr lang="en-GB" sz="1400">
              <a:cs typeface="Calibri" panose="020F0502020204030204"/>
            </a:endParaRPr>
          </a:p>
          <a:p>
            <a:endParaRPr lang="en-GB" sz="1200"/>
          </a:p>
          <a:p>
            <a:r>
              <a:rPr lang="en-GB"/>
              <a:t>Meat Aloo</a:t>
            </a:r>
          </a:p>
          <a:p>
            <a:r>
              <a:rPr lang="en-GB" sz="1400"/>
              <a:t>Cooked in a well spiced sauce with potatoes</a:t>
            </a:r>
          </a:p>
          <a:p>
            <a:r>
              <a:rPr lang="en-GB" sz="1400"/>
              <a:t>6.90</a:t>
            </a:r>
            <a:endParaRPr lang="en-GB" sz="1400">
              <a:cs typeface="Calibri" panose="020F0502020204030204"/>
            </a:endParaRPr>
          </a:p>
          <a:p>
            <a:endParaRPr lang="en-GB" sz="1200"/>
          </a:p>
          <a:p>
            <a:pPr marL="0" indent="0">
              <a:buNone/>
            </a:pPr>
            <a:r>
              <a:rPr lang="en-GB"/>
              <a:t>   Palak (Saag)</a:t>
            </a:r>
          </a:p>
          <a:p>
            <a:pPr marL="0" indent="0">
              <a:buNone/>
            </a:pPr>
            <a:r>
              <a:rPr lang="en-GB" sz="1400"/>
              <a:t>Cooked with spinach on medium hot</a:t>
            </a:r>
          </a:p>
          <a:p>
            <a:pPr marL="0" indent="0">
              <a:buNone/>
            </a:pPr>
            <a:r>
              <a:rPr lang="en-GB" sz="1400"/>
              <a:t>From 4.90.</a:t>
            </a:r>
          </a:p>
          <a:p>
            <a:endParaRPr lang="en-GB" sz="14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9EAA97-CAA7-4D49-B2A4-C40EF3825288}"/>
              </a:ext>
            </a:extLst>
          </p:cNvPr>
          <p:cNvSpPr txBox="1"/>
          <p:nvPr/>
        </p:nvSpPr>
        <p:spPr>
          <a:xfrm>
            <a:off x="172280" y="889793"/>
            <a:ext cx="2252868" cy="1151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781EF53-1F8C-4919-A883-A3D2F7F4D7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7415" y="65417"/>
            <a:ext cx="1425073" cy="10179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475DD3B-50B3-472B-B0A2-E07464DB1377}"/>
              </a:ext>
            </a:extLst>
          </p:cNvPr>
          <p:cNvSpPr txBox="1"/>
          <p:nvPr/>
        </p:nvSpPr>
        <p:spPr>
          <a:xfrm>
            <a:off x="225290" y="4549115"/>
            <a:ext cx="3377301" cy="2985433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u="sng">
                <a:solidFill>
                  <a:srgbClr val="FFFF00"/>
                </a:solidFill>
                <a:highlight>
                  <a:srgbClr val="008080"/>
                </a:highlight>
              </a:rPr>
              <a:t>Wine and Food Pairing Menu</a:t>
            </a:r>
          </a:p>
          <a:p>
            <a:endParaRPr lang="en-GB">
              <a:solidFill>
                <a:srgbClr val="C00000"/>
              </a:solidFill>
              <a:highlight>
                <a:srgbClr val="008080"/>
              </a:highlight>
            </a:endParaRPr>
          </a:p>
          <a:p>
            <a:r>
              <a:rPr lang="en-GB" sz="1400">
                <a:highlight>
                  <a:srgbClr val="008080"/>
                </a:highlight>
              </a:rPr>
              <a:t>Why not try these food with these lovely wine.</a:t>
            </a:r>
          </a:p>
          <a:p>
            <a:endParaRPr lang="en-GB" sz="1400">
              <a:highlight>
                <a:srgbClr val="008080"/>
              </a:highlight>
            </a:endParaRPr>
          </a:p>
          <a:p>
            <a:r>
              <a:rPr lang="en-GB" sz="1400">
                <a:solidFill>
                  <a:schemeClr val="accent6">
                    <a:lumMod val="20000"/>
                    <a:lumOff val="80000"/>
                  </a:schemeClr>
                </a:solidFill>
                <a:highlight>
                  <a:srgbClr val="008080"/>
                </a:highlight>
              </a:rPr>
              <a:t>King Prawn Biryani  with  Pinot Noir    </a:t>
            </a:r>
            <a:endParaRPr lang="en-GB" sz="1400">
              <a:solidFill>
                <a:schemeClr val="accent6">
                  <a:lumMod val="20000"/>
                  <a:lumOff val="80000"/>
                </a:schemeClr>
              </a:solidFill>
              <a:highlight>
                <a:srgbClr val="008080"/>
              </a:highlight>
              <a:cs typeface="Calibri"/>
            </a:endParaRPr>
          </a:p>
          <a:p>
            <a:endParaRPr lang="en-GB" sz="1400" dirty="0">
              <a:solidFill>
                <a:schemeClr val="accent6">
                  <a:lumMod val="20000"/>
                  <a:lumOff val="80000"/>
                </a:schemeClr>
              </a:solidFill>
              <a:highlight>
                <a:srgbClr val="008080"/>
              </a:highlight>
              <a:cs typeface="Calibri"/>
            </a:endParaRPr>
          </a:p>
          <a:p>
            <a:r>
              <a:rPr lang="en-GB" sz="1200">
                <a:solidFill>
                  <a:schemeClr val="accent6">
                    <a:lumMod val="20000"/>
                    <a:lumOff val="80000"/>
                  </a:schemeClr>
                </a:solidFill>
                <a:highlight>
                  <a:srgbClr val="008080"/>
                </a:highlight>
                <a:cs typeface="Calibri"/>
              </a:rPr>
              <a:t>                                      21.05</a:t>
            </a:r>
            <a:endParaRPr lang="en-GB" sz="1200" dirty="0">
              <a:solidFill>
                <a:schemeClr val="accent6">
                  <a:lumMod val="20000"/>
                  <a:lumOff val="80000"/>
                </a:schemeClr>
              </a:solidFill>
              <a:highlight>
                <a:srgbClr val="008080"/>
              </a:highlight>
              <a:cs typeface="Calibri"/>
            </a:endParaRPr>
          </a:p>
          <a:p>
            <a:r>
              <a:rPr lang="en-GB" sz="1400">
                <a:solidFill>
                  <a:schemeClr val="accent6">
                    <a:lumMod val="20000"/>
                    <a:lumOff val="80000"/>
                  </a:schemeClr>
                </a:solidFill>
                <a:highlight>
                  <a:srgbClr val="008080"/>
                </a:highlight>
              </a:rPr>
              <a:t>Chicken Bhuna with Chardonnay.</a:t>
            </a:r>
            <a:endParaRPr lang="en-GB" sz="1400">
              <a:solidFill>
                <a:schemeClr val="accent6">
                  <a:lumMod val="20000"/>
                  <a:lumOff val="80000"/>
                </a:schemeClr>
              </a:solidFill>
              <a:highlight>
                <a:srgbClr val="008080"/>
              </a:highlight>
              <a:cs typeface="Calibri"/>
            </a:endParaRPr>
          </a:p>
          <a:p>
            <a:r>
              <a:rPr lang="en-GB" sz="1400">
                <a:solidFill>
                  <a:schemeClr val="accent6">
                    <a:lumMod val="20000"/>
                    <a:lumOff val="80000"/>
                  </a:schemeClr>
                </a:solidFill>
                <a:highlight>
                  <a:srgbClr val="008080"/>
                </a:highlight>
                <a:cs typeface="Calibri"/>
              </a:rPr>
              <a:t>                                 9</a:t>
            </a:r>
            <a:endParaRPr lang="en-GB" sz="1400" dirty="0">
              <a:solidFill>
                <a:schemeClr val="accent6">
                  <a:lumMod val="20000"/>
                  <a:lumOff val="80000"/>
                </a:schemeClr>
              </a:solidFill>
              <a:highlight>
                <a:srgbClr val="008080"/>
              </a:highlight>
              <a:cs typeface="Calibri"/>
            </a:endParaRPr>
          </a:p>
          <a:p>
            <a:endParaRPr lang="en-GB" sz="1400" dirty="0">
              <a:solidFill>
                <a:srgbClr val="E2F0D9"/>
              </a:solidFill>
              <a:highlight>
                <a:srgbClr val="008080"/>
              </a:highlight>
              <a:cs typeface="Calibri"/>
            </a:endParaRPr>
          </a:p>
          <a:p>
            <a:endParaRPr lang="en-GB" sz="1200" dirty="0">
              <a:solidFill>
                <a:srgbClr val="E2F0D9"/>
              </a:solidFill>
              <a:highlight>
                <a:srgbClr val="008080"/>
              </a:highlight>
              <a:cs typeface="Calibri" panose="020F0502020204030204"/>
            </a:endParaRPr>
          </a:p>
          <a:p>
            <a:endParaRPr lang="en-GB" sz="1400">
              <a:highlight>
                <a:srgbClr val="008080"/>
              </a:highlight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83511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3CA3CEF-8A43-4A46-8705-E4A33CE96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44" y="284674"/>
            <a:ext cx="4219785" cy="270906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2000" b="1">
                <a:solidFill>
                  <a:schemeClr val="accent1">
                    <a:lumMod val="75000"/>
                  </a:schemeClr>
                </a:solidFill>
              </a:rPr>
              <a:t>Desserts</a:t>
            </a:r>
            <a:br>
              <a:rPr lang="en-GB" sz="2000" b="1">
                <a:cs typeface="Calibri Light"/>
              </a:rPr>
            </a:br>
            <a:r>
              <a:rPr lang="en-GB" sz="1600" b="1">
                <a:cs typeface="Calibri Light"/>
              </a:rPr>
              <a:t>Gulab </a:t>
            </a:r>
            <a:r>
              <a:rPr lang="en-GB" sz="1600" b="1" err="1">
                <a:cs typeface="Calibri Light"/>
              </a:rPr>
              <a:t>Jamam</a:t>
            </a:r>
            <a:br>
              <a:rPr lang="en-US"/>
            </a:br>
            <a:r>
              <a:rPr lang="en-GB" sz="1200" b="1">
                <a:cs typeface="Calibri Light"/>
              </a:rPr>
              <a:t>Soft spongy milk soaked in cardamon infused sugar syrup.</a:t>
            </a:r>
            <a:br>
              <a:rPr lang="en-GB" sz="1200" b="1">
                <a:cs typeface="Calibri Light"/>
              </a:rPr>
            </a:br>
            <a:r>
              <a:rPr lang="en-GB" sz="1200" b="1">
                <a:cs typeface="Calibri Light"/>
              </a:rPr>
              <a:t>6.00</a:t>
            </a:r>
            <a:br>
              <a:rPr lang="en-GB" sz="1200" b="1">
                <a:cs typeface="Calibri Light"/>
              </a:rPr>
            </a:br>
            <a:r>
              <a:rPr lang="en-GB" sz="1800" b="1">
                <a:cs typeface="Calibri Light"/>
              </a:rPr>
              <a:t>Halwa</a:t>
            </a:r>
            <a:br>
              <a:rPr lang="en-GB" sz="1800" b="1">
                <a:cs typeface="Calibri Light"/>
              </a:rPr>
            </a:br>
            <a:r>
              <a:rPr lang="en-GB" sz="1200" b="1">
                <a:cs typeface="Calibri Light"/>
              </a:rPr>
              <a:t>Warm Indian pudding made with Almonds/Carrots and clarified butter.</a:t>
            </a:r>
            <a:br>
              <a:rPr lang="en-GB" sz="1200" b="1">
                <a:cs typeface="Calibri Light"/>
              </a:rPr>
            </a:br>
            <a:r>
              <a:rPr lang="en-GB" sz="1200" b="1">
                <a:cs typeface="Calibri Light"/>
              </a:rPr>
              <a:t>7.00</a:t>
            </a:r>
            <a:br>
              <a:rPr lang="en-GB" sz="1200" b="1">
                <a:cs typeface="Calibri Light"/>
              </a:rPr>
            </a:br>
            <a:r>
              <a:rPr lang="en-GB" sz="1200" b="1">
                <a:cs typeface="Calibri Light"/>
              </a:rPr>
              <a:t>Contain: Nuts</a:t>
            </a:r>
            <a:br>
              <a:rPr lang="en-GB" sz="1200" b="1">
                <a:cs typeface="Calibri Light"/>
              </a:rPr>
            </a:br>
            <a:r>
              <a:rPr lang="en-GB" sz="1800" b="1">
                <a:cs typeface="Calibri Light"/>
              </a:rPr>
              <a:t>Cheesecake</a:t>
            </a:r>
            <a:br>
              <a:rPr lang="en-GB" sz="1800" b="1">
                <a:cs typeface="Calibri Light"/>
              </a:rPr>
            </a:br>
            <a:r>
              <a:rPr lang="en-GB" sz="1200" b="1">
                <a:cs typeface="Calibri Light"/>
              </a:rPr>
              <a:t>Rick sweet tart made with cream and soft cheese on a biscuit base.</a:t>
            </a:r>
            <a:br>
              <a:rPr lang="en-GB" sz="1800">
                <a:highlight>
                  <a:srgbClr val="00FFFF"/>
                </a:highlight>
              </a:rPr>
            </a:br>
            <a:r>
              <a:rPr lang="en-GB" sz="1200" b="1">
                <a:cs typeface="Calibri Light"/>
              </a:rPr>
              <a:t>3.60</a:t>
            </a:r>
            <a:endParaRPr lang="en-GB" sz="160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AA8D58F-1D3D-4CF4-A0D2-DDDD7046AE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2844" y="4544682"/>
            <a:ext cx="4320426" cy="950495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algn="just"/>
            <a:r>
              <a:rPr lang="en-GB">
                <a:ea typeface="+mn-lt"/>
                <a:cs typeface="+mn-lt"/>
              </a:rPr>
              <a:t>•</a:t>
            </a:r>
            <a:r>
              <a:rPr lang="en-GB" err="1">
                <a:ea typeface="+mn-lt"/>
                <a:cs typeface="+mn-lt"/>
              </a:rPr>
              <a:t>Ewch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i</a:t>
            </a:r>
            <a:r>
              <a:rPr lang="en-GB">
                <a:ea typeface="+mn-lt"/>
                <a:cs typeface="+mn-lt"/>
              </a:rPr>
              <a:t> food.gov.uk/ratings </a:t>
            </a:r>
            <a:r>
              <a:rPr lang="en-GB" err="1">
                <a:ea typeface="+mn-lt"/>
                <a:cs typeface="+mn-lt"/>
              </a:rPr>
              <a:t>i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ganfod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sgôr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hylendid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bwyd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ein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busnes</a:t>
            </a:r>
            <a:r>
              <a:rPr lang="en-GB">
                <a:ea typeface="+mn-lt"/>
                <a:cs typeface="+mn-lt"/>
              </a:rPr>
              <a:t> neu </a:t>
            </a:r>
            <a:r>
              <a:rPr lang="en-GB" err="1">
                <a:ea typeface="+mn-lt"/>
                <a:cs typeface="+mn-lt"/>
              </a:rPr>
              <a:t>gofynnwch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inni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beth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yw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ein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sgôr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hylendid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bwyd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wrth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archebu</a:t>
            </a:r>
            <a:r>
              <a:rPr lang="en-GB">
                <a:ea typeface="+mn-lt"/>
                <a:cs typeface="+mn-lt"/>
              </a:rPr>
              <a:t> / Go to food.gov.uk/ratings to find out the food hygiene rating of our business or ask us for our food hygiene rating when you order.</a:t>
            </a:r>
            <a:endParaRPr lang="en-US"/>
          </a:p>
          <a:p>
            <a:endParaRPr lang="en-GB">
              <a:cs typeface="Calibri"/>
            </a:endParaRPr>
          </a:p>
        </p:txBody>
      </p:sp>
      <p:pic>
        <p:nvPicPr>
          <p:cNvPr id="4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C16BD7DB-B264-4C1D-9D2E-BC117A005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33" y="5622639"/>
            <a:ext cx="1736786" cy="9467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0DD8CB-1185-4673-A5EB-FC32E83E59D2}"/>
              </a:ext>
            </a:extLst>
          </p:cNvPr>
          <p:cNvSpPr txBox="1"/>
          <p:nvPr/>
        </p:nvSpPr>
        <p:spPr>
          <a:xfrm>
            <a:off x="6535947" y="42557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>
              <a:solidFill>
                <a:srgbClr val="00B0F0"/>
              </a:solidFill>
              <a:highlight>
                <a:srgbClr val="0000FF"/>
              </a:highlight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0138FB-773D-4B67-A1D3-8901ABF1966F}"/>
              </a:ext>
            </a:extLst>
          </p:cNvPr>
          <p:cNvSpPr txBox="1"/>
          <p:nvPr/>
        </p:nvSpPr>
        <p:spPr>
          <a:xfrm>
            <a:off x="5226709" y="1416708"/>
            <a:ext cx="2743200" cy="1138773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rgbClr val="000000"/>
                </a:solidFill>
              </a:rPr>
              <a:t>          Sundries</a:t>
            </a:r>
          </a:p>
          <a:p>
            <a:pPr marL="342900" indent="-342900">
              <a:buFont typeface="Arial"/>
              <a:buChar char="•"/>
            </a:pPr>
            <a:r>
              <a:rPr lang="en-GB" sz="1200">
                <a:solidFill>
                  <a:srgbClr val="000000"/>
                </a:solidFill>
                <a:cs typeface="Calibri"/>
              </a:rPr>
              <a:t>Mint Sauce                    0.60</a:t>
            </a:r>
          </a:p>
          <a:p>
            <a:pPr marL="342900" indent="-342900">
              <a:buFont typeface="Arial"/>
              <a:buChar char="•"/>
            </a:pPr>
            <a:r>
              <a:rPr lang="en-GB" sz="1200">
                <a:solidFill>
                  <a:srgbClr val="000000"/>
                </a:solidFill>
                <a:cs typeface="Calibri"/>
              </a:rPr>
              <a:t>Mix Pickle                      0.60</a:t>
            </a:r>
            <a:endParaRPr lang="en-GB" sz="1200" dirty="0">
              <a:solidFill>
                <a:srgbClr val="000000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1200">
                <a:solidFill>
                  <a:srgbClr val="000000"/>
                </a:solidFill>
                <a:cs typeface="Calibri"/>
              </a:rPr>
              <a:t>Mango Chuteny            0.60</a:t>
            </a:r>
          </a:p>
          <a:p>
            <a:pPr marL="342900" indent="-342900">
              <a:buFont typeface="Arial"/>
              <a:buChar char="•"/>
            </a:pPr>
            <a:r>
              <a:rPr lang="en-GB" sz="1200" dirty="0">
                <a:solidFill>
                  <a:srgbClr val="000000"/>
                </a:solidFill>
                <a:cs typeface="Calibri"/>
              </a:rPr>
              <a:t>                    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07788E-C34D-412A-80A8-FB3BB7A08C43}"/>
              </a:ext>
            </a:extLst>
          </p:cNvPr>
          <p:cNvSpPr txBox="1"/>
          <p:nvPr/>
        </p:nvSpPr>
        <p:spPr>
          <a:xfrm>
            <a:off x="6016566" y="93093"/>
            <a:ext cx="3131386" cy="92333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u="sng">
                <a:cs typeface="Calibri"/>
              </a:rPr>
              <a:t>Rice Dishes</a:t>
            </a:r>
          </a:p>
          <a:p>
            <a:r>
              <a:rPr lang="en-GB" sz="1200">
                <a:cs typeface="Calibri"/>
              </a:rPr>
              <a:t>Pilau Rice </a:t>
            </a:r>
            <a:r>
              <a:rPr lang="en-GB" sz="1200">
                <a:highlight>
                  <a:srgbClr val="00FF00"/>
                </a:highlight>
                <a:cs typeface="Calibri"/>
              </a:rPr>
              <a:t>V</a:t>
            </a:r>
            <a:r>
              <a:rPr lang="en-GB" sz="1200">
                <a:cs typeface="Calibri"/>
              </a:rPr>
              <a:t>                              3.00</a:t>
            </a:r>
            <a:endParaRPr lang="en-GB" dirty="0">
              <a:cs typeface="Calibri"/>
            </a:endParaRPr>
          </a:p>
          <a:p>
            <a:r>
              <a:rPr lang="en-GB" sz="1200">
                <a:cs typeface="Calibri"/>
              </a:rPr>
              <a:t>Vegetable Rice   </a:t>
            </a:r>
            <a:r>
              <a:rPr lang="en-GB" sz="1200">
                <a:highlight>
                  <a:srgbClr val="00FF00"/>
                </a:highlight>
                <a:cs typeface="Calibri"/>
              </a:rPr>
              <a:t>V</a:t>
            </a:r>
            <a:r>
              <a:rPr lang="en-GB" sz="1200">
                <a:cs typeface="Calibri"/>
              </a:rPr>
              <a:t>                   3.40</a:t>
            </a:r>
            <a:endParaRPr lang="en-GB" sz="1200" dirty="0">
              <a:cs typeface="Calibri"/>
            </a:endParaRPr>
          </a:p>
          <a:p>
            <a:r>
              <a:rPr lang="en-GB" sz="1200">
                <a:cs typeface="Calibri"/>
              </a:rPr>
              <a:t>Boiled Rice     </a:t>
            </a:r>
            <a:r>
              <a:rPr lang="en-GB" sz="1200">
                <a:highlight>
                  <a:srgbClr val="00FF00"/>
                </a:highlight>
                <a:cs typeface="Calibri"/>
              </a:rPr>
              <a:t>V</a:t>
            </a:r>
            <a:r>
              <a:rPr lang="en-GB" sz="1200">
                <a:cs typeface="Calibri"/>
              </a:rPr>
              <a:t>                        3.00</a:t>
            </a:r>
            <a:endParaRPr lang="en-GB" sz="1200" dirty="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754129-4DC7-4370-9B0E-F771273AE964}"/>
              </a:ext>
            </a:extLst>
          </p:cNvPr>
          <p:cNvSpPr txBox="1"/>
          <p:nvPr/>
        </p:nvSpPr>
        <p:spPr>
          <a:xfrm>
            <a:off x="5224912" y="2694497"/>
            <a:ext cx="2743200" cy="344709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u="sng">
                <a:cs typeface="Calibri"/>
              </a:rPr>
              <a:t>DRINKS</a:t>
            </a:r>
            <a:endParaRPr lang="en-US" u="sng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sz="1200">
                <a:cs typeface="Calibri"/>
              </a:rPr>
              <a:t>Coke Can                                 0.80</a:t>
            </a:r>
          </a:p>
          <a:p>
            <a:r>
              <a:rPr lang="en-GB" sz="1200">
                <a:cs typeface="Calibri"/>
              </a:rPr>
              <a:t>Diet Coke Can                         0.80</a:t>
            </a:r>
            <a:endParaRPr lang="en-GB" sz="1200" dirty="0">
              <a:cs typeface="Calibri"/>
            </a:endParaRPr>
          </a:p>
          <a:p>
            <a:r>
              <a:rPr lang="en-GB" sz="1200">
                <a:cs typeface="Calibri"/>
              </a:rPr>
              <a:t>Fanta Can                                0.80</a:t>
            </a:r>
          </a:p>
          <a:p>
            <a:pPr algn="ctr"/>
            <a:r>
              <a:rPr lang="en-GB" u="sng">
                <a:cs typeface="Calibri"/>
              </a:rPr>
              <a:t>COCTAILS</a:t>
            </a:r>
          </a:p>
          <a:p>
            <a:pPr algn="ctr"/>
            <a:r>
              <a:rPr lang="en-GB" sz="1400">
                <a:cs typeface="Calibri"/>
              </a:rPr>
              <a:t>Beer/Lager</a:t>
            </a:r>
          </a:p>
          <a:p>
            <a:r>
              <a:rPr lang="en-GB" sz="1200">
                <a:cs typeface="Calibri"/>
              </a:rPr>
              <a:t>Peroni Nastro Azzuro </a:t>
            </a:r>
            <a:r>
              <a:rPr lang="en-GB" dirty="0">
                <a:cs typeface="Calibri"/>
              </a:rPr>
              <a:t>        </a:t>
            </a:r>
            <a:r>
              <a:rPr lang="en-GB" sz="1200">
                <a:cs typeface="Calibri"/>
              </a:rPr>
              <a:t>4.00</a:t>
            </a:r>
            <a:endParaRPr lang="en-GB" dirty="0">
              <a:cs typeface="Calibri"/>
            </a:endParaRPr>
          </a:p>
          <a:p>
            <a:r>
              <a:rPr lang="en-GB" sz="1200">
                <a:cs typeface="Calibri"/>
              </a:rPr>
              <a:t> Moretti                                    4.00</a:t>
            </a:r>
            <a:endParaRPr lang="en-GB" dirty="0">
              <a:cs typeface="Calibri"/>
            </a:endParaRPr>
          </a:p>
          <a:p>
            <a:r>
              <a:rPr lang="en-GB" sz="1200">
                <a:cs typeface="Calibri"/>
              </a:rPr>
              <a:t>Shandy                                      3.00</a:t>
            </a:r>
          </a:p>
          <a:p>
            <a:pPr algn="ctr"/>
            <a:r>
              <a:rPr lang="en-GB" u="sng">
                <a:cs typeface="Calibri"/>
              </a:rPr>
              <a:t>WINE</a:t>
            </a:r>
          </a:p>
          <a:p>
            <a:r>
              <a:rPr lang="en-GB" sz="1200" dirty="0">
                <a:cs typeface="Calibri"/>
              </a:rPr>
              <a:t>Prosecco</a:t>
            </a:r>
            <a:r>
              <a:rPr lang="en-GB" dirty="0">
                <a:cs typeface="Calibri"/>
              </a:rPr>
              <a:t>                        </a:t>
            </a:r>
            <a:r>
              <a:rPr lang="en-GB" sz="1200">
                <a:cs typeface="Calibri"/>
              </a:rPr>
              <a:t>6.00</a:t>
            </a:r>
          </a:p>
          <a:p>
            <a:r>
              <a:rPr lang="en-GB" sz="1200">
                <a:cs typeface="Calibri"/>
              </a:rPr>
              <a:t>Chardonnay                              4.10</a:t>
            </a:r>
            <a:r>
              <a:rPr lang="en-GB" dirty="0">
                <a:cs typeface="Calibri"/>
              </a:rPr>
              <a:t>  </a:t>
            </a:r>
          </a:p>
          <a:p>
            <a:r>
              <a:rPr lang="en-GB" sz="1200">
                <a:cs typeface="Calibri"/>
              </a:rPr>
              <a:t>Pinot Noir                                 9.75</a:t>
            </a:r>
            <a:endParaRPr lang="en-GB" sz="1200" dirty="0"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8BB022-1DB3-4AD0-A551-C41B1BE3EAB7}"/>
              </a:ext>
            </a:extLst>
          </p:cNvPr>
          <p:cNvSpPr txBox="1"/>
          <p:nvPr/>
        </p:nvSpPr>
        <p:spPr>
          <a:xfrm>
            <a:off x="8806671" y="2796936"/>
            <a:ext cx="2743200" cy="230832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cs typeface="Calibri"/>
              </a:rPr>
              <a:t>Deliver in 40-60 mins</a:t>
            </a:r>
          </a:p>
          <a:p>
            <a:r>
              <a:rPr lang="en-GB" b="1" dirty="0">
                <a:cs typeface="Calibri"/>
              </a:rPr>
              <a:t>£2.99 delivery </a:t>
            </a:r>
            <a:r>
              <a:rPr lang="en-GB" b="1">
                <a:cs typeface="Calibri"/>
              </a:rPr>
              <a:t>fee     </a:t>
            </a:r>
          </a:p>
          <a:p>
            <a:r>
              <a:rPr lang="en-GB" b="1">
                <a:cs typeface="Calibri"/>
              </a:rPr>
              <a:t>£15 min order</a:t>
            </a:r>
            <a:endParaRPr lang="en-GB" b="1" dirty="0">
              <a:cs typeface="Calibri"/>
            </a:endParaRPr>
          </a:p>
          <a:p>
            <a:r>
              <a:rPr lang="en-GB" b="1">
                <a:cs typeface="Calibri"/>
              </a:rPr>
              <a:t>Telephone: 01978 834678</a:t>
            </a:r>
            <a:endParaRPr lang="en-GB" b="1" dirty="0">
              <a:cs typeface="Calibri"/>
            </a:endParaRPr>
          </a:p>
          <a:p>
            <a:r>
              <a:rPr lang="en-GB" b="1" dirty="0">
                <a:cs typeface="Calibri"/>
              </a:rPr>
              <a:t>Address: Vaughan St, </a:t>
            </a:r>
            <a:r>
              <a:rPr lang="en-GB" b="1">
                <a:cs typeface="Calibri"/>
              </a:rPr>
              <a:t>Llandudnd, Swansea LL29 5NP.</a:t>
            </a:r>
            <a:endParaRPr lang="en-GB" b="1" dirty="0">
              <a:cs typeface="Calibri"/>
            </a:endParaRPr>
          </a:p>
          <a:p>
            <a:r>
              <a:rPr lang="en-GB" b="1">
                <a:cs typeface="Calibri"/>
              </a:rPr>
              <a:t>Are delivery partners are:</a:t>
            </a:r>
            <a:endParaRPr lang="en-GB" b="1" dirty="0">
              <a:cs typeface="Calibri"/>
            </a:endParaRPr>
          </a:p>
        </p:txBody>
      </p:sp>
      <p:pic>
        <p:nvPicPr>
          <p:cNvPr id="11" name="Picture 11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E482D97-5EF0-4EE0-A1CD-E0FC90E00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3192" y="5013422"/>
            <a:ext cx="2743200" cy="1460665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4690C16-656B-4556-9CBD-501FDADE6BEF}"/>
              </a:ext>
            </a:extLst>
          </p:cNvPr>
          <p:cNvSpPr txBox="1"/>
          <p:nvPr/>
        </p:nvSpPr>
        <p:spPr>
          <a:xfrm>
            <a:off x="8807569" y="1547003"/>
            <a:ext cx="2743200" cy="8617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cs typeface="Calibri"/>
              </a:rPr>
              <a:t>Opening Hours</a:t>
            </a:r>
          </a:p>
          <a:p>
            <a:r>
              <a:rPr lang="en-GB" sz="1600" b="1">
                <a:cs typeface="Calibri"/>
              </a:rPr>
              <a:t>We are open 7 days a week</a:t>
            </a:r>
          </a:p>
          <a:p>
            <a:r>
              <a:rPr lang="en-GB" sz="1600" b="1">
                <a:cs typeface="Calibri"/>
              </a:rPr>
              <a:t>    5.00pm - 12.00am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566D917-24E8-45DE-ABEB-9CB1938ED60F}"/>
              </a:ext>
            </a:extLst>
          </p:cNvPr>
          <p:cNvSpPr txBox="1"/>
          <p:nvPr/>
        </p:nvSpPr>
        <p:spPr>
          <a:xfrm>
            <a:off x="483078" y="3574212"/>
            <a:ext cx="3490824" cy="73866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solidFill>
                  <a:schemeClr val="accent1"/>
                </a:solidFill>
                <a:cs typeface="Calibri"/>
              </a:rPr>
              <a:t>If you or someone you're ordering for has a food allergy or intolerance, please inform the staff when ordering.</a:t>
            </a:r>
            <a:endParaRPr lang="en-GB" sz="1400">
              <a:solidFill>
                <a:schemeClr val="accent1"/>
              </a:solidFill>
              <a:highlight>
                <a:srgbClr val="000080"/>
              </a:highligh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23478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HOTEL TRINITY</vt:lpstr>
      <vt:lpstr>Desserts Gulab Jamam Soft spongy milk soaked in cardamon infused sugar syrup. 6.00 Halwa Warm Indian pudding made with Almonds/Carrots and clarified butter. 7.00 Contain: Nuts Cheesecake Rick sweet tart made with cream and soft cheese on a biscuit base. 3.60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FAhima Chowdhury</dc:creator>
  <cp:revision>301</cp:revision>
  <dcterms:created xsi:type="dcterms:W3CDTF">2021-11-04T23:57:24Z</dcterms:created>
  <dcterms:modified xsi:type="dcterms:W3CDTF">2021-11-05T03:47:44Z</dcterms:modified>
</cp:coreProperties>
</file>