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257" r:id="rId3"/>
    <p:sldId id="282" r:id="rId4"/>
    <p:sldId id="272" r:id="rId5"/>
    <p:sldId id="273" r:id="rId6"/>
    <p:sldId id="267" r:id="rId7"/>
    <p:sldId id="283" r:id="rId8"/>
    <p:sldId id="284" r:id="rId9"/>
    <p:sldId id="278" r:id="rId10"/>
    <p:sldId id="286" r:id="rId11"/>
    <p:sldId id="287" r:id="rId12"/>
    <p:sldId id="285" r:id="rId13"/>
    <p:sldId id="288" r:id="rId14"/>
    <p:sldId id="289" r:id="rId15"/>
    <p:sldId id="290" r:id="rId16"/>
    <p:sldId id="291" r:id="rId17"/>
    <p:sldId id="279" r:id="rId18"/>
    <p:sldId id="269" r:id="rId19"/>
    <p:sldId id="293" r:id="rId20"/>
    <p:sldId id="274" r:id="rId21"/>
    <p:sldId id="294" r:id="rId22"/>
    <p:sldId id="296" r:id="rId23"/>
    <p:sldId id="271" r:id="rId24"/>
    <p:sldId id="270" r:id="rId25"/>
    <p:sldId id="295" r:id="rId26"/>
    <p:sldId id="277" r:id="rId27"/>
    <p:sldId id="292" r:id="rId28"/>
    <p:sldId id="266"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A7809C-194A-4EB4-8AE2-94E21123D70E}" v="3541" dt="2021-05-08T21:57:45.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824" autoAdjust="0"/>
    <p:restoredTop sz="94249" autoAdjust="0"/>
  </p:normalViewPr>
  <p:slideViewPr>
    <p:cSldViewPr snapToGrid="0">
      <p:cViewPr>
        <p:scale>
          <a:sx n="60" d="100"/>
          <a:sy n="60" d="100"/>
        </p:scale>
        <p:origin x="57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Williams" userId="42760980116c1b7d" providerId="LiveId" clId="{BCA7809C-194A-4EB4-8AE2-94E21123D70E}"/>
    <pc:docChg chg="undo redo custSel addSld delSld modSld sldOrd">
      <pc:chgData name="Chloe Williams" userId="42760980116c1b7d" providerId="LiveId" clId="{BCA7809C-194A-4EB4-8AE2-94E21123D70E}" dt="2021-05-08T21:58:10.800" v="7619" actId="1076"/>
      <pc:docMkLst>
        <pc:docMk/>
      </pc:docMkLst>
      <pc:sldChg chg="addSp delSp modSp mod">
        <pc:chgData name="Chloe Williams" userId="42760980116c1b7d" providerId="LiveId" clId="{BCA7809C-194A-4EB4-8AE2-94E21123D70E}" dt="2021-05-04T12:43:11.480" v="11" actId="1076"/>
        <pc:sldMkLst>
          <pc:docMk/>
          <pc:sldMk cId="4053374097" sldId="256"/>
        </pc:sldMkLst>
        <pc:picChg chg="add del">
          <ac:chgData name="Chloe Williams" userId="42760980116c1b7d" providerId="LiveId" clId="{BCA7809C-194A-4EB4-8AE2-94E21123D70E}" dt="2021-05-04T12:41:33.162" v="3" actId="21"/>
          <ac:picMkLst>
            <pc:docMk/>
            <pc:sldMk cId="4053374097" sldId="256"/>
            <ac:picMk id="8" creationId="{DDD98660-F786-493D-802B-638E50AEBC01}"/>
          </ac:picMkLst>
        </pc:picChg>
        <pc:picChg chg="add del mod">
          <ac:chgData name="Chloe Williams" userId="42760980116c1b7d" providerId="LiveId" clId="{BCA7809C-194A-4EB4-8AE2-94E21123D70E}" dt="2021-05-04T12:43:11.480" v="11" actId="1076"/>
          <ac:picMkLst>
            <pc:docMk/>
            <pc:sldMk cId="4053374097" sldId="256"/>
            <ac:picMk id="1026" creationId="{CC2AF192-72FC-4F42-8E21-A696489E8AD7}"/>
          </ac:picMkLst>
        </pc:picChg>
      </pc:sldChg>
      <pc:sldChg chg="addSp delSp modSp mod modAnim">
        <pc:chgData name="Chloe Williams" userId="42760980116c1b7d" providerId="LiveId" clId="{BCA7809C-194A-4EB4-8AE2-94E21123D70E}" dt="2021-05-08T14:26:33.258" v="3635" actId="20577"/>
        <pc:sldMkLst>
          <pc:docMk/>
          <pc:sldMk cId="4146287646" sldId="257"/>
        </pc:sldMkLst>
        <pc:spChg chg="add mod">
          <ac:chgData name="Chloe Williams" userId="42760980116c1b7d" providerId="LiveId" clId="{BCA7809C-194A-4EB4-8AE2-94E21123D70E}" dt="2021-05-04T21:38:28.810" v="49" actId="1076"/>
          <ac:spMkLst>
            <pc:docMk/>
            <pc:sldMk cId="4146287646" sldId="257"/>
            <ac:spMk id="2" creationId="{F87A82E7-E385-452C-8D2A-B3C57450D6A8}"/>
          </ac:spMkLst>
        </pc:spChg>
        <pc:spChg chg="mod">
          <ac:chgData name="Chloe Williams" userId="42760980116c1b7d" providerId="LiveId" clId="{BCA7809C-194A-4EB4-8AE2-94E21123D70E}" dt="2021-05-08T14:26:33.258" v="3635" actId="20577"/>
          <ac:spMkLst>
            <pc:docMk/>
            <pc:sldMk cId="4146287646" sldId="257"/>
            <ac:spMk id="4" creationId="{6BC43F85-143D-4869-BACB-9304F5356BEE}"/>
          </ac:spMkLst>
        </pc:spChg>
        <pc:spChg chg="add del mod">
          <ac:chgData name="Chloe Williams" userId="42760980116c1b7d" providerId="LiveId" clId="{BCA7809C-194A-4EB4-8AE2-94E21123D70E}" dt="2021-05-07T17:04:54.707" v="1095" actId="21"/>
          <ac:spMkLst>
            <pc:docMk/>
            <pc:sldMk cId="4146287646" sldId="257"/>
            <ac:spMk id="6" creationId="{CC37D8B7-6A9A-44B1-BA80-8E362A8B363E}"/>
          </ac:spMkLst>
        </pc:spChg>
      </pc:sldChg>
      <pc:sldChg chg="addSp delSp modSp mod">
        <pc:chgData name="Chloe Williams" userId="42760980116c1b7d" providerId="LiveId" clId="{BCA7809C-194A-4EB4-8AE2-94E21123D70E}" dt="2021-05-08T21:58:10.800" v="7619" actId="1076"/>
        <pc:sldMkLst>
          <pc:docMk/>
          <pc:sldMk cId="3841435928" sldId="266"/>
        </pc:sldMkLst>
        <pc:spChg chg="add mod">
          <ac:chgData name="Chloe Williams" userId="42760980116c1b7d" providerId="LiveId" clId="{BCA7809C-194A-4EB4-8AE2-94E21123D70E}" dt="2021-05-08T21:58:10.800" v="7619" actId="1076"/>
          <ac:spMkLst>
            <pc:docMk/>
            <pc:sldMk cId="3841435928" sldId="266"/>
            <ac:spMk id="2" creationId="{FDC7979D-3329-4DBE-9B1D-0D38B4568D87}"/>
          </ac:spMkLst>
        </pc:spChg>
        <pc:spChg chg="del">
          <ac:chgData name="Chloe Williams" userId="42760980116c1b7d" providerId="LiveId" clId="{BCA7809C-194A-4EB4-8AE2-94E21123D70E}" dt="2021-05-08T21:57:31.525" v="7582" actId="21"/>
          <ac:spMkLst>
            <pc:docMk/>
            <pc:sldMk cId="3841435928" sldId="266"/>
            <ac:spMk id="3" creationId="{113EE706-9315-4A00-B08D-2B470022BB26}"/>
          </ac:spMkLst>
        </pc:spChg>
      </pc:sldChg>
      <pc:sldChg chg="addSp delSp modSp mod">
        <pc:chgData name="Chloe Williams" userId="42760980116c1b7d" providerId="LiveId" clId="{BCA7809C-194A-4EB4-8AE2-94E21123D70E}" dt="2021-05-07T21:16:42.196" v="1894" actId="20577"/>
        <pc:sldMkLst>
          <pc:docMk/>
          <pc:sldMk cId="336779145" sldId="267"/>
        </pc:sldMkLst>
        <pc:spChg chg="mod">
          <ac:chgData name="Chloe Williams" userId="42760980116c1b7d" providerId="LiveId" clId="{BCA7809C-194A-4EB4-8AE2-94E21123D70E}" dt="2021-05-07T21:16:42.196" v="1894" actId="20577"/>
          <ac:spMkLst>
            <pc:docMk/>
            <pc:sldMk cId="336779145" sldId="267"/>
            <ac:spMk id="3" creationId="{54F5415D-4E74-4C5D-A714-95FC09907CE7}"/>
          </ac:spMkLst>
        </pc:spChg>
        <pc:spChg chg="mod">
          <ac:chgData name="Chloe Williams" userId="42760980116c1b7d" providerId="LiveId" clId="{BCA7809C-194A-4EB4-8AE2-94E21123D70E}" dt="2021-05-07T21:06:37.552" v="1890" actId="1076"/>
          <ac:spMkLst>
            <pc:docMk/>
            <pc:sldMk cId="336779145" sldId="267"/>
            <ac:spMk id="4" creationId="{6BC43F85-143D-4869-BACB-9304F5356BEE}"/>
          </ac:spMkLst>
        </pc:spChg>
        <pc:spChg chg="add mod">
          <ac:chgData name="Chloe Williams" userId="42760980116c1b7d" providerId="LiveId" clId="{BCA7809C-194A-4EB4-8AE2-94E21123D70E}" dt="2021-05-04T21:38:49.884" v="54" actId="1076"/>
          <ac:spMkLst>
            <pc:docMk/>
            <pc:sldMk cId="336779145" sldId="267"/>
            <ac:spMk id="5" creationId="{217E8DC0-EF36-43F0-B842-CCA2ECD4B3CB}"/>
          </ac:spMkLst>
        </pc:spChg>
        <pc:spChg chg="add del mod">
          <ac:chgData name="Chloe Williams" userId="42760980116c1b7d" providerId="LiveId" clId="{BCA7809C-194A-4EB4-8AE2-94E21123D70E}" dt="2021-05-07T18:02:43.262" v="1809" actId="21"/>
          <ac:spMkLst>
            <pc:docMk/>
            <pc:sldMk cId="336779145" sldId="267"/>
            <ac:spMk id="6" creationId="{ED7F29FB-9010-4B84-A385-D294A7A0D3EA}"/>
          </ac:spMkLst>
        </pc:spChg>
        <pc:picChg chg="add mod modCrop">
          <ac:chgData name="Chloe Williams" userId="42760980116c1b7d" providerId="LiveId" clId="{BCA7809C-194A-4EB4-8AE2-94E21123D70E}" dt="2021-05-07T20:57:42.008" v="1852" actId="1076"/>
          <ac:picMkLst>
            <pc:docMk/>
            <pc:sldMk cId="336779145" sldId="267"/>
            <ac:picMk id="7" creationId="{065D0FC5-5E61-466E-B04B-43D75F6635A7}"/>
          </ac:picMkLst>
        </pc:picChg>
      </pc:sldChg>
      <pc:sldChg chg="addSp delSp modSp mod ord modAnim">
        <pc:chgData name="Chloe Williams" userId="42760980116c1b7d" providerId="LiveId" clId="{BCA7809C-194A-4EB4-8AE2-94E21123D70E}" dt="2021-05-08T19:13:40.804" v="6055"/>
        <pc:sldMkLst>
          <pc:docMk/>
          <pc:sldMk cId="228717990" sldId="269"/>
        </pc:sldMkLst>
        <pc:spChg chg="del mod">
          <ac:chgData name="Chloe Williams" userId="42760980116c1b7d" providerId="LiveId" clId="{BCA7809C-194A-4EB4-8AE2-94E21123D70E}" dt="2021-05-08T19:09:36.489" v="5744" actId="21"/>
          <ac:spMkLst>
            <pc:docMk/>
            <pc:sldMk cId="228717990" sldId="269"/>
            <ac:spMk id="4" creationId="{6BC43F85-143D-4869-BACB-9304F5356BEE}"/>
          </ac:spMkLst>
        </pc:spChg>
        <pc:spChg chg="add mod">
          <ac:chgData name="Chloe Williams" userId="42760980116c1b7d" providerId="LiveId" clId="{BCA7809C-194A-4EB4-8AE2-94E21123D70E}" dt="2021-05-08T19:12:52.282" v="6050" actId="20577"/>
          <ac:spMkLst>
            <pc:docMk/>
            <pc:sldMk cId="228717990" sldId="269"/>
            <ac:spMk id="6" creationId="{4130054E-2D38-474C-8E6C-4EC28ED4710E}"/>
          </ac:spMkLst>
        </pc:spChg>
        <pc:picChg chg="add mod ord">
          <ac:chgData name="Chloe Williams" userId="42760980116c1b7d" providerId="LiveId" clId="{BCA7809C-194A-4EB4-8AE2-94E21123D70E}" dt="2021-05-08T19:13:35.346" v="6054" actId="166"/>
          <ac:picMkLst>
            <pc:docMk/>
            <pc:sldMk cId="228717990" sldId="269"/>
            <ac:picMk id="5" creationId="{282181E2-AC6B-4851-B864-A895924946CD}"/>
          </ac:picMkLst>
        </pc:picChg>
      </pc:sldChg>
      <pc:sldChg chg="modSp mod ord modAnim">
        <pc:chgData name="Chloe Williams" userId="42760980116c1b7d" providerId="LiveId" clId="{BCA7809C-194A-4EB4-8AE2-94E21123D70E}" dt="2021-05-08T21:57:16.294" v="7581" actId="20577"/>
        <pc:sldMkLst>
          <pc:docMk/>
          <pc:sldMk cId="4237472926" sldId="270"/>
        </pc:sldMkLst>
        <pc:spChg chg="mod">
          <ac:chgData name="Chloe Williams" userId="42760980116c1b7d" providerId="LiveId" clId="{BCA7809C-194A-4EB4-8AE2-94E21123D70E}" dt="2021-05-08T21:57:16.294" v="7581" actId="20577"/>
          <ac:spMkLst>
            <pc:docMk/>
            <pc:sldMk cId="4237472926" sldId="270"/>
            <ac:spMk id="4" creationId="{6BC43F85-143D-4869-BACB-9304F5356BEE}"/>
          </ac:spMkLst>
        </pc:spChg>
      </pc:sldChg>
      <pc:sldChg chg="modSp mod modAnim">
        <pc:chgData name="Chloe Williams" userId="42760980116c1b7d" providerId="LiveId" clId="{BCA7809C-194A-4EB4-8AE2-94E21123D70E}" dt="2021-05-08T21:47:28.670" v="7214"/>
        <pc:sldMkLst>
          <pc:docMk/>
          <pc:sldMk cId="2799908752" sldId="271"/>
        </pc:sldMkLst>
        <pc:spChg chg="mod">
          <ac:chgData name="Chloe Williams" userId="42760980116c1b7d" providerId="LiveId" clId="{BCA7809C-194A-4EB4-8AE2-94E21123D70E}" dt="2021-05-08T21:44:47.975" v="7158" actId="20577"/>
          <ac:spMkLst>
            <pc:docMk/>
            <pc:sldMk cId="2799908752" sldId="271"/>
            <ac:spMk id="3" creationId="{54F5415D-4E74-4C5D-A714-95FC09907CE7}"/>
          </ac:spMkLst>
        </pc:spChg>
        <pc:spChg chg="mod">
          <ac:chgData name="Chloe Williams" userId="42760980116c1b7d" providerId="LiveId" clId="{BCA7809C-194A-4EB4-8AE2-94E21123D70E}" dt="2021-05-08T21:45:48.882" v="7208" actId="20577"/>
          <ac:spMkLst>
            <pc:docMk/>
            <pc:sldMk cId="2799908752" sldId="271"/>
            <ac:spMk id="4" creationId="{6BC43F85-143D-4869-BACB-9304F5356BEE}"/>
          </ac:spMkLst>
        </pc:spChg>
      </pc:sldChg>
      <pc:sldChg chg="addSp delSp modSp mod modAnim">
        <pc:chgData name="Chloe Williams" userId="42760980116c1b7d" providerId="LiveId" clId="{BCA7809C-194A-4EB4-8AE2-94E21123D70E}" dt="2021-05-07T18:03:49.359" v="1832"/>
        <pc:sldMkLst>
          <pc:docMk/>
          <pc:sldMk cId="3799718119" sldId="272"/>
        </pc:sldMkLst>
        <pc:spChg chg="mod">
          <ac:chgData name="Chloe Williams" userId="42760980116c1b7d" providerId="LiveId" clId="{BCA7809C-194A-4EB4-8AE2-94E21123D70E}" dt="2021-05-07T18:01:27.945" v="1804" actId="20577"/>
          <ac:spMkLst>
            <pc:docMk/>
            <pc:sldMk cId="3799718119" sldId="272"/>
            <ac:spMk id="4" creationId="{6BC43F85-143D-4869-BACB-9304F5356BEE}"/>
          </ac:spMkLst>
        </pc:spChg>
        <pc:spChg chg="add mod">
          <ac:chgData name="Chloe Williams" userId="42760980116c1b7d" providerId="LiveId" clId="{BCA7809C-194A-4EB4-8AE2-94E21123D70E}" dt="2021-05-04T21:38:40.783" v="52" actId="1036"/>
          <ac:spMkLst>
            <pc:docMk/>
            <pc:sldMk cId="3799718119" sldId="272"/>
            <ac:spMk id="5" creationId="{C519DFCB-B3D9-40DF-950F-FB2CF068B170}"/>
          </ac:spMkLst>
        </pc:spChg>
        <pc:picChg chg="add del mod modCrop">
          <ac:chgData name="Chloe Williams" userId="42760980116c1b7d" providerId="LiveId" clId="{BCA7809C-194A-4EB4-8AE2-94E21123D70E}" dt="2021-05-07T18:02:08.416" v="1807" actId="21"/>
          <ac:picMkLst>
            <pc:docMk/>
            <pc:sldMk cId="3799718119" sldId="272"/>
            <ac:picMk id="6" creationId="{3806172F-AE1C-4DB4-8D51-8DBA21A23E5F}"/>
          </ac:picMkLst>
        </pc:picChg>
      </pc:sldChg>
      <pc:sldChg chg="addSp delSp modSp mod ord modAnim">
        <pc:chgData name="Chloe Williams" userId="42760980116c1b7d" providerId="LiveId" clId="{BCA7809C-194A-4EB4-8AE2-94E21123D70E}" dt="2021-05-08T21:01:52.664" v="6330"/>
        <pc:sldMkLst>
          <pc:docMk/>
          <pc:sldMk cId="274029891" sldId="273"/>
        </pc:sldMkLst>
        <pc:spChg chg="mod">
          <ac:chgData name="Chloe Williams" userId="42760980116c1b7d" providerId="LiveId" clId="{BCA7809C-194A-4EB4-8AE2-94E21123D70E}" dt="2021-05-07T21:16:47.180" v="1897" actId="20577"/>
          <ac:spMkLst>
            <pc:docMk/>
            <pc:sldMk cId="274029891" sldId="273"/>
            <ac:spMk id="3" creationId="{54F5415D-4E74-4C5D-A714-95FC09907CE7}"/>
          </ac:spMkLst>
        </pc:spChg>
        <pc:spChg chg="mod">
          <ac:chgData name="Chloe Williams" userId="42760980116c1b7d" providerId="LiveId" clId="{BCA7809C-194A-4EB4-8AE2-94E21123D70E}" dt="2021-05-08T13:37:55.399" v="1931" actId="1035"/>
          <ac:spMkLst>
            <pc:docMk/>
            <pc:sldMk cId="274029891" sldId="273"/>
            <ac:spMk id="4" creationId="{6BC43F85-143D-4869-BACB-9304F5356BEE}"/>
          </ac:spMkLst>
        </pc:spChg>
        <pc:spChg chg="add mod">
          <ac:chgData name="Chloe Williams" userId="42760980116c1b7d" providerId="LiveId" clId="{BCA7809C-194A-4EB4-8AE2-94E21123D70E}" dt="2021-05-04T21:38:55.089" v="56" actId="1076"/>
          <ac:spMkLst>
            <pc:docMk/>
            <pc:sldMk cId="274029891" sldId="273"/>
            <ac:spMk id="5" creationId="{93123BC6-C1A1-48BA-9826-B632F53C8738}"/>
          </ac:spMkLst>
        </pc:spChg>
        <pc:spChg chg="add del mod">
          <ac:chgData name="Chloe Williams" userId="42760980116c1b7d" providerId="LiveId" clId="{BCA7809C-194A-4EB4-8AE2-94E21123D70E}" dt="2021-05-08T13:38:02.844" v="1932" actId="21"/>
          <ac:spMkLst>
            <pc:docMk/>
            <pc:sldMk cId="274029891" sldId="273"/>
            <ac:spMk id="6" creationId="{38BA93DB-B45D-4984-847C-8B60DE815BBF}"/>
          </ac:spMkLst>
        </pc:spChg>
      </pc:sldChg>
      <pc:sldChg chg="modSp modAnim">
        <pc:chgData name="Chloe Williams" userId="42760980116c1b7d" providerId="LiveId" clId="{BCA7809C-194A-4EB4-8AE2-94E21123D70E}" dt="2021-05-08T19:23:48.749" v="6291"/>
        <pc:sldMkLst>
          <pc:docMk/>
          <pc:sldMk cId="2534860124" sldId="274"/>
        </pc:sldMkLst>
        <pc:spChg chg="mod">
          <ac:chgData name="Chloe Williams" userId="42760980116c1b7d" providerId="LiveId" clId="{BCA7809C-194A-4EB4-8AE2-94E21123D70E}" dt="2021-05-08T19:23:42.632" v="6290" actId="20577"/>
          <ac:spMkLst>
            <pc:docMk/>
            <pc:sldMk cId="2534860124" sldId="274"/>
            <ac:spMk id="4" creationId="{6BC43F85-143D-4869-BACB-9304F5356BEE}"/>
          </ac:spMkLst>
        </pc:spChg>
      </pc:sldChg>
      <pc:sldChg chg="del">
        <pc:chgData name="Chloe Williams" userId="42760980116c1b7d" providerId="LiveId" clId="{BCA7809C-194A-4EB4-8AE2-94E21123D70E}" dt="2021-05-08T19:29:18.256" v="6313" actId="2696"/>
        <pc:sldMkLst>
          <pc:docMk/>
          <pc:sldMk cId="3817390255" sldId="275"/>
        </pc:sldMkLst>
      </pc:sldChg>
      <pc:sldChg chg="del">
        <pc:chgData name="Chloe Williams" userId="42760980116c1b7d" providerId="LiveId" clId="{BCA7809C-194A-4EB4-8AE2-94E21123D70E}" dt="2021-05-08T19:29:11.400" v="6312" actId="2696"/>
        <pc:sldMkLst>
          <pc:docMk/>
          <pc:sldMk cId="1331145396" sldId="276"/>
        </pc:sldMkLst>
      </pc:sldChg>
      <pc:sldChg chg="addSp delSp modSp mod modAnim">
        <pc:chgData name="Chloe Williams" userId="42760980116c1b7d" providerId="LiveId" clId="{BCA7809C-194A-4EB4-8AE2-94E21123D70E}" dt="2021-05-08T18:57:36.024" v="5009" actId="20577"/>
        <pc:sldMkLst>
          <pc:docMk/>
          <pc:sldMk cId="2033435698" sldId="277"/>
        </pc:sldMkLst>
        <pc:spChg chg="mod">
          <ac:chgData name="Chloe Williams" userId="42760980116c1b7d" providerId="LiveId" clId="{BCA7809C-194A-4EB4-8AE2-94E21123D70E}" dt="2021-05-08T18:57:36.024" v="5009" actId="20577"/>
          <ac:spMkLst>
            <pc:docMk/>
            <pc:sldMk cId="2033435698" sldId="277"/>
            <ac:spMk id="3" creationId="{54F5415D-4E74-4C5D-A714-95FC09907CE7}"/>
          </ac:spMkLst>
        </pc:spChg>
        <pc:spChg chg="mod">
          <ac:chgData name="Chloe Williams" userId="42760980116c1b7d" providerId="LiveId" clId="{BCA7809C-194A-4EB4-8AE2-94E21123D70E}" dt="2021-05-08T18:57:27.450" v="5005" actId="20577"/>
          <ac:spMkLst>
            <pc:docMk/>
            <pc:sldMk cId="2033435698" sldId="277"/>
            <ac:spMk id="4" creationId="{6BC43F85-143D-4869-BACB-9304F5356BEE}"/>
          </ac:spMkLst>
        </pc:spChg>
        <pc:picChg chg="add del mod">
          <ac:chgData name="Chloe Williams" userId="42760980116c1b7d" providerId="LiveId" clId="{BCA7809C-194A-4EB4-8AE2-94E21123D70E}" dt="2021-05-08T14:18:15.746" v="3596"/>
          <ac:picMkLst>
            <pc:docMk/>
            <pc:sldMk cId="2033435698" sldId="277"/>
            <ac:picMk id="5" creationId="{283D29B9-1D02-4824-B7A1-04BA6E213F47}"/>
          </ac:picMkLst>
        </pc:picChg>
      </pc:sldChg>
      <pc:sldChg chg="addSp modSp mod modAnim">
        <pc:chgData name="Chloe Williams" userId="42760980116c1b7d" providerId="LiveId" clId="{BCA7809C-194A-4EB4-8AE2-94E21123D70E}" dt="2021-05-08T14:00:19.448" v="2435"/>
        <pc:sldMkLst>
          <pc:docMk/>
          <pc:sldMk cId="196673853" sldId="278"/>
        </pc:sldMkLst>
        <pc:spChg chg="mod">
          <ac:chgData name="Chloe Williams" userId="42760980116c1b7d" providerId="LiveId" clId="{BCA7809C-194A-4EB4-8AE2-94E21123D70E}" dt="2021-05-08T13:50:55.857" v="2223" actId="20577"/>
          <ac:spMkLst>
            <pc:docMk/>
            <pc:sldMk cId="196673853" sldId="278"/>
            <ac:spMk id="3" creationId="{54F5415D-4E74-4C5D-A714-95FC09907CE7}"/>
          </ac:spMkLst>
        </pc:spChg>
        <pc:spChg chg="mod">
          <ac:chgData name="Chloe Williams" userId="42760980116c1b7d" providerId="LiveId" clId="{BCA7809C-194A-4EB4-8AE2-94E21123D70E}" dt="2021-05-08T13:52:32.302" v="2422" actId="20577"/>
          <ac:spMkLst>
            <pc:docMk/>
            <pc:sldMk cId="196673853" sldId="278"/>
            <ac:spMk id="4" creationId="{6BC43F85-143D-4869-BACB-9304F5356BEE}"/>
          </ac:spMkLst>
        </pc:spChg>
        <pc:spChg chg="add mod">
          <ac:chgData name="Chloe Williams" userId="42760980116c1b7d" providerId="LiveId" clId="{BCA7809C-194A-4EB4-8AE2-94E21123D70E}" dt="2021-05-04T21:39:03.043" v="58" actId="1076"/>
          <ac:spMkLst>
            <pc:docMk/>
            <pc:sldMk cId="196673853" sldId="278"/>
            <ac:spMk id="5" creationId="{37D69F9E-B3FA-44EE-A985-A94C3E877840}"/>
          </ac:spMkLst>
        </pc:spChg>
        <pc:picChg chg="add mod">
          <ac:chgData name="Chloe Williams" userId="42760980116c1b7d" providerId="LiveId" clId="{BCA7809C-194A-4EB4-8AE2-94E21123D70E}" dt="2021-05-08T13:52:59.217" v="2430" actId="1076"/>
          <ac:picMkLst>
            <pc:docMk/>
            <pc:sldMk cId="196673853" sldId="278"/>
            <ac:picMk id="2" creationId="{B7DDD26A-07FA-4702-89CC-860258AF136F}"/>
          </ac:picMkLst>
        </pc:picChg>
      </pc:sldChg>
      <pc:sldChg chg="addSp modSp mod modAnim">
        <pc:chgData name="Chloe Williams" userId="42760980116c1b7d" providerId="LiveId" clId="{BCA7809C-194A-4EB4-8AE2-94E21123D70E}" dt="2021-05-08T19:08:30.343" v="5730"/>
        <pc:sldMkLst>
          <pc:docMk/>
          <pc:sldMk cId="238431880" sldId="279"/>
        </pc:sldMkLst>
        <pc:spChg chg="mod">
          <ac:chgData name="Chloe Williams" userId="42760980116c1b7d" providerId="LiveId" clId="{BCA7809C-194A-4EB4-8AE2-94E21123D70E}" dt="2021-05-08T19:08:07.324" v="5727" actId="20577"/>
          <ac:spMkLst>
            <pc:docMk/>
            <pc:sldMk cId="238431880" sldId="279"/>
            <ac:spMk id="4" creationId="{6BC43F85-143D-4869-BACB-9304F5356BEE}"/>
          </ac:spMkLst>
        </pc:spChg>
        <pc:spChg chg="add mod">
          <ac:chgData name="Chloe Williams" userId="42760980116c1b7d" providerId="LiveId" clId="{BCA7809C-194A-4EB4-8AE2-94E21123D70E}" dt="2021-05-04T21:39:10.570" v="60" actId="1076"/>
          <ac:spMkLst>
            <pc:docMk/>
            <pc:sldMk cId="238431880" sldId="279"/>
            <ac:spMk id="5" creationId="{05B388FC-6BBB-4E5C-B192-537D0BE98B46}"/>
          </ac:spMkLst>
        </pc:spChg>
      </pc:sldChg>
      <pc:sldChg chg="del">
        <pc:chgData name="Chloe Williams" userId="42760980116c1b7d" providerId="LiveId" clId="{BCA7809C-194A-4EB4-8AE2-94E21123D70E}" dt="2021-05-08T19:29:47.177" v="6315" actId="2696"/>
        <pc:sldMkLst>
          <pc:docMk/>
          <pc:sldMk cId="298115303" sldId="280"/>
        </pc:sldMkLst>
      </pc:sldChg>
      <pc:sldChg chg="addSp delSp modSp del mod ord">
        <pc:chgData name="Chloe Williams" userId="42760980116c1b7d" providerId="LiveId" clId="{BCA7809C-194A-4EB4-8AE2-94E21123D70E}" dt="2021-05-08T19:10:42.644" v="5755" actId="2696"/>
        <pc:sldMkLst>
          <pc:docMk/>
          <pc:sldMk cId="2157707285" sldId="281"/>
        </pc:sldMkLst>
        <pc:spChg chg="mod">
          <ac:chgData name="Chloe Williams" userId="42760980116c1b7d" providerId="LiveId" clId="{BCA7809C-194A-4EB4-8AE2-94E21123D70E}" dt="2021-05-04T12:57:20.482" v="33" actId="207"/>
          <ac:spMkLst>
            <pc:docMk/>
            <pc:sldMk cId="2157707285" sldId="281"/>
            <ac:spMk id="3" creationId="{218B1DEB-1A2F-408E-8DA2-F3BB68307BC8}"/>
          </ac:spMkLst>
        </pc:spChg>
        <pc:spChg chg="add mod">
          <ac:chgData name="Chloe Williams" userId="42760980116c1b7d" providerId="LiveId" clId="{BCA7809C-194A-4EB4-8AE2-94E21123D70E}" dt="2021-05-07T21:07:57.260" v="1891" actId="1076"/>
          <ac:spMkLst>
            <pc:docMk/>
            <pc:sldMk cId="2157707285" sldId="281"/>
            <ac:spMk id="6" creationId="{2514119C-2C78-4A5E-BA7C-CFFF8E7CFBAC}"/>
          </ac:spMkLst>
        </pc:spChg>
        <pc:picChg chg="add mod modCrop">
          <ac:chgData name="Chloe Williams" userId="42760980116c1b7d" providerId="LiveId" clId="{BCA7809C-194A-4EB4-8AE2-94E21123D70E}" dt="2021-05-08T19:09:50.186" v="5748" actId="1076"/>
          <ac:picMkLst>
            <pc:docMk/>
            <pc:sldMk cId="2157707285" sldId="281"/>
            <ac:picMk id="4" creationId="{C3EA5561-4223-417E-A72C-5D093F455F5D}"/>
          </ac:picMkLst>
        </pc:picChg>
        <pc:picChg chg="del">
          <ac:chgData name="Chloe Williams" userId="42760980116c1b7d" providerId="LiveId" clId="{BCA7809C-194A-4EB4-8AE2-94E21123D70E}" dt="2021-05-04T12:56:14.463" v="27" actId="21"/>
          <ac:picMkLst>
            <pc:docMk/>
            <pc:sldMk cId="2157707285" sldId="281"/>
            <ac:picMk id="5" creationId="{A3CDD60F-F7BB-4384-BB7E-3BC673F9EE39}"/>
          </ac:picMkLst>
        </pc:picChg>
      </pc:sldChg>
      <pc:sldChg chg="addSp delSp modSp new mod modAnim">
        <pc:chgData name="Chloe Williams" userId="42760980116c1b7d" providerId="LiveId" clId="{BCA7809C-194A-4EB4-8AE2-94E21123D70E}" dt="2021-05-07T17:12:52.009" v="1255"/>
        <pc:sldMkLst>
          <pc:docMk/>
          <pc:sldMk cId="2171045727" sldId="282"/>
        </pc:sldMkLst>
        <pc:spChg chg="add del mod">
          <ac:chgData name="Chloe Williams" userId="42760980116c1b7d" providerId="LiveId" clId="{BCA7809C-194A-4EB4-8AE2-94E21123D70E}" dt="2021-05-07T17:12:04.810" v="1247" actId="21"/>
          <ac:spMkLst>
            <pc:docMk/>
            <pc:sldMk cId="2171045727" sldId="282"/>
            <ac:spMk id="3" creationId="{7C9D6388-15A6-41A9-A250-FD6C598E2853}"/>
          </ac:spMkLst>
        </pc:spChg>
        <pc:spChg chg="add mod">
          <ac:chgData name="Chloe Williams" userId="42760980116c1b7d" providerId="LiveId" clId="{BCA7809C-194A-4EB4-8AE2-94E21123D70E}" dt="2021-05-07T17:11:35.572" v="1240" actId="1076"/>
          <ac:spMkLst>
            <pc:docMk/>
            <pc:sldMk cId="2171045727" sldId="282"/>
            <ac:spMk id="4" creationId="{FD7B6621-8AAF-4767-9405-EA93CA29A572}"/>
          </ac:spMkLst>
        </pc:spChg>
        <pc:spChg chg="add mod">
          <ac:chgData name="Chloe Williams" userId="42760980116c1b7d" providerId="LiveId" clId="{BCA7809C-194A-4EB4-8AE2-94E21123D70E}" dt="2021-05-07T17:11:43.378" v="1242" actId="1076"/>
          <ac:spMkLst>
            <pc:docMk/>
            <pc:sldMk cId="2171045727" sldId="282"/>
            <ac:spMk id="5" creationId="{CA7CCF5C-3DBF-4A67-AE8F-0F594B209928}"/>
          </ac:spMkLst>
        </pc:spChg>
        <pc:spChg chg="add mod">
          <ac:chgData name="Chloe Williams" userId="42760980116c1b7d" providerId="LiveId" clId="{BCA7809C-194A-4EB4-8AE2-94E21123D70E}" dt="2021-05-07T17:11:46.516" v="1243" actId="1076"/>
          <ac:spMkLst>
            <pc:docMk/>
            <pc:sldMk cId="2171045727" sldId="282"/>
            <ac:spMk id="6" creationId="{3D4794E0-8FDC-4E7F-8316-35A9E36F60EB}"/>
          </ac:spMkLst>
        </pc:spChg>
        <pc:spChg chg="add mod">
          <ac:chgData name="Chloe Williams" userId="42760980116c1b7d" providerId="LiveId" clId="{BCA7809C-194A-4EB4-8AE2-94E21123D70E}" dt="2021-05-07T17:11:50.719" v="1244" actId="1076"/>
          <ac:spMkLst>
            <pc:docMk/>
            <pc:sldMk cId="2171045727" sldId="282"/>
            <ac:spMk id="7" creationId="{14ED2869-6DA6-454D-B8F8-AA2873C36246}"/>
          </ac:spMkLst>
        </pc:spChg>
        <pc:spChg chg="add mod">
          <ac:chgData name="Chloe Williams" userId="42760980116c1b7d" providerId="LiveId" clId="{BCA7809C-194A-4EB4-8AE2-94E21123D70E}" dt="2021-05-07T17:11:39.241" v="1241" actId="1076"/>
          <ac:spMkLst>
            <pc:docMk/>
            <pc:sldMk cId="2171045727" sldId="282"/>
            <ac:spMk id="8" creationId="{852E402B-0B03-4473-B5A8-9E130A66D0DC}"/>
          </ac:spMkLst>
        </pc:spChg>
        <pc:spChg chg="add mod">
          <ac:chgData name="Chloe Williams" userId="42760980116c1b7d" providerId="LiveId" clId="{BCA7809C-194A-4EB4-8AE2-94E21123D70E}" dt="2021-05-07T17:11:53.280" v="1245" actId="1076"/>
          <ac:spMkLst>
            <pc:docMk/>
            <pc:sldMk cId="2171045727" sldId="282"/>
            <ac:spMk id="9" creationId="{62412D8C-2A6D-4A01-97C6-6187A28E44A9}"/>
          </ac:spMkLst>
        </pc:spChg>
        <pc:spChg chg="add mod">
          <ac:chgData name="Chloe Williams" userId="42760980116c1b7d" providerId="LiveId" clId="{BCA7809C-194A-4EB4-8AE2-94E21123D70E}" dt="2021-05-07T17:11:11.867" v="1213" actId="1076"/>
          <ac:spMkLst>
            <pc:docMk/>
            <pc:sldMk cId="2171045727" sldId="282"/>
            <ac:spMk id="10" creationId="{A54DA47F-1F02-4525-9532-88CFC3083E9A}"/>
          </ac:spMkLst>
        </pc:spChg>
        <pc:spChg chg="add mod">
          <ac:chgData name="Chloe Williams" userId="42760980116c1b7d" providerId="LiveId" clId="{BCA7809C-194A-4EB4-8AE2-94E21123D70E}" dt="2021-05-07T17:11:59.110" v="1246" actId="1076"/>
          <ac:spMkLst>
            <pc:docMk/>
            <pc:sldMk cId="2171045727" sldId="282"/>
            <ac:spMk id="11" creationId="{3BE25458-E437-4B48-A73F-E1863FF63A12}"/>
          </ac:spMkLst>
        </pc:spChg>
      </pc:sldChg>
      <pc:sldChg chg="addSp modSp new mod modTransition modAnim">
        <pc:chgData name="Chloe Williams" userId="42760980116c1b7d" providerId="LiveId" clId="{BCA7809C-194A-4EB4-8AE2-94E21123D70E}" dt="2021-05-08T13:49:54.710" v="2118"/>
        <pc:sldMkLst>
          <pc:docMk/>
          <pc:sldMk cId="2279942132" sldId="283"/>
        </pc:sldMkLst>
        <pc:spChg chg="add mod">
          <ac:chgData name="Chloe Williams" userId="42760980116c1b7d" providerId="LiveId" clId="{BCA7809C-194A-4EB4-8AE2-94E21123D70E}" dt="2021-05-08T13:48:01.040" v="2000" actId="1076"/>
          <ac:spMkLst>
            <pc:docMk/>
            <pc:sldMk cId="2279942132" sldId="283"/>
            <ac:spMk id="2" creationId="{F3150C00-3184-4DAA-80E4-939F443E8DD8}"/>
          </ac:spMkLst>
        </pc:spChg>
      </pc:sldChg>
      <pc:sldChg chg="modSp add mod modTransition modAnim">
        <pc:chgData name="Chloe Williams" userId="42760980116c1b7d" providerId="LiveId" clId="{BCA7809C-194A-4EB4-8AE2-94E21123D70E}" dt="2021-05-08T13:50:01.347" v="2119"/>
        <pc:sldMkLst>
          <pc:docMk/>
          <pc:sldMk cId="2779509675" sldId="284"/>
        </pc:sldMkLst>
        <pc:spChg chg="mod">
          <ac:chgData name="Chloe Williams" userId="42760980116c1b7d" providerId="LiveId" clId="{BCA7809C-194A-4EB4-8AE2-94E21123D70E}" dt="2021-05-08T13:49:30.424" v="2116" actId="1076"/>
          <ac:spMkLst>
            <pc:docMk/>
            <pc:sldMk cId="2779509675" sldId="284"/>
            <ac:spMk id="2" creationId="{F3150C00-3184-4DAA-80E4-939F443E8DD8}"/>
          </ac:spMkLst>
        </pc:spChg>
      </pc:sldChg>
      <pc:sldChg chg="addSp modSp add mod modAnim">
        <pc:chgData name="Chloe Williams" userId="42760980116c1b7d" providerId="LiveId" clId="{BCA7809C-194A-4EB4-8AE2-94E21123D70E}" dt="2021-05-08T19:02:56.874" v="5120" actId="20577"/>
        <pc:sldMkLst>
          <pc:docMk/>
          <pc:sldMk cId="3902874170" sldId="285"/>
        </pc:sldMkLst>
        <pc:spChg chg="mod">
          <ac:chgData name="Chloe Williams" userId="42760980116c1b7d" providerId="LiveId" clId="{BCA7809C-194A-4EB4-8AE2-94E21123D70E}" dt="2021-05-08T16:09:55.360" v="3822" actId="20577"/>
          <ac:spMkLst>
            <pc:docMk/>
            <pc:sldMk cId="3902874170" sldId="285"/>
            <ac:spMk id="4" creationId="{6BC43F85-143D-4869-BACB-9304F5356BEE}"/>
          </ac:spMkLst>
        </pc:spChg>
        <pc:spChg chg="add mod">
          <ac:chgData name="Chloe Williams" userId="42760980116c1b7d" providerId="LiveId" clId="{BCA7809C-194A-4EB4-8AE2-94E21123D70E}" dt="2021-05-08T16:06:42.665" v="3682" actId="1076"/>
          <ac:spMkLst>
            <pc:docMk/>
            <pc:sldMk cId="3902874170" sldId="285"/>
            <ac:spMk id="6" creationId="{CFA6029B-B413-4666-99E9-AF481CB4DDE6}"/>
          </ac:spMkLst>
        </pc:spChg>
        <pc:spChg chg="add mod">
          <ac:chgData name="Chloe Williams" userId="42760980116c1b7d" providerId="LiveId" clId="{BCA7809C-194A-4EB4-8AE2-94E21123D70E}" dt="2021-05-08T19:02:56.874" v="5120" actId="20577"/>
          <ac:spMkLst>
            <pc:docMk/>
            <pc:sldMk cId="3902874170" sldId="285"/>
            <ac:spMk id="9" creationId="{8FA41064-3E18-40BF-8AC3-DDA5387464CB}"/>
          </ac:spMkLst>
        </pc:spChg>
        <pc:picChg chg="add mod modCrop">
          <ac:chgData name="Chloe Williams" userId="42760980116c1b7d" providerId="LiveId" clId="{BCA7809C-194A-4EB4-8AE2-94E21123D70E}" dt="2021-05-08T16:10:51.462" v="3829" actId="1076"/>
          <ac:picMkLst>
            <pc:docMk/>
            <pc:sldMk cId="3902874170" sldId="285"/>
            <ac:picMk id="8" creationId="{8CD5BCFA-70CF-4CAD-BFA1-8774E74BE6FD}"/>
          </ac:picMkLst>
        </pc:picChg>
      </pc:sldChg>
      <pc:sldChg chg="addSp modSp new mod ord modAnim">
        <pc:chgData name="Chloe Williams" userId="42760980116c1b7d" providerId="LiveId" clId="{BCA7809C-194A-4EB4-8AE2-94E21123D70E}" dt="2021-05-08T14:26:19.642" v="3633" actId="1076"/>
        <pc:sldMkLst>
          <pc:docMk/>
          <pc:sldMk cId="451884236" sldId="286"/>
        </pc:sldMkLst>
        <pc:spChg chg="add mod">
          <ac:chgData name="Chloe Williams" userId="42760980116c1b7d" providerId="LiveId" clId="{BCA7809C-194A-4EB4-8AE2-94E21123D70E}" dt="2021-05-08T14:26:19.642" v="3633" actId="1076"/>
          <ac:spMkLst>
            <pc:docMk/>
            <pc:sldMk cId="451884236" sldId="286"/>
            <ac:spMk id="3" creationId="{4990A2BA-6E42-46E6-821D-2D7FEB117715}"/>
          </ac:spMkLst>
        </pc:spChg>
        <pc:picChg chg="add mod">
          <ac:chgData name="Chloe Williams" userId="42760980116c1b7d" providerId="LiveId" clId="{BCA7809C-194A-4EB4-8AE2-94E21123D70E}" dt="2021-05-08T14:13:05.191" v="3086" actId="1076"/>
          <ac:picMkLst>
            <pc:docMk/>
            <pc:sldMk cId="451884236" sldId="286"/>
            <ac:picMk id="2" creationId="{C0C6F491-AD8F-4762-A8EF-E332227A42B8}"/>
          </ac:picMkLst>
        </pc:picChg>
      </pc:sldChg>
      <pc:sldChg chg="delSp modSp add mod ord delAnim modAnim">
        <pc:chgData name="Chloe Williams" userId="42760980116c1b7d" providerId="LiveId" clId="{BCA7809C-194A-4EB4-8AE2-94E21123D70E}" dt="2021-05-08T14:19:06.155" v="3611"/>
        <pc:sldMkLst>
          <pc:docMk/>
          <pc:sldMk cId="545687752" sldId="287"/>
        </pc:sldMkLst>
        <pc:spChg chg="mod">
          <ac:chgData name="Chloe Williams" userId="42760980116c1b7d" providerId="LiveId" clId="{BCA7809C-194A-4EB4-8AE2-94E21123D70E}" dt="2021-05-08T14:19:06.155" v="3611"/>
          <ac:spMkLst>
            <pc:docMk/>
            <pc:sldMk cId="545687752" sldId="287"/>
            <ac:spMk id="4" creationId="{6BC43F85-143D-4869-BACB-9304F5356BEE}"/>
          </ac:spMkLst>
        </pc:spChg>
        <pc:picChg chg="del">
          <ac:chgData name="Chloe Williams" userId="42760980116c1b7d" providerId="LiveId" clId="{BCA7809C-194A-4EB4-8AE2-94E21123D70E}" dt="2021-05-08T14:16:00.784" v="3336" actId="21"/>
          <ac:picMkLst>
            <pc:docMk/>
            <pc:sldMk cId="545687752" sldId="287"/>
            <ac:picMk id="2" creationId="{B7DDD26A-07FA-4702-89CC-860258AF136F}"/>
          </ac:picMkLst>
        </pc:picChg>
      </pc:sldChg>
      <pc:sldChg chg="delSp modSp add mod ord delAnim modAnim">
        <pc:chgData name="Chloe Williams" userId="42760980116c1b7d" providerId="LiveId" clId="{BCA7809C-194A-4EB4-8AE2-94E21123D70E}" dt="2021-05-08T16:42:12.463" v="4112"/>
        <pc:sldMkLst>
          <pc:docMk/>
          <pc:sldMk cId="2769677263" sldId="288"/>
        </pc:sldMkLst>
        <pc:spChg chg="mod">
          <ac:chgData name="Chloe Williams" userId="42760980116c1b7d" providerId="LiveId" clId="{BCA7809C-194A-4EB4-8AE2-94E21123D70E}" dt="2021-05-08T16:36:27.644" v="3875" actId="20577"/>
          <ac:spMkLst>
            <pc:docMk/>
            <pc:sldMk cId="2769677263" sldId="288"/>
            <ac:spMk id="3" creationId="{54F5415D-4E74-4C5D-A714-95FC09907CE7}"/>
          </ac:spMkLst>
        </pc:spChg>
        <pc:spChg chg="mod">
          <ac:chgData name="Chloe Williams" userId="42760980116c1b7d" providerId="LiveId" clId="{BCA7809C-194A-4EB4-8AE2-94E21123D70E}" dt="2021-05-08T16:39:08.344" v="4067" actId="20577"/>
          <ac:spMkLst>
            <pc:docMk/>
            <pc:sldMk cId="2769677263" sldId="288"/>
            <ac:spMk id="4" creationId="{6BC43F85-143D-4869-BACB-9304F5356BEE}"/>
          </ac:spMkLst>
        </pc:spChg>
        <pc:picChg chg="del">
          <ac:chgData name="Chloe Williams" userId="42760980116c1b7d" providerId="LiveId" clId="{BCA7809C-194A-4EB4-8AE2-94E21123D70E}" dt="2021-05-08T16:36:12.018" v="3832" actId="21"/>
          <ac:picMkLst>
            <pc:docMk/>
            <pc:sldMk cId="2769677263" sldId="288"/>
            <ac:picMk id="8" creationId="{8CD5BCFA-70CF-4CAD-BFA1-8774E74BE6FD}"/>
          </ac:picMkLst>
        </pc:picChg>
      </pc:sldChg>
      <pc:sldChg chg="addSp delSp modSp add mod delAnim modAnim">
        <pc:chgData name="Chloe Williams" userId="42760980116c1b7d" providerId="LiveId" clId="{BCA7809C-194A-4EB4-8AE2-94E21123D70E}" dt="2021-05-08T19:03:15.855" v="5122" actId="20577"/>
        <pc:sldMkLst>
          <pc:docMk/>
          <pc:sldMk cId="3608363540" sldId="289"/>
        </pc:sldMkLst>
        <pc:spChg chg="mod">
          <ac:chgData name="Chloe Williams" userId="42760980116c1b7d" providerId="LiveId" clId="{BCA7809C-194A-4EB4-8AE2-94E21123D70E}" dt="2021-05-08T16:41:55.786" v="4099" actId="20577"/>
          <ac:spMkLst>
            <pc:docMk/>
            <pc:sldMk cId="3608363540" sldId="289"/>
            <ac:spMk id="3" creationId="{54F5415D-4E74-4C5D-A714-95FC09907CE7}"/>
          </ac:spMkLst>
        </pc:spChg>
        <pc:spChg chg="del">
          <ac:chgData name="Chloe Williams" userId="42760980116c1b7d" providerId="LiveId" clId="{BCA7809C-194A-4EB4-8AE2-94E21123D70E}" dt="2021-05-08T16:39:28.441" v="4069" actId="21"/>
          <ac:spMkLst>
            <pc:docMk/>
            <pc:sldMk cId="3608363540" sldId="289"/>
            <ac:spMk id="4" creationId="{6BC43F85-143D-4869-BACB-9304F5356BEE}"/>
          </ac:spMkLst>
        </pc:spChg>
        <pc:spChg chg="add mod">
          <ac:chgData name="Chloe Williams" userId="42760980116c1b7d" providerId="LiveId" clId="{BCA7809C-194A-4EB4-8AE2-94E21123D70E}" dt="2021-05-08T19:03:15.855" v="5122" actId="20577"/>
          <ac:spMkLst>
            <pc:docMk/>
            <pc:sldMk cId="3608363540" sldId="289"/>
            <ac:spMk id="8" creationId="{15AA2908-466E-4318-B84E-8FAC835E909C}"/>
          </ac:spMkLst>
        </pc:spChg>
        <pc:picChg chg="add mod modCrop">
          <ac:chgData name="Chloe Williams" userId="42760980116c1b7d" providerId="LiveId" clId="{BCA7809C-194A-4EB4-8AE2-94E21123D70E}" dt="2021-05-08T16:41:07.698" v="4076" actId="1076"/>
          <ac:picMkLst>
            <pc:docMk/>
            <pc:sldMk cId="3608363540" sldId="289"/>
            <ac:picMk id="7" creationId="{669A4D61-6E4B-40BA-9B9E-FF58A36133E5}"/>
          </ac:picMkLst>
        </pc:picChg>
      </pc:sldChg>
      <pc:sldChg chg="addSp delSp modSp add mod delAnim modAnim">
        <pc:chgData name="Chloe Williams" userId="42760980116c1b7d" providerId="LiveId" clId="{BCA7809C-194A-4EB4-8AE2-94E21123D70E}" dt="2021-05-08T21:03:15.357" v="6331"/>
        <pc:sldMkLst>
          <pc:docMk/>
          <pc:sldMk cId="3282302407" sldId="290"/>
        </pc:sldMkLst>
        <pc:spChg chg="mod">
          <ac:chgData name="Chloe Williams" userId="42760980116c1b7d" providerId="LiveId" clId="{BCA7809C-194A-4EB4-8AE2-94E21123D70E}" dt="2021-05-08T16:42:01.025" v="4108" actId="20577"/>
          <ac:spMkLst>
            <pc:docMk/>
            <pc:sldMk cId="3282302407" sldId="290"/>
            <ac:spMk id="3" creationId="{54F5415D-4E74-4C5D-A714-95FC09907CE7}"/>
          </ac:spMkLst>
        </pc:spChg>
        <pc:spChg chg="add mod">
          <ac:chgData name="Chloe Williams" userId="42760980116c1b7d" providerId="LiveId" clId="{BCA7809C-194A-4EB4-8AE2-94E21123D70E}" dt="2021-05-08T19:03:23.483" v="5124" actId="20577"/>
          <ac:spMkLst>
            <pc:docMk/>
            <pc:sldMk cId="3282302407" sldId="290"/>
            <ac:spMk id="8" creationId="{D143E724-69A1-4D98-9008-A5E6848B2CFB}"/>
          </ac:spMkLst>
        </pc:spChg>
        <pc:picChg chg="add mod modCrop">
          <ac:chgData name="Chloe Williams" userId="42760980116c1b7d" providerId="LiveId" clId="{BCA7809C-194A-4EB4-8AE2-94E21123D70E}" dt="2021-05-08T18:02:29.818" v="4859" actId="1035"/>
          <ac:picMkLst>
            <pc:docMk/>
            <pc:sldMk cId="3282302407" sldId="290"/>
            <ac:picMk id="4" creationId="{7C430335-B134-4234-910D-05E056DBC89A}"/>
          </ac:picMkLst>
        </pc:picChg>
        <pc:picChg chg="del">
          <ac:chgData name="Chloe Williams" userId="42760980116c1b7d" providerId="LiveId" clId="{BCA7809C-194A-4EB4-8AE2-94E21123D70E}" dt="2021-05-08T18:02:19.678" v="4853" actId="21"/>
          <ac:picMkLst>
            <pc:docMk/>
            <pc:sldMk cId="3282302407" sldId="290"/>
            <ac:picMk id="7" creationId="{669A4D61-6E4B-40BA-9B9E-FF58A36133E5}"/>
          </ac:picMkLst>
        </pc:picChg>
      </pc:sldChg>
      <pc:sldChg chg="modSp mod modAnim">
        <pc:chgData name="Chloe Williams" userId="42760980116c1b7d" providerId="LiveId" clId="{BCA7809C-194A-4EB4-8AE2-94E21123D70E}" dt="2021-05-08T16:51:07.183" v="4763" actId="20577"/>
        <pc:sldMkLst>
          <pc:docMk/>
          <pc:sldMk cId="1420209106" sldId="291"/>
        </pc:sldMkLst>
        <pc:spChg chg="mod">
          <ac:chgData name="Chloe Williams" userId="42760980116c1b7d" providerId="LiveId" clId="{BCA7809C-194A-4EB4-8AE2-94E21123D70E}" dt="2021-05-08T16:46:23.073" v="4134" actId="20577"/>
          <ac:spMkLst>
            <pc:docMk/>
            <pc:sldMk cId="1420209106" sldId="291"/>
            <ac:spMk id="3" creationId="{54F5415D-4E74-4C5D-A714-95FC09907CE7}"/>
          </ac:spMkLst>
        </pc:spChg>
        <pc:spChg chg="mod">
          <ac:chgData name="Chloe Williams" userId="42760980116c1b7d" providerId="LiveId" clId="{BCA7809C-194A-4EB4-8AE2-94E21123D70E}" dt="2021-05-08T16:51:07.183" v="4763" actId="20577"/>
          <ac:spMkLst>
            <pc:docMk/>
            <pc:sldMk cId="1420209106" sldId="291"/>
            <ac:spMk id="4" creationId="{6BC43F85-143D-4869-BACB-9304F5356BEE}"/>
          </ac:spMkLst>
        </pc:spChg>
      </pc:sldChg>
      <pc:sldChg chg="add del">
        <pc:chgData name="Chloe Williams" userId="42760980116c1b7d" providerId="LiveId" clId="{BCA7809C-194A-4EB4-8AE2-94E21123D70E}" dt="2021-05-08T18:55:49.683" v="4986" actId="2890"/>
        <pc:sldMkLst>
          <pc:docMk/>
          <pc:sldMk cId="1267212091" sldId="292"/>
        </pc:sldMkLst>
      </pc:sldChg>
      <pc:sldChg chg="modSp add mod">
        <pc:chgData name="Chloe Williams" userId="42760980116c1b7d" providerId="LiveId" clId="{BCA7809C-194A-4EB4-8AE2-94E21123D70E}" dt="2021-05-08T19:15:48.289" v="6083" actId="20577"/>
        <pc:sldMkLst>
          <pc:docMk/>
          <pc:sldMk cId="2281452290" sldId="292"/>
        </pc:sldMkLst>
        <pc:spChg chg="mod">
          <ac:chgData name="Chloe Williams" userId="42760980116c1b7d" providerId="LiveId" clId="{BCA7809C-194A-4EB4-8AE2-94E21123D70E}" dt="2021-05-08T19:15:48.289" v="6083" actId="20577"/>
          <ac:spMkLst>
            <pc:docMk/>
            <pc:sldMk cId="2281452290" sldId="292"/>
            <ac:spMk id="4" creationId="{6BC43F85-143D-4869-BACB-9304F5356BEE}"/>
          </ac:spMkLst>
        </pc:spChg>
      </pc:sldChg>
      <pc:sldChg chg="add del">
        <pc:chgData name="Chloe Williams" userId="42760980116c1b7d" providerId="LiveId" clId="{BCA7809C-194A-4EB4-8AE2-94E21123D70E}" dt="2021-05-08T18:56:55.410" v="4998" actId="2890"/>
        <pc:sldMkLst>
          <pc:docMk/>
          <pc:sldMk cId="2884389784" sldId="292"/>
        </pc:sldMkLst>
      </pc:sldChg>
      <pc:sldChg chg="addSp modSp add mod modAnim">
        <pc:chgData name="Chloe Williams" userId="42760980116c1b7d" providerId="LiveId" clId="{BCA7809C-194A-4EB4-8AE2-94E21123D70E}" dt="2021-05-08T19:22:17.468" v="6270"/>
        <pc:sldMkLst>
          <pc:docMk/>
          <pc:sldMk cId="2094985860" sldId="293"/>
        </pc:sldMkLst>
        <pc:spChg chg="mod">
          <ac:chgData name="Chloe Williams" userId="42760980116c1b7d" providerId="LiveId" clId="{BCA7809C-194A-4EB4-8AE2-94E21123D70E}" dt="2021-05-08T19:21:19.021" v="6257" actId="20577"/>
          <ac:spMkLst>
            <pc:docMk/>
            <pc:sldMk cId="2094985860" sldId="293"/>
            <ac:spMk id="4" creationId="{6BC43F85-143D-4869-BACB-9304F5356BEE}"/>
          </ac:spMkLst>
        </pc:spChg>
        <pc:picChg chg="add mod modCrop">
          <ac:chgData name="Chloe Williams" userId="42760980116c1b7d" providerId="LiveId" clId="{BCA7809C-194A-4EB4-8AE2-94E21123D70E}" dt="2021-05-08T19:21:42.227" v="6265" actId="1036"/>
          <ac:picMkLst>
            <pc:docMk/>
            <pc:sldMk cId="2094985860" sldId="293"/>
            <ac:picMk id="5" creationId="{64B39795-CA16-4835-8282-E076B1F8B8E0}"/>
          </ac:picMkLst>
        </pc:picChg>
      </pc:sldChg>
      <pc:sldChg chg="modSp add mod modAnim">
        <pc:chgData name="Chloe Williams" userId="42760980116c1b7d" providerId="LiveId" clId="{BCA7809C-194A-4EB4-8AE2-94E21123D70E}" dt="2021-05-08T19:25:11.172" v="6311"/>
        <pc:sldMkLst>
          <pc:docMk/>
          <pc:sldMk cId="2238695031" sldId="294"/>
        </pc:sldMkLst>
        <pc:spChg chg="mod">
          <ac:chgData name="Chloe Williams" userId="42760980116c1b7d" providerId="LiveId" clId="{BCA7809C-194A-4EB4-8AE2-94E21123D70E}" dt="2021-05-08T19:24:49.397" v="6307" actId="20577"/>
          <ac:spMkLst>
            <pc:docMk/>
            <pc:sldMk cId="2238695031" sldId="294"/>
            <ac:spMk id="4" creationId="{6BC43F85-143D-4869-BACB-9304F5356BEE}"/>
          </ac:spMkLst>
        </pc:spChg>
      </pc:sldChg>
      <pc:sldChg chg="new del">
        <pc:chgData name="Chloe Williams" userId="42760980116c1b7d" providerId="LiveId" clId="{BCA7809C-194A-4EB4-8AE2-94E21123D70E}" dt="2021-05-08T19:22:50.377" v="6275" actId="680"/>
        <pc:sldMkLst>
          <pc:docMk/>
          <pc:sldMk cId="3421962940" sldId="294"/>
        </pc:sldMkLst>
      </pc:sldChg>
      <pc:sldChg chg="modSp add">
        <pc:chgData name="Chloe Williams" userId="42760980116c1b7d" providerId="LiveId" clId="{BCA7809C-194A-4EB4-8AE2-94E21123D70E}" dt="2021-05-08T19:29:56.539" v="6329" actId="20577"/>
        <pc:sldMkLst>
          <pc:docMk/>
          <pc:sldMk cId="1316397647" sldId="295"/>
        </pc:sldMkLst>
        <pc:spChg chg="mod">
          <ac:chgData name="Chloe Williams" userId="42760980116c1b7d" providerId="LiveId" clId="{BCA7809C-194A-4EB4-8AE2-94E21123D70E}" dt="2021-05-08T19:29:56.539" v="6329" actId="20577"/>
          <ac:spMkLst>
            <pc:docMk/>
            <pc:sldMk cId="1316397647" sldId="295"/>
            <ac:spMk id="2" creationId="{F3150C00-3184-4DAA-80E4-939F443E8DD8}"/>
          </ac:spMkLst>
        </pc:spChg>
      </pc:sldChg>
      <pc:sldChg chg="addSp modSp new mod modAnim">
        <pc:chgData name="Chloe Williams" userId="42760980116c1b7d" providerId="LiveId" clId="{BCA7809C-194A-4EB4-8AE2-94E21123D70E}" dt="2021-05-08T21:33:09.563" v="6908" actId="1076"/>
        <pc:sldMkLst>
          <pc:docMk/>
          <pc:sldMk cId="921540615" sldId="296"/>
        </pc:sldMkLst>
        <pc:spChg chg="add mod">
          <ac:chgData name="Chloe Williams" userId="42760980116c1b7d" providerId="LiveId" clId="{BCA7809C-194A-4EB4-8AE2-94E21123D70E}" dt="2021-05-08T21:33:09.563" v="6908" actId="1076"/>
          <ac:spMkLst>
            <pc:docMk/>
            <pc:sldMk cId="921540615" sldId="296"/>
            <ac:spMk id="4" creationId="{A5237571-AA6F-4E5C-9553-8FF79BC6CE67}"/>
          </ac:spMkLst>
        </pc:spChg>
        <pc:picChg chg="add mod">
          <ac:chgData name="Chloe Williams" userId="42760980116c1b7d" providerId="LiveId" clId="{BCA7809C-194A-4EB4-8AE2-94E21123D70E}" dt="2021-05-08T21:27:56.898" v="6670" actId="1076"/>
          <ac:picMkLst>
            <pc:docMk/>
            <pc:sldMk cId="921540615" sldId="296"/>
            <ac:picMk id="3" creationId="{6A2B73EA-9C42-4AA8-84FE-60D72DCF857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29872C-C559-4AB1-973B-977FD6B9A3DF}" type="datetimeFigureOut">
              <a:rPr lang="en-GB" smtClean="0"/>
              <a:t>04/05/2021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8F570B-A824-4042-A69A-889BEDB721A1}" type="slidenum">
              <a:rPr lang="en-GB" smtClean="0"/>
              <a:t>‹#›</a:t>
            </a:fld>
            <a:endParaRPr lang="en-GB"/>
          </a:p>
        </p:txBody>
      </p:sp>
    </p:spTree>
    <p:extLst>
      <p:ext uri="{BB962C8B-B14F-4D97-AF65-F5344CB8AC3E}">
        <p14:creationId xmlns:p14="http://schemas.microsoft.com/office/powerpoint/2010/main" val="2238237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8F570B-A824-4042-A69A-889BEDB721A1}" type="slidenum">
              <a:rPr lang="en-GB" smtClean="0"/>
              <a:t>12</a:t>
            </a:fld>
            <a:endParaRPr lang="en-GB"/>
          </a:p>
        </p:txBody>
      </p:sp>
    </p:spTree>
    <p:extLst>
      <p:ext uri="{BB962C8B-B14F-4D97-AF65-F5344CB8AC3E}">
        <p14:creationId xmlns:p14="http://schemas.microsoft.com/office/powerpoint/2010/main" val="2804355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8F570B-A824-4042-A69A-889BEDB721A1}" type="slidenum">
              <a:rPr lang="en-GB" smtClean="0"/>
              <a:t>13</a:t>
            </a:fld>
            <a:endParaRPr lang="en-GB"/>
          </a:p>
        </p:txBody>
      </p:sp>
    </p:spTree>
    <p:extLst>
      <p:ext uri="{BB962C8B-B14F-4D97-AF65-F5344CB8AC3E}">
        <p14:creationId xmlns:p14="http://schemas.microsoft.com/office/powerpoint/2010/main" val="3567873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8F570B-A824-4042-A69A-889BEDB721A1}" type="slidenum">
              <a:rPr lang="en-GB" smtClean="0"/>
              <a:t>14</a:t>
            </a:fld>
            <a:endParaRPr lang="en-GB"/>
          </a:p>
        </p:txBody>
      </p:sp>
    </p:spTree>
    <p:extLst>
      <p:ext uri="{BB962C8B-B14F-4D97-AF65-F5344CB8AC3E}">
        <p14:creationId xmlns:p14="http://schemas.microsoft.com/office/powerpoint/2010/main" val="3856279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8F570B-A824-4042-A69A-889BEDB721A1}" type="slidenum">
              <a:rPr lang="en-GB" smtClean="0"/>
              <a:t>15</a:t>
            </a:fld>
            <a:endParaRPr lang="en-GB"/>
          </a:p>
        </p:txBody>
      </p:sp>
    </p:spTree>
    <p:extLst>
      <p:ext uri="{BB962C8B-B14F-4D97-AF65-F5344CB8AC3E}">
        <p14:creationId xmlns:p14="http://schemas.microsoft.com/office/powerpoint/2010/main" val="258860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8F570B-A824-4042-A69A-889BEDB721A1}" type="slidenum">
              <a:rPr lang="en-GB" smtClean="0"/>
              <a:t>16</a:t>
            </a:fld>
            <a:endParaRPr lang="en-GB"/>
          </a:p>
        </p:txBody>
      </p:sp>
    </p:spTree>
    <p:extLst>
      <p:ext uri="{BB962C8B-B14F-4D97-AF65-F5344CB8AC3E}">
        <p14:creationId xmlns:p14="http://schemas.microsoft.com/office/powerpoint/2010/main" val="1694659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8F570B-A824-4042-A69A-889BEDB721A1}" type="slidenum">
              <a:rPr lang="en-GB" smtClean="0"/>
              <a:t>26</a:t>
            </a:fld>
            <a:endParaRPr lang="en-GB"/>
          </a:p>
        </p:txBody>
      </p:sp>
    </p:spTree>
    <p:extLst>
      <p:ext uri="{BB962C8B-B14F-4D97-AF65-F5344CB8AC3E}">
        <p14:creationId xmlns:p14="http://schemas.microsoft.com/office/powerpoint/2010/main" val="3888651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226F1A-AFA6-441E-84F4-3321E34D748E}"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3657023720"/>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226F1A-AFA6-441E-84F4-3321E34D748E}"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2345952484"/>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226F1A-AFA6-441E-84F4-3321E34D748E}"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1646393746"/>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226F1A-AFA6-441E-84F4-3321E34D748E}"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1416199226"/>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226F1A-AFA6-441E-84F4-3321E34D748E}" type="datetimeFigureOut">
              <a:rPr lang="en-GB" smtClean="0"/>
              <a:t>04/05/2021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2878392692"/>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226F1A-AFA6-441E-84F4-3321E34D748E}" type="datetimeFigureOut">
              <a:rPr lang="en-GB" smtClean="0"/>
              <a:t>04/05/2021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411585070"/>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226F1A-AFA6-441E-84F4-3321E34D748E}" type="datetimeFigureOut">
              <a:rPr lang="en-GB" smtClean="0"/>
              <a:t>04/05/2021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663071198"/>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A226F1A-AFA6-441E-84F4-3321E34D748E}"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1838329417"/>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226F1A-AFA6-441E-84F4-3321E34D748E}"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3108585409"/>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226F1A-AFA6-441E-84F4-3321E34D748E}"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4035706941"/>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226F1A-AFA6-441E-84F4-3321E34D748E}"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FBD983-140B-417F-93F5-B0647F1D2BA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36303814"/>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226F1A-AFA6-441E-84F4-3321E34D748E}"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722674849"/>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226F1A-AFA6-441E-84F4-3321E34D748E}"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FBD983-140B-417F-93F5-B0647F1D2BA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29237507"/>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226F1A-AFA6-441E-84F4-3321E34D748E}"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28937338"/>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226F1A-AFA6-441E-84F4-3321E34D748E}"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3405433522"/>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226F1A-AFA6-441E-84F4-3321E34D748E}"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FBD983-140B-417F-93F5-B0647F1D2BA3}" type="slidenum">
              <a:rPr lang="en-GB" smtClean="0"/>
              <a:t>‹#›</a:t>
            </a:fld>
            <a:endParaRPr lang="en-GB"/>
          </a:p>
        </p:txBody>
      </p:sp>
    </p:spTree>
    <p:extLst>
      <p:ext uri="{BB962C8B-B14F-4D97-AF65-F5344CB8AC3E}">
        <p14:creationId xmlns:p14="http://schemas.microsoft.com/office/powerpoint/2010/main" val="1948778135"/>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A226F1A-AFA6-441E-84F4-3321E34D748E}" type="datetimeFigureOut">
              <a:rPr lang="en-GB" smtClean="0"/>
              <a:t>04/05/2021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7FBD983-140B-417F-93F5-B0647F1D2BA3}" type="slidenum">
              <a:rPr lang="en-GB" smtClean="0"/>
              <a:t>‹#›</a:t>
            </a:fld>
            <a:endParaRPr lang="en-GB"/>
          </a:p>
        </p:txBody>
      </p:sp>
    </p:spTree>
    <p:extLst>
      <p:ext uri="{BB962C8B-B14F-4D97-AF65-F5344CB8AC3E}">
        <p14:creationId xmlns:p14="http://schemas.microsoft.com/office/powerpoint/2010/main" val="41057335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nenCZP4mFjc"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pembrokedockcommunityschool.co.uk/"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medical-dictionary.thefreedictionary.com/anti-discriminatory+practice"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youtu.be/nenCZP4mFjc" TargetMode="External"/><Relationship Id="rId5" Type="http://schemas.openxmlformats.org/officeDocument/2006/relationships/hyperlink" Target="https://www.highspeedtraining.co.uk/hub/what-is-inclusive-practice/" TargetMode="External"/><Relationship Id="rId4" Type="http://schemas.openxmlformats.org/officeDocument/2006/relationships/hyperlink" Target="https://www.gov.uk/guidance/equality-act-2010-guidance"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drive.google.com/file/d/1X6-mIgxQpasoY8u_8u7xghOmxL5rVdQn/view" TargetMode="External"/><Relationship Id="rId2" Type="http://schemas.openxmlformats.org/officeDocument/2006/relationships/hyperlink" Target="https://careerswales.gov.wales/job-information/primary-teacher"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2B13F-2E89-4E92-93CC-A26C7620E1FE}"/>
              </a:ext>
            </a:extLst>
          </p:cNvPr>
          <p:cNvSpPr>
            <a:spLocks noGrp="1"/>
          </p:cNvSpPr>
          <p:nvPr>
            <p:ph type="ctrTitle"/>
          </p:nvPr>
        </p:nvSpPr>
        <p:spPr/>
        <p:txBody>
          <a:bodyPr/>
          <a:lstStyle/>
          <a:p>
            <a:r>
              <a:rPr lang="en-GB" dirty="0"/>
              <a:t>Anti-Discriminatory and Inclusive Practice: A Case Study</a:t>
            </a:r>
          </a:p>
        </p:txBody>
      </p:sp>
      <p:sp>
        <p:nvSpPr>
          <p:cNvPr id="3" name="Subtitle 2">
            <a:extLst>
              <a:ext uri="{FF2B5EF4-FFF2-40B4-BE49-F238E27FC236}">
                <a16:creationId xmlns:a16="http://schemas.microsoft.com/office/drawing/2014/main" id="{F42FB7CC-A7BE-44E3-B24B-73E149C9F33E}"/>
              </a:ext>
            </a:extLst>
          </p:cNvPr>
          <p:cNvSpPr>
            <a:spLocks noGrp="1"/>
          </p:cNvSpPr>
          <p:nvPr>
            <p:ph type="subTitle" idx="1"/>
          </p:nvPr>
        </p:nvSpPr>
        <p:spPr/>
        <p:txBody>
          <a:bodyPr/>
          <a:lstStyle/>
          <a:p>
            <a:r>
              <a:rPr lang="en-GB" dirty="0"/>
              <a:t>Chloe J. Williams</a:t>
            </a:r>
          </a:p>
        </p:txBody>
      </p:sp>
      <p:pic>
        <p:nvPicPr>
          <p:cNvPr id="1026" name="Picture 2" descr="Pembroke Dock Community School | LinkedIn">
            <a:extLst>
              <a:ext uri="{FF2B5EF4-FFF2-40B4-BE49-F238E27FC236}">
                <a16:creationId xmlns:a16="http://schemas.microsoft.com/office/drawing/2014/main" id="{CC2AF192-72FC-4F42-8E21-A696489E8AD7}"/>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7500" b="93500" l="10000" r="90000">
                        <a14:foregroundMark x1="30500" y1="16500" x2="44500" y2="10500"/>
                        <a14:foregroundMark x1="44500" y1="10500" x2="59000" y2="10000"/>
                        <a14:foregroundMark x1="59000" y1="10000" x2="68000" y2="21000"/>
                        <a14:foregroundMark x1="68000" y1="21000" x2="75000" y2="51500"/>
                        <a14:foregroundMark x1="75000" y1="51500" x2="67000" y2="83000"/>
                        <a14:foregroundMark x1="67000" y1="83000" x2="55500" y2="93000"/>
                        <a14:foregroundMark x1="55500" y1="93000" x2="41000" y2="92000"/>
                        <a14:foregroundMark x1="41000" y1="92000" x2="50500" y2="91000"/>
                        <a14:foregroundMark x1="43000" y1="10000" x2="56000" y2="7500"/>
                        <a14:foregroundMark x1="54000" y1="92000" x2="52500" y2="93500"/>
                      </a14:backgroundRemoval>
                    </a14:imgEffect>
                  </a14:imgLayer>
                </a14:imgProps>
              </a:ext>
              <a:ext uri="{28A0092B-C50C-407E-A947-70E740481C1C}">
                <a14:useLocalDpi xmlns:a14="http://schemas.microsoft.com/office/drawing/2010/main" val="0"/>
              </a:ext>
            </a:extLst>
          </a:blip>
          <a:srcRect/>
          <a:stretch>
            <a:fillRect/>
          </a:stretch>
        </p:blipFill>
        <p:spPr bwMode="auto">
          <a:xfrm>
            <a:off x="1072599" y="3227685"/>
            <a:ext cx="3305785" cy="3305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3374097"/>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4" y="411682"/>
            <a:ext cx="8659249" cy="646331"/>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What is ‘anti-discriminatory practice’?</a:t>
            </a:r>
            <a:endParaRPr lang="en-GB" sz="36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349628"/>
            <a:ext cx="8428383" cy="39703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US" dirty="0"/>
              <a:t>Anti-discriminatory practice is any and all practices meant to work against discrimination and encourage equality amongst humanity using policies and procedures that focus on anti-discrimination in care and workplace settings. Anti-discrimination may revolve around - but is not limited to - class, disability, gender and/or race (The Free Dictionary, 2021).</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Eleven years ago, past legislation was replaced entirely with the Equality Act 2010 which works to protect people from discrimination. It was intended to be simpler to understand than previous legislations to avoid confusion and clearly define the law. It very clearly states what actions taken against someone are considered wrong in the eyes of the law and also morality (Gov UK, 2021).</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Equality Act 2010 lists the following as "protected characteristics“:</a:t>
            </a:r>
            <a:endParaRPr lang="en-GB" dirty="0"/>
          </a:p>
        </p:txBody>
      </p:sp>
      <p:sp>
        <p:nvSpPr>
          <p:cNvPr id="2" name="Rectangle 1">
            <a:extLst>
              <a:ext uri="{FF2B5EF4-FFF2-40B4-BE49-F238E27FC236}">
                <a16:creationId xmlns:a16="http://schemas.microsoft.com/office/drawing/2014/main" id="{F87A82E7-E385-452C-8D2A-B3C57450D6A8}"/>
              </a:ext>
            </a:extLst>
          </p:cNvPr>
          <p:cNvSpPr/>
          <p:nvPr/>
        </p:nvSpPr>
        <p:spPr>
          <a:xfrm>
            <a:off x="12468874" y="2967335"/>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spTree>
    <p:extLst>
      <p:ext uri="{BB962C8B-B14F-4D97-AF65-F5344CB8AC3E}">
        <p14:creationId xmlns:p14="http://schemas.microsoft.com/office/powerpoint/2010/main" val="4146287646"/>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D7B6621-8AAF-4767-9405-EA93CA29A572}"/>
              </a:ext>
            </a:extLst>
          </p:cNvPr>
          <p:cNvSpPr/>
          <p:nvPr/>
        </p:nvSpPr>
        <p:spPr>
          <a:xfrm>
            <a:off x="1209522" y="226988"/>
            <a:ext cx="1369286"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Age</a:t>
            </a:r>
          </a:p>
        </p:txBody>
      </p:sp>
      <p:sp>
        <p:nvSpPr>
          <p:cNvPr id="5" name="Rectangle 4">
            <a:extLst>
              <a:ext uri="{FF2B5EF4-FFF2-40B4-BE49-F238E27FC236}">
                <a16:creationId xmlns:a16="http://schemas.microsoft.com/office/drawing/2014/main" id="{CA7CCF5C-3DBF-4A67-AE8F-0F594B209928}"/>
              </a:ext>
            </a:extLst>
          </p:cNvPr>
          <p:cNvSpPr/>
          <p:nvPr/>
        </p:nvSpPr>
        <p:spPr>
          <a:xfrm>
            <a:off x="6022176" y="1210538"/>
            <a:ext cx="3167855"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Disability</a:t>
            </a:r>
          </a:p>
        </p:txBody>
      </p:sp>
      <p:sp>
        <p:nvSpPr>
          <p:cNvPr id="6" name="Rectangle 5">
            <a:extLst>
              <a:ext uri="{FF2B5EF4-FFF2-40B4-BE49-F238E27FC236}">
                <a16:creationId xmlns:a16="http://schemas.microsoft.com/office/drawing/2014/main" id="{3D4794E0-8FDC-4E7F-8316-35A9E36F60EB}"/>
              </a:ext>
            </a:extLst>
          </p:cNvPr>
          <p:cNvSpPr/>
          <p:nvPr/>
        </p:nvSpPr>
        <p:spPr>
          <a:xfrm>
            <a:off x="273658" y="2111449"/>
            <a:ext cx="7184980"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Gender Reassignment</a:t>
            </a:r>
          </a:p>
        </p:txBody>
      </p:sp>
      <p:sp>
        <p:nvSpPr>
          <p:cNvPr id="7" name="Rectangle 6">
            <a:extLst>
              <a:ext uri="{FF2B5EF4-FFF2-40B4-BE49-F238E27FC236}">
                <a16:creationId xmlns:a16="http://schemas.microsoft.com/office/drawing/2014/main" id="{14ED2869-6DA6-454D-B8F8-AA2873C36246}"/>
              </a:ext>
            </a:extLst>
          </p:cNvPr>
          <p:cNvSpPr/>
          <p:nvPr/>
        </p:nvSpPr>
        <p:spPr>
          <a:xfrm>
            <a:off x="0" y="3094999"/>
            <a:ext cx="9952212"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Marriage and Civil Partnership</a:t>
            </a:r>
          </a:p>
        </p:txBody>
      </p:sp>
      <p:sp>
        <p:nvSpPr>
          <p:cNvPr id="8" name="Rectangle 7">
            <a:extLst>
              <a:ext uri="{FF2B5EF4-FFF2-40B4-BE49-F238E27FC236}">
                <a16:creationId xmlns:a16="http://schemas.microsoft.com/office/drawing/2014/main" id="{852E402B-0B03-4473-B5A8-9E130A66D0DC}"/>
              </a:ext>
            </a:extLst>
          </p:cNvPr>
          <p:cNvSpPr/>
          <p:nvPr/>
        </p:nvSpPr>
        <p:spPr>
          <a:xfrm>
            <a:off x="3001969" y="948138"/>
            <a:ext cx="1728358"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Race</a:t>
            </a:r>
          </a:p>
        </p:txBody>
      </p:sp>
      <p:sp>
        <p:nvSpPr>
          <p:cNvPr id="9" name="Rectangle 8">
            <a:extLst>
              <a:ext uri="{FF2B5EF4-FFF2-40B4-BE49-F238E27FC236}">
                <a16:creationId xmlns:a16="http://schemas.microsoft.com/office/drawing/2014/main" id="{62412D8C-2A6D-4A01-97C6-6187A28E44A9}"/>
              </a:ext>
            </a:extLst>
          </p:cNvPr>
          <p:cNvSpPr/>
          <p:nvPr/>
        </p:nvSpPr>
        <p:spPr>
          <a:xfrm>
            <a:off x="748308" y="4333617"/>
            <a:ext cx="4915128"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Religion/Belief</a:t>
            </a:r>
          </a:p>
        </p:txBody>
      </p:sp>
      <p:sp>
        <p:nvSpPr>
          <p:cNvPr id="10" name="Rectangle 9">
            <a:extLst>
              <a:ext uri="{FF2B5EF4-FFF2-40B4-BE49-F238E27FC236}">
                <a16:creationId xmlns:a16="http://schemas.microsoft.com/office/drawing/2014/main" id="{A54DA47F-1F02-4525-9532-88CFC3083E9A}"/>
              </a:ext>
            </a:extLst>
          </p:cNvPr>
          <p:cNvSpPr/>
          <p:nvPr/>
        </p:nvSpPr>
        <p:spPr>
          <a:xfrm>
            <a:off x="7458638" y="179358"/>
            <a:ext cx="1319593"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Sex</a:t>
            </a:r>
          </a:p>
        </p:txBody>
      </p:sp>
      <p:sp>
        <p:nvSpPr>
          <p:cNvPr id="11" name="Rectangle 10">
            <a:extLst>
              <a:ext uri="{FF2B5EF4-FFF2-40B4-BE49-F238E27FC236}">
                <a16:creationId xmlns:a16="http://schemas.microsoft.com/office/drawing/2014/main" id="{3BE25458-E437-4B48-A73F-E1863FF63A12}"/>
              </a:ext>
            </a:extLst>
          </p:cNvPr>
          <p:cNvSpPr/>
          <p:nvPr/>
        </p:nvSpPr>
        <p:spPr>
          <a:xfrm>
            <a:off x="2548641" y="5185797"/>
            <a:ext cx="6229590"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Sexual Orientation</a:t>
            </a:r>
          </a:p>
        </p:txBody>
      </p:sp>
    </p:spTree>
    <p:extLst>
      <p:ext uri="{BB962C8B-B14F-4D97-AF65-F5344CB8AC3E}">
        <p14:creationId xmlns:p14="http://schemas.microsoft.com/office/powerpoint/2010/main" val="2171045727"/>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 calcmode="lin" valueType="num">
                                      <p:cBhvr additive="base">
                                        <p:cTn id="43" dur="500" fill="hold"/>
                                        <p:tgtEl>
                                          <p:spTgt spid="7"/>
                                        </p:tgtEl>
                                        <p:attrNameLst>
                                          <p:attrName>ppt_x</p:attrName>
                                        </p:attrNameLst>
                                      </p:cBhvr>
                                      <p:tavLst>
                                        <p:tav tm="0">
                                          <p:val>
                                            <p:strVal val="#ppt_x"/>
                                          </p:val>
                                        </p:tav>
                                        <p:tav tm="100000">
                                          <p:val>
                                            <p:strVal val="#ppt_x"/>
                                          </p:val>
                                        </p:tav>
                                      </p:tavLst>
                                    </p:anim>
                                    <p:anim calcmode="lin" valueType="num">
                                      <p:cBhvr additive="base">
                                        <p:cTn id="4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ppt_x"/>
                                          </p:val>
                                        </p:tav>
                                        <p:tav tm="100000">
                                          <p:val>
                                            <p:strVal val="#ppt_x"/>
                                          </p:val>
                                        </p:tav>
                                      </p:tavLst>
                                    </p:anim>
                                    <p:anim calcmode="lin" valueType="num">
                                      <p:cBhvr additive="base">
                                        <p:cTn id="5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428383" cy="1200329"/>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What is ‘anti-discriminatory practice’? II</a:t>
            </a:r>
            <a:endParaRPr lang="en-GB" sz="36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895061"/>
            <a:ext cx="8428383"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342900" indent="-342900">
              <a:buFont typeface="Arial" panose="020B0604020202020204" pitchFamily="34" charset="0"/>
              <a:buChar char="•"/>
            </a:pPr>
            <a:r>
              <a:rPr lang="en-GB" dirty="0"/>
              <a:t>Individual circumstances must be assessed and evaluated in its own right and not simply by applying “general principles in an oversimplified and dogmatic way” (Thompson, 2016).</a:t>
            </a:r>
          </a:p>
          <a:p>
            <a:pPr marL="342900" indent="-342900">
              <a:buFont typeface="Arial" panose="020B0604020202020204" pitchFamily="34" charset="0"/>
              <a:buChar char="•"/>
            </a:pPr>
            <a:r>
              <a:rPr lang="en-GB" dirty="0"/>
              <a:t>We should never make assumptions about others based on protected characteristics. This is textbook prejudice which leads to discrimination.</a:t>
            </a:r>
          </a:p>
          <a:p>
            <a:pPr marL="342900" indent="-342900">
              <a:buFont typeface="Arial" panose="020B0604020202020204" pitchFamily="34" charset="0"/>
              <a:buChar char="•"/>
            </a:pPr>
            <a:endParaRPr lang="en-GB" dirty="0"/>
          </a:p>
        </p:txBody>
      </p:sp>
      <p:sp>
        <p:nvSpPr>
          <p:cNvPr id="5" name="Rectangle 4">
            <a:extLst>
              <a:ext uri="{FF2B5EF4-FFF2-40B4-BE49-F238E27FC236}">
                <a16:creationId xmlns:a16="http://schemas.microsoft.com/office/drawing/2014/main" id="{C519DFCB-B3D9-40DF-950F-FB2CF068B170}"/>
              </a:ext>
            </a:extLst>
          </p:cNvPr>
          <p:cNvSpPr/>
          <p:nvPr/>
        </p:nvSpPr>
        <p:spPr>
          <a:xfrm>
            <a:off x="12500958" y="2983377"/>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spTree>
    <p:extLst>
      <p:ext uri="{BB962C8B-B14F-4D97-AF65-F5344CB8AC3E}">
        <p14:creationId xmlns:p14="http://schemas.microsoft.com/office/powerpoint/2010/main" val="3799718119"/>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646331"/>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What </a:t>
            </a:r>
            <a:r>
              <a:rPr lang="en-GB" sz="3600" b="1" dirty="0">
                <a:solidFill>
                  <a:schemeClr val="accent1"/>
                </a:solidFill>
                <a:latin typeface="Arial" panose="020B0604020202020204" pitchFamily="34" charset="0"/>
                <a:ea typeface="Times New Roman" panose="02020603050405020304" pitchFamily="18" charset="0"/>
              </a:rPr>
              <a:t>is ‘inclusive practice’?</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285461"/>
            <a:ext cx="8428383"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US" dirty="0"/>
              <a:t>Inclusive practice within an educational setting that aims to identify characteristics that differ between students and then uses this information to make sure that students of all backgrounds have equal access to "educational content" so that they may "participate fully in their learning" (Collier, 2019). Inclusive practice </a:t>
            </a:r>
            <a:r>
              <a:rPr lang="en-US" dirty="0" err="1"/>
              <a:t>recognises</a:t>
            </a:r>
            <a:r>
              <a:rPr lang="en-US" dirty="0"/>
              <a:t> that all children are different and each student is their own individual with unique circumstances and makes sure that their independent needs are accommodated in lessons and activities.</a:t>
            </a:r>
            <a:endParaRPr lang="en-GB" dirty="0"/>
          </a:p>
        </p:txBody>
      </p:sp>
      <p:sp>
        <p:nvSpPr>
          <p:cNvPr id="5" name="Rectangle 4">
            <a:extLst>
              <a:ext uri="{FF2B5EF4-FFF2-40B4-BE49-F238E27FC236}">
                <a16:creationId xmlns:a16="http://schemas.microsoft.com/office/drawing/2014/main" id="{93123BC6-C1A1-48BA-9826-B632F53C8738}"/>
              </a:ext>
            </a:extLst>
          </p:cNvPr>
          <p:cNvSpPr/>
          <p:nvPr/>
        </p:nvSpPr>
        <p:spPr>
          <a:xfrm>
            <a:off x="12629295" y="2967335"/>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spTree>
    <p:extLst>
      <p:ext uri="{BB962C8B-B14F-4D97-AF65-F5344CB8AC3E}">
        <p14:creationId xmlns:p14="http://schemas.microsoft.com/office/powerpoint/2010/main" val="274029891"/>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646331"/>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What is ‘inclusive practice’? II</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845527" y="5030917"/>
            <a:ext cx="8428383"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solidFill>
                  <a:schemeClr val="tx1"/>
                </a:solidFill>
              </a:rPr>
              <a:t>Topping and Maloney (2005, p. 1)</a:t>
            </a:r>
          </a:p>
        </p:txBody>
      </p:sp>
      <p:sp>
        <p:nvSpPr>
          <p:cNvPr id="5" name="Rectangle 4">
            <a:extLst>
              <a:ext uri="{FF2B5EF4-FFF2-40B4-BE49-F238E27FC236}">
                <a16:creationId xmlns:a16="http://schemas.microsoft.com/office/drawing/2014/main" id="{217E8DC0-EF36-43F0-B842-CCA2ECD4B3CB}"/>
              </a:ext>
            </a:extLst>
          </p:cNvPr>
          <p:cNvSpPr/>
          <p:nvPr/>
        </p:nvSpPr>
        <p:spPr>
          <a:xfrm>
            <a:off x="12821800" y="2967335"/>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pic>
        <p:nvPicPr>
          <p:cNvPr id="7" name="Picture 6">
            <a:extLst>
              <a:ext uri="{FF2B5EF4-FFF2-40B4-BE49-F238E27FC236}">
                <a16:creationId xmlns:a16="http://schemas.microsoft.com/office/drawing/2014/main" id="{065D0FC5-5E61-466E-B04B-43D75F6635A7}"/>
              </a:ext>
            </a:extLst>
          </p:cNvPr>
          <p:cNvPicPr>
            <a:picLocks noChangeAspect="1"/>
          </p:cNvPicPr>
          <p:nvPr/>
        </p:nvPicPr>
        <p:blipFill rotWithShape="1">
          <a:blip r:embed="rId2"/>
          <a:srcRect l="39459" t="52102" r="20746" b="27375"/>
          <a:stretch/>
        </p:blipFill>
        <p:spPr>
          <a:xfrm>
            <a:off x="890232" y="2220056"/>
            <a:ext cx="8338975" cy="2417887"/>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36779145"/>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150C00-3184-4DAA-80E4-939F443E8DD8}"/>
              </a:ext>
            </a:extLst>
          </p:cNvPr>
          <p:cNvSpPr/>
          <p:nvPr/>
        </p:nvSpPr>
        <p:spPr>
          <a:xfrm>
            <a:off x="4311056" y="2967335"/>
            <a:ext cx="3569888"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BUT WAIT!</a:t>
            </a:r>
          </a:p>
        </p:txBody>
      </p:sp>
    </p:spTree>
    <p:extLst>
      <p:ext uri="{BB962C8B-B14F-4D97-AF65-F5344CB8AC3E}">
        <p14:creationId xmlns:p14="http://schemas.microsoft.com/office/powerpoint/2010/main" val="2279942132"/>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150C00-3184-4DAA-80E4-939F443E8DD8}"/>
              </a:ext>
            </a:extLst>
          </p:cNvPr>
          <p:cNvSpPr/>
          <p:nvPr/>
        </p:nvSpPr>
        <p:spPr>
          <a:xfrm>
            <a:off x="571500" y="1305341"/>
            <a:ext cx="8439150" cy="4247317"/>
          </a:xfrm>
          <a:prstGeom prst="rect">
            <a:avLst/>
          </a:prstGeom>
          <a:noFill/>
        </p:spPr>
        <p:txBody>
          <a:bodyPr wrap="squar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If inclusive practice involves treating someone differently, then isn’t this discrimination?</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2779509675"/>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754326"/>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If inclusive practice involves treating someone differently, then isn’t this discrimination?</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2333211"/>
            <a:ext cx="8428383"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Yes! You would be right in saying that this is an example of discrimination, but it’s not quite that simple – is it ever?</a:t>
            </a:r>
          </a:p>
          <a:p>
            <a:pPr marL="285750" indent="-285750">
              <a:buFont typeface="Arial" panose="020B0604020202020204" pitchFamily="34" charset="0"/>
              <a:buChar char="•"/>
            </a:pPr>
            <a:r>
              <a:rPr lang="en-GB" dirty="0"/>
              <a:t>At some point, I’m sure we’ve all seen this photo:</a:t>
            </a:r>
          </a:p>
        </p:txBody>
      </p:sp>
      <p:sp>
        <p:nvSpPr>
          <p:cNvPr id="5" name="Rectangle 4">
            <a:extLst>
              <a:ext uri="{FF2B5EF4-FFF2-40B4-BE49-F238E27FC236}">
                <a16:creationId xmlns:a16="http://schemas.microsoft.com/office/drawing/2014/main" id="{37D69F9E-B3FA-44EE-A985-A94C3E877840}"/>
              </a:ext>
            </a:extLst>
          </p:cNvPr>
          <p:cNvSpPr/>
          <p:nvPr/>
        </p:nvSpPr>
        <p:spPr>
          <a:xfrm>
            <a:off x="12597210" y="2967335"/>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pic>
        <p:nvPicPr>
          <p:cNvPr id="2" name="Picture 1">
            <a:extLst>
              <a:ext uri="{FF2B5EF4-FFF2-40B4-BE49-F238E27FC236}">
                <a16:creationId xmlns:a16="http://schemas.microsoft.com/office/drawing/2014/main" id="{B7DDD26A-07FA-4702-89CC-860258AF136F}"/>
              </a:ext>
            </a:extLst>
          </p:cNvPr>
          <p:cNvPicPr>
            <a:picLocks noChangeAspect="1"/>
          </p:cNvPicPr>
          <p:nvPr/>
        </p:nvPicPr>
        <p:blipFill>
          <a:blip r:embed="rId2"/>
          <a:stretch>
            <a:fillRect/>
          </a:stretch>
        </p:blipFill>
        <p:spPr>
          <a:xfrm>
            <a:off x="2833680" y="3601460"/>
            <a:ext cx="4006725" cy="2697861"/>
          </a:xfrm>
          <a:prstGeom prst="rect">
            <a:avLst/>
          </a:prstGeom>
        </p:spPr>
      </p:pic>
    </p:spTree>
    <p:extLst>
      <p:ext uri="{BB962C8B-B14F-4D97-AF65-F5344CB8AC3E}">
        <p14:creationId xmlns:p14="http://schemas.microsoft.com/office/powerpoint/2010/main" val="196673853"/>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down)">
                                      <p:cBhvr>
                                        <p:cTn id="19" dur="580">
                                          <p:stCondLst>
                                            <p:cond delay="0"/>
                                          </p:stCondLst>
                                        </p:cTn>
                                        <p:tgtEl>
                                          <p:spTgt spid="2"/>
                                        </p:tgtEl>
                                      </p:cBhvr>
                                    </p:animEffect>
                                    <p:anim calcmode="lin" valueType="num">
                                      <p:cBhvr>
                                        <p:cTn id="20"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5" dur="26">
                                          <p:stCondLst>
                                            <p:cond delay="650"/>
                                          </p:stCondLst>
                                        </p:cTn>
                                        <p:tgtEl>
                                          <p:spTgt spid="2"/>
                                        </p:tgtEl>
                                      </p:cBhvr>
                                      <p:to x="100000" y="60000"/>
                                    </p:animScale>
                                    <p:animScale>
                                      <p:cBhvr>
                                        <p:cTn id="26" dur="166" decel="50000">
                                          <p:stCondLst>
                                            <p:cond delay="676"/>
                                          </p:stCondLst>
                                        </p:cTn>
                                        <p:tgtEl>
                                          <p:spTgt spid="2"/>
                                        </p:tgtEl>
                                      </p:cBhvr>
                                      <p:to x="100000" y="100000"/>
                                    </p:animScale>
                                    <p:animScale>
                                      <p:cBhvr>
                                        <p:cTn id="27" dur="26">
                                          <p:stCondLst>
                                            <p:cond delay="1312"/>
                                          </p:stCondLst>
                                        </p:cTn>
                                        <p:tgtEl>
                                          <p:spTgt spid="2"/>
                                        </p:tgtEl>
                                      </p:cBhvr>
                                      <p:to x="100000" y="80000"/>
                                    </p:animScale>
                                    <p:animScale>
                                      <p:cBhvr>
                                        <p:cTn id="28" dur="166" decel="50000">
                                          <p:stCondLst>
                                            <p:cond delay="1338"/>
                                          </p:stCondLst>
                                        </p:cTn>
                                        <p:tgtEl>
                                          <p:spTgt spid="2"/>
                                        </p:tgtEl>
                                      </p:cBhvr>
                                      <p:to x="100000" y="100000"/>
                                    </p:animScale>
                                    <p:animScale>
                                      <p:cBhvr>
                                        <p:cTn id="29" dur="26">
                                          <p:stCondLst>
                                            <p:cond delay="1642"/>
                                          </p:stCondLst>
                                        </p:cTn>
                                        <p:tgtEl>
                                          <p:spTgt spid="2"/>
                                        </p:tgtEl>
                                      </p:cBhvr>
                                      <p:to x="100000" y="90000"/>
                                    </p:animScale>
                                    <p:animScale>
                                      <p:cBhvr>
                                        <p:cTn id="30" dur="166" decel="50000">
                                          <p:stCondLst>
                                            <p:cond delay="1668"/>
                                          </p:stCondLst>
                                        </p:cTn>
                                        <p:tgtEl>
                                          <p:spTgt spid="2"/>
                                        </p:tgtEl>
                                      </p:cBhvr>
                                      <p:to x="100000" y="100000"/>
                                    </p:animScale>
                                    <p:animScale>
                                      <p:cBhvr>
                                        <p:cTn id="31" dur="26">
                                          <p:stCondLst>
                                            <p:cond delay="1808"/>
                                          </p:stCondLst>
                                        </p:cTn>
                                        <p:tgtEl>
                                          <p:spTgt spid="2"/>
                                        </p:tgtEl>
                                      </p:cBhvr>
                                      <p:to x="100000" y="95000"/>
                                    </p:animScale>
                                    <p:animScale>
                                      <p:cBhvr>
                                        <p:cTn id="32"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C6F491-AD8F-4762-A8EF-E332227A42B8}"/>
              </a:ext>
            </a:extLst>
          </p:cNvPr>
          <p:cNvPicPr>
            <a:picLocks noChangeAspect="1"/>
          </p:cNvPicPr>
          <p:nvPr/>
        </p:nvPicPr>
        <p:blipFill>
          <a:blip r:embed="rId2"/>
          <a:stretch>
            <a:fillRect/>
          </a:stretch>
        </p:blipFill>
        <p:spPr>
          <a:xfrm>
            <a:off x="4988742" y="1933861"/>
            <a:ext cx="4441008" cy="2990278"/>
          </a:xfrm>
          <a:prstGeom prst="rect">
            <a:avLst/>
          </a:prstGeom>
        </p:spPr>
      </p:pic>
      <p:sp>
        <p:nvSpPr>
          <p:cNvPr id="3" name="TextBox 2">
            <a:extLst>
              <a:ext uri="{FF2B5EF4-FFF2-40B4-BE49-F238E27FC236}">
                <a16:creationId xmlns:a16="http://schemas.microsoft.com/office/drawing/2014/main" id="{4990A2BA-6E42-46E6-821D-2D7FEB117715}"/>
              </a:ext>
            </a:extLst>
          </p:cNvPr>
          <p:cNvSpPr txBox="1"/>
          <p:nvPr/>
        </p:nvSpPr>
        <p:spPr>
          <a:xfrm>
            <a:off x="660952" y="197346"/>
            <a:ext cx="3815797" cy="646330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We can see two different versions in these photos.</a:t>
            </a:r>
          </a:p>
          <a:p>
            <a:pPr marL="285750" indent="-285750">
              <a:buFont typeface="Arial" panose="020B0604020202020204" pitchFamily="34" charset="0"/>
              <a:buChar char="•"/>
            </a:pPr>
            <a:r>
              <a:rPr lang="en-GB" dirty="0"/>
              <a:t>The photo on the left shows an example of equality</a:t>
            </a:r>
          </a:p>
          <a:p>
            <a:pPr marL="285750" indent="-285750">
              <a:buFont typeface="Arial" panose="020B0604020202020204" pitchFamily="34" charset="0"/>
              <a:buChar char="•"/>
            </a:pPr>
            <a:r>
              <a:rPr lang="en-GB" dirty="0"/>
              <a:t>In this photo, all three people have been given the same tools, but the first person doesn’t need their box while the last person needs another one because they are still too short to see over the fence</a:t>
            </a:r>
          </a:p>
          <a:p>
            <a:pPr marL="285750" indent="-285750">
              <a:buFont typeface="Arial" panose="020B0604020202020204" pitchFamily="34" charset="0"/>
              <a:buChar char="•"/>
            </a:pPr>
            <a:r>
              <a:rPr lang="en-GB" dirty="0"/>
              <a:t>So if the first person doesn’t need their box and the last person needs one more, what’s the solution?</a:t>
            </a:r>
          </a:p>
          <a:p>
            <a:pPr marL="285750" indent="-285750">
              <a:buFont typeface="Arial" panose="020B0604020202020204" pitchFamily="34" charset="0"/>
              <a:buChar char="•"/>
            </a:pPr>
            <a:r>
              <a:rPr lang="en-GB" dirty="0"/>
              <a:t>In the second photograph, we see that the first person has given their box to the last person</a:t>
            </a:r>
          </a:p>
          <a:p>
            <a:pPr marL="285750" indent="-285750">
              <a:buFont typeface="Arial" panose="020B0604020202020204" pitchFamily="34" charset="0"/>
              <a:buChar char="•"/>
            </a:pPr>
            <a:r>
              <a:rPr lang="en-GB" dirty="0"/>
              <a:t>The people in the second example have been given the tools they need to be on a level starting point to their peers</a:t>
            </a:r>
          </a:p>
        </p:txBody>
      </p:sp>
    </p:spTree>
    <p:extLst>
      <p:ext uri="{BB962C8B-B14F-4D97-AF65-F5344CB8AC3E}">
        <p14:creationId xmlns:p14="http://schemas.microsoft.com/office/powerpoint/2010/main" val="451884236"/>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754326"/>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If inclusive practice involves treating someone differently, then isn’t this discrimination?</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2333211"/>
            <a:ext cx="8428383"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This would be an example inclusive practice and positive discrimination</a:t>
            </a:r>
          </a:p>
          <a:p>
            <a:pPr marL="285750" indent="-285750">
              <a:buFont typeface="Arial" panose="020B0604020202020204" pitchFamily="34" charset="0"/>
              <a:buChar char="•"/>
            </a:pPr>
            <a:r>
              <a:rPr lang="en-GB" dirty="0"/>
              <a:t>Positive discrimination means to treat someone differently because of a protected characteristic in a way that is helpful and works towards equity (</a:t>
            </a:r>
            <a:r>
              <a:rPr lang="en-US" dirty="0" err="1"/>
              <a:t>Gürtler</a:t>
            </a:r>
            <a:r>
              <a:rPr lang="en-US" dirty="0"/>
              <a:t>, M., </a:t>
            </a:r>
            <a:r>
              <a:rPr lang="en-US" dirty="0" err="1"/>
              <a:t>Gürtler</a:t>
            </a:r>
            <a:r>
              <a:rPr lang="en-US" dirty="0"/>
              <a:t>, O., 2019</a:t>
            </a:r>
            <a:r>
              <a:rPr lang="en-GB" dirty="0"/>
              <a:t>)</a:t>
            </a:r>
          </a:p>
        </p:txBody>
      </p:sp>
      <p:sp>
        <p:nvSpPr>
          <p:cNvPr id="5" name="Rectangle 4">
            <a:extLst>
              <a:ext uri="{FF2B5EF4-FFF2-40B4-BE49-F238E27FC236}">
                <a16:creationId xmlns:a16="http://schemas.microsoft.com/office/drawing/2014/main" id="{37D69F9E-B3FA-44EE-A985-A94C3E877840}"/>
              </a:ext>
            </a:extLst>
          </p:cNvPr>
          <p:cNvSpPr/>
          <p:nvPr/>
        </p:nvSpPr>
        <p:spPr>
          <a:xfrm>
            <a:off x="12597210" y="2967335"/>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spTree>
    <p:extLst>
      <p:ext uri="{BB962C8B-B14F-4D97-AF65-F5344CB8AC3E}">
        <p14:creationId xmlns:p14="http://schemas.microsoft.com/office/powerpoint/2010/main" val="545687752"/>
      </p:ext>
    </p:extLst>
  </p:cSld>
  <p:clrMapOvr>
    <a:masterClrMapping/>
  </p:clrMapOvr>
  <mc:AlternateContent xmlns:mc="http://schemas.openxmlformats.org/markup-compatibility/2006">
    <mc:Choice xmlns:p14="http://schemas.microsoft.com/office/powerpoint/2010/main" Requires="p14">
      <p:transition spd="slow" p14:dur="35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200329"/>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Workplace information and why it was chosen</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895061"/>
            <a:ext cx="8428383"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Here is a short clip showing the school which mentions inclusion:</a:t>
            </a:r>
          </a:p>
        </p:txBody>
      </p:sp>
      <p:sp>
        <p:nvSpPr>
          <p:cNvPr id="5" name="Rectangle 4">
            <a:extLst>
              <a:ext uri="{FF2B5EF4-FFF2-40B4-BE49-F238E27FC236}">
                <a16:creationId xmlns:a16="http://schemas.microsoft.com/office/drawing/2014/main" id="{37D69F9E-B3FA-44EE-A985-A94C3E877840}"/>
              </a:ext>
            </a:extLst>
          </p:cNvPr>
          <p:cNvSpPr/>
          <p:nvPr/>
        </p:nvSpPr>
        <p:spPr>
          <a:xfrm>
            <a:off x="12597210" y="2967335"/>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sp>
        <p:nvSpPr>
          <p:cNvPr id="6" name="TextBox 5">
            <a:extLst>
              <a:ext uri="{FF2B5EF4-FFF2-40B4-BE49-F238E27FC236}">
                <a16:creationId xmlns:a16="http://schemas.microsoft.com/office/drawing/2014/main" id="{CFA6029B-B413-4666-99E9-AF481CB4DDE6}"/>
              </a:ext>
            </a:extLst>
          </p:cNvPr>
          <p:cNvSpPr txBox="1"/>
          <p:nvPr/>
        </p:nvSpPr>
        <p:spPr>
          <a:xfrm>
            <a:off x="6662738" y="7444859"/>
            <a:ext cx="3509962" cy="369332"/>
          </a:xfrm>
          <a:prstGeom prst="rect">
            <a:avLst/>
          </a:prstGeom>
          <a:noFill/>
        </p:spPr>
        <p:txBody>
          <a:bodyPr wrap="square">
            <a:spAutoFit/>
          </a:bodyPr>
          <a:lstStyle/>
          <a:p>
            <a:r>
              <a:rPr lang="en-GB" dirty="0"/>
              <a:t>https://youtu.be/nenCZP4mFjc</a:t>
            </a:r>
          </a:p>
        </p:txBody>
      </p:sp>
      <p:pic>
        <p:nvPicPr>
          <p:cNvPr id="8" name="Picture 7">
            <a:hlinkClick r:id="rId3"/>
            <a:extLst>
              <a:ext uri="{FF2B5EF4-FFF2-40B4-BE49-F238E27FC236}">
                <a16:creationId xmlns:a16="http://schemas.microsoft.com/office/drawing/2014/main" id="{8CD5BCFA-70CF-4CAD-BFA1-8774E74BE6FD}"/>
              </a:ext>
            </a:extLst>
          </p:cNvPr>
          <p:cNvPicPr>
            <a:picLocks noChangeAspect="1"/>
          </p:cNvPicPr>
          <p:nvPr/>
        </p:nvPicPr>
        <p:blipFill rotWithShape="1">
          <a:blip r:embed="rId4"/>
          <a:srcRect l="13428" t="19453" r="14644" b="7256"/>
          <a:stretch/>
        </p:blipFill>
        <p:spPr>
          <a:xfrm>
            <a:off x="1286726" y="2547443"/>
            <a:ext cx="6371374" cy="3649937"/>
          </a:xfrm>
          <a:prstGeom prst="rect">
            <a:avLst/>
          </a:prstGeom>
        </p:spPr>
      </p:pic>
      <p:sp>
        <p:nvSpPr>
          <p:cNvPr id="9" name="TextBox 8">
            <a:extLst>
              <a:ext uri="{FF2B5EF4-FFF2-40B4-BE49-F238E27FC236}">
                <a16:creationId xmlns:a16="http://schemas.microsoft.com/office/drawing/2014/main" id="{8FA41064-3E18-40BF-8AC3-DDA5387464CB}"/>
              </a:ext>
            </a:extLst>
          </p:cNvPr>
          <p:cNvSpPr txBox="1"/>
          <p:nvPr/>
        </p:nvSpPr>
        <p:spPr>
          <a:xfrm>
            <a:off x="923424" y="6295764"/>
            <a:ext cx="4382931" cy="369332"/>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en-GB" dirty="0"/>
              <a:t>(</a:t>
            </a:r>
            <a:r>
              <a:rPr lang="en-GB" dirty="0" err="1"/>
              <a:t>Addysg</a:t>
            </a:r>
            <a:r>
              <a:rPr lang="en-GB" dirty="0"/>
              <a:t> Cymru / Education Wales, 2019)</a:t>
            </a:r>
          </a:p>
        </p:txBody>
      </p:sp>
    </p:spTree>
    <p:extLst>
      <p:ext uri="{BB962C8B-B14F-4D97-AF65-F5344CB8AC3E}">
        <p14:creationId xmlns:p14="http://schemas.microsoft.com/office/powerpoint/2010/main" val="3902874170"/>
      </p:ext>
    </p:extLst>
  </p:cSld>
  <p:clrMapOvr>
    <a:masterClrMapping/>
  </p:clrMapOvr>
  <mc:AlternateContent xmlns:mc="http://schemas.openxmlformats.org/markup-compatibility/2006">
    <mc:Choice xmlns:p14="http://schemas.microsoft.com/office/powerpoint/2010/main" Requires="p14">
      <p:transition spd="slow" p14:dur="35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circle(in)">
                                      <p:cBhvr>
                                        <p:cTn id="13"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200329"/>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Emails from people involved with the school</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895061"/>
            <a:ext cx="8428383"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I contacted an employee from Pembroke Dock Community School and a mother of two pupils from Pembroke Dock Community School to get their personal views on the subject!</a:t>
            </a:r>
          </a:p>
        </p:txBody>
      </p:sp>
      <p:sp>
        <p:nvSpPr>
          <p:cNvPr id="5" name="Rectangle 4">
            <a:extLst>
              <a:ext uri="{FF2B5EF4-FFF2-40B4-BE49-F238E27FC236}">
                <a16:creationId xmlns:a16="http://schemas.microsoft.com/office/drawing/2014/main" id="{37D69F9E-B3FA-44EE-A985-A94C3E877840}"/>
              </a:ext>
            </a:extLst>
          </p:cNvPr>
          <p:cNvSpPr/>
          <p:nvPr/>
        </p:nvSpPr>
        <p:spPr>
          <a:xfrm>
            <a:off x="12597210" y="2967335"/>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sp>
        <p:nvSpPr>
          <p:cNvPr id="6" name="TextBox 5">
            <a:extLst>
              <a:ext uri="{FF2B5EF4-FFF2-40B4-BE49-F238E27FC236}">
                <a16:creationId xmlns:a16="http://schemas.microsoft.com/office/drawing/2014/main" id="{CFA6029B-B413-4666-99E9-AF481CB4DDE6}"/>
              </a:ext>
            </a:extLst>
          </p:cNvPr>
          <p:cNvSpPr txBox="1"/>
          <p:nvPr/>
        </p:nvSpPr>
        <p:spPr>
          <a:xfrm>
            <a:off x="6662738" y="7444859"/>
            <a:ext cx="3509962" cy="369332"/>
          </a:xfrm>
          <a:prstGeom prst="rect">
            <a:avLst/>
          </a:prstGeom>
          <a:noFill/>
        </p:spPr>
        <p:txBody>
          <a:bodyPr wrap="square">
            <a:spAutoFit/>
          </a:bodyPr>
          <a:lstStyle/>
          <a:p>
            <a:r>
              <a:rPr lang="en-GB" dirty="0"/>
              <a:t>https://youtu.be/nenCZP4mFjc</a:t>
            </a:r>
          </a:p>
        </p:txBody>
      </p:sp>
    </p:spTree>
    <p:extLst>
      <p:ext uri="{BB962C8B-B14F-4D97-AF65-F5344CB8AC3E}">
        <p14:creationId xmlns:p14="http://schemas.microsoft.com/office/powerpoint/2010/main" val="2769677263"/>
      </p:ext>
    </p:extLst>
  </p:cSld>
  <p:clrMapOvr>
    <a:masterClrMapping/>
  </p:clrMapOvr>
  <mc:AlternateContent xmlns:mc="http://schemas.openxmlformats.org/markup-compatibility/2006">
    <mc:Choice xmlns:p14="http://schemas.microsoft.com/office/powerpoint/2010/main" Requires="p14">
      <p:transition spd="slow" p14:dur="35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200329"/>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Emails from people involved with the school – member of staff</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5" name="Rectangle 4">
            <a:extLst>
              <a:ext uri="{FF2B5EF4-FFF2-40B4-BE49-F238E27FC236}">
                <a16:creationId xmlns:a16="http://schemas.microsoft.com/office/drawing/2014/main" id="{37D69F9E-B3FA-44EE-A985-A94C3E877840}"/>
              </a:ext>
            </a:extLst>
          </p:cNvPr>
          <p:cNvSpPr/>
          <p:nvPr/>
        </p:nvSpPr>
        <p:spPr>
          <a:xfrm>
            <a:off x="12597210" y="2967335"/>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sp>
        <p:nvSpPr>
          <p:cNvPr id="6" name="TextBox 5">
            <a:extLst>
              <a:ext uri="{FF2B5EF4-FFF2-40B4-BE49-F238E27FC236}">
                <a16:creationId xmlns:a16="http://schemas.microsoft.com/office/drawing/2014/main" id="{CFA6029B-B413-4666-99E9-AF481CB4DDE6}"/>
              </a:ext>
            </a:extLst>
          </p:cNvPr>
          <p:cNvSpPr txBox="1"/>
          <p:nvPr/>
        </p:nvSpPr>
        <p:spPr>
          <a:xfrm>
            <a:off x="6662738" y="7444859"/>
            <a:ext cx="3509962" cy="369332"/>
          </a:xfrm>
          <a:prstGeom prst="rect">
            <a:avLst/>
          </a:prstGeom>
          <a:noFill/>
        </p:spPr>
        <p:txBody>
          <a:bodyPr wrap="square">
            <a:spAutoFit/>
          </a:bodyPr>
          <a:lstStyle/>
          <a:p>
            <a:r>
              <a:rPr lang="en-GB" dirty="0"/>
              <a:t>https://youtu.be/nenCZP4mFjc</a:t>
            </a:r>
          </a:p>
        </p:txBody>
      </p:sp>
      <p:pic>
        <p:nvPicPr>
          <p:cNvPr id="7" name="Picture 6">
            <a:extLst>
              <a:ext uri="{FF2B5EF4-FFF2-40B4-BE49-F238E27FC236}">
                <a16:creationId xmlns:a16="http://schemas.microsoft.com/office/drawing/2014/main" id="{669A4D61-6E4B-40BA-9B9E-FF58A36133E5}"/>
              </a:ext>
            </a:extLst>
          </p:cNvPr>
          <p:cNvPicPr>
            <a:picLocks noChangeAspect="1"/>
          </p:cNvPicPr>
          <p:nvPr/>
        </p:nvPicPr>
        <p:blipFill rotWithShape="1">
          <a:blip r:embed="rId3"/>
          <a:srcRect l="7970" t="51945" r="7968" b="5982"/>
          <a:stretch/>
        </p:blipFill>
        <p:spPr>
          <a:xfrm>
            <a:off x="971550" y="2305050"/>
            <a:ext cx="10248900" cy="2883968"/>
          </a:xfrm>
          <a:prstGeom prst="rect">
            <a:avLst/>
          </a:prstGeom>
          <a:ln w="228600" cap="sq" cmpd="thickThin">
            <a:solidFill>
              <a:srgbClr val="000000"/>
            </a:solidFill>
            <a:prstDash val="solid"/>
            <a:miter lim="800000"/>
          </a:ln>
          <a:effectLst>
            <a:innerShdw blurRad="76200">
              <a:srgbClr val="000000"/>
            </a:innerShdw>
          </a:effectLst>
        </p:spPr>
      </p:pic>
      <p:sp>
        <p:nvSpPr>
          <p:cNvPr id="8" name="TextBox 7">
            <a:extLst>
              <a:ext uri="{FF2B5EF4-FFF2-40B4-BE49-F238E27FC236}">
                <a16:creationId xmlns:a16="http://schemas.microsoft.com/office/drawing/2014/main" id="{15AA2908-466E-4318-B84E-8FAC835E909C}"/>
              </a:ext>
            </a:extLst>
          </p:cNvPr>
          <p:cNvSpPr txBox="1"/>
          <p:nvPr/>
        </p:nvSpPr>
        <p:spPr>
          <a:xfrm>
            <a:off x="971550" y="5697391"/>
            <a:ext cx="1755609" cy="369332"/>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en-GB" dirty="0" err="1"/>
              <a:t>Barnikel</a:t>
            </a:r>
            <a:r>
              <a:rPr lang="en-GB" dirty="0"/>
              <a:t> (2021)</a:t>
            </a:r>
          </a:p>
        </p:txBody>
      </p:sp>
    </p:spTree>
    <p:extLst>
      <p:ext uri="{BB962C8B-B14F-4D97-AF65-F5344CB8AC3E}">
        <p14:creationId xmlns:p14="http://schemas.microsoft.com/office/powerpoint/2010/main" val="3608363540"/>
      </p:ext>
    </p:extLst>
  </p:cSld>
  <p:clrMapOvr>
    <a:masterClrMapping/>
  </p:clrMapOvr>
  <mc:AlternateContent xmlns:mc="http://schemas.openxmlformats.org/markup-compatibility/2006">
    <mc:Choice xmlns:p14="http://schemas.microsoft.com/office/powerpoint/2010/main" Requires="p14">
      <p:transition spd="slow" p14:dur="35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200329"/>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Emails from people involved with the school - parent</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5" name="Rectangle 4">
            <a:extLst>
              <a:ext uri="{FF2B5EF4-FFF2-40B4-BE49-F238E27FC236}">
                <a16:creationId xmlns:a16="http://schemas.microsoft.com/office/drawing/2014/main" id="{37D69F9E-B3FA-44EE-A985-A94C3E877840}"/>
              </a:ext>
            </a:extLst>
          </p:cNvPr>
          <p:cNvSpPr/>
          <p:nvPr/>
        </p:nvSpPr>
        <p:spPr>
          <a:xfrm>
            <a:off x="12597210" y="2967335"/>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sp>
        <p:nvSpPr>
          <p:cNvPr id="6" name="TextBox 5">
            <a:extLst>
              <a:ext uri="{FF2B5EF4-FFF2-40B4-BE49-F238E27FC236}">
                <a16:creationId xmlns:a16="http://schemas.microsoft.com/office/drawing/2014/main" id="{CFA6029B-B413-4666-99E9-AF481CB4DDE6}"/>
              </a:ext>
            </a:extLst>
          </p:cNvPr>
          <p:cNvSpPr txBox="1"/>
          <p:nvPr/>
        </p:nvSpPr>
        <p:spPr>
          <a:xfrm>
            <a:off x="6662738" y="7444859"/>
            <a:ext cx="3509962" cy="369332"/>
          </a:xfrm>
          <a:prstGeom prst="rect">
            <a:avLst/>
          </a:prstGeom>
          <a:noFill/>
        </p:spPr>
        <p:txBody>
          <a:bodyPr wrap="square">
            <a:spAutoFit/>
          </a:bodyPr>
          <a:lstStyle/>
          <a:p>
            <a:r>
              <a:rPr lang="en-GB" dirty="0"/>
              <a:t>https://youtu.be/nenCZP4mFjc</a:t>
            </a:r>
          </a:p>
        </p:txBody>
      </p:sp>
      <p:pic>
        <p:nvPicPr>
          <p:cNvPr id="4" name="Picture 3">
            <a:extLst>
              <a:ext uri="{FF2B5EF4-FFF2-40B4-BE49-F238E27FC236}">
                <a16:creationId xmlns:a16="http://schemas.microsoft.com/office/drawing/2014/main" id="{7C430335-B134-4234-910D-05E056DBC89A}"/>
              </a:ext>
            </a:extLst>
          </p:cNvPr>
          <p:cNvPicPr>
            <a:picLocks noChangeAspect="1"/>
          </p:cNvPicPr>
          <p:nvPr/>
        </p:nvPicPr>
        <p:blipFill rotWithShape="1">
          <a:blip r:embed="rId3"/>
          <a:srcRect l="7970" t="46943" r="7968" b="10984"/>
          <a:stretch/>
        </p:blipFill>
        <p:spPr>
          <a:xfrm>
            <a:off x="971550" y="2391531"/>
            <a:ext cx="10248900" cy="2883968"/>
          </a:xfrm>
          <a:prstGeom prst="rect">
            <a:avLst/>
          </a:prstGeom>
          <a:ln w="228600" cap="sq" cmpd="thickThin">
            <a:solidFill>
              <a:srgbClr val="000000"/>
            </a:solidFill>
            <a:prstDash val="solid"/>
            <a:miter lim="800000"/>
          </a:ln>
          <a:effectLst>
            <a:innerShdw blurRad="76200">
              <a:srgbClr val="000000"/>
            </a:innerShdw>
          </a:effectLst>
        </p:spPr>
      </p:pic>
      <p:sp>
        <p:nvSpPr>
          <p:cNvPr id="8" name="TextBox 7">
            <a:extLst>
              <a:ext uri="{FF2B5EF4-FFF2-40B4-BE49-F238E27FC236}">
                <a16:creationId xmlns:a16="http://schemas.microsoft.com/office/drawing/2014/main" id="{D143E724-69A1-4D98-9008-A5E6848B2CFB}"/>
              </a:ext>
            </a:extLst>
          </p:cNvPr>
          <p:cNvSpPr txBox="1"/>
          <p:nvPr/>
        </p:nvSpPr>
        <p:spPr>
          <a:xfrm>
            <a:off x="971550" y="5697391"/>
            <a:ext cx="1946367" cy="369332"/>
          </a:xfrm>
          <a:prstGeom prst="rect">
            <a:avLst/>
          </a:prstGeom>
        </p:spPr>
        <p:style>
          <a:lnRef idx="2">
            <a:schemeClr val="accent1"/>
          </a:lnRef>
          <a:fillRef idx="1">
            <a:schemeClr val="lt1"/>
          </a:fillRef>
          <a:effectRef idx="0">
            <a:schemeClr val="accent1"/>
          </a:effectRef>
          <a:fontRef idx="minor">
            <a:schemeClr val="dk1"/>
          </a:fontRef>
        </p:style>
        <p:txBody>
          <a:bodyPr wrap="none" rtlCol="0">
            <a:spAutoFit/>
          </a:bodyPr>
          <a:lstStyle/>
          <a:p>
            <a:r>
              <a:rPr lang="en-GB" dirty="0"/>
              <a:t>Hammond (2021)</a:t>
            </a:r>
          </a:p>
        </p:txBody>
      </p:sp>
    </p:spTree>
    <p:extLst>
      <p:ext uri="{BB962C8B-B14F-4D97-AF65-F5344CB8AC3E}">
        <p14:creationId xmlns:p14="http://schemas.microsoft.com/office/powerpoint/2010/main" val="3282302407"/>
      </p:ext>
    </p:extLst>
  </p:cSld>
  <p:clrMapOvr>
    <a:masterClrMapping/>
  </p:clrMapOvr>
  <mc:AlternateContent xmlns:mc="http://schemas.openxmlformats.org/markup-compatibility/2006">
    <mc:Choice xmlns:p14="http://schemas.microsoft.com/office/powerpoint/2010/main" Requires="p14">
      <p:transition spd="slow" p14:dur="35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646331"/>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Personal Statement</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361661"/>
            <a:ext cx="8428383"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I was a pupil at Pembroke Dock Community School until July 2012 when I finished my final year before secondary school, and cannot recall a time where I witnessed any of my peers face discrimination from a member of staff, though I was a child and I cannot say for certain</a:t>
            </a:r>
          </a:p>
          <a:p>
            <a:pPr marL="285750" indent="-285750">
              <a:buFont typeface="Arial" panose="020B0604020202020204" pitchFamily="34" charset="0"/>
              <a:buChar char="•"/>
            </a:pPr>
            <a:r>
              <a:rPr lang="en-GB" dirty="0"/>
              <a:t>I also did my work experience in the school during June 2018. I worked in the school for one week as an LSA and worked with children from 4-years-old to 11-years-old. During my brief visit back, I found that the children were friendly to each other and that the staff worked hard to help all their pupils.</a:t>
            </a:r>
          </a:p>
        </p:txBody>
      </p:sp>
      <p:sp>
        <p:nvSpPr>
          <p:cNvPr id="5" name="Rectangle 4">
            <a:extLst>
              <a:ext uri="{FF2B5EF4-FFF2-40B4-BE49-F238E27FC236}">
                <a16:creationId xmlns:a16="http://schemas.microsoft.com/office/drawing/2014/main" id="{37D69F9E-B3FA-44EE-A985-A94C3E877840}"/>
              </a:ext>
            </a:extLst>
          </p:cNvPr>
          <p:cNvSpPr/>
          <p:nvPr/>
        </p:nvSpPr>
        <p:spPr>
          <a:xfrm>
            <a:off x="12597210" y="2967335"/>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sp>
        <p:nvSpPr>
          <p:cNvPr id="6" name="TextBox 5">
            <a:extLst>
              <a:ext uri="{FF2B5EF4-FFF2-40B4-BE49-F238E27FC236}">
                <a16:creationId xmlns:a16="http://schemas.microsoft.com/office/drawing/2014/main" id="{CFA6029B-B413-4666-99E9-AF481CB4DDE6}"/>
              </a:ext>
            </a:extLst>
          </p:cNvPr>
          <p:cNvSpPr txBox="1"/>
          <p:nvPr/>
        </p:nvSpPr>
        <p:spPr>
          <a:xfrm>
            <a:off x="6662738" y="7444859"/>
            <a:ext cx="3509962" cy="369332"/>
          </a:xfrm>
          <a:prstGeom prst="rect">
            <a:avLst/>
          </a:prstGeom>
          <a:noFill/>
        </p:spPr>
        <p:txBody>
          <a:bodyPr wrap="square">
            <a:spAutoFit/>
          </a:bodyPr>
          <a:lstStyle/>
          <a:p>
            <a:r>
              <a:rPr lang="en-GB" dirty="0"/>
              <a:t>https://youtu.be/nenCZP4mFjc</a:t>
            </a:r>
          </a:p>
        </p:txBody>
      </p:sp>
    </p:spTree>
    <p:extLst>
      <p:ext uri="{BB962C8B-B14F-4D97-AF65-F5344CB8AC3E}">
        <p14:creationId xmlns:p14="http://schemas.microsoft.com/office/powerpoint/2010/main" val="1420209106"/>
      </p:ext>
    </p:extLst>
  </p:cSld>
  <p:clrMapOvr>
    <a:masterClrMapping/>
  </p:clrMapOvr>
  <mc:AlternateContent xmlns:mc="http://schemas.openxmlformats.org/markup-compatibility/2006">
    <mc:Choice xmlns:p14="http://schemas.microsoft.com/office/powerpoint/2010/main" Requires="p14">
      <p:transition spd="slow" p14:dur="35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200329"/>
          </a:xfrm>
          <a:prstGeom prst="rect">
            <a:avLst/>
          </a:prstGeom>
          <a:noFill/>
        </p:spPr>
        <p:txBody>
          <a:bodyPr wrap="square">
            <a:spAutoFit/>
          </a:bodyPr>
          <a:lstStyle/>
          <a:p>
            <a:r>
              <a:rPr lang="en-GB" sz="3600" b="1" dirty="0">
                <a:solidFill>
                  <a:schemeClr val="accent1"/>
                </a:solidFill>
                <a:effectLst/>
                <a:latin typeface="Arial" panose="020B0604020202020204" pitchFamily="34" charset="0"/>
                <a:ea typeface="Times New Roman" panose="02020603050405020304" pitchFamily="18" charset="0"/>
              </a:rPr>
              <a:t>Workplace information and why it was chosen</a:t>
            </a:r>
            <a:r>
              <a:rPr lang="en-GB" sz="2400" b="1" dirty="0">
                <a:solidFill>
                  <a:schemeClr val="accent1"/>
                </a:solidFill>
                <a:latin typeface="Times New Roman" panose="02020603050405020304" pitchFamily="18" charset="0"/>
                <a:ea typeface="Times New Roman" panose="02020603050405020304" pitchFamily="18" charset="0"/>
              </a:rPr>
              <a:t> </a:t>
            </a:r>
            <a:r>
              <a:rPr lang="en-GB" sz="3600" b="1" dirty="0">
                <a:solidFill>
                  <a:schemeClr val="accent1"/>
                </a:solidFill>
                <a:effectLst/>
                <a:latin typeface="Arial" panose="020B0604020202020204" pitchFamily="34" charset="0"/>
                <a:ea typeface="Times New Roman" panose="02020603050405020304" pitchFamily="18" charset="0"/>
              </a:rPr>
              <a:t>II</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895061"/>
            <a:ext cx="8428383"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I also chose to do my assignment on Pembroke Dock Community School as I am interested in possibly getting a teaching degree and working in a primary setting.</a:t>
            </a:r>
          </a:p>
          <a:p>
            <a:pPr marL="285750" indent="-285750">
              <a:buFont typeface="Arial" panose="020B0604020202020204" pitchFamily="34" charset="0"/>
              <a:buChar char="•"/>
            </a:pPr>
            <a:r>
              <a:rPr lang="en-GB" dirty="0"/>
              <a:t>If I were to pursue this, I would teach children of various ages a wide variety of subjects and would have a variety of responsibilities, such as marking work, writing reports and planning lessons (Careers Wales, 2021).</a:t>
            </a:r>
          </a:p>
          <a:p>
            <a:pPr marL="285750" indent="-285750">
              <a:buFont typeface="Arial" panose="020B0604020202020204" pitchFamily="34" charset="0"/>
              <a:buChar char="•"/>
            </a:pPr>
            <a:r>
              <a:rPr lang="en-GB" dirty="0"/>
              <a:t>As a teacher, it would also be my duty to set an example for pupils and do my part in teaching them the importance of treating peers equally.</a:t>
            </a:r>
          </a:p>
        </p:txBody>
      </p:sp>
      <p:sp>
        <p:nvSpPr>
          <p:cNvPr id="5" name="Rectangle 4">
            <a:extLst>
              <a:ext uri="{FF2B5EF4-FFF2-40B4-BE49-F238E27FC236}">
                <a16:creationId xmlns:a16="http://schemas.microsoft.com/office/drawing/2014/main" id="{05B388FC-6BBB-4E5C-B192-537D0BE98B46}"/>
              </a:ext>
            </a:extLst>
          </p:cNvPr>
          <p:cNvSpPr/>
          <p:nvPr/>
        </p:nvSpPr>
        <p:spPr>
          <a:xfrm>
            <a:off x="12725547" y="2967335"/>
            <a:ext cx="294343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90 words</a:t>
            </a:r>
          </a:p>
        </p:txBody>
      </p:sp>
    </p:spTree>
    <p:extLst>
      <p:ext uri="{BB962C8B-B14F-4D97-AF65-F5344CB8AC3E}">
        <p14:creationId xmlns:p14="http://schemas.microsoft.com/office/powerpoint/2010/main" val="238431880"/>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200329"/>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Detail of policies and processes in place </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4130054E-2D38-474C-8E6C-4EC28ED4710E}"/>
              </a:ext>
            </a:extLst>
          </p:cNvPr>
          <p:cNvSpPr txBox="1"/>
          <p:nvPr/>
        </p:nvSpPr>
        <p:spPr>
          <a:xfrm>
            <a:off x="622852" y="1895061"/>
            <a:ext cx="8428383"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Pembroke Dock Community School has regularly updated website full of information about the school, and a variety of easily accessible PDFs which state their various policies which means anyone can find and access them without difficulty</a:t>
            </a:r>
          </a:p>
        </p:txBody>
      </p:sp>
      <p:pic>
        <p:nvPicPr>
          <p:cNvPr id="5" name="Picture 4">
            <a:hlinkClick r:id="rId2"/>
            <a:extLst>
              <a:ext uri="{FF2B5EF4-FFF2-40B4-BE49-F238E27FC236}">
                <a16:creationId xmlns:a16="http://schemas.microsoft.com/office/drawing/2014/main" id="{282181E2-AC6B-4851-B864-A895924946CD}"/>
              </a:ext>
            </a:extLst>
          </p:cNvPr>
          <p:cNvPicPr>
            <a:picLocks noChangeAspect="1"/>
          </p:cNvPicPr>
          <p:nvPr/>
        </p:nvPicPr>
        <p:blipFill rotWithShape="1">
          <a:blip r:embed="rId3"/>
          <a:srcRect l="922" t="13340" r="1710" b="5685"/>
          <a:stretch/>
        </p:blipFill>
        <p:spPr>
          <a:xfrm>
            <a:off x="298304" y="569494"/>
            <a:ext cx="11595392" cy="5421628"/>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28717990"/>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200329"/>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Detail of policies and processes in place </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895061"/>
            <a:ext cx="8428383"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Pembroke Dock Community School claims to be a “rights respecting school” (Pembroke Dock Community School, 2021)</a:t>
            </a:r>
          </a:p>
          <a:p>
            <a:pPr marL="285750" indent="-285750">
              <a:buFont typeface="Arial" panose="020B0604020202020204" pitchFamily="34" charset="0"/>
              <a:buChar char="•"/>
            </a:pPr>
            <a:r>
              <a:rPr lang="en-GB" dirty="0"/>
              <a:t>Their policy mention nine articles in particular…</a:t>
            </a:r>
          </a:p>
        </p:txBody>
      </p:sp>
      <p:pic>
        <p:nvPicPr>
          <p:cNvPr id="5" name="Picture 4">
            <a:extLst>
              <a:ext uri="{FF2B5EF4-FFF2-40B4-BE49-F238E27FC236}">
                <a16:creationId xmlns:a16="http://schemas.microsoft.com/office/drawing/2014/main" id="{64B39795-CA16-4835-8282-E076B1F8B8E0}"/>
              </a:ext>
            </a:extLst>
          </p:cNvPr>
          <p:cNvPicPr>
            <a:picLocks noChangeAspect="1"/>
          </p:cNvPicPr>
          <p:nvPr/>
        </p:nvPicPr>
        <p:blipFill rotWithShape="1">
          <a:blip r:embed="rId2"/>
          <a:srcRect l="30000" t="27622" r="30263" b="21390"/>
          <a:stretch/>
        </p:blipFill>
        <p:spPr>
          <a:xfrm>
            <a:off x="2698561" y="3314797"/>
            <a:ext cx="4170948" cy="3009014"/>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094985860"/>
      </p:ext>
    </p:extLst>
  </p:cSld>
  <p:clrMapOvr>
    <a:masterClrMapping/>
  </p:clrMapOvr>
  <mc:AlternateContent xmlns:mc="http://schemas.openxmlformats.org/markup-compatibility/2006">
    <mc:Choice xmlns:p14="http://schemas.microsoft.com/office/powerpoint/2010/main" Requires="p14">
      <p:transition spd="slow" p14:dur="35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5"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2000"/>
                                        <p:tgtEl>
                                          <p:spTgt spid="5"/>
                                        </p:tgtEl>
                                      </p:cBhvr>
                                    </p:animEffect>
                                    <p:anim calcmode="lin" valueType="num">
                                      <p:cBhvr>
                                        <p:cTn id="14" dur="2000" fill="hold"/>
                                        <p:tgtEl>
                                          <p:spTgt spid="5"/>
                                        </p:tgtEl>
                                        <p:attrNameLst>
                                          <p:attrName>ppt_w</p:attrName>
                                        </p:attrNameLst>
                                      </p:cBhvr>
                                      <p:tavLst>
                                        <p:tav tm="0" fmla="#ppt_w*sin(2.5*pi*$)">
                                          <p:val>
                                            <p:fltVal val="0"/>
                                          </p:val>
                                        </p:tav>
                                        <p:tav tm="100000">
                                          <p:val>
                                            <p:fltVal val="1"/>
                                          </p:val>
                                        </p:tav>
                                      </p:tavLst>
                                    </p:anim>
                                    <p:anim calcmode="lin" valueType="num">
                                      <p:cBhvr>
                                        <p:cTn id="15"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 calcmode="lin" valueType="num">
                                      <p:cBhvr additive="base">
                                        <p:cTn id="20"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200329"/>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Detail of policies and processes in place II </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895061"/>
            <a:ext cx="8428383" cy="369331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US" dirty="0"/>
              <a:t>Article 3: All </a:t>
            </a:r>
            <a:r>
              <a:rPr lang="en-US" dirty="0" err="1"/>
              <a:t>organisations</a:t>
            </a:r>
            <a:r>
              <a:rPr lang="en-US" dirty="0"/>
              <a:t> concerned with children should work towards what is best for each child.</a:t>
            </a:r>
          </a:p>
          <a:p>
            <a:pPr marL="285750" indent="-285750">
              <a:buFont typeface="Arial" panose="020B0604020202020204" pitchFamily="34" charset="0"/>
              <a:buChar char="•"/>
            </a:pPr>
            <a:r>
              <a:rPr lang="en-US" dirty="0"/>
              <a:t>Article 12: Children have the right to say what they think should happen, when adults are making decisions that affect them, and to have their opinions taken into account.</a:t>
            </a:r>
          </a:p>
          <a:p>
            <a:pPr marL="285750" indent="-285750">
              <a:buFont typeface="Arial" panose="020B0604020202020204" pitchFamily="34" charset="0"/>
              <a:buChar char="•"/>
            </a:pPr>
            <a:r>
              <a:rPr lang="en-US" dirty="0"/>
              <a:t>Article 13: Children have the right to get and to share information as long as the information is not damaging to them or others.</a:t>
            </a:r>
          </a:p>
          <a:p>
            <a:pPr marL="285750" indent="-285750">
              <a:buFont typeface="Arial" panose="020B0604020202020204" pitchFamily="34" charset="0"/>
              <a:buChar char="•"/>
            </a:pPr>
            <a:r>
              <a:rPr lang="en-US" dirty="0"/>
              <a:t>Article 15: Children have the right to meet together and to join groups and </a:t>
            </a:r>
            <a:r>
              <a:rPr lang="en-US" dirty="0" err="1"/>
              <a:t>organisations</a:t>
            </a:r>
            <a:r>
              <a:rPr lang="en-US" dirty="0"/>
              <a:t>, as long as this does not stop other people from enjoying their rights.</a:t>
            </a:r>
          </a:p>
          <a:p>
            <a:pPr marL="285750" indent="-285750">
              <a:buFont typeface="Arial" panose="020B0604020202020204" pitchFamily="34" charset="0"/>
              <a:buChar char="•"/>
            </a:pPr>
            <a:r>
              <a:rPr lang="en-US" dirty="0"/>
              <a:t>Article 19: Governments should ensure that children are properly cared for and protect them from violence, abuse and neglect by their parents or anyone else who looks after them.</a:t>
            </a:r>
          </a:p>
        </p:txBody>
      </p:sp>
    </p:spTree>
    <p:extLst>
      <p:ext uri="{BB962C8B-B14F-4D97-AF65-F5344CB8AC3E}">
        <p14:creationId xmlns:p14="http://schemas.microsoft.com/office/powerpoint/2010/main" val="2534860124"/>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200329"/>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Detail of policies and processes in place II </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895061"/>
            <a:ext cx="8428383" cy="286232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US" dirty="0"/>
              <a:t>Article 23: Children who have any kind of disability should have special care and support so that they can lead full and independent lives.</a:t>
            </a:r>
          </a:p>
          <a:p>
            <a:pPr marL="285750" indent="-285750">
              <a:buFont typeface="Arial" panose="020B0604020202020204" pitchFamily="34" charset="0"/>
              <a:buChar char="•"/>
            </a:pPr>
            <a:r>
              <a:rPr lang="en-US" dirty="0"/>
              <a:t>Article 28: Children have a right to an education. Discipline in schools should respect children’s human dignity. Primary education should be free. Wealthy countries should help poorer countries achieve this.</a:t>
            </a:r>
          </a:p>
          <a:p>
            <a:pPr marL="285750" indent="-285750">
              <a:buFont typeface="Arial" panose="020B0604020202020204" pitchFamily="34" charset="0"/>
              <a:buChar char="•"/>
            </a:pPr>
            <a:r>
              <a:rPr lang="en-US" dirty="0"/>
              <a:t>Article 29: Education should develop each child’s personality and talents to the full. It should encourage children to respect their parents and their own and other cultures.</a:t>
            </a:r>
          </a:p>
          <a:p>
            <a:pPr marL="285750" indent="-285750">
              <a:buFont typeface="Arial" panose="020B0604020202020204" pitchFamily="34" charset="0"/>
              <a:buChar char="•"/>
            </a:pPr>
            <a:r>
              <a:rPr lang="en-US" dirty="0"/>
              <a:t>Article 39: Children who have been neglected or abused should receive special help to restore their self-respect.</a:t>
            </a:r>
            <a:endParaRPr lang="en-GB" dirty="0"/>
          </a:p>
        </p:txBody>
      </p:sp>
    </p:spTree>
    <p:extLst>
      <p:ext uri="{BB962C8B-B14F-4D97-AF65-F5344CB8AC3E}">
        <p14:creationId xmlns:p14="http://schemas.microsoft.com/office/powerpoint/2010/main" val="2238695031"/>
      </p:ext>
    </p:extLst>
  </p:cSld>
  <p:clrMapOvr>
    <a:masterClrMapping/>
  </p:clrMapOvr>
  <mc:AlternateContent xmlns:mc="http://schemas.openxmlformats.org/markup-compatibility/2006">
    <mc:Choice xmlns:p14="http://schemas.microsoft.com/office/powerpoint/2010/main" Requires="p14">
      <p:transition spd="slow" p14:dur="3500">
        <p14:honeycomb/>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hart&#10;&#10;Description automatically generated">
            <a:extLst>
              <a:ext uri="{FF2B5EF4-FFF2-40B4-BE49-F238E27FC236}">
                <a16:creationId xmlns:a16="http://schemas.microsoft.com/office/drawing/2014/main" id="{6A2B73EA-9C42-4AA8-84FE-60D72DCF85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99916" y="454391"/>
            <a:ext cx="4203454" cy="5949218"/>
          </a:xfrm>
          <a:prstGeom prst="rect">
            <a:avLst/>
          </a:prstGeom>
        </p:spPr>
      </p:pic>
      <p:sp>
        <p:nvSpPr>
          <p:cNvPr id="4" name="TextBox 3">
            <a:extLst>
              <a:ext uri="{FF2B5EF4-FFF2-40B4-BE49-F238E27FC236}">
                <a16:creationId xmlns:a16="http://schemas.microsoft.com/office/drawing/2014/main" id="{A5237571-AA6F-4E5C-9553-8FF79BC6CE67}"/>
              </a:ext>
            </a:extLst>
          </p:cNvPr>
          <p:cNvSpPr txBox="1"/>
          <p:nvPr/>
        </p:nvSpPr>
        <p:spPr>
          <a:xfrm>
            <a:off x="590768" y="2274838"/>
            <a:ext cx="3483927"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This poster is stuck throughout the school</a:t>
            </a:r>
          </a:p>
          <a:p>
            <a:pPr marL="285750" indent="-285750">
              <a:buFont typeface="Arial" panose="020B0604020202020204" pitchFamily="34" charset="0"/>
              <a:buChar char="•"/>
            </a:pPr>
            <a:r>
              <a:rPr lang="en-GB" dirty="0"/>
              <a:t>It encourages the pupils to understand that families come in a variety of shapes and sizes</a:t>
            </a:r>
          </a:p>
          <a:p>
            <a:pPr marL="285750" indent="-285750">
              <a:buFont typeface="Arial" panose="020B0604020202020204" pitchFamily="34" charset="0"/>
              <a:buChar char="•"/>
            </a:pPr>
            <a:r>
              <a:rPr lang="en-GB" dirty="0"/>
              <a:t>This encourages anti-discrimination</a:t>
            </a:r>
          </a:p>
        </p:txBody>
      </p:sp>
    </p:spTree>
    <p:extLst>
      <p:ext uri="{BB962C8B-B14F-4D97-AF65-F5344CB8AC3E}">
        <p14:creationId xmlns:p14="http://schemas.microsoft.com/office/powerpoint/2010/main" val="921540615"/>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646331"/>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Recommendations for improvement</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397759"/>
            <a:ext cx="8428383" cy="258532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While the school is supportive of all religions, there is more of a focus on Christianity in R.E. lessons. I think it would be great if they put more focus on other beliefs and religions so that pupils have a better understanding of other beliefs</a:t>
            </a:r>
          </a:p>
          <a:p>
            <a:pPr marL="285750" indent="-285750">
              <a:buFont typeface="Arial" panose="020B0604020202020204" pitchFamily="34" charset="0"/>
              <a:buChar char="•"/>
            </a:pPr>
            <a:r>
              <a:rPr lang="en-GB" dirty="0"/>
              <a:t>Similarly, it would be beneficial for pupils to learn about other cultures across the world</a:t>
            </a:r>
          </a:p>
          <a:p>
            <a:pPr marL="285750" indent="-285750">
              <a:buFont typeface="Arial" panose="020B0604020202020204" pitchFamily="34" charset="0"/>
              <a:buChar char="•"/>
            </a:pPr>
            <a:r>
              <a:rPr lang="en-US" b="0" i="0" dirty="0">
                <a:solidFill>
                  <a:srgbClr val="222222"/>
                </a:solidFill>
                <a:effectLst/>
                <a:latin typeface="+mj-lt"/>
              </a:rPr>
              <a:t>Classes focused on improving their knowledge and understanding of issues of anti-discriminatory practice, promoting equality and valuing diversity</a:t>
            </a:r>
          </a:p>
          <a:p>
            <a:pPr marL="285750" indent="-285750">
              <a:buFont typeface="Arial" panose="020B0604020202020204" pitchFamily="34" charset="0"/>
              <a:buChar char="•"/>
            </a:pPr>
            <a:r>
              <a:rPr lang="en-US" dirty="0">
                <a:solidFill>
                  <a:srgbClr val="222222"/>
                </a:solidFill>
                <a:latin typeface="+mj-lt"/>
              </a:rPr>
              <a:t>Teach children about various other backgrounds </a:t>
            </a:r>
            <a:endParaRPr lang="en-GB" dirty="0">
              <a:latin typeface="+mj-lt"/>
            </a:endParaRPr>
          </a:p>
        </p:txBody>
      </p:sp>
    </p:spTree>
    <p:extLst>
      <p:ext uri="{BB962C8B-B14F-4D97-AF65-F5344CB8AC3E}">
        <p14:creationId xmlns:p14="http://schemas.microsoft.com/office/powerpoint/2010/main" val="2799908752"/>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1200329"/>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Pros and Cons of benefits with examples</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895061"/>
            <a:ext cx="8428383"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Pros:</a:t>
            </a:r>
          </a:p>
          <a:p>
            <a:pPr marL="742950" lvl="1" indent="-285750">
              <a:buFont typeface="Arial" panose="020B0604020202020204" pitchFamily="34" charset="0"/>
              <a:buChar char="•"/>
            </a:pPr>
            <a:r>
              <a:rPr lang="en-GB" dirty="0"/>
              <a:t>1. </a:t>
            </a:r>
          </a:p>
          <a:p>
            <a:pPr marL="742950" lvl="1" indent="-285750">
              <a:buFont typeface="Arial" panose="020B0604020202020204" pitchFamily="34" charset="0"/>
              <a:buChar char="•"/>
            </a:pPr>
            <a:r>
              <a:rPr lang="en-GB" dirty="0"/>
              <a:t>2. </a:t>
            </a:r>
          </a:p>
          <a:p>
            <a:pPr marL="742950" lvl="1" indent="-285750">
              <a:buFont typeface="Arial" panose="020B0604020202020204" pitchFamily="34" charset="0"/>
              <a:buChar char="•"/>
            </a:pPr>
            <a:r>
              <a:rPr lang="en-GB" dirty="0"/>
              <a:t>3. </a:t>
            </a:r>
          </a:p>
          <a:p>
            <a:pPr marL="285750" indent="-285750">
              <a:buFont typeface="Arial" panose="020B0604020202020204" pitchFamily="34" charset="0"/>
              <a:buChar char="•"/>
            </a:pPr>
            <a:r>
              <a:rPr lang="en-GB" dirty="0"/>
              <a:t>Cons:</a:t>
            </a:r>
          </a:p>
          <a:p>
            <a:pPr marL="742950" lvl="1" indent="-285750">
              <a:buFont typeface="Arial" panose="020B0604020202020204" pitchFamily="34" charset="0"/>
              <a:buChar char="•"/>
            </a:pPr>
            <a:r>
              <a:rPr lang="en-GB" dirty="0"/>
              <a:t>1. </a:t>
            </a:r>
          </a:p>
          <a:p>
            <a:pPr marL="742950" lvl="1" indent="-285750">
              <a:buFont typeface="Arial" panose="020B0604020202020204" pitchFamily="34" charset="0"/>
              <a:buChar char="•"/>
            </a:pPr>
            <a:r>
              <a:rPr lang="en-GB" dirty="0"/>
              <a:t>2. </a:t>
            </a:r>
          </a:p>
          <a:p>
            <a:pPr marL="742950" lvl="1" indent="-285750">
              <a:buFont typeface="Arial" panose="020B0604020202020204" pitchFamily="34" charset="0"/>
              <a:buChar char="•"/>
            </a:pPr>
            <a:r>
              <a:rPr lang="en-GB" dirty="0"/>
              <a:t>3. </a:t>
            </a:r>
          </a:p>
        </p:txBody>
      </p:sp>
    </p:spTree>
    <p:extLst>
      <p:ext uri="{BB962C8B-B14F-4D97-AF65-F5344CB8AC3E}">
        <p14:creationId xmlns:p14="http://schemas.microsoft.com/office/powerpoint/2010/main" val="4237472926"/>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150C00-3184-4DAA-80E4-939F443E8DD8}"/>
              </a:ext>
            </a:extLst>
          </p:cNvPr>
          <p:cNvSpPr/>
          <p:nvPr/>
        </p:nvSpPr>
        <p:spPr>
          <a:xfrm>
            <a:off x="3542130" y="2967335"/>
            <a:ext cx="5107745"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Question Time!</a:t>
            </a:r>
          </a:p>
        </p:txBody>
      </p:sp>
    </p:spTree>
    <p:extLst>
      <p:ext uri="{BB962C8B-B14F-4D97-AF65-F5344CB8AC3E}">
        <p14:creationId xmlns:p14="http://schemas.microsoft.com/office/powerpoint/2010/main" val="1316397647"/>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646331"/>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References</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167895"/>
            <a:ext cx="8428383" cy="5355312"/>
          </a:xfrm>
          <a:prstGeom prst="rect">
            <a:avLst/>
          </a:prstGeom>
        </p:spPr>
        <p:style>
          <a:lnRef idx="2">
            <a:schemeClr val="accent1"/>
          </a:lnRef>
          <a:fillRef idx="1">
            <a:schemeClr val="lt1"/>
          </a:fillRef>
          <a:effectRef idx="0">
            <a:schemeClr val="accent1"/>
          </a:effectRef>
          <a:fontRef idx="minor">
            <a:schemeClr val="dk1"/>
          </a:fontRef>
        </p:style>
        <p:txBody>
          <a:bodyPr wrap="square" numCol="1" rtlCol="0">
            <a:spAutoFit/>
          </a:bodyPr>
          <a:lstStyle/>
          <a:p>
            <a:pPr marL="342900" indent="-342900">
              <a:buFont typeface="+mj-lt"/>
              <a:buAutoNum type="arabicPeriod"/>
            </a:pPr>
            <a:r>
              <a:rPr lang="en-GB" dirty="0"/>
              <a:t>The Free Dictionary (2021) </a:t>
            </a:r>
            <a:r>
              <a:rPr lang="en-GB" i="1" dirty="0"/>
              <a:t>Anti-Discriminatory Practice.</a:t>
            </a:r>
            <a:r>
              <a:rPr lang="en-GB" dirty="0"/>
              <a:t> Available at: </a:t>
            </a:r>
            <a:r>
              <a:rPr lang="en-GB" dirty="0">
                <a:solidFill>
                  <a:srgbClr val="99CA3C"/>
                </a:solidFill>
                <a:hlinkClick r:id="rId3">
                  <a:extLst>
                    <a:ext uri="{A12FA001-AC4F-418D-AE19-62706E023703}">
                      <ahyp:hlinkClr xmlns:ahyp="http://schemas.microsoft.com/office/drawing/2018/hyperlinkcolor" val="tx"/>
                    </a:ext>
                  </a:extLst>
                </a:hlinkClick>
              </a:rPr>
              <a:t>https://medical-dictionary.thefreedictionary.com/anti-discriminatory+practice</a:t>
            </a:r>
            <a:r>
              <a:rPr lang="en-GB" dirty="0">
                <a:solidFill>
                  <a:srgbClr val="99CA3C"/>
                </a:solidFill>
              </a:rPr>
              <a:t> </a:t>
            </a:r>
            <a:r>
              <a:rPr lang="en-GB" dirty="0"/>
              <a:t>(Accessed: 10 April 2020)</a:t>
            </a:r>
          </a:p>
          <a:p>
            <a:pPr marL="342900" indent="-342900">
              <a:buFont typeface="+mj-lt"/>
              <a:buAutoNum type="arabicPeriod"/>
            </a:pPr>
            <a:r>
              <a:rPr lang="en-GB" dirty="0"/>
              <a:t>Gov UK (2021) </a:t>
            </a:r>
            <a:r>
              <a:rPr lang="en-GB" i="1" dirty="0"/>
              <a:t>Equality Act 2010</a:t>
            </a:r>
            <a:r>
              <a:rPr lang="en-GB" dirty="0"/>
              <a:t>. Available at: </a:t>
            </a:r>
            <a:r>
              <a:rPr lang="en-GB" dirty="0">
                <a:hlinkClick r:id="rId4"/>
              </a:rPr>
              <a:t>https://www.gov.uk/guidance/equality-act-2010-guidance</a:t>
            </a:r>
            <a:r>
              <a:rPr lang="en-GB" dirty="0"/>
              <a:t> (Accessed: 2 May 2021)</a:t>
            </a:r>
          </a:p>
          <a:p>
            <a:pPr marL="342900" indent="-342900">
              <a:buFont typeface="+mj-lt"/>
              <a:buAutoNum type="arabicPeriod"/>
            </a:pPr>
            <a:r>
              <a:rPr lang="en-GB" dirty="0"/>
              <a:t>Thompson, N. (2016)</a:t>
            </a:r>
            <a:r>
              <a:rPr lang="en-GB" b="1" dirty="0"/>
              <a:t> </a:t>
            </a:r>
            <a:r>
              <a:rPr lang="en-GB" i="1" dirty="0"/>
              <a:t>Anti-Discriminatory Practice. </a:t>
            </a:r>
            <a:r>
              <a:rPr lang="en-GB" dirty="0">
                <a:solidFill>
                  <a:schemeClr val="tx1"/>
                </a:solidFill>
              </a:rPr>
              <a:t>London: Macmillan International Higher Education</a:t>
            </a:r>
            <a:endParaRPr lang="en-GB" dirty="0"/>
          </a:p>
          <a:p>
            <a:pPr marL="342900" indent="-342900">
              <a:buFont typeface="+mj-lt"/>
              <a:buAutoNum type="arabicPeriod"/>
            </a:pPr>
            <a:r>
              <a:rPr lang="en-GB" dirty="0">
                <a:solidFill>
                  <a:schemeClr val="tx1"/>
                </a:solidFill>
              </a:rPr>
              <a:t>Topping, K., Maloney, S. (2005)</a:t>
            </a:r>
            <a:r>
              <a:rPr lang="en-GB" dirty="0">
                <a:solidFill>
                  <a:schemeClr val="tx1"/>
                </a:solidFill>
                <a:latin typeface="+mj-lt"/>
              </a:rPr>
              <a:t> </a:t>
            </a:r>
            <a:r>
              <a:rPr lang="en-US" i="1" dirty="0">
                <a:solidFill>
                  <a:schemeClr val="tx1"/>
                </a:solidFill>
                <a:effectLst/>
                <a:latin typeface="+mj-lt"/>
              </a:rPr>
              <a:t>The Routledge Falmer Reader in Inclusive Education</a:t>
            </a:r>
            <a:r>
              <a:rPr lang="en-US" dirty="0">
                <a:solidFill>
                  <a:schemeClr val="tx1"/>
                </a:solidFill>
                <a:effectLst/>
                <a:latin typeface="+mj-lt"/>
              </a:rPr>
              <a:t>. London: </a:t>
            </a:r>
            <a:r>
              <a:rPr lang="en-GB" b="0" i="0" dirty="0">
                <a:solidFill>
                  <a:schemeClr val="tx1"/>
                </a:solidFill>
                <a:effectLst/>
                <a:latin typeface="+mj-lt"/>
              </a:rPr>
              <a:t>Psychology Press</a:t>
            </a:r>
            <a:endParaRPr lang="en-US" b="0" i="1" dirty="0">
              <a:solidFill>
                <a:schemeClr val="tx1"/>
              </a:solidFill>
              <a:latin typeface="+mj-lt"/>
            </a:endParaRPr>
          </a:p>
          <a:p>
            <a:pPr marL="342900" indent="-342900">
              <a:buFont typeface="+mj-lt"/>
              <a:buAutoNum type="arabicPeriod"/>
            </a:pPr>
            <a:r>
              <a:rPr lang="en-GB" dirty="0"/>
              <a:t>Collier, E. (2019) </a:t>
            </a:r>
            <a:r>
              <a:rPr lang="en-GB" i="1" dirty="0"/>
              <a:t>What Is Inclusive Practice?</a:t>
            </a:r>
            <a:r>
              <a:rPr lang="en-GB" dirty="0"/>
              <a:t> Available at: </a:t>
            </a:r>
            <a:r>
              <a:rPr lang="en-GB" dirty="0">
                <a:hlinkClick r:id="rId5"/>
              </a:rPr>
              <a:t>https://www.highspeedtraining.co.uk/hub/what-is-inclusive-practice/</a:t>
            </a:r>
            <a:r>
              <a:rPr lang="en-GB" dirty="0"/>
              <a:t> (Accessed: 16 April 2021)</a:t>
            </a:r>
          </a:p>
          <a:p>
            <a:pPr marL="342900" indent="-342900">
              <a:buFont typeface="+mj-lt"/>
              <a:buAutoNum type="arabicPeriod"/>
            </a:pPr>
            <a:r>
              <a:rPr lang="en-US" dirty="0" err="1"/>
              <a:t>Gürtler</a:t>
            </a:r>
            <a:r>
              <a:rPr lang="en-US" dirty="0"/>
              <a:t>, M., </a:t>
            </a:r>
            <a:r>
              <a:rPr lang="en-US" dirty="0" err="1"/>
              <a:t>Gürtler</a:t>
            </a:r>
            <a:r>
              <a:rPr lang="en-US" dirty="0"/>
              <a:t>, O., 2019. Promotion signaling, discrimination, and positive discrimination policies. The Rand journal of economics, 50(4), pp.1004–1027.</a:t>
            </a:r>
          </a:p>
          <a:p>
            <a:pPr marL="342900" indent="-342900">
              <a:buFont typeface="+mj-lt"/>
              <a:buAutoNum type="arabicPeriod"/>
            </a:pPr>
            <a:r>
              <a:rPr lang="en-GB" dirty="0" err="1"/>
              <a:t>Addysg</a:t>
            </a:r>
            <a:r>
              <a:rPr lang="en-GB" dirty="0"/>
              <a:t> Cymru / Education Wales (2019) </a:t>
            </a:r>
            <a:r>
              <a:rPr lang="en-GB" i="1" dirty="0"/>
              <a:t>Ysgol </a:t>
            </a:r>
            <a:r>
              <a:rPr lang="en-GB" i="1" dirty="0" err="1"/>
              <a:t>Gymunedol</a:t>
            </a:r>
            <a:r>
              <a:rPr lang="en-GB" i="1" dirty="0"/>
              <a:t> Doc </a:t>
            </a:r>
            <a:r>
              <a:rPr lang="en-GB" i="1" dirty="0" err="1"/>
              <a:t>Penfro</a:t>
            </a:r>
            <a:r>
              <a:rPr lang="en-GB" i="1" dirty="0"/>
              <a:t>: </a:t>
            </a:r>
            <a:r>
              <a:rPr lang="en-GB" i="1" dirty="0" err="1"/>
              <a:t>Teilyngwr</a:t>
            </a:r>
            <a:r>
              <a:rPr lang="en-GB" i="1" dirty="0"/>
              <a:t> - Pembroke Dock Community School – Finalists</a:t>
            </a:r>
            <a:r>
              <a:rPr lang="en-GB" dirty="0"/>
              <a:t>. 24 May. Available at: </a:t>
            </a:r>
            <a:r>
              <a:rPr lang="en-GB" dirty="0">
                <a:hlinkClick r:id="rId6"/>
              </a:rPr>
              <a:t>https://youtu.be/nenCZP4mFjc</a:t>
            </a:r>
            <a:r>
              <a:rPr lang="en-GB" dirty="0"/>
              <a:t> (Accessed 10 March 2021)</a:t>
            </a:r>
          </a:p>
        </p:txBody>
      </p:sp>
    </p:spTree>
    <p:extLst>
      <p:ext uri="{BB962C8B-B14F-4D97-AF65-F5344CB8AC3E}">
        <p14:creationId xmlns:p14="http://schemas.microsoft.com/office/powerpoint/2010/main" val="2033435698"/>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F5415D-4E74-4C5D-A714-95FC09907CE7}"/>
              </a:ext>
            </a:extLst>
          </p:cNvPr>
          <p:cNvSpPr txBox="1"/>
          <p:nvPr/>
        </p:nvSpPr>
        <p:spPr>
          <a:xfrm>
            <a:off x="516835" y="411682"/>
            <a:ext cx="8534400" cy="646331"/>
          </a:xfrm>
          <a:prstGeom prst="rect">
            <a:avLst/>
          </a:prstGeom>
          <a:noFill/>
        </p:spPr>
        <p:txBody>
          <a:bodyPr wrap="square">
            <a:spAutoFit/>
          </a:bodyPr>
          <a:lstStyle/>
          <a:p>
            <a:pPr lvl="0"/>
            <a:r>
              <a:rPr lang="en-GB" sz="3600" b="1" dirty="0">
                <a:solidFill>
                  <a:schemeClr val="accent1"/>
                </a:solidFill>
                <a:effectLst/>
                <a:latin typeface="Arial" panose="020B0604020202020204" pitchFamily="34" charset="0"/>
                <a:ea typeface="Times New Roman" panose="02020603050405020304" pitchFamily="18" charset="0"/>
              </a:rPr>
              <a:t>References</a:t>
            </a:r>
            <a:endParaRPr lang="en-GB" sz="2400" b="1" dirty="0">
              <a:solidFill>
                <a:schemeClr val="accent1"/>
              </a:solidFill>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6BC43F85-143D-4869-BACB-9304F5356BEE}"/>
              </a:ext>
            </a:extLst>
          </p:cNvPr>
          <p:cNvSpPr txBox="1"/>
          <p:nvPr/>
        </p:nvSpPr>
        <p:spPr>
          <a:xfrm>
            <a:off x="622852" y="1167895"/>
            <a:ext cx="8428383" cy="3693319"/>
          </a:xfrm>
          <a:prstGeom prst="rect">
            <a:avLst/>
          </a:prstGeom>
        </p:spPr>
        <p:style>
          <a:lnRef idx="2">
            <a:schemeClr val="accent1"/>
          </a:lnRef>
          <a:fillRef idx="1">
            <a:schemeClr val="lt1"/>
          </a:fillRef>
          <a:effectRef idx="0">
            <a:schemeClr val="accent1"/>
          </a:effectRef>
          <a:fontRef idx="minor">
            <a:schemeClr val="dk1"/>
          </a:fontRef>
        </p:style>
        <p:txBody>
          <a:bodyPr wrap="square" numCol="1" rtlCol="0">
            <a:spAutoFit/>
          </a:bodyPr>
          <a:lstStyle/>
          <a:p>
            <a:r>
              <a:rPr lang="en-GB" dirty="0"/>
              <a:t>8.  </a:t>
            </a:r>
            <a:r>
              <a:rPr lang="en-GB" dirty="0" err="1"/>
              <a:t>Barnikel</a:t>
            </a:r>
            <a:r>
              <a:rPr lang="en-GB" dirty="0"/>
              <a:t>, C. (2021) Email to Chloe Williams, May</a:t>
            </a:r>
          </a:p>
          <a:p>
            <a:r>
              <a:rPr lang="en-GB" dirty="0"/>
              <a:t>9.  Hammond, P. (2021) Email to Chloe Williams, May</a:t>
            </a:r>
          </a:p>
          <a:p>
            <a:r>
              <a:rPr lang="en-GB" dirty="0"/>
              <a:t>10. Careers Wales (2021) </a:t>
            </a:r>
            <a:r>
              <a:rPr lang="en-GB" i="1" dirty="0"/>
              <a:t>Primary </a:t>
            </a:r>
            <a:r>
              <a:rPr lang="en-GB" dirty="0"/>
              <a:t>Teacher Available at: </a:t>
            </a:r>
            <a:r>
              <a:rPr lang="en-GB" dirty="0">
                <a:hlinkClick r:id="rId2"/>
              </a:rPr>
              <a:t>https://careerswales.gov.wales/job-information/primary-teacher</a:t>
            </a:r>
            <a:r>
              <a:rPr lang="en-GB" dirty="0"/>
              <a:t> (Accessed 12 February 2021)</a:t>
            </a:r>
          </a:p>
          <a:p>
            <a:pPr marL="342900" indent="-342900">
              <a:buFontTx/>
              <a:buAutoNum type="arabicPeriod" startAt="11"/>
            </a:pPr>
            <a:r>
              <a:rPr lang="en-GB" dirty="0"/>
              <a:t>Pembroke Dock Community School (2021) </a:t>
            </a:r>
            <a:r>
              <a:rPr lang="en-GB" i="1" dirty="0"/>
              <a:t>Home Page</a:t>
            </a:r>
            <a:r>
              <a:rPr lang="en-GB" dirty="0"/>
              <a:t>. Available at: </a:t>
            </a:r>
            <a:r>
              <a:rPr lang="en-GB" u="sng" dirty="0">
                <a:solidFill>
                  <a:schemeClr val="accent1"/>
                </a:solidFill>
              </a:rPr>
              <a:t>https://www.pembrokedockcommunityschool.co.uk/ </a:t>
            </a:r>
            <a:r>
              <a:rPr lang="en-GB" dirty="0"/>
              <a:t>(Accessed: 1 May 2021)</a:t>
            </a:r>
          </a:p>
          <a:p>
            <a:pPr marL="342900" indent="-342900">
              <a:buFontTx/>
              <a:buAutoNum type="arabicPeriod" startAt="11"/>
            </a:pPr>
            <a:r>
              <a:rPr lang="en-GB" dirty="0"/>
              <a:t>Pembroke Dock Community School (2021) </a:t>
            </a:r>
            <a:r>
              <a:rPr lang="en-GB" i="1" dirty="0"/>
              <a:t>Admissions Policy</a:t>
            </a:r>
            <a:r>
              <a:rPr lang="en-GB" dirty="0"/>
              <a:t>. Pembroke Dock: Pembroke Dock Community School Available at: </a:t>
            </a:r>
            <a:r>
              <a:rPr lang="en-GB" dirty="0">
                <a:hlinkClick r:id="rId3"/>
              </a:rPr>
              <a:t>https://drive.google.com/file/d/1X6-mIgxQpasoY8u_8u7xghOmxL5rVdQn/view</a:t>
            </a:r>
            <a:r>
              <a:rPr lang="en-GB" dirty="0"/>
              <a:t> (Accessed: 2 May 2021)</a:t>
            </a:r>
          </a:p>
          <a:p>
            <a:endParaRPr lang="en-GB" dirty="0"/>
          </a:p>
        </p:txBody>
      </p:sp>
    </p:spTree>
    <p:extLst>
      <p:ext uri="{BB962C8B-B14F-4D97-AF65-F5344CB8AC3E}">
        <p14:creationId xmlns:p14="http://schemas.microsoft.com/office/powerpoint/2010/main" val="2281452290"/>
      </p:ext>
    </p:extLst>
  </p:cSld>
  <p:clrMapOvr>
    <a:masterClrMapping/>
  </p:clrMapOvr>
  <mc:AlternateContent xmlns:mc="http://schemas.openxmlformats.org/markup-compatibility/2006">
    <mc:Choice xmlns:p14="http://schemas.microsoft.com/office/powerpoint/2010/main" Requires="p14">
      <p:transition spd="slow" p14:dur="3500">
        <p14:honeycomb/>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C7979D-3329-4DBE-9B1D-0D38B4568D87}"/>
              </a:ext>
            </a:extLst>
          </p:cNvPr>
          <p:cNvSpPr/>
          <p:nvPr/>
        </p:nvSpPr>
        <p:spPr>
          <a:xfrm>
            <a:off x="2823304" y="2551837"/>
            <a:ext cx="6545391" cy="1754326"/>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Running time without questions</a:t>
            </a:r>
          </a:p>
        </p:txBody>
      </p:sp>
    </p:spTree>
    <p:extLst>
      <p:ext uri="{BB962C8B-B14F-4D97-AF65-F5344CB8AC3E}">
        <p14:creationId xmlns:p14="http://schemas.microsoft.com/office/powerpoint/2010/main" val="3841435928"/>
      </p:ext>
    </p:extLst>
  </p:cSld>
  <p:clrMapOvr>
    <a:masterClrMapping/>
  </p:clrMapOvr>
  <mc:AlternateContent xmlns:mc="http://schemas.openxmlformats.org/markup-compatibility/2006" xmlns:p14="http://schemas.microsoft.com/office/powerpoint/2010/main">
    <mc:Choice Requires="p14">
      <p:transition spd="slow" p14:dur="3500">
        <p14:honeycomb/>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13612</TotalTime>
  <Words>1807</Words>
  <Application>Microsoft Office PowerPoint</Application>
  <PresentationFormat>Widescreen</PresentationFormat>
  <Paragraphs>125</Paragraphs>
  <Slides>28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Times New Roman</vt:lpstr>
      <vt:lpstr>Trebuchet MS</vt:lpstr>
      <vt:lpstr>Wingdings 3</vt:lpstr>
      <vt:lpstr>Facet</vt:lpstr>
      <vt:lpstr>Anti-Discriminatory and Inclusive Practice: A Case Study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 Williams</dc:creator>
  <cp:lastModifiedBy>Chloe Williams</cp:lastModifiedBy>
  <cp:revision>6</cp:revision>
  <dcterms:created xsi:type="dcterms:W3CDTF">2021-04-26T11:32:24Z</dcterms:created>
  <dcterms:modified xsi:type="dcterms:W3CDTF">2021-05-08T21:58:11Z</dcterms:modified>
</cp:coreProperties>
</file>