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ms-office.drawingml.diagramDrawing+xml" PartName="/ppt/diagrams/drawing1.xml"/>
  <Override ContentType="application/vnd.ms-office.drawingml.diagramDrawing+xml" PartName="/ppt/diagrams/drawing2.xml"/>
  <Override ContentType="application/vnd.ms-office.drawingml.diagramDrawing+xml" PartName="/ppt/diagrams/drawing3.xml"/>
  <Override ContentType="application/vnd.openxmlformats-officedocument.custom-properties+xml" PartName="/docProps/custom.xml"/>
  <Override ContentType="application/vnd.openxmlformats-officedocument.customXmlProperties+xml" PartName="/customXml/itemProps1.xml"/>
  <Override ContentType="application/vnd.openxmlformats-officedocument.customXmlProperties+xml" PartName="/customXml/itemProps2.xml"/>
  <Override ContentType="application/vnd.openxmlformats-officedocument.customXmlProperties+xml" PartName="/customXml/itemProps3.xml"/>
  <Override ContentType="application/vnd.openxmlformats-officedocument.drawingml.diagramColors+xml" PartName="/ppt/diagrams/colors1.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Data+xml" PartName="/ppt/diagrams/data1.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Style+xml" PartName="/ppt/diagrams/quickStyle1.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5" Target="ppt/presentation.xml" Type="http://schemas.openxmlformats.org/officeDocument/2006/relationships/officeDocument"/><Relationship Id="rId4" Target="docProps/custom.xml" Type="http://schemas.openxmlformats.org/officeDocument/2006/relationships/custom-properties"/><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8"/>
  </p:sldMasterIdLst>
  <p:sldIdLst>
    <p:sldId id="256" r:id="rId9"/>
    <p:sldId id="257" r:id="rId10"/>
    <p:sldId id="258" r:id="rId11"/>
    <p:sldId id="259" r:id="rId12"/>
    <p:sldId id="260" r:id="rId13"/>
    <p:sldId id="261" r:id="rId14"/>
    <p:sldId id="262" r:id="rId15"/>
    <p:sldId id="263" r:id="rId16"/>
    <p:sldId id="264" r:id="rId17"/>
    <p:sldId id="265" r:id="rId18"/>
    <p:sldId id="266" r:id="rId19"/>
    <p:sldId id="267" r:id="rId20"/>
    <p:sldId id="268" r:id="rId21"/>
    <p:sldId id="269" r:id="rId22"/>
  </p:sldIdLst>
  <p:sldSz cx="12192000" cy="6858000"/>
  <p:notesSz cx="6858000" cy="9144000"/>
  <p:defaultTextStyle>
    <a:defPPr>
      <a:defRPr altLang="en-GB" lang="en-GB"/>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cmpd="sng" w="38100">
              <a:solidFill>
                <a:schemeClr val="lt1"/>
              </a:solidFill>
            </a:ln>
          </a:top>
        </a:tcBdr>
        <a:fill>
          <a:solidFill>
            <a:schemeClr val="dk1"/>
          </a:solidFill>
        </a:fill>
      </a:tcStyle>
    </a:lastRow>
    <a:firstRow>
      <a:tcTxStyle b="on">
        <a:fontRef idx="minor">
          <a:prstClr val="black"/>
        </a:fontRef>
        <a:schemeClr val="lt1"/>
      </a:tcTxStyle>
      <a:tcStyle>
        <a:tcBdr>
          <a:bottom>
            <a:ln cmpd="sng" w="38100">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d="100" n="62"/>
          <a:sy d="100" n="62"/>
        </p:scale>
        <p:origin x="804" y="56"/>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1" Target="slides/slide13.xml" Type="http://schemas.openxmlformats.org/officeDocument/2006/relationships/slide"/><Relationship Id="rId19" Target="slides/slide11.xml" Type="http://schemas.openxmlformats.org/officeDocument/2006/relationships/slide"/><Relationship Id="rId20" Target="slides/slide12.xml" Type="http://schemas.openxmlformats.org/officeDocument/2006/relationships/slide"/><Relationship Id="rId18" Target="slides/slide10.xml" Type="http://schemas.openxmlformats.org/officeDocument/2006/relationships/slide"/><Relationship Id="rId17" Target="slides/slide9.xml" Type="http://schemas.openxmlformats.org/officeDocument/2006/relationships/slide"/><Relationship Id="rId16" Target="slides/slide8.xml" Type="http://schemas.openxmlformats.org/officeDocument/2006/relationships/slide"/><Relationship Id="rId15" Target="slides/slide7.xml" Type="http://schemas.openxmlformats.org/officeDocument/2006/relationships/slide"/><Relationship Id="rId14" Target="slides/slide6.xml" Type="http://schemas.openxmlformats.org/officeDocument/2006/relationships/slide"/><Relationship Id="rId13" Target="slides/slide5.xml" Type="http://schemas.openxmlformats.org/officeDocument/2006/relationships/slide"/><Relationship Id="rId12" Target="slides/slide4.xml" Type="http://schemas.openxmlformats.org/officeDocument/2006/relationships/slide"/><Relationship Id="rId11" Target="slides/slide3.xml" Type="http://schemas.openxmlformats.org/officeDocument/2006/relationships/slide"/><Relationship Id="rId10" Target="slides/slide2.xml" Type="http://schemas.openxmlformats.org/officeDocument/2006/relationships/slide"/><Relationship Id="rId9" Target="slides/slide1.xml" Type="http://schemas.openxmlformats.org/officeDocument/2006/relationships/slide"/><Relationship Id="rId8" Target="slideMasters/slideMaster1.xml" Type="http://schemas.openxmlformats.org/officeDocument/2006/relationships/slideMaster"/><Relationship Id="rId7" Target="../customXml/item3.xml" Type="http://schemas.openxmlformats.org/officeDocument/2006/relationships/customXml"/><Relationship Id="rId6" Target="../customXml/item2.xml" Type="http://schemas.openxmlformats.org/officeDocument/2006/relationships/customXml"/><Relationship Id="rId5" Target="../customXml/item1.xml" Type="http://schemas.openxmlformats.org/officeDocument/2006/relationships/customXml"/><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22" Target="slides/slide14.xml" Type="http://schemas.openxmlformats.org/officeDocument/2006/relationships/slide"/><Relationship Id="rId1" Target="theme/theme1.xml" Type="http://schemas.openxmlformats.org/officeDocument/2006/relationships/theme"/></Relationships>
</file>

<file path=ppt/diagrams/_rels/data2.xml.rels><?xml version="1.0" encoding="UTF-8" standalone="yes"?><Relationships xmlns="http://schemas.openxmlformats.org/package/2006/relationships"><Relationship Id="rId6" Target="../media/image6.svg" Type="http://schemas.openxmlformats.org/officeDocument/2006/relationships/image"/><Relationship Id="rId5" Target="../media/image5.png" Type="http://schemas.openxmlformats.org/officeDocument/2006/relationships/image"/><Relationship Id="rId4" Target="../media/image4.svg" Type="http://schemas.openxmlformats.org/officeDocument/2006/relationships/image"/><Relationship Id="rId3" Target="../media/image3.png" Type="http://schemas.openxmlformats.org/officeDocument/2006/relationships/image"/><Relationship Id="rId2" Target="../media/image2.svg" Type="http://schemas.openxmlformats.org/officeDocument/2006/relationships/image"/><Relationship Id="rId1" Target="../media/image1.png" Type="http://schemas.openxmlformats.org/officeDocument/2006/relationships/image"/></Relationships>
</file>

<file path=ppt/diagrams/_rels/drawing2.xml.rels><?xml version="1.0" encoding="UTF-8" standalone="yes"?><Relationships xmlns="http://schemas.openxmlformats.org/package/2006/relationships"><Relationship Id="rId6" Target="../media/image6.svg" Type="http://schemas.openxmlformats.org/officeDocument/2006/relationships/image"/><Relationship Id="rId5" Target="../media/image5.png" Type="http://schemas.openxmlformats.org/officeDocument/2006/relationships/image"/><Relationship Id="rId4" Target="../media/image4.svg" Type="http://schemas.openxmlformats.org/officeDocument/2006/relationships/image"/><Relationship Id="rId3" Target="../media/image3.png" Type="http://schemas.openxmlformats.org/officeDocument/2006/relationships/image"/><Relationship Id="rId2" Target="../media/image2.svg" Type="http://schemas.openxmlformats.org/officeDocument/2006/relationships/image"/><Relationship Id="rId1" Target="../media/image1.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pri="10200" type="colorful"/>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8BB121-C8CF-4453-838B-32E47D4318B8}" type="doc">
      <dgm:prSet csCatId="colorful" csTypeId="urn:microsoft.com/office/officeart/2005/8/colors/colorful2" loCatId="process" loTypeId="urn:microsoft.com/office/officeart/2005/8/layout/vProcess5" phldr="1" qsCatId="simple" qsTypeId="urn:microsoft.com/office/officeart/2005/8/quickstyle/simple1"/>
      <dgm:spPr/>
      <dgm:t>
        <a:bodyPr numCol="1"/>
        <a:lstStyle/>
        <a:p>
          <a:endParaRPr lang="en-US"/>
        </a:p>
      </dgm:t>
    </dgm:pt>
    <dgm:pt modelId="{92164CC4-7592-460D-A669-1149BB50506F}">
      <dgm:prSet/>
      <dgm:spPr/>
      <dgm:t>
        <a:bodyPr numCol="1"/>
        <a:lstStyle/>
        <a:p>
          <a:r>
            <a:rPr altLang="en-GB" lang="en-GB"/>
            <a:t>Sender – this is the person who is the originator of the message</a:t>
          </a:r>
          <a:endParaRPr lang="en-US"/>
        </a:p>
      </dgm:t>
    </dgm:pt>
    <dgm:pt cxnId="{8DD6D80A-1943-474C-9093-0AA06E53FCAA}" modelId="{1B8ED8E7-91D1-4AD6-88A9-EB9907552498}" type="parTrans">
      <dgm:prSet/>
      <dgm:spPr/>
      <dgm:t>
        <a:bodyPr numCol="1"/>
        <a:lstStyle/>
        <a:p>
          <a:endParaRPr lang="en-US"/>
        </a:p>
      </dgm:t>
    </dgm:pt>
    <dgm:pt cxnId="{8DD6D80A-1943-474C-9093-0AA06E53FCAA}" modelId="{C3FB4018-4E4C-4207-BA1A-87A2E08C0B85}" type="sibTrans">
      <dgm:prSet/>
      <dgm:spPr/>
      <dgm:t>
        <a:bodyPr numCol="1"/>
        <a:lstStyle/>
        <a:p>
          <a:endParaRPr lang="en-US"/>
        </a:p>
      </dgm:t>
    </dgm:pt>
    <dgm:pt modelId="{51056768-6A6A-448C-808C-4B121E465931}">
      <dgm:prSet/>
      <dgm:spPr/>
      <dgm:t>
        <a:bodyPr numCol="1"/>
        <a:lstStyle/>
        <a:p>
          <a:r>
            <a:rPr altLang="en-GB" lang="en-GB"/>
            <a:t>Encoder-  A crucial part of the communication process. It’s how you, the communicator, conveys information to your intended audience. This could be verbally face to face , over the phone, email or text message</a:t>
          </a:r>
          <a:endParaRPr lang="en-US"/>
        </a:p>
      </dgm:t>
    </dgm:pt>
    <dgm:pt cxnId="{1F43CD15-4F66-4414-93AF-A46181C7B744}" modelId="{2F4B335B-9165-4F95-B5BC-9E25D2ABAA27}" type="parTrans">
      <dgm:prSet/>
      <dgm:spPr/>
      <dgm:t>
        <a:bodyPr numCol="1"/>
        <a:lstStyle/>
        <a:p>
          <a:endParaRPr lang="en-US"/>
        </a:p>
      </dgm:t>
    </dgm:pt>
    <dgm:pt cxnId="{1F43CD15-4F66-4414-93AF-A46181C7B744}" modelId="{CE00C3DE-218B-4AEE-9E84-CA30AB8FC5AE}" type="sibTrans">
      <dgm:prSet/>
      <dgm:spPr/>
      <dgm:t>
        <a:bodyPr numCol="1"/>
        <a:lstStyle/>
        <a:p>
          <a:endParaRPr lang="en-US"/>
        </a:p>
      </dgm:t>
    </dgm:pt>
    <dgm:pt modelId="{7DB87B33-09FF-4075-B561-2541FE23D97E}">
      <dgm:prSet/>
      <dgm:spPr/>
      <dgm:t>
        <a:bodyPr numCol="1"/>
        <a:lstStyle/>
        <a:p>
          <a:r>
            <a:rPr altLang="en-GB" lang="en-GB"/>
            <a:t>Decoder – the receiver interprets the information they’ve received for themselves in a way that they understand </a:t>
          </a:r>
          <a:endParaRPr lang="en-US"/>
        </a:p>
      </dgm:t>
    </dgm:pt>
    <dgm:pt cxnId="{39F01EE0-D850-460B-88F5-B6102092D9B3}" modelId="{7E8BC822-34C8-423F-9F27-9C7649CEB072}" type="parTrans">
      <dgm:prSet/>
      <dgm:spPr/>
      <dgm:t>
        <a:bodyPr numCol="1"/>
        <a:lstStyle/>
        <a:p>
          <a:endParaRPr lang="en-US"/>
        </a:p>
      </dgm:t>
    </dgm:pt>
    <dgm:pt cxnId="{39F01EE0-D850-460B-88F5-B6102092D9B3}" modelId="{2360F8E7-2B6A-4232-904B-A02AB7FA1530}" type="sibTrans">
      <dgm:prSet/>
      <dgm:spPr/>
      <dgm:t>
        <a:bodyPr numCol="1"/>
        <a:lstStyle/>
        <a:p>
          <a:endParaRPr lang="en-US"/>
        </a:p>
      </dgm:t>
    </dgm:pt>
    <dgm:pt modelId="{A728C704-D997-465C-979B-C9955F9B0B63}">
      <dgm:prSet/>
      <dgm:spPr/>
      <dgm:t>
        <a:bodyPr numCol="1"/>
        <a:lstStyle/>
        <a:p>
          <a:r>
            <a:rPr altLang="en-GB" lang="en-GB"/>
            <a:t>Receiver – the destination of the message, the person who the sender intended this message for </a:t>
          </a:r>
          <a:endParaRPr lang="en-US"/>
        </a:p>
      </dgm:t>
    </dgm:pt>
    <dgm:pt cxnId="{B2DEB689-8A17-407F-BA9C-70AEE961B586}" modelId="{7128C99E-BE38-4215-92C8-A45B5028A0BC}" type="parTrans">
      <dgm:prSet/>
      <dgm:spPr/>
      <dgm:t>
        <a:bodyPr numCol="1"/>
        <a:lstStyle/>
        <a:p>
          <a:endParaRPr lang="en-US"/>
        </a:p>
      </dgm:t>
    </dgm:pt>
    <dgm:pt cxnId="{B2DEB689-8A17-407F-BA9C-70AEE961B586}" modelId="{F1E9094D-A672-4F1B-8E39-E884308B0C5A}" type="sibTrans">
      <dgm:prSet/>
      <dgm:spPr/>
      <dgm:t>
        <a:bodyPr numCol="1"/>
        <a:lstStyle/>
        <a:p>
          <a:endParaRPr lang="en-US"/>
        </a:p>
      </dgm:t>
    </dgm:pt>
    <dgm:pt modelId="{166CD359-9AAB-4DF3-8333-7C1F24B2B678}">
      <dgm:prSet/>
      <dgm:spPr/>
      <dgm:t>
        <a:bodyPr numCol="1"/>
        <a:lstStyle/>
        <a:p>
          <a:r>
            <a:rPr altLang="en-GB" lang="en-GB"/>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lang="en-US"/>
        </a:p>
      </dgm:t>
    </dgm:pt>
    <dgm:pt cxnId="{BDFC3C45-C183-452D-9939-773A0F1F986B}" modelId="{CA2D3AD2-53C4-4FF5-A0D0-0FD0518A6ACE}" type="parTrans">
      <dgm:prSet/>
      <dgm:spPr/>
      <dgm:t>
        <a:bodyPr numCol="1"/>
        <a:lstStyle/>
        <a:p>
          <a:endParaRPr lang="en-US"/>
        </a:p>
      </dgm:t>
    </dgm:pt>
    <dgm:pt cxnId="{BDFC3C45-C183-452D-9939-773A0F1F986B}" modelId="{6B6F0493-21FA-4756-ADBC-447017FE03D7}" type="sibTrans">
      <dgm:prSet/>
      <dgm:spPr/>
      <dgm:t>
        <a:bodyPr numCol="1"/>
        <a:lstStyle/>
        <a:p>
          <a:endParaRPr lang="en-US"/>
        </a:p>
      </dgm:t>
    </dgm:pt>
    <dgm:pt modelId="{9869976D-1036-4B14-894C-12AE09278356}" type="pres">
      <dgm:prSet presAssocID="{C48BB121-C8CF-4453-838B-32E47D4318B8}" presName="outerComposite" presStyleCnt="0">
        <dgm:presLayoutVars>
          <dgm:chMax val="5"/>
          <dgm:dir/>
          <dgm:resizeHandles val="exact"/>
        </dgm:presLayoutVars>
      </dgm:prSet>
      <dgm:spPr/>
    </dgm:pt>
    <dgm:pt modelId="{1266D163-2C62-4937-9D08-58BDA824C9C2}" type="pres">
      <dgm:prSet presAssocID="{C48BB121-C8CF-4453-838B-32E47D4318B8}" presName="dummyMaxCanvas" presStyleCnt="0">
        <dgm:presLayoutVars/>
      </dgm:prSet>
      <dgm:spPr/>
    </dgm:pt>
    <dgm:pt modelId="{40CC8372-EA37-4C31-9C02-BF5D682AD65B}" type="pres">
      <dgm:prSet presAssocID="{C48BB121-C8CF-4453-838B-32E47D4318B8}" presName="FiveNodes_1" presStyleCnt="5" presStyleIdx="0" presStyleLbl="node1">
        <dgm:presLayoutVars>
          <dgm:bulletEnabled val="1"/>
        </dgm:presLayoutVars>
      </dgm:prSet>
      <dgm:spPr/>
    </dgm:pt>
    <dgm:pt modelId="{CA9A8997-7450-47E1-97A3-C9FC399C81BF}" type="pres">
      <dgm:prSet presAssocID="{C48BB121-C8CF-4453-838B-32E47D4318B8}" presName="FiveNodes_2" presStyleCnt="5" presStyleIdx="1" presStyleLbl="node1">
        <dgm:presLayoutVars>
          <dgm:bulletEnabled val="1"/>
        </dgm:presLayoutVars>
      </dgm:prSet>
      <dgm:spPr/>
    </dgm:pt>
    <dgm:pt modelId="{7E31FFFA-CB2F-40A8-ACA0-1F62A5C1C9BE}" type="pres">
      <dgm:prSet presAssocID="{C48BB121-C8CF-4453-838B-32E47D4318B8}" presName="FiveNodes_3" presStyleCnt="5" presStyleIdx="2" presStyleLbl="node1">
        <dgm:presLayoutVars>
          <dgm:bulletEnabled val="1"/>
        </dgm:presLayoutVars>
      </dgm:prSet>
      <dgm:spPr/>
    </dgm:pt>
    <dgm:pt modelId="{FE11000D-B5EF-4C9E-82BE-0983A2044ACA}" type="pres">
      <dgm:prSet presAssocID="{C48BB121-C8CF-4453-838B-32E47D4318B8}" presName="FiveNodes_4" presStyleCnt="5" presStyleIdx="3" presStyleLbl="node1">
        <dgm:presLayoutVars>
          <dgm:bulletEnabled val="1"/>
        </dgm:presLayoutVars>
      </dgm:prSet>
      <dgm:spPr/>
    </dgm:pt>
    <dgm:pt modelId="{BE306F4F-4CDE-45F0-A25E-667B525337FD}" type="pres">
      <dgm:prSet presAssocID="{C48BB121-C8CF-4453-838B-32E47D4318B8}" presName="FiveNodes_5" presStyleCnt="5" presStyleIdx="4" presStyleLbl="node1">
        <dgm:presLayoutVars>
          <dgm:bulletEnabled val="1"/>
        </dgm:presLayoutVars>
      </dgm:prSet>
      <dgm:spPr/>
    </dgm:pt>
    <dgm:pt modelId="{AFA70F53-C251-4370-A9F4-AE0803D56DC1}" type="pres">
      <dgm:prSet presAssocID="{C48BB121-C8CF-4453-838B-32E47D4318B8}" presName="FiveConn_1-2" presStyleCnt="4" presStyleIdx="0" presStyleLbl="fgAccFollowNode1">
        <dgm:presLayoutVars>
          <dgm:bulletEnabled val="1"/>
        </dgm:presLayoutVars>
      </dgm:prSet>
      <dgm:spPr/>
    </dgm:pt>
    <dgm:pt modelId="{9FF0486D-4ABF-475E-8018-73D3BFCC19BF}" type="pres">
      <dgm:prSet presAssocID="{C48BB121-C8CF-4453-838B-32E47D4318B8}" presName="FiveConn_2-3" presStyleCnt="4" presStyleIdx="1" presStyleLbl="fgAccFollowNode1">
        <dgm:presLayoutVars>
          <dgm:bulletEnabled val="1"/>
        </dgm:presLayoutVars>
      </dgm:prSet>
      <dgm:spPr/>
    </dgm:pt>
    <dgm:pt modelId="{24AB8BF7-48B0-4FD3-B514-342AAF255192}" type="pres">
      <dgm:prSet presAssocID="{C48BB121-C8CF-4453-838B-32E47D4318B8}" presName="FiveConn_3-4" presStyleCnt="4" presStyleIdx="2" presStyleLbl="fgAccFollowNode1">
        <dgm:presLayoutVars>
          <dgm:bulletEnabled val="1"/>
        </dgm:presLayoutVars>
      </dgm:prSet>
      <dgm:spPr/>
    </dgm:pt>
    <dgm:pt modelId="{BA3283ED-507E-4ECA-AB97-E008A3CEC4C0}" type="pres">
      <dgm:prSet presAssocID="{C48BB121-C8CF-4453-838B-32E47D4318B8}" presName="FiveConn_4-5" presStyleCnt="4" presStyleIdx="3" presStyleLbl="fgAccFollowNode1">
        <dgm:presLayoutVars>
          <dgm:bulletEnabled val="1"/>
        </dgm:presLayoutVars>
      </dgm:prSet>
      <dgm:spPr/>
    </dgm:pt>
    <dgm:pt modelId="{E857187F-8973-4773-9713-AC0D3EA561FE}" type="pres">
      <dgm:prSet presAssocID="{C48BB121-C8CF-4453-838B-32E47D4318B8}" presName="FiveNodes_1_text" presStyleCnt="5" presStyleIdx="4" presStyleLbl="node1">
        <dgm:presLayoutVars>
          <dgm:bulletEnabled val="1"/>
        </dgm:presLayoutVars>
      </dgm:prSet>
      <dgm:spPr/>
    </dgm:pt>
    <dgm:pt modelId="{3C8790DF-82BC-483F-ACE5-1763BC64D9F0}" type="pres">
      <dgm:prSet presAssocID="{C48BB121-C8CF-4453-838B-32E47D4318B8}" presName="FiveNodes_2_text" presStyleCnt="5" presStyleIdx="4" presStyleLbl="node1">
        <dgm:presLayoutVars>
          <dgm:bulletEnabled val="1"/>
        </dgm:presLayoutVars>
      </dgm:prSet>
      <dgm:spPr/>
    </dgm:pt>
    <dgm:pt modelId="{DDCC9097-0D36-43D3-9EDE-C2B74158618F}" type="pres">
      <dgm:prSet presAssocID="{C48BB121-C8CF-4453-838B-32E47D4318B8}" presName="FiveNodes_3_text" presStyleCnt="5" presStyleIdx="4" presStyleLbl="node1">
        <dgm:presLayoutVars>
          <dgm:bulletEnabled val="1"/>
        </dgm:presLayoutVars>
      </dgm:prSet>
      <dgm:spPr/>
    </dgm:pt>
    <dgm:pt modelId="{9B3DF677-8B64-44F3-84E6-A93E05BD7176}" type="pres">
      <dgm:prSet presAssocID="{C48BB121-C8CF-4453-838B-32E47D4318B8}" presName="FiveNodes_4_text" presStyleCnt="5" presStyleIdx="4" presStyleLbl="node1">
        <dgm:presLayoutVars>
          <dgm:bulletEnabled val="1"/>
        </dgm:presLayoutVars>
      </dgm:prSet>
      <dgm:spPr/>
    </dgm:pt>
    <dgm:pt modelId="{6400A455-7A65-4EDA-8A53-0B5DA7EA3355}" type="pres">
      <dgm:prSet presAssocID="{C48BB121-C8CF-4453-838B-32E47D4318B8}" presName="FiveNodes_5_text" presStyleCnt="5" presStyleIdx="4" presStyleLbl="node1">
        <dgm:presLayoutVars>
          <dgm:bulletEnabled val="1"/>
        </dgm:presLayoutVars>
      </dgm:prSet>
      <dgm:spPr/>
    </dgm:pt>
  </dgm:ptLst>
  <dgm:cxnLst>
    <dgm:cxn destId="{92164CC4-7592-460D-A669-1149BB50506F}" destOrd="0" modelId="{8DD6D80A-1943-474C-9093-0AA06E53FCAA}" parTransId="{1B8ED8E7-91D1-4AD6-88A9-EB9907552498}" sibTransId="{C3FB4018-4E4C-4207-BA1A-87A2E08C0B85}" srcId="{C48BB121-C8CF-4453-838B-32E47D4318B8}" srcOrd="0"/>
    <dgm:cxn destId="{51056768-6A6A-448C-808C-4B121E465931}" destOrd="0" modelId="{1F43CD15-4F66-4414-93AF-A46181C7B744}" parTransId="{2F4B335B-9165-4F95-B5BC-9E25D2ABAA27}" sibTransId="{CE00C3DE-218B-4AEE-9E84-CA30AB8FC5AE}" srcId="{C48BB121-C8CF-4453-838B-32E47D4318B8}" srcOrd="1"/>
    <dgm:cxn destId="{3C8790DF-82BC-483F-ACE5-1763BC64D9F0}" destOrd="0" modelId="{41DDD115-7910-4F9E-9465-E447C2611302}" presId="urn:microsoft.com/office/officeart/2005/8/layout/vProcess5" srcId="{51056768-6A6A-448C-808C-4B121E465931}" srcOrd="1" type="presOf"/>
    <dgm:cxn destId="{9B3DF677-8B64-44F3-84E6-A93E05BD7176}" destOrd="0" modelId="{78205C32-9B27-4C89-8CE2-6968D57EED18}" presId="urn:microsoft.com/office/officeart/2005/8/layout/vProcess5" srcId="{A728C704-D997-465C-979B-C9955F9B0B63}" srcOrd="1" type="presOf"/>
    <dgm:cxn destId="{BE306F4F-4CDE-45F0-A25E-667B525337FD}" destOrd="0" modelId="{E810EE32-8562-44D2-A00B-BF3F650DDB2F}" presId="urn:microsoft.com/office/officeart/2005/8/layout/vProcess5" srcId="{166CD359-9AAB-4DF3-8333-7C1F24B2B678}" srcOrd="0" type="presOf"/>
    <dgm:cxn destId="{9869976D-1036-4B14-894C-12AE09278356}" destOrd="0" modelId="{41D2DF60-5AD4-4F5E-B95A-F7DB671182B7}" presId="urn:microsoft.com/office/officeart/2005/8/layout/vProcess5" srcId="{C48BB121-C8CF-4453-838B-32E47D4318B8}" srcOrd="0" type="presOf"/>
    <dgm:cxn destId="{166CD359-9AAB-4DF3-8333-7C1F24B2B678}" destOrd="0" modelId="{BDFC3C45-C183-452D-9939-773A0F1F986B}" parTransId="{CA2D3AD2-53C4-4FF5-A0D0-0FD0518A6ACE}" sibTransId="{6B6F0493-21FA-4756-ADBC-447017FE03D7}" srcId="{C48BB121-C8CF-4453-838B-32E47D4318B8}" srcOrd="4"/>
    <dgm:cxn destId="{CA9A8997-7450-47E1-97A3-C9FC399C81BF}" destOrd="0" modelId="{B3FC1E6A-B746-4122-9D60-CFC281295E01}" presId="urn:microsoft.com/office/officeart/2005/8/layout/vProcess5" srcId="{51056768-6A6A-448C-808C-4B121E465931}" srcOrd="0" type="presOf"/>
    <dgm:cxn destId="{DDCC9097-0D36-43D3-9EDE-C2B74158618F}" destOrd="0" modelId="{EA34D050-7258-4079-9CD5-42C96FCD2152}" presId="urn:microsoft.com/office/officeart/2005/8/layout/vProcess5" srcId="{7DB87B33-09FF-4075-B561-2541FE23D97E}" srcOrd="1" type="presOf"/>
    <dgm:cxn destId="{24AB8BF7-48B0-4FD3-B514-342AAF255192}" destOrd="0" modelId="{58702659-04B1-4F07-9183-151E5A236668}" presId="urn:microsoft.com/office/officeart/2005/8/layout/vProcess5" srcId="{2360F8E7-2B6A-4232-904B-A02AB7FA1530}" srcOrd="0" type="presOf"/>
    <dgm:cxn destId="{A728C704-D997-465C-979B-C9955F9B0B63}" destOrd="0" modelId="{B2DEB689-8A17-407F-BA9C-70AEE961B586}" parTransId="{7128C99E-BE38-4215-92C8-A45B5028A0BC}" sibTransId="{F1E9094D-A672-4F1B-8E39-E884308B0C5A}" srcId="{C48BB121-C8CF-4453-838B-32E47D4318B8}" srcOrd="3"/>
    <dgm:cxn destId="{E857187F-8973-4773-9713-AC0D3EA561FE}" destOrd="0" modelId="{BA1653A9-0AFC-4DC0-ABFC-03400D2540BC}" presId="urn:microsoft.com/office/officeart/2005/8/layout/vProcess5" srcId="{92164CC4-7592-460D-A669-1149BB50506F}" srcOrd="1" type="presOf"/>
    <dgm:cxn destId="{FE11000D-B5EF-4C9E-82BE-0983A2044ACA}" destOrd="0" modelId="{F8248EB1-DB14-40EF-AE4A-947824EDB7B2}" presId="urn:microsoft.com/office/officeart/2005/8/layout/vProcess5" srcId="{A728C704-D997-465C-979B-C9955F9B0B63}" srcOrd="0" type="presOf"/>
    <dgm:cxn destId="{9FF0486D-4ABF-475E-8018-73D3BFCC19BF}" destOrd="0" modelId="{9330F4B4-D9B1-4BC3-8306-606F6DEAA187}" presId="urn:microsoft.com/office/officeart/2005/8/layout/vProcess5" srcId="{CE00C3DE-218B-4AEE-9E84-CA30AB8FC5AE}" srcOrd="0" type="presOf"/>
    <dgm:cxn destId="{6400A455-7A65-4EDA-8A53-0B5DA7EA3355}" destOrd="0" modelId="{529ECFB8-2559-46C1-9724-4F6CAAFCC2BC}" presId="urn:microsoft.com/office/officeart/2005/8/layout/vProcess5" srcId="{166CD359-9AAB-4DF3-8333-7C1F24B2B678}" srcOrd="1" type="presOf"/>
    <dgm:cxn destId="{40CC8372-EA37-4C31-9C02-BF5D682AD65B}" destOrd="0" modelId="{21F2B7BC-0E3B-4860-A2C4-C6276AB2FB77}" presId="urn:microsoft.com/office/officeart/2005/8/layout/vProcess5" srcId="{92164CC4-7592-460D-A669-1149BB50506F}" srcOrd="0" type="presOf"/>
    <dgm:cxn destId="{AFA70F53-C251-4370-A9F4-AE0803D56DC1}" destOrd="0" modelId="{982AF0BE-792E-447D-AA59-D93F8260433C}" presId="urn:microsoft.com/office/officeart/2005/8/layout/vProcess5" srcId="{C3FB4018-4E4C-4207-BA1A-87A2E08C0B85}" srcOrd="0" type="presOf"/>
    <dgm:cxn destId="{7E31FFFA-CB2F-40A8-ACA0-1F62A5C1C9BE}" destOrd="0" modelId="{A1B165DA-45AB-432B-BFCE-96FD206E1414}" presId="urn:microsoft.com/office/officeart/2005/8/layout/vProcess5" srcId="{7DB87B33-09FF-4075-B561-2541FE23D97E}" srcOrd="0" type="presOf"/>
    <dgm:cxn destId="{7DB87B33-09FF-4075-B561-2541FE23D97E}" destOrd="0" modelId="{39F01EE0-D850-460B-88F5-B6102092D9B3}" parTransId="{7E8BC822-34C8-423F-9F27-9C7649CEB072}" sibTransId="{2360F8E7-2B6A-4232-904B-A02AB7FA1530}" srcId="{C48BB121-C8CF-4453-838B-32E47D4318B8}" srcOrd="2"/>
    <dgm:cxn destId="{BA3283ED-507E-4ECA-AB97-E008A3CEC4C0}" destOrd="0" modelId="{D6D255E0-8FCE-4915-8B8E-15741718CB56}" presId="urn:microsoft.com/office/officeart/2005/8/layout/vProcess5" srcId="{F1E9094D-A672-4F1B-8E39-E884308B0C5A}" srcOrd="0" type="presOf"/>
    <dgm:cxn destId="{1266D163-2C62-4937-9D08-58BDA824C9C2}" destOrd="0" modelId="{60464DBE-DB3B-4A80-BDB1-E4D282FFBAC4}" presId="urn:microsoft.com/office/officeart/2005/8/layout/vProcess5" srcId="{9869976D-1036-4B14-894C-12AE09278356}" srcOrd="0" type="presParOf"/>
    <dgm:cxn destId="{40CC8372-EA37-4C31-9C02-BF5D682AD65B}" destOrd="0" modelId="{56D79A84-A5F8-4330-8E31-9DD05429A2E0}" presId="urn:microsoft.com/office/officeart/2005/8/layout/vProcess5" srcId="{9869976D-1036-4B14-894C-12AE09278356}" srcOrd="1" type="presParOf"/>
    <dgm:cxn destId="{CA9A8997-7450-47E1-97A3-C9FC399C81BF}" destOrd="0" modelId="{78E2E139-FD5D-4857-90CD-6B6603FFDE54}" presId="urn:microsoft.com/office/officeart/2005/8/layout/vProcess5" srcId="{9869976D-1036-4B14-894C-12AE09278356}" srcOrd="2" type="presParOf"/>
    <dgm:cxn destId="{7E31FFFA-CB2F-40A8-ACA0-1F62A5C1C9BE}" destOrd="0" modelId="{66BA9E56-1D3C-49AE-B2E6-2EB6A077895A}" presId="urn:microsoft.com/office/officeart/2005/8/layout/vProcess5" srcId="{9869976D-1036-4B14-894C-12AE09278356}" srcOrd="3" type="presParOf"/>
    <dgm:cxn destId="{FE11000D-B5EF-4C9E-82BE-0983A2044ACA}" destOrd="0" modelId="{33CCFF99-BE4B-402A-8666-489A57B8FBA5}" presId="urn:microsoft.com/office/officeart/2005/8/layout/vProcess5" srcId="{9869976D-1036-4B14-894C-12AE09278356}" srcOrd="4" type="presParOf"/>
    <dgm:cxn destId="{BE306F4F-4CDE-45F0-A25E-667B525337FD}" destOrd="0" modelId="{014ABFC5-0F70-4EE5-A325-2EA6BF297F77}" presId="urn:microsoft.com/office/officeart/2005/8/layout/vProcess5" srcId="{9869976D-1036-4B14-894C-12AE09278356}" srcOrd="5" type="presParOf"/>
    <dgm:cxn destId="{AFA70F53-C251-4370-A9F4-AE0803D56DC1}" destOrd="0" modelId="{43A121FE-469F-4C66-8914-3BD5C92595AA}" presId="urn:microsoft.com/office/officeart/2005/8/layout/vProcess5" srcId="{9869976D-1036-4B14-894C-12AE09278356}" srcOrd="6" type="presParOf"/>
    <dgm:cxn destId="{9FF0486D-4ABF-475E-8018-73D3BFCC19BF}" destOrd="0" modelId="{7AD6F6CD-9322-4AE0-A6F9-A6411A3DA2F6}" presId="urn:microsoft.com/office/officeart/2005/8/layout/vProcess5" srcId="{9869976D-1036-4B14-894C-12AE09278356}" srcOrd="7" type="presParOf"/>
    <dgm:cxn destId="{24AB8BF7-48B0-4FD3-B514-342AAF255192}" destOrd="0" modelId="{D7562F63-1590-4C44-9BD1-ED0789500830}" presId="urn:microsoft.com/office/officeart/2005/8/layout/vProcess5" srcId="{9869976D-1036-4B14-894C-12AE09278356}" srcOrd="8" type="presParOf"/>
    <dgm:cxn destId="{BA3283ED-507E-4ECA-AB97-E008A3CEC4C0}" destOrd="0" modelId="{E55DF641-30F1-4DD4-B373-0C63B02AB4D9}" presId="urn:microsoft.com/office/officeart/2005/8/layout/vProcess5" srcId="{9869976D-1036-4B14-894C-12AE09278356}" srcOrd="9" type="presParOf"/>
    <dgm:cxn destId="{E857187F-8973-4773-9713-AC0D3EA561FE}" destOrd="0" modelId="{5FD1C66A-72E1-432A-9BB3-2C0E7FF14E39}" presId="urn:microsoft.com/office/officeart/2005/8/layout/vProcess5" srcId="{9869976D-1036-4B14-894C-12AE09278356}" srcOrd="10" type="presParOf"/>
    <dgm:cxn destId="{3C8790DF-82BC-483F-ACE5-1763BC64D9F0}" destOrd="0" modelId="{27258169-8BBA-4491-BB96-364E3B9BCAEC}" presId="urn:microsoft.com/office/officeart/2005/8/layout/vProcess5" srcId="{9869976D-1036-4B14-894C-12AE09278356}" srcOrd="11" type="presParOf"/>
    <dgm:cxn destId="{DDCC9097-0D36-43D3-9EDE-C2B74158618F}" destOrd="0" modelId="{D0B22A11-A39C-40F4-A150-7E2024608160}" presId="urn:microsoft.com/office/officeart/2005/8/layout/vProcess5" srcId="{9869976D-1036-4B14-894C-12AE09278356}" srcOrd="12" type="presParOf"/>
    <dgm:cxn destId="{9B3DF677-8B64-44F3-84E6-A93E05BD7176}" destOrd="0" modelId="{AEC52052-BB83-415F-BABB-9361B6519EC4}" presId="urn:microsoft.com/office/officeart/2005/8/layout/vProcess5" srcId="{9869976D-1036-4B14-894C-12AE09278356}" srcOrd="13" type="presParOf"/>
    <dgm:cxn destId="{6400A455-7A65-4EDA-8A53-0B5DA7EA3355}" destOrd="0" modelId="{0666FC90-84DE-4B7A-B807-885A330BD561}" presId="urn:microsoft.com/office/officeart/2005/8/layout/vProcess5" srcId="{9869976D-1036-4B14-894C-12AE09278356}" srcOrd="14" type="presParOf"/>
  </dgm:cxnLst>
  <dgm:bg/>
  <dgm:whole/>
  <dgm:extLst>
    <a:ext uri="http://schemas.microsoft.com/office/drawing/2008/diagram">
      <dsp:dataModelExt xmlns:dsp="http://schemas.microsoft.com/office/drawing/2008/diagram" minVer="http://schemas.openxmlformats.org/drawingml/2006/diagram" relId="rId6"/>
    </a:ext>
  </dgm:extLst>
</dgm:dataModel>
</file>

<file path=ppt/diagrams/data2.xml><?xml version="1.0" encoding="utf-8"?>
<dgm:dataModel xmlns:dgm="http://schemas.openxmlformats.org/drawingml/2006/diagram" xmlns:a="http://schemas.openxmlformats.org/drawingml/2006/main">
  <dgm:ptLst>
    <dgm:pt modelId="{A5743771-A481-464B-BF80-C4B168C34FEE}" type="doc">
      <dgm:prSet csCatId="colorful" csTypeId="urn:microsoft.com/office/officeart/2018/5/colors/Iconchunking_neutralicontext_colorful1" loCatId="icon" loTypeId="urn:microsoft.com/office/officeart/2018/2/layout/IconCircleList" phldr="1" qsCatId="simple" qsTypeId="urn:microsoft.com/office/officeart/2005/8/quickstyle/simple1"/>
      <dgm:spPr/>
      <dgm:t>
        <a:bodyPr numCol="1"/>
        <a:lstStyle/>
        <a:p>
          <a:endParaRPr lang="en-US"/>
        </a:p>
      </dgm:t>
    </dgm:pt>
    <dgm:pt modelId="{80B4B1C2-212B-426E-B4EA-80A9C0D003E7}">
      <dgm:prSet/>
      <dgm:spPr/>
      <dgm:t>
        <a:bodyPr numCol="1"/>
        <a:lstStyle/>
        <a:p>
          <a:pPr>
            <a:lnSpc>
              <a:spcPct val="100000"/>
            </a:lnSpc>
          </a:pPr>
          <a:r>
            <a:rPr altLang="en-GB" lang="en-GB"/>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lang="en-US"/>
        </a:p>
      </dgm:t>
    </dgm:pt>
    <dgm:pt cxnId="{8FCE325D-9FD8-4971-9BF8-B539D2D35EBF}" modelId="{680A4FD5-1256-4727-B1F8-7DB39FA92BB6}" type="parTrans">
      <dgm:prSet/>
      <dgm:spPr/>
      <dgm:t>
        <a:bodyPr numCol="1"/>
        <a:lstStyle/>
        <a:p>
          <a:endParaRPr lang="en-US"/>
        </a:p>
      </dgm:t>
    </dgm:pt>
    <dgm:pt cxnId="{8FCE325D-9FD8-4971-9BF8-B539D2D35EBF}" modelId="{29717170-ECBB-43F2-B34B-DD5473773913}" type="sibTrans">
      <dgm:prSet/>
      <dgm:spPr/>
      <dgm:t>
        <a:bodyPr numCol="1"/>
        <a:lstStyle/>
        <a:p>
          <a:pPr>
            <a:lnSpc>
              <a:spcPct val="100000"/>
            </a:lnSpc>
          </a:pPr>
          <a:endParaRPr lang="en-US"/>
        </a:p>
      </dgm:t>
    </dgm:pt>
    <dgm:pt modelId="{4BA9C0FB-DF47-489F-A5C9-9445D4DB73EB}">
      <dgm:prSet/>
      <dgm:spPr/>
      <dgm:t>
        <a:bodyPr numCol="1"/>
        <a:lstStyle/>
        <a:p>
          <a:pPr>
            <a:lnSpc>
              <a:spcPct val="100000"/>
            </a:lnSpc>
          </a:pPr>
          <a:r>
            <a:rPr altLang="en-GB" lang="en-GB"/>
            <a:t>Secondly ensure that you are aware of your surrounding each conversation you have with the families need to be confidential so it is important that you don’t deliver these messages in the corridor or waiting room where others could hear</a:t>
          </a:r>
          <a:endParaRPr lang="en-US"/>
        </a:p>
      </dgm:t>
    </dgm:pt>
    <dgm:pt cxnId="{26F13628-9DFF-4C36-9AC6-556E00434A43}" modelId="{B2F3FFE7-AAF4-46F6-B8A4-864476FB6218}" type="parTrans">
      <dgm:prSet/>
      <dgm:spPr/>
      <dgm:t>
        <a:bodyPr numCol="1"/>
        <a:lstStyle/>
        <a:p>
          <a:endParaRPr lang="en-US"/>
        </a:p>
      </dgm:t>
    </dgm:pt>
    <dgm:pt cxnId="{26F13628-9DFF-4C36-9AC6-556E00434A43}" modelId="{9C05D8C9-0927-4BDE-9309-7955C43820CE}" type="sibTrans">
      <dgm:prSet/>
      <dgm:spPr/>
      <dgm:t>
        <a:bodyPr numCol="1"/>
        <a:lstStyle/>
        <a:p>
          <a:pPr>
            <a:lnSpc>
              <a:spcPct val="100000"/>
            </a:lnSpc>
          </a:pPr>
          <a:endParaRPr lang="en-US"/>
        </a:p>
      </dgm:t>
    </dgm:pt>
    <dgm:pt modelId="{3485CD0F-4051-475C-B65E-401EE07217D3}">
      <dgm:prSet/>
      <dgm:spPr/>
      <dgm:t>
        <a:bodyPr numCol="1"/>
        <a:lstStyle/>
        <a:p>
          <a:pPr>
            <a:lnSpc>
              <a:spcPct val="100000"/>
            </a:lnSpc>
          </a:pPr>
          <a:r>
            <a:rPr altLang="en-GB" lang="en-GB"/>
            <a:t>Give the receiver time to process everything you say, respect that not everyone you come across will speak the same language as you where necessary get a translator and be patient </a:t>
          </a:r>
          <a:endParaRPr lang="en-US"/>
        </a:p>
      </dgm:t>
    </dgm:pt>
    <dgm:pt cxnId="{311F9730-4D83-4CC7-95CA-534289D17CFA}" modelId="{8BB02DFD-B40D-45A5-A192-BCAFEB559CBA}" type="parTrans">
      <dgm:prSet/>
      <dgm:spPr/>
      <dgm:t>
        <a:bodyPr numCol="1"/>
        <a:lstStyle/>
        <a:p>
          <a:endParaRPr lang="en-US"/>
        </a:p>
      </dgm:t>
    </dgm:pt>
    <dgm:pt cxnId="{311F9730-4D83-4CC7-95CA-534289D17CFA}" modelId="{D259117E-C1A2-46B8-A222-EC15F7831413}" type="sibTrans">
      <dgm:prSet/>
      <dgm:spPr/>
      <dgm:t>
        <a:bodyPr numCol="1"/>
        <a:lstStyle/>
        <a:p>
          <a:endParaRPr lang="en-US"/>
        </a:p>
      </dgm:t>
    </dgm:pt>
    <dgm:pt modelId="{7C077AE0-F143-4BBA-892B-030CDAFD35A7}" type="pres">
      <dgm:prSet presAssocID="{A5743771-A481-464B-BF80-C4B168C34FEE}" presName="root" presStyleCnt="0">
        <dgm:presLayoutVars>
          <dgm:dir/>
          <dgm:resizeHandles val="exact"/>
        </dgm:presLayoutVars>
      </dgm:prSet>
      <dgm:spPr/>
    </dgm:pt>
    <dgm:pt modelId="{4B40EEAA-9796-41B2-9E04-CF659B85D9BB}" type="pres">
      <dgm:prSet presAssocID="{A5743771-A481-464B-BF80-C4B168C34FEE}" presName="container" presStyleCnt="0">
        <dgm:presLayoutVars>
          <dgm:dir/>
          <dgm:resizeHandles val="exact"/>
        </dgm:presLayoutVars>
      </dgm:prSet>
      <dgm:spPr/>
    </dgm:pt>
    <dgm:pt modelId="{AE12C8B4-A28C-49E1-BAAA-785CD2D8D4AB}" type="pres">
      <dgm:prSet presAssocID="{80B4B1C2-212B-426E-B4EA-80A9C0D003E7}" presName="compNode" presStyleCnt="0"/>
      <dgm:spPr/>
    </dgm:pt>
    <dgm:pt modelId="{D3A0ED81-C09B-4055-B422-D5048D54FDC8}" type="pres">
      <dgm:prSet presAssocID="{80B4B1C2-212B-426E-B4EA-80A9C0D003E7}" presName="iconBgRect" presStyleCnt="3" presStyleIdx="0" presStyleLbl="bgShp"/>
      <dgm:spPr/>
    </dgm:pt>
    <dgm:pt modelId="{68C7A673-A031-4164-A59B-38F0DA8D1861}" type="pres">
      <dgm:prSet presAssocID="{80B4B1C2-212B-426E-B4EA-80A9C0D003E7}" presName="iconRect" presStyleCnt="3"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Deaf" id="0" name=""/>
        </a:ext>
      </dgm:extLst>
    </dgm:pt>
    <dgm:pt modelId="{B948B8BA-3940-41D0-9B0D-9C25C6E22604}" type="pres">
      <dgm:prSet presAssocID="{80B4B1C2-212B-426E-B4EA-80A9C0D003E7}" presName="spaceRect" presStyleCnt="0"/>
      <dgm:spPr/>
    </dgm:pt>
    <dgm:pt modelId="{C0B8186C-B109-4A1F-8316-F38CD0750F59}" type="pres">
      <dgm:prSet presAssocID="{80B4B1C2-212B-426E-B4EA-80A9C0D003E7}" presName="textRect" presStyleCnt="3" presStyleIdx="0" presStyleLbl="revTx">
        <dgm:presLayoutVars>
          <dgm:chMax val="1"/>
          <dgm:chPref val="1"/>
        </dgm:presLayoutVars>
      </dgm:prSet>
      <dgm:spPr/>
    </dgm:pt>
    <dgm:pt modelId="{4D7B043F-CDF9-479C-965B-4CBD65FB8991}" type="pres">
      <dgm:prSet presAssocID="{29717170-ECBB-43F2-B34B-DD5473773913}" presName="sibTrans" presStyleCnt="0" presStyleIdx="0" presStyleLbl="sibTrans2D1"/>
      <dgm:spPr/>
    </dgm:pt>
    <dgm:pt modelId="{C1870495-E3F8-4740-854A-437EF912F598}" type="pres">
      <dgm:prSet presAssocID="{4BA9C0FB-DF47-489F-A5C9-9445D4DB73EB}" presName="compNode" presStyleCnt="0"/>
      <dgm:spPr/>
    </dgm:pt>
    <dgm:pt modelId="{1C044BFF-6DFC-4E06-8232-7A918404E249}" type="pres">
      <dgm:prSet presAssocID="{4BA9C0FB-DF47-489F-A5C9-9445D4DB73EB}" presName="iconBgRect" presStyleCnt="3" presStyleIdx="1" presStyleLbl="bgShp"/>
      <dgm:spPr/>
    </dgm:pt>
    <dgm:pt modelId="{D658C016-F0D0-411C-B573-519A462A5B9A}" type="pres">
      <dgm:prSet presAssocID="{4BA9C0FB-DF47-489F-A5C9-9445D4DB73EB}" presName="iconRect" presStyleCnt="3"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Board Room" id="0" name=""/>
        </a:ext>
      </dgm:extLst>
    </dgm:pt>
    <dgm:pt modelId="{3C6A892F-9560-4D79-93B8-C152EB7874C8}" type="pres">
      <dgm:prSet presAssocID="{4BA9C0FB-DF47-489F-A5C9-9445D4DB73EB}" presName="spaceRect" presStyleCnt="0"/>
      <dgm:spPr/>
    </dgm:pt>
    <dgm:pt modelId="{0139405E-ECC7-4A9A-B486-DA0F24C3BCCF}" type="pres">
      <dgm:prSet presAssocID="{4BA9C0FB-DF47-489F-A5C9-9445D4DB73EB}" presName="textRect" presStyleCnt="3" presStyleIdx="1" presStyleLbl="revTx">
        <dgm:presLayoutVars>
          <dgm:chMax val="1"/>
          <dgm:chPref val="1"/>
        </dgm:presLayoutVars>
      </dgm:prSet>
      <dgm:spPr/>
    </dgm:pt>
    <dgm:pt modelId="{50D1474D-C1C4-4CF9-905B-B6D1B8B15587}" type="pres">
      <dgm:prSet presAssocID="{9C05D8C9-0927-4BDE-9309-7955C43820CE}" presName="sibTrans" presStyleCnt="0" presStyleIdx="0" presStyleLbl="sibTrans2D1"/>
      <dgm:spPr/>
    </dgm:pt>
    <dgm:pt modelId="{FE423080-F878-4A7C-A941-4A59CED4E33C}" type="pres">
      <dgm:prSet presAssocID="{3485CD0F-4051-475C-B65E-401EE07217D3}" presName="compNode" presStyleCnt="0"/>
      <dgm:spPr/>
    </dgm:pt>
    <dgm:pt modelId="{732392D8-66FA-440A-866D-1877BF10A930}" type="pres">
      <dgm:prSet presAssocID="{3485CD0F-4051-475C-B65E-401EE07217D3}" presName="iconBgRect" presStyleCnt="3" presStyleIdx="2" presStyleLbl="bgShp"/>
      <dgm:spPr/>
    </dgm:pt>
    <dgm:pt modelId="{30894BB2-04A0-4381-95C9-7119872024A2}" type="pres">
      <dgm:prSet presAssocID="{3485CD0F-4051-475C-B65E-401EE07217D3}" presName="iconRect" presStyleCnt="3"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Tongue" id="0" name=""/>
        </a:ext>
      </dgm:extLst>
    </dgm:pt>
    <dgm:pt modelId="{DF0B1900-73AF-4865-A16E-4A03E06FB515}" type="pres">
      <dgm:prSet presAssocID="{3485CD0F-4051-475C-B65E-401EE07217D3}" presName="spaceRect" presStyleCnt="0"/>
      <dgm:spPr/>
    </dgm:pt>
    <dgm:pt modelId="{569448B1-2C1A-4125-A1D8-995997DFE4F9}" type="pres">
      <dgm:prSet presAssocID="{3485CD0F-4051-475C-B65E-401EE07217D3}" presName="textRect" presStyleCnt="3" presStyleIdx="2" presStyleLbl="revTx">
        <dgm:presLayoutVars>
          <dgm:chMax val="1"/>
          <dgm:chPref val="1"/>
        </dgm:presLayoutVars>
      </dgm:prSet>
      <dgm:spPr/>
    </dgm:pt>
  </dgm:ptLst>
  <dgm:cxnLst>
    <dgm:cxn destId="{4D7B043F-CDF9-479C-965B-4CBD65FB8991}" destOrd="0" modelId="{DB0FD10A-87ED-45FD-8AFD-EC3F3ECA7ACE}" presId="urn:microsoft.com/office/officeart/2018/2/layout/IconCircleList" srcId="{29717170-ECBB-43F2-B34B-DD5473773913}" srcOrd="0" type="presOf"/>
    <dgm:cxn destId="{50D1474D-C1C4-4CF9-905B-B6D1B8B15587}" destOrd="0" modelId="{D9BBC524-0CF7-40EC-ABCE-1203A02C3907}" presId="urn:microsoft.com/office/officeart/2018/2/layout/IconCircleList" srcId="{9C05D8C9-0927-4BDE-9309-7955C43820CE}" srcOrd="0" type="presOf"/>
    <dgm:cxn destId="{4BA9C0FB-DF47-489F-A5C9-9445D4DB73EB}" destOrd="0" modelId="{26F13628-9DFF-4C36-9AC6-556E00434A43}" parTransId="{B2F3FFE7-AAF4-46F6-B8A4-864476FB6218}" sibTransId="{9C05D8C9-0927-4BDE-9309-7955C43820CE}" srcId="{A5743771-A481-464B-BF80-C4B168C34FEE}" srcOrd="1"/>
    <dgm:cxn destId="{7C077AE0-F143-4BBA-892B-030CDAFD35A7}" destOrd="0" modelId="{00B1762D-7D7B-41DE-A3D4-64BE343F8769}" presId="urn:microsoft.com/office/officeart/2018/2/layout/IconCircleList" srcId="{A5743771-A481-464B-BF80-C4B168C34FEE}" srcOrd="0" type="presOf"/>
    <dgm:cxn destId="{C0B8186C-B109-4A1F-8316-F38CD0750F59}" destOrd="0" modelId="{7A3CF82E-890F-46A7-A9D9-802FC33F300F}" presId="urn:microsoft.com/office/officeart/2018/2/layout/IconCircleList" srcId="{80B4B1C2-212B-426E-B4EA-80A9C0D003E7}" srcOrd="0" type="presOf"/>
    <dgm:cxn destId="{3485CD0F-4051-475C-B65E-401EE07217D3}" destOrd="0" modelId="{311F9730-4D83-4CC7-95CA-534289D17CFA}" parTransId="{8BB02DFD-B40D-45A5-A192-BCAFEB559CBA}" sibTransId="{D259117E-C1A2-46B8-A222-EC15F7831413}" srcId="{A5743771-A481-464B-BF80-C4B168C34FEE}" srcOrd="2"/>
    <dgm:cxn destId="{80B4B1C2-212B-426E-B4EA-80A9C0D003E7}" destOrd="0" modelId="{8FCE325D-9FD8-4971-9BF8-B539D2D35EBF}" parTransId="{680A4FD5-1256-4727-B1F8-7DB39FA92BB6}" sibTransId="{29717170-ECBB-43F2-B34B-DD5473773913}" srcId="{A5743771-A481-464B-BF80-C4B168C34FEE}" srcOrd="0"/>
    <dgm:cxn destId="{569448B1-2C1A-4125-A1D8-995997DFE4F9}" destOrd="0" modelId="{E52D8F62-611D-4F09-9714-5A6EE585B19E}" presId="urn:microsoft.com/office/officeart/2018/2/layout/IconCircleList" srcId="{3485CD0F-4051-475C-B65E-401EE07217D3}" srcOrd="0" type="presOf"/>
    <dgm:cxn destId="{0139405E-ECC7-4A9A-B486-DA0F24C3BCCF}" destOrd="0" modelId="{62D529D8-26B3-4E7A-AC1A-0A6514520E0C}" presId="urn:microsoft.com/office/officeart/2018/2/layout/IconCircleList" srcId="{4BA9C0FB-DF47-489F-A5C9-9445D4DB73EB}" srcOrd="0" type="presOf"/>
    <dgm:cxn destId="{4B40EEAA-9796-41B2-9E04-CF659B85D9BB}" destOrd="0" modelId="{A5C5EDD2-BF1E-452B-B172-D289022CB870}" presId="urn:microsoft.com/office/officeart/2018/2/layout/IconCircleList" srcId="{7C077AE0-F143-4BBA-892B-030CDAFD35A7}" srcOrd="0" type="presParOf"/>
    <dgm:cxn destId="{AE12C8B4-A28C-49E1-BAAA-785CD2D8D4AB}" destOrd="0" modelId="{AD90D651-C126-4880-BC2B-7FC334E7814C}" presId="urn:microsoft.com/office/officeart/2018/2/layout/IconCircleList" srcId="{4B40EEAA-9796-41B2-9E04-CF659B85D9BB}" srcOrd="0" type="presParOf"/>
    <dgm:cxn destId="{D3A0ED81-C09B-4055-B422-D5048D54FDC8}" destOrd="0" modelId="{08D2E644-61F7-4C24-B574-4A795856F8E4}" presId="urn:microsoft.com/office/officeart/2018/2/layout/IconCircleList" srcId="{AE12C8B4-A28C-49E1-BAAA-785CD2D8D4AB}" srcOrd="0" type="presParOf"/>
    <dgm:cxn destId="{68C7A673-A031-4164-A59B-38F0DA8D1861}" destOrd="0" modelId="{CECA3406-070B-49CF-8640-F3DA715B595B}" presId="urn:microsoft.com/office/officeart/2018/2/layout/IconCircleList" srcId="{AE12C8B4-A28C-49E1-BAAA-785CD2D8D4AB}" srcOrd="1" type="presParOf"/>
    <dgm:cxn destId="{B948B8BA-3940-41D0-9B0D-9C25C6E22604}" destOrd="0" modelId="{C8E2C2DB-6259-44FD-8CAC-FA50BA1A52D5}" presId="urn:microsoft.com/office/officeart/2018/2/layout/IconCircleList" srcId="{AE12C8B4-A28C-49E1-BAAA-785CD2D8D4AB}" srcOrd="2" type="presParOf"/>
    <dgm:cxn destId="{C0B8186C-B109-4A1F-8316-F38CD0750F59}" destOrd="0" modelId="{C04D58B3-EEE2-46BD-8B4D-26CCDF359EDE}" presId="urn:microsoft.com/office/officeart/2018/2/layout/IconCircleList" srcId="{AE12C8B4-A28C-49E1-BAAA-785CD2D8D4AB}" srcOrd="3" type="presParOf"/>
    <dgm:cxn destId="{4D7B043F-CDF9-479C-965B-4CBD65FB8991}" destOrd="0" modelId="{E57A846C-1BBF-4C8A-B8A8-FFAF9AF05614}" presId="urn:microsoft.com/office/officeart/2018/2/layout/IconCircleList" srcId="{4B40EEAA-9796-41B2-9E04-CF659B85D9BB}" srcOrd="1" type="presParOf"/>
    <dgm:cxn destId="{C1870495-E3F8-4740-854A-437EF912F598}" destOrd="0" modelId="{7C9C7A8F-F174-467D-B506-459C37F0DBB5}" presId="urn:microsoft.com/office/officeart/2018/2/layout/IconCircleList" srcId="{4B40EEAA-9796-41B2-9E04-CF659B85D9BB}" srcOrd="2" type="presParOf"/>
    <dgm:cxn destId="{1C044BFF-6DFC-4E06-8232-7A918404E249}" destOrd="0" modelId="{37B20657-241D-4A6F-BEA7-CC0882A8AC30}" presId="urn:microsoft.com/office/officeart/2018/2/layout/IconCircleList" srcId="{C1870495-E3F8-4740-854A-437EF912F598}" srcOrd="0" type="presParOf"/>
    <dgm:cxn destId="{D658C016-F0D0-411C-B573-519A462A5B9A}" destOrd="0" modelId="{A8989FA9-109C-42F5-9B8C-1FE9146C1F67}" presId="urn:microsoft.com/office/officeart/2018/2/layout/IconCircleList" srcId="{C1870495-E3F8-4740-854A-437EF912F598}" srcOrd="1" type="presParOf"/>
    <dgm:cxn destId="{3C6A892F-9560-4D79-93B8-C152EB7874C8}" destOrd="0" modelId="{EF255090-6FE5-482C-8F78-B6E34695B5E5}" presId="urn:microsoft.com/office/officeart/2018/2/layout/IconCircleList" srcId="{C1870495-E3F8-4740-854A-437EF912F598}" srcOrd="2" type="presParOf"/>
    <dgm:cxn destId="{0139405E-ECC7-4A9A-B486-DA0F24C3BCCF}" destOrd="0" modelId="{C7D3A01D-39D7-4B89-91B1-CBE287496E40}" presId="urn:microsoft.com/office/officeart/2018/2/layout/IconCircleList" srcId="{C1870495-E3F8-4740-854A-437EF912F598}" srcOrd="3" type="presParOf"/>
    <dgm:cxn destId="{50D1474D-C1C4-4CF9-905B-B6D1B8B15587}" destOrd="0" modelId="{5DBEC32E-6F0B-4FCC-A1EA-7D204D0175F1}" presId="urn:microsoft.com/office/officeart/2018/2/layout/IconCircleList" srcId="{4B40EEAA-9796-41B2-9E04-CF659B85D9BB}" srcOrd="3" type="presParOf"/>
    <dgm:cxn destId="{FE423080-F878-4A7C-A941-4A59CED4E33C}" destOrd="0" modelId="{756BFB2F-D6E9-45E9-BEE3-B2C6744B58D0}" presId="urn:microsoft.com/office/officeart/2018/2/layout/IconCircleList" srcId="{4B40EEAA-9796-41B2-9E04-CF659B85D9BB}" srcOrd="4" type="presParOf"/>
    <dgm:cxn destId="{732392D8-66FA-440A-866D-1877BF10A930}" destOrd="0" modelId="{65A80B78-8674-4636-B946-8CD5E20A694A}" presId="urn:microsoft.com/office/officeart/2018/2/layout/IconCircleList" srcId="{FE423080-F878-4A7C-A941-4A59CED4E33C}" srcOrd="0" type="presParOf"/>
    <dgm:cxn destId="{30894BB2-04A0-4381-95C9-7119872024A2}" destOrd="0" modelId="{5EE57576-5F59-43B0-BC9C-9406FC9687A9}" presId="urn:microsoft.com/office/officeart/2018/2/layout/IconCircleList" srcId="{FE423080-F878-4A7C-A941-4A59CED4E33C}" srcOrd="1" type="presParOf"/>
    <dgm:cxn destId="{DF0B1900-73AF-4865-A16E-4A03E06FB515}" destOrd="0" modelId="{34A30184-F02F-4DB3-B9AF-EF8285DF2349}" presId="urn:microsoft.com/office/officeart/2018/2/layout/IconCircleList" srcId="{FE423080-F878-4A7C-A941-4A59CED4E33C}" srcOrd="2" type="presParOf"/>
    <dgm:cxn destId="{569448B1-2C1A-4125-A1D8-995997DFE4F9}" destOrd="0" modelId="{51FA7933-81ED-4F1A-91C8-EC9F308012D5}" presId="urn:microsoft.com/office/officeart/2018/2/layout/IconCircleList" srcId="{FE423080-F878-4A7C-A941-4A59CED4E33C}" srcOrd="3" type="presParOf"/>
  </dgm:cxnLst>
  <dgm:bg/>
  <dgm:whole/>
  <dgm:extLst>
    <a:ext uri="http://schemas.microsoft.com/office/drawing/2008/diagram">
      <dsp:dataModelExt xmlns:dsp="http://schemas.microsoft.com/office/drawing/2008/diagram" minVer="http://schemas.openxmlformats.org/drawingml/2006/diagram" relId="rId6"/>
    </a:ext>
  </dgm:extLst>
</dgm:dataModel>
</file>

<file path=ppt/diagrams/data3.xml><?xml version="1.0" encoding="utf-8"?>
<dgm:dataModel xmlns:dgm="http://schemas.openxmlformats.org/drawingml/2006/diagram" xmlns:a="http://schemas.openxmlformats.org/drawingml/2006/main">
  <dgm:ptLst>
    <dgm:pt modelId="{FBB246B8-91FD-43DF-B233-38223B73D167}" type="doc">
      <dgm:prSet csCatId="colorful" csTypeId="urn:microsoft.com/office/officeart/2005/8/colors/colorful1" loCatId="list" loTypeId="urn:microsoft.com/office/officeart/2008/layout/LinedList" qsCatId="simple" qsTypeId="urn:microsoft.com/office/officeart/2005/8/quickstyle/simple1"/>
      <dgm:spPr/>
      <dgm:t>
        <a:bodyPr numCol="1"/>
        <a:lstStyle/>
        <a:p>
          <a:endParaRPr lang="en-US"/>
        </a:p>
      </dgm:t>
    </dgm:pt>
    <dgm:pt modelId="{FB38008E-F0EB-4DDA-9E1E-18E8D7245EE5}">
      <dgm:prSet/>
      <dgm:spPr/>
      <dgm:t>
        <a:bodyPr numCol="1"/>
        <a:lstStyle/>
        <a:p>
          <a:r>
            <a:rPr altLang="en-GB" lang="en-GB"/>
            <a:t>Communication channels are important to generate rapid feedback, establish personal focus for communication, and handle several cues at once. </a:t>
          </a:r>
          <a:endParaRPr lang="en-US"/>
        </a:p>
      </dgm:t>
    </dgm:pt>
    <dgm:pt cxnId="{BD0347C1-B437-4DC8-AC8B-33F2F857F5DA}" modelId="{6BA762D9-872C-45FA-8AD4-05653C1E8D12}" type="parTrans">
      <dgm:prSet/>
      <dgm:spPr/>
      <dgm:t>
        <a:bodyPr numCol="1"/>
        <a:lstStyle/>
        <a:p>
          <a:endParaRPr lang="en-US"/>
        </a:p>
      </dgm:t>
    </dgm:pt>
    <dgm:pt cxnId="{BD0347C1-B437-4DC8-AC8B-33F2F857F5DA}" modelId="{0935FEEE-2624-4605-BF29-74BC8EE7DEF9}" type="sibTrans">
      <dgm:prSet/>
      <dgm:spPr/>
      <dgm:t>
        <a:bodyPr numCol="1"/>
        <a:lstStyle/>
        <a:p>
          <a:endParaRPr lang="en-US"/>
        </a:p>
      </dgm:t>
    </dgm:pt>
    <dgm:pt modelId="{A8A31FDC-6D24-4F5D-A953-ACDF4047E3B0}">
      <dgm:prSet/>
      <dgm:spPr/>
      <dgm:t>
        <a:bodyPr numCol="1"/>
        <a:lstStyle/>
        <a:p>
          <a:r>
            <a:rPr altLang="en-GB" lang="en-GB"/>
            <a:t>In healthcare, communication channels can be telephones or other electronic models that link patients to practitioners remotely (Coiera, 2006).</a:t>
          </a:r>
          <a:endParaRPr lang="en-US"/>
        </a:p>
      </dgm:t>
    </dgm:pt>
    <dgm:pt cxnId="{6F2B75C8-0BE2-49A7-ACD6-ED8E8817EC41}" modelId="{48A867E8-9837-46E0-9708-5925E26960D9}" type="parTrans">
      <dgm:prSet/>
      <dgm:spPr/>
      <dgm:t>
        <a:bodyPr numCol="1"/>
        <a:lstStyle/>
        <a:p>
          <a:endParaRPr lang="en-US"/>
        </a:p>
      </dgm:t>
    </dgm:pt>
    <dgm:pt cxnId="{6F2B75C8-0BE2-49A7-ACD6-ED8E8817EC41}" modelId="{05BC0FCC-7800-4959-AC7D-826DBDDF5D05}" type="sibTrans">
      <dgm:prSet/>
      <dgm:spPr/>
      <dgm:t>
        <a:bodyPr numCol="1"/>
        <a:lstStyle/>
        <a:p>
          <a:endParaRPr lang="en-US"/>
        </a:p>
      </dgm:t>
    </dgm:pt>
    <dgm:pt modelId="{E0273A1C-1B03-4B80-8447-F086FD0BAD62}">
      <dgm:prSet/>
      <dgm:spPr/>
      <dgm:t>
        <a:bodyPr numCol="1"/>
        <a:lstStyle/>
        <a:p>
          <a:r>
            <a:rPr altLang="en-GB" lang="en-GB"/>
            <a:t>In this scenario, face-to-face approach is the most appropriate approach because service users are minors. </a:t>
          </a:r>
          <a:endParaRPr lang="en-US"/>
        </a:p>
      </dgm:t>
    </dgm:pt>
    <dgm:pt cxnId="{D5B5B7FA-3071-448F-BF19-02A6E1CE1F60}" modelId="{D72CCA1A-6B5C-4A1D-BB69-5979490AD708}" type="parTrans">
      <dgm:prSet/>
      <dgm:spPr/>
      <dgm:t>
        <a:bodyPr numCol="1"/>
        <a:lstStyle/>
        <a:p>
          <a:endParaRPr lang="en-US"/>
        </a:p>
      </dgm:t>
    </dgm:pt>
    <dgm:pt cxnId="{D5B5B7FA-3071-448F-BF19-02A6E1CE1F60}" modelId="{E916BB22-A2A9-4A4E-82AF-C0D3B076CCE4}" type="sibTrans">
      <dgm:prSet/>
      <dgm:spPr/>
      <dgm:t>
        <a:bodyPr numCol="1"/>
        <a:lstStyle/>
        <a:p>
          <a:endParaRPr lang="en-US"/>
        </a:p>
      </dgm:t>
    </dgm:pt>
    <dgm:pt modelId="{FC04D5DF-4279-4D6C-8BAA-764CEB147433}">
      <dgm:prSet/>
      <dgm:spPr/>
      <dgm:t>
        <a:bodyPr numCol="1"/>
        <a:lstStyle/>
        <a:p>
          <a:r>
            <a:rPr altLang="en-GB" lang="en-GB"/>
            <a:t>Further, when the nurses are busy, they can forget to reach out to their patients when they are far (Coiera, 2006).</a:t>
          </a:r>
          <a:endParaRPr lang="en-US"/>
        </a:p>
      </dgm:t>
    </dgm:pt>
    <dgm:pt cxnId="{45F42251-C855-4115-A5E2-7128968AAAC3}" modelId="{16E35954-016F-49E8-9743-D6D364FB7FCC}" type="parTrans">
      <dgm:prSet/>
      <dgm:spPr/>
      <dgm:t>
        <a:bodyPr numCol="1"/>
        <a:lstStyle/>
        <a:p>
          <a:endParaRPr lang="en-US"/>
        </a:p>
      </dgm:t>
    </dgm:pt>
    <dgm:pt cxnId="{45F42251-C855-4115-A5E2-7128968AAAC3}" modelId="{18F8EE77-59DE-4AEF-982D-6F44C6117FBF}" type="sibTrans">
      <dgm:prSet/>
      <dgm:spPr/>
      <dgm:t>
        <a:bodyPr numCol="1"/>
        <a:lstStyle/>
        <a:p>
          <a:endParaRPr lang="en-US"/>
        </a:p>
      </dgm:t>
    </dgm:pt>
    <dgm:pt modelId="{896C4B46-AEAD-4C16-8E3C-C01B1DF493A8}">
      <dgm:prSet/>
      <dgm:spPr/>
      <dgm:t>
        <a:bodyPr numCol="1"/>
        <a:lstStyle/>
        <a:p>
          <a:r>
            <a:rPr altLang="en-GB" lang="en-GB"/>
            <a:t>Face-to-face communication also allows for involved parties to relate words with body language (Vermeir et al., 2015).</a:t>
          </a:r>
          <a:endParaRPr lang="en-US"/>
        </a:p>
      </dgm:t>
    </dgm:pt>
    <dgm:pt cxnId="{C47444B5-0F63-48C4-9563-E84A66856CE2}" modelId="{1BC1B611-8040-4508-B980-8C1B2CDDCB35}" type="parTrans">
      <dgm:prSet/>
      <dgm:spPr/>
      <dgm:t>
        <a:bodyPr numCol="1"/>
        <a:lstStyle/>
        <a:p>
          <a:endParaRPr lang="en-US"/>
        </a:p>
      </dgm:t>
    </dgm:pt>
    <dgm:pt cxnId="{C47444B5-0F63-48C4-9563-E84A66856CE2}" modelId="{595DD5BB-5990-49B3-BD7A-6EF025060AE1}" type="sibTrans">
      <dgm:prSet/>
      <dgm:spPr/>
      <dgm:t>
        <a:bodyPr numCol="1"/>
        <a:lstStyle/>
        <a:p>
          <a:endParaRPr lang="en-US"/>
        </a:p>
      </dgm:t>
    </dgm:pt>
    <dgm:pt modelId="{43D11334-6EAC-4788-8341-A3186A385F1A}" type="pres">
      <dgm:prSet presAssocID="{FBB246B8-91FD-43DF-B233-38223B73D167}" presName="vert0" presStyleCnt="0">
        <dgm:presLayoutVars>
          <dgm:dir/>
          <dgm:animOne val="branch"/>
          <dgm:animLvl val="lvl"/>
        </dgm:presLayoutVars>
      </dgm:prSet>
      <dgm:spPr/>
    </dgm:pt>
    <dgm:pt modelId="{03A07C27-749E-43EE-91CB-B59F65D8DD57}" type="pres">
      <dgm:prSet presAssocID="{FB38008E-F0EB-4DDA-9E1E-18E8D7245EE5}" presName="thickLine" presStyleCnt="5" presStyleIdx="0" presStyleLbl="alignNode1"/>
      <dgm:spPr/>
    </dgm:pt>
    <dgm:pt modelId="{25D2F85E-711C-464E-89F3-92D06548458D}" type="pres">
      <dgm:prSet presAssocID="{FB38008E-F0EB-4DDA-9E1E-18E8D7245EE5}" presName="horz1" presStyleCnt="0"/>
      <dgm:spPr/>
    </dgm:pt>
    <dgm:pt modelId="{959CC7BF-121E-427E-B1C2-1351817AE30C}" type="pres">
      <dgm:prSet presAssocID="{FB38008E-F0EB-4DDA-9E1E-18E8D7245EE5}" presName="tx1" presStyleCnt="5" presStyleIdx="0" presStyleLbl="revTx"/>
      <dgm:spPr/>
    </dgm:pt>
    <dgm:pt modelId="{3145A2F6-F9D4-497A-818B-56B871690DF4}" type="pres">
      <dgm:prSet presAssocID="{FB38008E-F0EB-4DDA-9E1E-18E8D7245EE5}" presName="vert1" presStyleCnt="0"/>
      <dgm:spPr/>
    </dgm:pt>
    <dgm:pt modelId="{E900F741-04BE-44DB-9D83-7D102D0A31C8}" type="pres">
      <dgm:prSet presAssocID="{A8A31FDC-6D24-4F5D-A953-ACDF4047E3B0}" presName="thickLine" presStyleCnt="5" presStyleIdx="1" presStyleLbl="alignNode1"/>
      <dgm:spPr/>
    </dgm:pt>
    <dgm:pt modelId="{0165D060-0030-448A-895A-9202A52D6863}" type="pres">
      <dgm:prSet presAssocID="{A8A31FDC-6D24-4F5D-A953-ACDF4047E3B0}" presName="horz1" presStyleCnt="0"/>
      <dgm:spPr/>
    </dgm:pt>
    <dgm:pt modelId="{93DACA56-CA24-4E4B-86BB-7F94FBB99181}" type="pres">
      <dgm:prSet presAssocID="{A8A31FDC-6D24-4F5D-A953-ACDF4047E3B0}" presName="tx1" presStyleCnt="5" presStyleIdx="1" presStyleLbl="revTx"/>
      <dgm:spPr/>
    </dgm:pt>
    <dgm:pt modelId="{F7323332-D5F2-43FA-A7B9-F230A90E4D92}" type="pres">
      <dgm:prSet presAssocID="{A8A31FDC-6D24-4F5D-A953-ACDF4047E3B0}" presName="vert1" presStyleCnt="0"/>
      <dgm:spPr/>
    </dgm:pt>
    <dgm:pt modelId="{827CE9DC-DFE4-4FD0-8E13-11A392203CDD}" type="pres">
      <dgm:prSet presAssocID="{E0273A1C-1B03-4B80-8447-F086FD0BAD62}" presName="thickLine" presStyleCnt="5" presStyleIdx="2" presStyleLbl="alignNode1"/>
      <dgm:spPr/>
    </dgm:pt>
    <dgm:pt modelId="{96551B70-CB7D-4DEE-A8CC-A13AD6F67537}" type="pres">
      <dgm:prSet presAssocID="{E0273A1C-1B03-4B80-8447-F086FD0BAD62}" presName="horz1" presStyleCnt="0"/>
      <dgm:spPr/>
    </dgm:pt>
    <dgm:pt modelId="{3DA3FA2D-9A6A-49B1-8A56-361A3046AAD0}" type="pres">
      <dgm:prSet presAssocID="{E0273A1C-1B03-4B80-8447-F086FD0BAD62}" presName="tx1" presStyleCnt="5" presStyleIdx="2" presStyleLbl="revTx"/>
      <dgm:spPr/>
    </dgm:pt>
    <dgm:pt modelId="{3A5F9B45-383D-40D0-BE83-6BB8CDC13F0D}" type="pres">
      <dgm:prSet presAssocID="{E0273A1C-1B03-4B80-8447-F086FD0BAD62}" presName="vert1" presStyleCnt="0"/>
      <dgm:spPr/>
    </dgm:pt>
    <dgm:pt modelId="{FDF0D0A0-63F3-4A6C-8356-879AEF7A953F}" type="pres">
      <dgm:prSet presAssocID="{FC04D5DF-4279-4D6C-8BAA-764CEB147433}" presName="thickLine" presStyleCnt="5" presStyleIdx="3" presStyleLbl="alignNode1"/>
      <dgm:spPr/>
    </dgm:pt>
    <dgm:pt modelId="{18ACAB54-56E7-4002-B1D5-D66D1F8C04EA}" type="pres">
      <dgm:prSet presAssocID="{FC04D5DF-4279-4D6C-8BAA-764CEB147433}" presName="horz1" presStyleCnt="0"/>
      <dgm:spPr/>
    </dgm:pt>
    <dgm:pt modelId="{91881B5F-4C2E-4609-80BB-8E1BFF40FE34}" type="pres">
      <dgm:prSet presAssocID="{FC04D5DF-4279-4D6C-8BAA-764CEB147433}" presName="tx1" presStyleCnt="5" presStyleIdx="3" presStyleLbl="revTx"/>
      <dgm:spPr/>
    </dgm:pt>
    <dgm:pt modelId="{5162C1D7-DC9F-4833-9C6A-2FBF9B8BC4FA}" type="pres">
      <dgm:prSet presAssocID="{FC04D5DF-4279-4D6C-8BAA-764CEB147433}" presName="vert1" presStyleCnt="0"/>
      <dgm:spPr/>
    </dgm:pt>
    <dgm:pt modelId="{36E7CB43-E6EB-4536-812B-B2ECCDA17B99}" type="pres">
      <dgm:prSet presAssocID="{896C4B46-AEAD-4C16-8E3C-C01B1DF493A8}" presName="thickLine" presStyleCnt="5" presStyleIdx="4" presStyleLbl="alignNode1"/>
      <dgm:spPr/>
    </dgm:pt>
    <dgm:pt modelId="{2BB9AD10-F64F-40C0-B9BB-CE7107F39CEE}" type="pres">
      <dgm:prSet presAssocID="{896C4B46-AEAD-4C16-8E3C-C01B1DF493A8}" presName="horz1" presStyleCnt="0"/>
      <dgm:spPr/>
    </dgm:pt>
    <dgm:pt modelId="{C7701260-DBEC-479A-82B2-701C48DD4B15}" type="pres">
      <dgm:prSet presAssocID="{896C4B46-AEAD-4C16-8E3C-C01B1DF493A8}" presName="tx1" presStyleCnt="5" presStyleIdx="4" presStyleLbl="revTx"/>
      <dgm:spPr/>
    </dgm:pt>
    <dgm:pt modelId="{B8DD5620-F86B-4EF9-B3A7-4E53C16C22CF}" type="pres">
      <dgm:prSet presAssocID="{896C4B46-AEAD-4C16-8E3C-C01B1DF493A8}" presName="vert1" presStyleCnt="0"/>
      <dgm:spPr/>
    </dgm:pt>
  </dgm:ptLst>
  <dgm:cxnLst>
    <dgm:cxn destId="{91881B5F-4C2E-4609-80BB-8E1BFF40FE34}" destOrd="0" modelId="{9937583A-5EAD-4FA4-B2C6-04067C7028B3}" presId="urn:microsoft.com/office/officeart/2008/layout/LinedList" srcId="{FC04D5DF-4279-4D6C-8BAA-764CEB147433}" srcOrd="0" type="presOf"/>
    <dgm:cxn destId="{C7701260-DBEC-479A-82B2-701C48DD4B15}" destOrd="0" modelId="{D556403F-C10C-48CC-8F00-99DE15DD7811}" presId="urn:microsoft.com/office/officeart/2008/layout/LinedList" srcId="{896C4B46-AEAD-4C16-8E3C-C01B1DF493A8}" srcOrd="0" type="presOf"/>
    <dgm:cxn destId="{43D11334-6EAC-4788-8341-A3186A385F1A}" destOrd="0" modelId="{C4BE623F-4A42-4A54-B9FF-481DC8313DE3}" presId="urn:microsoft.com/office/officeart/2008/layout/LinedList" srcId="{FBB246B8-91FD-43DF-B233-38223B73D167}" srcOrd="0" type="presOf"/>
    <dgm:cxn destId="{93DACA56-CA24-4E4B-86BB-7F94FBB99181}" destOrd="0" modelId="{D3A50360-FD7C-4143-867E-DAAF5FCAFEAC}" presId="urn:microsoft.com/office/officeart/2008/layout/LinedList" srcId="{A8A31FDC-6D24-4F5D-A953-ACDF4047E3B0}" srcOrd="0" type="presOf"/>
    <dgm:cxn destId="{FC04D5DF-4279-4D6C-8BAA-764CEB147433}" destOrd="0" modelId="{45F42251-C855-4115-A5E2-7128968AAAC3}" parTransId="{16E35954-016F-49E8-9743-D6D364FB7FCC}" sibTransId="{18F8EE77-59DE-4AEF-982D-6F44C6117FBF}" srcId="{FBB246B8-91FD-43DF-B233-38223B73D167}" srcOrd="3"/>
    <dgm:cxn destId="{3DA3FA2D-9A6A-49B1-8A56-361A3046AAD0}" destOrd="0" modelId="{1C02EE9D-D05E-4D3D-A47F-610FE4795064}" presId="urn:microsoft.com/office/officeart/2008/layout/LinedList" srcId="{E0273A1C-1B03-4B80-8447-F086FD0BAD62}" srcOrd="0" type="presOf"/>
    <dgm:cxn destId="{959CC7BF-121E-427E-B1C2-1351817AE30C}" destOrd="0" modelId="{5F647AB0-6E80-4F40-9E53-28938F80D72C}" presId="urn:microsoft.com/office/officeart/2008/layout/LinedList" srcId="{FB38008E-F0EB-4DDA-9E1E-18E8D7245EE5}" srcOrd="0" type="presOf"/>
    <dgm:cxn destId="{896C4B46-AEAD-4C16-8E3C-C01B1DF493A8}" destOrd="0" modelId="{C47444B5-0F63-48C4-9563-E84A66856CE2}" parTransId="{1BC1B611-8040-4508-B980-8C1B2CDDCB35}" sibTransId="{595DD5BB-5990-49B3-BD7A-6EF025060AE1}" srcId="{FBB246B8-91FD-43DF-B233-38223B73D167}" srcOrd="4"/>
    <dgm:cxn destId="{FB38008E-F0EB-4DDA-9E1E-18E8D7245EE5}" destOrd="0" modelId="{BD0347C1-B437-4DC8-AC8B-33F2F857F5DA}" parTransId="{6BA762D9-872C-45FA-8AD4-05653C1E8D12}" sibTransId="{0935FEEE-2624-4605-BF29-74BC8EE7DEF9}" srcId="{FBB246B8-91FD-43DF-B233-38223B73D167}" srcOrd="0"/>
    <dgm:cxn destId="{A8A31FDC-6D24-4F5D-A953-ACDF4047E3B0}" destOrd="0" modelId="{6F2B75C8-0BE2-49A7-ACD6-ED8E8817EC41}" parTransId="{48A867E8-9837-46E0-9708-5925E26960D9}" sibTransId="{05BC0FCC-7800-4959-AC7D-826DBDDF5D05}" srcId="{FBB246B8-91FD-43DF-B233-38223B73D167}" srcOrd="1"/>
    <dgm:cxn destId="{E0273A1C-1B03-4B80-8447-F086FD0BAD62}" destOrd="0" modelId="{D5B5B7FA-3071-448F-BF19-02A6E1CE1F60}" parTransId="{D72CCA1A-6B5C-4A1D-BB69-5979490AD708}" sibTransId="{E916BB22-A2A9-4A4E-82AF-C0D3B076CCE4}" srcId="{FBB246B8-91FD-43DF-B233-38223B73D167}" srcOrd="2"/>
    <dgm:cxn destId="{03A07C27-749E-43EE-91CB-B59F65D8DD57}" destOrd="0" modelId="{05C81C99-80F7-488A-BD79-2C640825C8DA}" presId="urn:microsoft.com/office/officeart/2008/layout/LinedList" srcId="{43D11334-6EAC-4788-8341-A3186A385F1A}" srcOrd="0" type="presParOf"/>
    <dgm:cxn destId="{25D2F85E-711C-464E-89F3-92D06548458D}" destOrd="0" modelId="{79EA2720-DA9E-4D0D-9317-2E7649159AA9}" presId="urn:microsoft.com/office/officeart/2008/layout/LinedList" srcId="{43D11334-6EAC-4788-8341-A3186A385F1A}" srcOrd="1" type="presParOf"/>
    <dgm:cxn destId="{959CC7BF-121E-427E-B1C2-1351817AE30C}" destOrd="0" modelId="{F48C3D8F-0205-4548-AF79-5CFC361937A9}" presId="urn:microsoft.com/office/officeart/2008/layout/LinedList" srcId="{25D2F85E-711C-464E-89F3-92D06548458D}" srcOrd="0" type="presParOf"/>
    <dgm:cxn destId="{3145A2F6-F9D4-497A-818B-56B871690DF4}" destOrd="0" modelId="{C43D1F37-0D76-43B5-A37B-068AD569F581}" presId="urn:microsoft.com/office/officeart/2008/layout/LinedList" srcId="{25D2F85E-711C-464E-89F3-92D06548458D}" srcOrd="1" type="presParOf"/>
    <dgm:cxn destId="{E900F741-04BE-44DB-9D83-7D102D0A31C8}" destOrd="0" modelId="{4D372077-2195-47B9-8792-C086E374D1EA}" presId="urn:microsoft.com/office/officeart/2008/layout/LinedList" srcId="{43D11334-6EAC-4788-8341-A3186A385F1A}" srcOrd="2" type="presParOf"/>
    <dgm:cxn destId="{0165D060-0030-448A-895A-9202A52D6863}" destOrd="0" modelId="{96D088BA-D27B-44D6-B53D-81F419D2B7F1}" presId="urn:microsoft.com/office/officeart/2008/layout/LinedList" srcId="{43D11334-6EAC-4788-8341-A3186A385F1A}" srcOrd="3" type="presParOf"/>
    <dgm:cxn destId="{93DACA56-CA24-4E4B-86BB-7F94FBB99181}" destOrd="0" modelId="{E55BD985-913B-41B0-9700-1EAB75B9B10C}" presId="urn:microsoft.com/office/officeart/2008/layout/LinedList" srcId="{0165D060-0030-448A-895A-9202A52D6863}" srcOrd="0" type="presParOf"/>
    <dgm:cxn destId="{F7323332-D5F2-43FA-A7B9-F230A90E4D92}" destOrd="0" modelId="{17D77447-C9D8-4823-8110-070A5AFB0769}" presId="urn:microsoft.com/office/officeart/2008/layout/LinedList" srcId="{0165D060-0030-448A-895A-9202A52D6863}" srcOrd="1" type="presParOf"/>
    <dgm:cxn destId="{827CE9DC-DFE4-4FD0-8E13-11A392203CDD}" destOrd="0" modelId="{DD78DA8C-DF79-4C1B-8D91-2C702E286528}" presId="urn:microsoft.com/office/officeart/2008/layout/LinedList" srcId="{43D11334-6EAC-4788-8341-A3186A385F1A}" srcOrd="4" type="presParOf"/>
    <dgm:cxn destId="{96551B70-CB7D-4DEE-A8CC-A13AD6F67537}" destOrd="0" modelId="{F1FC6834-6A72-4A34-B2D2-90F3E4BE72C6}" presId="urn:microsoft.com/office/officeart/2008/layout/LinedList" srcId="{43D11334-6EAC-4788-8341-A3186A385F1A}" srcOrd="5" type="presParOf"/>
    <dgm:cxn destId="{3DA3FA2D-9A6A-49B1-8A56-361A3046AAD0}" destOrd="0" modelId="{10F0EF5C-DC90-41FE-8051-9E48E8F0E539}" presId="urn:microsoft.com/office/officeart/2008/layout/LinedList" srcId="{96551B70-CB7D-4DEE-A8CC-A13AD6F67537}" srcOrd="0" type="presParOf"/>
    <dgm:cxn destId="{3A5F9B45-383D-40D0-BE83-6BB8CDC13F0D}" destOrd="0" modelId="{F5734311-8478-4ED6-A5CB-7E800D7A4B26}" presId="urn:microsoft.com/office/officeart/2008/layout/LinedList" srcId="{96551B70-CB7D-4DEE-A8CC-A13AD6F67537}" srcOrd="1" type="presParOf"/>
    <dgm:cxn destId="{FDF0D0A0-63F3-4A6C-8356-879AEF7A953F}" destOrd="0" modelId="{A73A45F5-BBD1-4D47-B00C-E26A581ABA5B}" presId="urn:microsoft.com/office/officeart/2008/layout/LinedList" srcId="{43D11334-6EAC-4788-8341-A3186A385F1A}" srcOrd="6" type="presParOf"/>
    <dgm:cxn destId="{18ACAB54-56E7-4002-B1D5-D66D1F8C04EA}" destOrd="0" modelId="{73A078FD-F358-4A0F-A326-E6C1C71E316C}" presId="urn:microsoft.com/office/officeart/2008/layout/LinedList" srcId="{43D11334-6EAC-4788-8341-A3186A385F1A}" srcOrd="7" type="presParOf"/>
    <dgm:cxn destId="{91881B5F-4C2E-4609-80BB-8E1BFF40FE34}" destOrd="0" modelId="{A8FF8812-BB69-484A-82E0-030AB5237572}" presId="urn:microsoft.com/office/officeart/2008/layout/LinedList" srcId="{18ACAB54-56E7-4002-B1D5-D66D1F8C04EA}" srcOrd="0" type="presParOf"/>
    <dgm:cxn destId="{5162C1D7-DC9F-4833-9C6A-2FBF9B8BC4FA}" destOrd="0" modelId="{7C7FD62E-A0FD-4551-AC75-B19346B702FE}" presId="urn:microsoft.com/office/officeart/2008/layout/LinedList" srcId="{18ACAB54-56E7-4002-B1D5-D66D1F8C04EA}" srcOrd="1" type="presParOf"/>
    <dgm:cxn destId="{36E7CB43-E6EB-4536-812B-B2ECCDA17B99}" destOrd="0" modelId="{E85162DF-A605-4DF7-9399-288DAAC05C30}" presId="urn:microsoft.com/office/officeart/2008/layout/LinedList" srcId="{43D11334-6EAC-4788-8341-A3186A385F1A}" srcOrd="8" type="presParOf"/>
    <dgm:cxn destId="{2BB9AD10-F64F-40C0-B9BB-CE7107F39CEE}" destOrd="0" modelId="{8F629B86-033B-4A30-A03A-E411D950E931}" presId="urn:microsoft.com/office/officeart/2008/layout/LinedList" srcId="{43D11334-6EAC-4788-8341-A3186A385F1A}" srcOrd="9" type="presParOf"/>
    <dgm:cxn destId="{C7701260-DBEC-479A-82B2-701C48DD4B15}" destOrd="0" modelId="{041931A4-E4DD-4C3A-9959-8C1633C022F1}" presId="urn:microsoft.com/office/officeart/2008/layout/LinedList" srcId="{2BB9AD10-F64F-40C0-B9BB-CE7107F39CEE}" srcOrd="0" type="presParOf"/>
    <dgm:cxn destId="{B8DD5620-F86B-4EF9-B3A7-4E53C16C22CF}" destOrd="0" modelId="{C4154371-19C2-4D00-ACA8-24DF5050D794}" presId="urn:microsoft.com/office/officeart/2008/layout/LinedList" srcId="{2BB9AD10-F64F-40C0-B9BB-CE7107F39CEE}" srcOrd="1" type="presParOf"/>
  </dgm:cxnLst>
  <dgm:bg/>
  <dgm:whole/>
  <dgm:extLst>
    <a:ext uri="http://schemas.microsoft.com/office/drawing/2008/diagram">
      <dsp:dataModelExt xmlns:dsp="http://schemas.microsoft.com/office/drawing/2008/diagram" minVer="http://schemas.openxmlformats.org/drawingml/2006/diagram" relId="rId6"/>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40CC8372-EA37-4C31-9C02-BF5D682AD65B}">
      <dsp:nvSpPr>
        <dsp:cNvPr id="0" name=""/>
        <dsp:cNvSpPr/>
      </dsp:nvSpPr>
      <dsp:spPr>
        <a:xfrm>
          <a:off x="0" y="0"/>
          <a:ext cx="4693920" cy="960120"/>
        </a:xfrm>
        <a:prstGeom prst="roundRect">
          <a:avLst>
            <a:gd fmla="val 10000" name="adj"/>
          </a:avLst>
        </a:prstGeom>
        <a:solidFill>
          <a:schemeClr val="accent2">
            <a:hueOff val="0"/>
            <a:satOff val="0"/>
            <a:lumOff val="0"/>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34290" lIns="34290" numCol="1" rIns="34290" spcCol="1270" spcFirstLastPara="0" tIns="34290" vert="horz" wrap="square">
          <a:noAutofit/>
        </a:bodyPr>
        <a:lstStyle/>
        <a:p>
          <a:pPr algn="l" defTabSz="400050" indent="0" lvl="0" marL="0">
            <a:lnSpc>
              <a:spcPct val="90000"/>
            </a:lnSpc>
            <a:spcBef>
              <a:spcPct val="0"/>
            </a:spcBef>
            <a:spcAft>
              <a:spcPct val="35000"/>
            </a:spcAft>
            <a:buNone/>
          </a:pPr>
          <a:r>
            <a:rPr altLang="en-GB" kern="1200" lang="en-GB" sz="900"/>
            <a:t>Sender – this is the person who is the originator of the message</a:t>
          </a:r>
          <a:endParaRPr kern="1200" lang="en-US" sz="900"/>
        </a:p>
      </dsp:txBody>
      <dsp:txXfrm>
        <a:off x="28121" y="28121"/>
        <a:ext cx="3545541" cy="903878"/>
      </dsp:txXfrm>
    </dsp:sp>
    <dsp:sp modelId="{CA9A8997-7450-47E1-97A3-C9FC399C81BF}">
      <dsp:nvSpPr>
        <dsp:cNvPr id="0" name=""/>
        <dsp:cNvSpPr/>
      </dsp:nvSpPr>
      <dsp:spPr>
        <a:xfrm>
          <a:off x="350520" y="1093470"/>
          <a:ext cx="4693920" cy="960120"/>
        </a:xfrm>
        <a:prstGeom prst="roundRect">
          <a:avLst>
            <a:gd fmla="val 10000" name="adj"/>
          </a:avLst>
        </a:prstGeom>
        <a:solidFill>
          <a:schemeClr val="accent2">
            <a:hueOff val="1830268"/>
            <a:satOff val="-14484"/>
            <a:lumOff val="1225"/>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34290" lIns="34290" numCol="1" rIns="34290" spcCol="1270" spcFirstLastPara="0" tIns="34290" vert="horz" wrap="square">
          <a:noAutofit/>
        </a:bodyPr>
        <a:lstStyle/>
        <a:p>
          <a:pPr algn="l" defTabSz="400050" indent="0" lvl="0" marL="0">
            <a:lnSpc>
              <a:spcPct val="90000"/>
            </a:lnSpc>
            <a:spcBef>
              <a:spcPct val="0"/>
            </a:spcBef>
            <a:spcAft>
              <a:spcPct val="35000"/>
            </a:spcAft>
            <a:buNone/>
          </a:pPr>
          <a:r>
            <a:rPr altLang="en-GB" kern="1200" lang="en-GB" sz="900"/>
            <a:t>Encoder-  A crucial part of the communication process. It’s how you, the communicator, conveys information to your intended audience. This could be verbally face to face , over the phone, email or text message</a:t>
          </a:r>
          <a:endParaRPr kern="1200" lang="en-US" sz="900"/>
        </a:p>
      </dsp:txBody>
      <dsp:txXfrm>
        <a:off x="378641" y="1121591"/>
        <a:ext cx="3663080" cy="903878"/>
      </dsp:txXfrm>
    </dsp:sp>
    <dsp:sp modelId="{7E31FFFA-CB2F-40A8-ACA0-1F62A5C1C9BE}">
      <dsp:nvSpPr>
        <dsp:cNvPr id="0" name=""/>
        <dsp:cNvSpPr/>
      </dsp:nvSpPr>
      <dsp:spPr>
        <a:xfrm>
          <a:off x="701039" y="2186939"/>
          <a:ext cx="4693920" cy="960120"/>
        </a:xfrm>
        <a:prstGeom prst="roundRect">
          <a:avLst>
            <a:gd fmla="val 10000" name="adj"/>
          </a:avLst>
        </a:prstGeom>
        <a:solidFill>
          <a:schemeClr val="accent2">
            <a:hueOff val="3660536"/>
            <a:satOff val="-28970"/>
            <a:lumOff val="2451"/>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34290" lIns="34290" numCol="1" rIns="34290" spcCol="1270" spcFirstLastPara="0" tIns="34290" vert="horz" wrap="square">
          <a:noAutofit/>
        </a:bodyPr>
        <a:lstStyle/>
        <a:p>
          <a:pPr algn="l" defTabSz="400050" indent="0" lvl="0" marL="0">
            <a:lnSpc>
              <a:spcPct val="90000"/>
            </a:lnSpc>
            <a:spcBef>
              <a:spcPct val="0"/>
            </a:spcBef>
            <a:spcAft>
              <a:spcPct val="35000"/>
            </a:spcAft>
            <a:buNone/>
          </a:pPr>
          <a:r>
            <a:rPr altLang="en-GB" kern="1200" lang="en-GB" sz="900"/>
            <a:t>Decoder – the receiver interprets the information they’ve received for themselves in a way that they understand </a:t>
          </a:r>
          <a:endParaRPr kern="1200" lang="en-US" sz="900"/>
        </a:p>
      </dsp:txBody>
      <dsp:txXfrm>
        <a:off x="729160" y="2215060"/>
        <a:ext cx="3663080" cy="903877"/>
      </dsp:txXfrm>
    </dsp:sp>
    <dsp:sp modelId="{FE11000D-B5EF-4C9E-82BE-0983A2044ACA}">
      <dsp:nvSpPr>
        <dsp:cNvPr id="0" name=""/>
        <dsp:cNvSpPr/>
      </dsp:nvSpPr>
      <dsp:spPr>
        <a:xfrm>
          <a:off x="1051559" y="3280410"/>
          <a:ext cx="4693920" cy="960120"/>
        </a:xfrm>
        <a:prstGeom prst="roundRect">
          <a:avLst>
            <a:gd fmla="val 10000" name="adj"/>
          </a:avLst>
        </a:prstGeom>
        <a:solidFill>
          <a:schemeClr val="accent2">
            <a:hueOff val="5490804"/>
            <a:satOff val="-43455"/>
            <a:lumOff val="3676"/>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34290" lIns="34290" numCol="1" rIns="34290" spcCol="1270" spcFirstLastPara="0" tIns="34290" vert="horz" wrap="square">
          <a:noAutofit/>
        </a:bodyPr>
        <a:lstStyle/>
        <a:p>
          <a:pPr algn="l" defTabSz="400050" indent="0" lvl="0" marL="0">
            <a:lnSpc>
              <a:spcPct val="90000"/>
            </a:lnSpc>
            <a:spcBef>
              <a:spcPct val="0"/>
            </a:spcBef>
            <a:spcAft>
              <a:spcPct val="35000"/>
            </a:spcAft>
            <a:buNone/>
          </a:pPr>
          <a:r>
            <a:rPr altLang="en-GB" kern="1200" lang="en-GB" sz="900"/>
            <a:t>Receiver – the destination of the message, the person who the sender intended this message for </a:t>
          </a:r>
          <a:endParaRPr kern="1200" lang="en-US" sz="900"/>
        </a:p>
      </dsp:txBody>
      <dsp:txXfrm>
        <a:off x="1079680" y="3308531"/>
        <a:ext cx="3663080" cy="903878"/>
      </dsp:txXfrm>
    </dsp:sp>
    <dsp:sp modelId="{BE306F4F-4CDE-45F0-A25E-667B525337FD}">
      <dsp:nvSpPr>
        <dsp:cNvPr id="0" name=""/>
        <dsp:cNvSpPr/>
      </dsp:nvSpPr>
      <dsp:spPr>
        <a:xfrm>
          <a:off x="1402079" y="4373879"/>
          <a:ext cx="4693920" cy="960120"/>
        </a:xfrm>
        <a:prstGeom prst="roundRect">
          <a:avLst>
            <a:gd fmla="val 10000" name="adj"/>
          </a:avLst>
        </a:prstGeom>
        <a:solidFill>
          <a:schemeClr val="accent2">
            <a:hueOff val="7321072"/>
            <a:satOff val="-57941"/>
            <a:lumOff val="4902"/>
            <a:alphaOff val="0"/>
          </a:schemeClr>
        </a:solidFill>
        <a:ln algn="ctr" cap="flat" cmpd="sng" w="12700">
          <a:solidFill>
            <a:schemeClr val="lt1">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txBody>
        <a:bodyPr anchor="ctr" anchorCtr="0" bIns="34290" lIns="34290" numCol="1" rIns="34290" spcCol="1270" spcFirstLastPara="0" tIns="34290" vert="horz" wrap="square">
          <a:noAutofit/>
        </a:bodyPr>
        <a:lstStyle/>
        <a:p>
          <a:pPr algn="l" defTabSz="400050" indent="0" lvl="0" marL="0">
            <a:lnSpc>
              <a:spcPct val="90000"/>
            </a:lnSpc>
            <a:spcBef>
              <a:spcPct val="0"/>
            </a:spcBef>
            <a:spcAft>
              <a:spcPct val="35000"/>
            </a:spcAft>
            <a:buNone/>
          </a:pPr>
          <a:r>
            <a:rPr altLang="en-GB" kern="1200" lang="en-GB" sz="900"/>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kern="1200" lang="en-US" sz="900"/>
        </a:p>
      </dsp:txBody>
      <dsp:txXfrm>
        <a:off x="1430200" y="4402000"/>
        <a:ext cx="3663080" cy="903878"/>
      </dsp:txXfrm>
    </dsp:sp>
    <dsp:sp modelId="{AFA70F53-C251-4370-A9F4-AE0803D56DC1}">
      <dsp:nvSpPr>
        <dsp:cNvPr id="0" name=""/>
        <dsp:cNvSpPr/>
      </dsp:nvSpPr>
      <dsp:spPr>
        <a:xfrm>
          <a:off x="4069842" y="701421"/>
          <a:ext cx="624078" cy="624078"/>
        </a:xfrm>
        <a:prstGeom prst="downArrow">
          <a:avLst>
            <a:gd fmla="val 55000" name="adj1"/>
            <a:gd fmla="val 45000" name="adj2"/>
          </a:avLst>
        </a:prstGeom>
        <a:solidFill>
          <a:schemeClr val="accent2">
            <a:tint val="40000"/>
            <a:alpha val="90000"/>
            <a:hueOff val="0"/>
            <a:satOff val="0"/>
            <a:lumOff val="0"/>
            <a:alphaOff val="0"/>
          </a:schemeClr>
        </a:solidFill>
        <a:ln algn="ctr" cap="flat" cmpd="sng" w="12700">
          <a:solidFill>
            <a:schemeClr val="accent2">
              <a:tint val="40000"/>
              <a:alpha val="9000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35560" lIns="35560" numCol="1" rIns="35560" spcCol="1270" spcFirstLastPara="0" tIns="35560" vert="horz" wrap="square">
          <a:noAutofit/>
        </a:bodyPr>
        <a:lstStyle/>
        <a:p>
          <a:pPr algn="ctr" defTabSz="1244600" indent="0" lvl="0" marL="0">
            <a:lnSpc>
              <a:spcPct val="90000"/>
            </a:lnSpc>
            <a:spcBef>
              <a:spcPct val="0"/>
            </a:spcBef>
            <a:spcAft>
              <a:spcPct val="35000"/>
            </a:spcAft>
            <a:buNone/>
          </a:pPr>
          <a:endParaRPr kern="1200" lang="en-US" sz="2800"/>
        </a:p>
      </dsp:txBody>
      <dsp:txXfrm>
        <a:off x="4210260" y="701421"/>
        <a:ext cx="343242" cy="469619"/>
      </dsp:txXfrm>
    </dsp:sp>
    <dsp:sp modelId="{9FF0486D-4ABF-475E-8018-73D3BFCC19BF}">
      <dsp:nvSpPr>
        <dsp:cNvPr id="0" name=""/>
        <dsp:cNvSpPr/>
      </dsp:nvSpPr>
      <dsp:spPr>
        <a:xfrm>
          <a:off x="4420362" y="1794891"/>
          <a:ext cx="624078" cy="624078"/>
        </a:xfrm>
        <a:prstGeom prst="downArrow">
          <a:avLst>
            <a:gd fmla="val 55000" name="adj1"/>
            <a:gd fmla="val 45000" name="adj2"/>
          </a:avLst>
        </a:prstGeom>
        <a:solidFill>
          <a:schemeClr val="accent2">
            <a:tint val="40000"/>
            <a:alpha val="90000"/>
            <a:hueOff val="2553924"/>
            <a:satOff val="-18120"/>
            <a:lumOff val="-141"/>
            <a:alphaOff val="0"/>
          </a:schemeClr>
        </a:solidFill>
        <a:ln algn="ctr" cap="flat" cmpd="sng" w="12700">
          <a:solidFill>
            <a:schemeClr val="accent2">
              <a:tint val="40000"/>
              <a:alpha val="90000"/>
              <a:hueOff val="2553924"/>
              <a:satOff val="-18120"/>
              <a:lumOff val="-141"/>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35560" lIns="35560" numCol="1" rIns="35560" spcCol="1270" spcFirstLastPara="0" tIns="35560" vert="horz" wrap="square">
          <a:noAutofit/>
        </a:bodyPr>
        <a:lstStyle/>
        <a:p>
          <a:pPr algn="ctr" defTabSz="1244600" indent="0" lvl="0" marL="0">
            <a:lnSpc>
              <a:spcPct val="90000"/>
            </a:lnSpc>
            <a:spcBef>
              <a:spcPct val="0"/>
            </a:spcBef>
            <a:spcAft>
              <a:spcPct val="35000"/>
            </a:spcAft>
            <a:buNone/>
          </a:pPr>
          <a:endParaRPr kern="1200" lang="en-US" sz="2800"/>
        </a:p>
      </dsp:txBody>
      <dsp:txXfrm>
        <a:off x="4560780" y="1794891"/>
        <a:ext cx="343242" cy="469619"/>
      </dsp:txXfrm>
    </dsp:sp>
    <dsp:sp modelId="{24AB8BF7-48B0-4FD3-B514-342AAF255192}">
      <dsp:nvSpPr>
        <dsp:cNvPr id="0" name=""/>
        <dsp:cNvSpPr/>
      </dsp:nvSpPr>
      <dsp:spPr>
        <a:xfrm>
          <a:off x="4770882" y="2872359"/>
          <a:ext cx="624078" cy="624078"/>
        </a:xfrm>
        <a:prstGeom prst="downArrow">
          <a:avLst>
            <a:gd fmla="val 55000" name="adj1"/>
            <a:gd fmla="val 45000" name="adj2"/>
          </a:avLst>
        </a:prstGeom>
        <a:solidFill>
          <a:schemeClr val="accent2">
            <a:tint val="40000"/>
            <a:alpha val="90000"/>
            <a:hueOff val="5107848"/>
            <a:satOff val="-36242"/>
            <a:lumOff val="-284"/>
            <a:alphaOff val="0"/>
          </a:schemeClr>
        </a:solidFill>
        <a:ln algn="ctr" cap="flat" cmpd="sng" w="12700">
          <a:solidFill>
            <a:schemeClr val="accent2">
              <a:tint val="40000"/>
              <a:alpha val="90000"/>
              <a:hueOff val="5107848"/>
              <a:satOff val="-36242"/>
              <a:lumOff val="-284"/>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35560" lIns="35560" numCol="1" rIns="35560" spcCol="1270" spcFirstLastPara="0" tIns="35560" vert="horz" wrap="square">
          <a:noAutofit/>
        </a:bodyPr>
        <a:lstStyle/>
        <a:p>
          <a:pPr algn="ctr" defTabSz="1244600" indent="0" lvl="0" marL="0">
            <a:lnSpc>
              <a:spcPct val="90000"/>
            </a:lnSpc>
            <a:spcBef>
              <a:spcPct val="0"/>
            </a:spcBef>
            <a:spcAft>
              <a:spcPct val="35000"/>
            </a:spcAft>
            <a:buNone/>
          </a:pPr>
          <a:endParaRPr kern="1200" lang="en-US" sz="2800"/>
        </a:p>
      </dsp:txBody>
      <dsp:txXfrm>
        <a:off x="4911300" y="2872359"/>
        <a:ext cx="343242" cy="469619"/>
      </dsp:txXfrm>
    </dsp:sp>
    <dsp:sp modelId="{BA3283ED-507E-4ECA-AB97-E008A3CEC4C0}">
      <dsp:nvSpPr>
        <dsp:cNvPr id="0" name=""/>
        <dsp:cNvSpPr/>
      </dsp:nvSpPr>
      <dsp:spPr>
        <a:xfrm>
          <a:off x="5121402" y="3976497"/>
          <a:ext cx="624078" cy="624078"/>
        </a:xfrm>
        <a:prstGeom prst="downArrow">
          <a:avLst>
            <a:gd fmla="val 55000" name="adj1"/>
            <a:gd fmla="val 45000" name="adj2"/>
          </a:avLst>
        </a:prstGeom>
        <a:solidFill>
          <a:schemeClr val="accent2">
            <a:tint val="40000"/>
            <a:alpha val="90000"/>
            <a:hueOff val="7661772"/>
            <a:satOff val="-54363"/>
            <a:lumOff val="-426"/>
            <a:alphaOff val="0"/>
          </a:schemeClr>
        </a:solidFill>
        <a:ln algn="ctr" cap="flat" cmpd="sng" w="12700">
          <a:solidFill>
            <a:schemeClr val="accent2">
              <a:tint val="40000"/>
              <a:alpha val="90000"/>
              <a:hueOff val="7661772"/>
              <a:satOff val="-54363"/>
              <a:lumOff val="-426"/>
              <a:alphaOff val="0"/>
            </a:schemeClr>
          </a:solidFill>
          <a:prstDash val="solid"/>
          <a:miter lim="800000"/>
        </a:ln>
        <a:effectLst/>
      </dsp:spPr>
      <dsp:style>
        <a:lnRef idx="2">
          <a:scrgbClr b="0" g="0" r="0"/>
        </a:lnRef>
        <a:fillRef idx="1">
          <a:scrgbClr b="0" g="0" r="0"/>
        </a:fillRef>
        <a:effectRef idx="0">
          <a:scrgbClr b="0" g="0" r="0"/>
        </a:effectRef>
        <a:fontRef idx="minor"/>
      </dsp:style>
      <dsp:txBody>
        <a:bodyPr anchor="ctr" anchorCtr="0" bIns="35560" lIns="35560" numCol="1" rIns="35560" spcCol="1270" spcFirstLastPara="0" tIns="35560" vert="horz" wrap="square">
          <a:noAutofit/>
        </a:bodyPr>
        <a:lstStyle/>
        <a:p>
          <a:pPr algn="ctr" defTabSz="1244600" indent="0" lvl="0" marL="0">
            <a:lnSpc>
              <a:spcPct val="90000"/>
            </a:lnSpc>
            <a:spcBef>
              <a:spcPct val="0"/>
            </a:spcBef>
            <a:spcAft>
              <a:spcPct val="35000"/>
            </a:spcAft>
            <a:buNone/>
          </a:pPr>
          <a:endParaRPr kern="1200" lang="en-US" sz="2800"/>
        </a:p>
      </dsp:txBody>
      <dsp:txXfrm>
        <a:off x="5261820" y="3976497"/>
        <a:ext cx="343242" cy="469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D3A0ED81-C09B-4055-B422-D5048D54FDC8}">
      <dsp:nvSpPr>
        <dsp:cNvPr id="0" name=""/>
        <dsp:cNvSpPr/>
      </dsp:nvSpPr>
      <dsp:spPr>
        <a:xfrm>
          <a:off x="176534" y="1345295"/>
          <a:ext cx="908272" cy="908272"/>
        </a:xfrm>
        <a:prstGeom prst="ellipse">
          <a:avLst/>
        </a:prstGeom>
        <a:solidFill>
          <a:schemeClr val="accent2">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68C7A673-A031-4164-A59B-38F0DA8D1861}">
      <dsp:nvSpPr>
        <dsp:cNvPr id="0" name=""/>
        <dsp:cNvSpPr/>
      </dsp:nvSpPr>
      <dsp:spPr>
        <a:xfrm>
          <a:off x="367272" y="153603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flat" cmpd="sng" w="12700">
          <a:solidFill>
            <a:schemeClr val="lt1">
              <a:alpha val="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C0B8186C-B109-4A1F-8316-F38CD0750F59}">
      <dsp:nvSpPr>
        <dsp:cNvPr id="0" name=""/>
        <dsp:cNvSpPr/>
      </dsp:nvSpPr>
      <dsp:spPr>
        <a:xfrm>
          <a:off x="1279437" y="1345295"/>
          <a:ext cx="2140927" cy="90827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488950" indent="0" lvl="0" marL="0">
            <a:lnSpc>
              <a:spcPct val="100000"/>
            </a:lnSpc>
            <a:spcBef>
              <a:spcPct val="0"/>
            </a:spcBef>
            <a:spcAft>
              <a:spcPct val="35000"/>
            </a:spcAft>
            <a:buNone/>
          </a:pPr>
          <a:r>
            <a:rPr altLang="en-GB" kern="1200" lang="en-GB" sz="1100"/>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kern="1200" lang="en-US" sz="1100"/>
        </a:p>
      </dsp:txBody>
      <dsp:txXfrm>
        <a:off x="1279437" y="1345295"/>
        <a:ext cx="2140927" cy="908272"/>
      </dsp:txXfrm>
    </dsp:sp>
    <dsp:sp modelId="{1C044BFF-6DFC-4E06-8232-7A918404E249}">
      <dsp:nvSpPr>
        <dsp:cNvPr id="0" name=""/>
        <dsp:cNvSpPr/>
      </dsp:nvSpPr>
      <dsp:spPr>
        <a:xfrm>
          <a:off x="3793405" y="1345295"/>
          <a:ext cx="908272" cy="908272"/>
        </a:xfrm>
        <a:prstGeom prst="ellipse">
          <a:avLst/>
        </a:prstGeom>
        <a:solidFill>
          <a:schemeClr val="accent3">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D658C016-F0D0-411C-B573-519A462A5B9A}">
      <dsp:nvSpPr>
        <dsp:cNvPr id="0" name=""/>
        <dsp:cNvSpPr/>
      </dsp:nvSpPr>
      <dsp:spPr>
        <a:xfrm>
          <a:off x="3984142" y="153603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flat" cmpd="sng" w="12700">
          <a:solidFill>
            <a:schemeClr val="lt1">
              <a:alpha val="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0139405E-ECC7-4A9A-B486-DA0F24C3BCCF}">
      <dsp:nvSpPr>
        <dsp:cNvPr id="0" name=""/>
        <dsp:cNvSpPr/>
      </dsp:nvSpPr>
      <dsp:spPr>
        <a:xfrm>
          <a:off x="4896307" y="1345295"/>
          <a:ext cx="2140927" cy="90827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488950" indent="0" lvl="0" marL="0">
            <a:lnSpc>
              <a:spcPct val="100000"/>
            </a:lnSpc>
            <a:spcBef>
              <a:spcPct val="0"/>
            </a:spcBef>
            <a:spcAft>
              <a:spcPct val="35000"/>
            </a:spcAft>
            <a:buNone/>
          </a:pPr>
          <a:r>
            <a:rPr altLang="en-GB" kern="1200" lang="en-GB" sz="1100"/>
            <a:t>Secondly ensure that you are aware of your surrounding each conversation you have with the families need to be confidential so it is important that you don’t deliver these messages in the corridor or waiting room where others could hear</a:t>
          </a:r>
          <a:endParaRPr kern="1200" lang="en-US" sz="1100"/>
        </a:p>
      </dsp:txBody>
      <dsp:txXfrm>
        <a:off x="4896307" y="1345295"/>
        <a:ext cx="2140927" cy="908272"/>
      </dsp:txXfrm>
    </dsp:sp>
    <dsp:sp modelId="{732392D8-66FA-440A-866D-1877BF10A930}">
      <dsp:nvSpPr>
        <dsp:cNvPr id="0" name=""/>
        <dsp:cNvSpPr/>
      </dsp:nvSpPr>
      <dsp:spPr>
        <a:xfrm>
          <a:off x="7410276" y="1345295"/>
          <a:ext cx="908272" cy="908272"/>
        </a:xfrm>
        <a:prstGeom prst="ellipse">
          <a:avLst/>
        </a:prstGeom>
        <a:solidFill>
          <a:schemeClr val="accent4">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30894BB2-04A0-4381-95C9-7119872024A2}">
      <dsp:nvSpPr>
        <dsp:cNvPr id="0" name=""/>
        <dsp:cNvSpPr/>
      </dsp:nvSpPr>
      <dsp:spPr>
        <a:xfrm>
          <a:off x="7601013" y="153603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flat" cmpd="sng" w="12700">
          <a:solidFill>
            <a:schemeClr val="lt1">
              <a:alpha val="0"/>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569448B1-2C1A-4125-A1D8-995997DFE4F9}">
      <dsp:nvSpPr>
        <dsp:cNvPr id="0" name=""/>
        <dsp:cNvSpPr/>
      </dsp:nvSpPr>
      <dsp:spPr>
        <a:xfrm>
          <a:off x="8513178" y="1345295"/>
          <a:ext cx="2140927" cy="908272"/>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488950" indent="0" lvl="0" marL="0">
            <a:lnSpc>
              <a:spcPct val="100000"/>
            </a:lnSpc>
            <a:spcBef>
              <a:spcPct val="0"/>
            </a:spcBef>
            <a:spcAft>
              <a:spcPct val="35000"/>
            </a:spcAft>
            <a:buNone/>
          </a:pPr>
          <a:r>
            <a:rPr altLang="en-GB" kern="1200" lang="en-GB" sz="1100"/>
            <a:t>Give the receiver time to process everything you say, respect that not everyone you come across will speak the same language as you where necessary get a translator and be patient </a:t>
          </a:r>
          <a:endParaRPr kern="1200" lang="en-US" sz="1100"/>
        </a:p>
      </dsp:txBody>
      <dsp:txXfrm>
        <a:off x="8513178" y="1345295"/>
        <a:ext cx="2140927" cy="908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03A07C27-749E-43EE-91CB-B59F65D8DD57}">
      <dsp:nvSpPr>
        <dsp:cNvPr id="0" name=""/>
        <dsp:cNvSpPr/>
      </dsp:nvSpPr>
      <dsp:spPr>
        <a:xfrm>
          <a:off x="0" y="651"/>
          <a:ext cx="6096000" cy="0"/>
        </a:xfrm>
        <a:prstGeom prst="line">
          <a:avLst/>
        </a:prstGeom>
        <a:solidFill>
          <a:schemeClr val="accent2">
            <a:hueOff val="0"/>
            <a:satOff val="0"/>
            <a:lumOff val="0"/>
            <a:alphaOff val="0"/>
          </a:schemeClr>
        </a:solidFill>
        <a:ln algn="ctr" cap="flat" cmpd="sng" w="12700">
          <a:solidFill>
            <a:schemeClr val="accent2">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959CC7BF-121E-427E-B1C2-1351817AE30C}">
      <dsp:nvSpPr>
        <dsp:cNvPr id="0" name=""/>
        <dsp:cNvSpPr/>
      </dsp:nvSpPr>
      <dsp:spPr>
        <a:xfrm>
          <a:off x="0" y="651"/>
          <a:ext cx="6096000" cy="1066539"/>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72390" lIns="72390" numCol="1" rIns="72390" spcCol="1270" spcFirstLastPara="0" tIns="72390" vert="horz" wrap="square">
          <a:noAutofit/>
        </a:bodyPr>
        <a:lstStyle/>
        <a:p>
          <a:pPr algn="l" defTabSz="844550" indent="0" lvl="0" marL="0">
            <a:lnSpc>
              <a:spcPct val="90000"/>
            </a:lnSpc>
            <a:spcBef>
              <a:spcPct val="0"/>
            </a:spcBef>
            <a:spcAft>
              <a:spcPct val="35000"/>
            </a:spcAft>
            <a:buNone/>
          </a:pPr>
          <a:r>
            <a:rPr altLang="en-GB" kern="1200" lang="en-GB" sz="1900"/>
            <a:t>Communication channels are important to generate rapid feedback, establish personal focus for communication, and handle several cues at once. </a:t>
          </a:r>
          <a:endParaRPr kern="1200" lang="en-US" sz="1900"/>
        </a:p>
      </dsp:txBody>
      <dsp:txXfrm>
        <a:off x="0" y="651"/>
        <a:ext cx="6096000" cy="1066539"/>
      </dsp:txXfrm>
    </dsp:sp>
    <dsp:sp modelId="{E900F741-04BE-44DB-9D83-7D102D0A31C8}">
      <dsp:nvSpPr>
        <dsp:cNvPr id="0" name=""/>
        <dsp:cNvSpPr/>
      </dsp:nvSpPr>
      <dsp:spPr>
        <a:xfrm>
          <a:off x="0" y="1067190"/>
          <a:ext cx="6096000" cy="0"/>
        </a:xfrm>
        <a:prstGeom prst="line">
          <a:avLst/>
        </a:prstGeom>
        <a:solidFill>
          <a:schemeClr val="accent3">
            <a:hueOff val="0"/>
            <a:satOff val="0"/>
            <a:lumOff val="0"/>
            <a:alphaOff val="0"/>
          </a:schemeClr>
        </a:solidFill>
        <a:ln algn="ctr" cap="flat" cmpd="sng" w="12700">
          <a:solidFill>
            <a:schemeClr val="accent3">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93DACA56-CA24-4E4B-86BB-7F94FBB99181}">
      <dsp:nvSpPr>
        <dsp:cNvPr id="0" name=""/>
        <dsp:cNvSpPr/>
      </dsp:nvSpPr>
      <dsp:spPr>
        <a:xfrm>
          <a:off x="0" y="1067190"/>
          <a:ext cx="6096000" cy="1066539"/>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72390" lIns="72390" numCol="1" rIns="72390" spcCol="1270" spcFirstLastPara="0" tIns="72390" vert="horz" wrap="square">
          <a:noAutofit/>
        </a:bodyPr>
        <a:lstStyle/>
        <a:p>
          <a:pPr algn="l" defTabSz="844550" indent="0" lvl="0" marL="0">
            <a:lnSpc>
              <a:spcPct val="90000"/>
            </a:lnSpc>
            <a:spcBef>
              <a:spcPct val="0"/>
            </a:spcBef>
            <a:spcAft>
              <a:spcPct val="35000"/>
            </a:spcAft>
            <a:buNone/>
          </a:pPr>
          <a:r>
            <a:rPr altLang="en-GB" kern="1200" lang="en-GB" sz="1900"/>
            <a:t>In healthcare, communication channels can be telephones or other electronic models that link patients to practitioners remotely (Coiera, 2006).</a:t>
          </a:r>
          <a:endParaRPr kern="1200" lang="en-US" sz="1900"/>
        </a:p>
      </dsp:txBody>
      <dsp:txXfrm>
        <a:off x="0" y="1067190"/>
        <a:ext cx="6096000" cy="1066539"/>
      </dsp:txXfrm>
    </dsp:sp>
    <dsp:sp modelId="{827CE9DC-DFE4-4FD0-8E13-11A392203CDD}">
      <dsp:nvSpPr>
        <dsp:cNvPr id="0" name=""/>
        <dsp:cNvSpPr/>
      </dsp:nvSpPr>
      <dsp:spPr>
        <a:xfrm>
          <a:off x="0" y="2133730"/>
          <a:ext cx="6096000" cy="0"/>
        </a:xfrm>
        <a:prstGeom prst="line">
          <a:avLst/>
        </a:prstGeom>
        <a:solidFill>
          <a:schemeClr val="accent4">
            <a:hueOff val="0"/>
            <a:satOff val="0"/>
            <a:lumOff val="0"/>
            <a:alphaOff val="0"/>
          </a:schemeClr>
        </a:solidFill>
        <a:ln algn="ctr" cap="flat" cmpd="sng" w="12700">
          <a:solidFill>
            <a:schemeClr val="accent4">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3DA3FA2D-9A6A-49B1-8A56-361A3046AAD0}">
      <dsp:nvSpPr>
        <dsp:cNvPr id="0" name=""/>
        <dsp:cNvSpPr/>
      </dsp:nvSpPr>
      <dsp:spPr>
        <a:xfrm>
          <a:off x="0" y="2133730"/>
          <a:ext cx="6096000" cy="1066539"/>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72390" lIns="72390" numCol="1" rIns="72390" spcCol="1270" spcFirstLastPara="0" tIns="72390" vert="horz" wrap="square">
          <a:noAutofit/>
        </a:bodyPr>
        <a:lstStyle/>
        <a:p>
          <a:pPr algn="l" defTabSz="844550" indent="0" lvl="0" marL="0">
            <a:lnSpc>
              <a:spcPct val="90000"/>
            </a:lnSpc>
            <a:spcBef>
              <a:spcPct val="0"/>
            </a:spcBef>
            <a:spcAft>
              <a:spcPct val="35000"/>
            </a:spcAft>
            <a:buNone/>
          </a:pPr>
          <a:r>
            <a:rPr altLang="en-GB" kern="1200" lang="en-GB" sz="1900"/>
            <a:t>In this scenario, face-to-face approach is the most appropriate approach because service users are minors. </a:t>
          </a:r>
          <a:endParaRPr kern="1200" lang="en-US" sz="1900"/>
        </a:p>
      </dsp:txBody>
      <dsp:txXfrm>
        <a:off x="0" y="2133730"/>
        <a:ext cx="6096000" cy="1066539"/>
      </dsp:txXfrm>
    </dsp:sp>
    <dsp:sp modelId="{FDF0D0A0-63F3-4A6C-8356-879AEF7A953F}">
      <dsp:nvSpPr>
        <dsp:cNvPr id="0" name=""/>
        <dsp:cNvSpPr/>
      </dsp:nvSpPr>
      <dsp:spPr>
        <a:xfrm>
          <a:off x="0" y="3200269"/>
          <a:ext cx="6096000" cy="0"/>
        </a:xfrm>
        <a:prstGeom prst="line">
          <a:avLst/>
        </a:prstGeom>
        <a:solidFill>
          <a:schemeClr val="accent5">
            <a:hueOff val="0"/>
            <a:satOff val="0"/>
            <a:lumOff val="0"/>
            <a:alphaOff val="0"/>
          </a:schemeClr>
        </a:solidFill>
        <a:ln algn="ctr" cap="flat" cmpd="sng" w="12700">
          <a:solidFill>
            <a:schemeClr val="accent5">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91881B5F-4C2E-4609-80BB-8E1BFF40FE34}">
      <dsp:nvSpPr>
        <dsp:cNvPr id="0" name=""/>
        <dsp:cNvSpPr/>
      </dsp:nvSpPr>
      <dsp:spPr>
        <a:xfrm>
          <a:off x="0" y="3200269"/>
          <a:ext cx="6096000" cy="1066539"/>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72390" lIns="72390" numCol="1" rIns="72390" spcCol="1270" spcFirstLastPara="0" tIns="72390" vert="horz" wrap="square">
          <a:noAutofit/>
        </a:bodyPr>
        <a:lstStyle/>
        <a:p>
          <a:pPr algn="l" defTabSz="844550" indent="0" lvl="0" marL="0">
            <a:lnSpc>
              <a:spcPct val="90000"/>
            </a:lnSpc>
            <a:spcBef>
              <a:spcPct val="0"/>
            </a:spcBef>
            <a:spcAft>
              <a:spcPct val="35000"/>
            </a:spcAft>
            <a:buNone/>
          </a:pPr>
          <a:r>
            <a:rPr altLang="en-GB" kern="1200" lang="en-GB" sz="1900"/>
            <a:t>Further, when the nurses are busy, they can forget to reach out to their patients when they are far (Coiera, 2006).</a:t>
          </a:r>
          <a:endParaRPr kern="1200" lang="en-US" sz="1900"/>
        </a:p>
      </dsp:txBody>
      <dsp:txXfrm>
        <a:off x="0" y="3200269"/>
        <a:ext cx="6096000" cy="1066539"/>
      </dsp:txXfrm>
    </dsp:sp>
    <dsp:sp modelId="{36E7CB43-E6EB-4536-812B-B2ECCDA17B99}">
      <dsp:nvSpPr>
        <dsp:cNvPr id="0" name=""/>
        <dsp:cNvSpPr/>
      </dsp:nvSpPr>
      <dsp:spPr>
        <a:xfrm>
          <a:off x="0" y="4266809"/>
          <a:ext cx="6096000" cy="0"/>
        </a:xfrm>
        <a:prstGeom prst="line">
          <a:avLst/>
        </a:prstGeom>
        <a:solidFill>
          <a:schemeClr val="accent6">
            <a:hueOff val="0"/>
            <a:satOff val="0"/>
            <a:lumOff val="0"/>
            <a:alphaOff val="0"/>
          </a:schemeClr>
        </a:solidFill>
        <a:ln algn="ctr" cap="flat" cmpd="sng" w="12700">
          <a:solidFill>
            <a:schemeClr val="accent6">
              <a:hueOff val="0"/>
              <a:satOff val="0"/>
              <a:lumOff val="0"/>
              <a:alphaOff val="0"/>
            </a:schemeClr>
          </a:solidFill>
          <a:prstDash val="solid"/>
          <a:miter lim="800000"/>
        </a:ln>
        <a:effectLst/>
      </dsp:spPr>
      <dsp:style>
        <a:lnRef idx="2">
          <a:scrgbClr b="0" g="0" r="0"/>
        </a:lnRef>
        <a:fillRef idx="1">
          <a:scrgbClr b="0" g="0" r="0"/>
        </a:fillRef>
        <a:effectRef idx="0">
          <a:scrgbClr b="0" g="0" r="0"/>
        </a:effectRef>
        <a:fontRef idx="minor">
          <a:schemeClr val="lt1"/>
        </a:fontRef>
      </dsp:style>
    </dsp:sp>
    <dsp:sp modelId="{C7701260-DBEC-479A-82B2-701C48DD4B15}">
      <dsp:nvSpPr>
        <dsp:cNvPr id="0" name=""/>
        <dsp:cNvSpPr/>
      </dsp:nvSpPr>
      <dsp:spPr>
        <a:xfrm>
          <a:off x="0" y="4266809"/>
          <a:ext cx="6096000" cy="1066539"/>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72390" lIns="72390" numCol="1" rIns="72390" spcCol="1270" spcFirstLastPara="0" tIns="72390" vert="horz" wrap="square">
          <a:noAutofit/>
        </a:bodyPr>
        <a:lstStyle/>
        <a:p>
          <a:pPr algn="l" defTabSz="844550" indent="0" lvl="0" marL="0">
            <a:lnSpc>
              <a:spcPct val="90000"/>
            </a:lnSpc>
            <a:spcBef>
              <a:spcPct val="0"/>
            </a:spcBef>
            <a:spcAft>
              <a:spcPct val="35000"/>
            </a:spcAft>
            <a:buNone/>
          </a:pPr>
          <a:r>
            <a:rPr altLang="en-GB" kern="1200" lang="en-GB" sz="1900"/>
            <a:t>Face-to-face communication also allows for involved parties to relate words with body language (Vermeir et al., 2015).</a:t>
          </a:r>
          <a:endParaRPr kern="1200" lang="en-US" sz="1900"/>
        </a:p>
      </dsp:txBody>
      <dsp:txXfrm>
        <a:off x="0" y="4266809"/>
        <a:ext cx="6096000" cy="106653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pri="14000" type="process"/>
  </dgm:catLst>
  <dgm:sampData>
    <dgm:dataModel>
      <dgm:ptLst>
        <dgm:pt modelId="0" type="doc"/>
        <dgm:pt modelId="1">
          <dgm:prSet phldr="1"/>
        </dgm:pt>
        <dgm:pt modelId="2">
          <dgm:prSet phldr="1"/>
        </dgm:pt>
        <dgm:pt modelId="3">
          <dgm:prSet phldr="1"/>
        </dgm:pt>
      </dgm:ptLst>
      <dgm:cxnLst>
        <dgm:cxn destId="1" destOrd="0" modelId="5" srcId="0" srcOrd="0"/>
        <dgm:cxn destId="2" destOrd="0" modelId="6" srcId="0" srcOrd="1"/>
        <dgm:cxn destId="3" destOrd="0" modelId="7" srcId="0" srcOrd="2"/>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Lst>
      <dgm:cxnLst>
        <dgm:cxn destId="1" destOrd="0" modelId="6" srcId="0" srcOrd="0"/>
        <dgm:cxn destId="2" destOrd="0" modelId="7" srcId="0" srcOrd="1"/>
        <dgm:cxn destId="3" destOrd="0" modelId="8" srcId="0" srcOrd="2"/>
        <dgm:cxn destId="4" destOrd="0" modelId="9" srcId="0" srcOrd="3"/>
      </dgm:cxnLst>
      <dgm:bg/>
      <dgm:whole/>
    </dgm:dataModel>
  </dgm:clrData>
  <dgm:layoutNode name="outerComposite">
    <dgm:alg type="composite"/>
    <dgm:shape xmlns:r="http://schemas.openxmlformats.org/officeDocument/2006/relationships" r:blip="">
      <dgm:adjLst/>
    </dgm:shape>
    <dgm:layoutNode name="dummyMaxCanvas">
      <dgm:alg type="sp"/>
      <dgm:shape xmlns:r="http://schemas.openxmlformats.org/officeDocument/2006/relationships" r:blip="">
        <dgm:adjLst/>
      </dgm:shape>
      <dgm:varLst/>
      <dgm:presOf/>
      <dgm:constrLst/>
      <dgm:ruleLst/>
    </dgm:layoutNode>
    <dgm:varLst>
      <dgm:chMax val="5"/>
      <dgm:dir/>
      <dgm:resizeHandles val="exact"/>
    </dgm:varLst>
    <dgm:presOf/>
    <dgm:choose name="Name0">
      <dgm:if arg="dir" func="var" name="Name1" op="equ" val="norm">
        <dgm:constrLst>
          <dgm:constr for="ch" op="equ" ptType="node" type="primFontSz" val="65"/>
          <dgm:constr for="ch" forName="dummyMaxCanvas" refType="w" type="w"/>
          <dgm:constr for="ch" forName="dummyMaxCanvas" refType="h" type="h"/>
          <dgm:constr for="ch" forName="OneNode_1" refType="w" type="w"/>
          <dgm:constr fact="0.5" for="ch" forName="OneNode_1" refType="h" type="h"/>
          <dgm:constr fact="0.5" for="ch" forName="OneNode_1" refType="h" type="ctrY"/>
          <dgm:constr fact="0.85" for="ch" forName="TwoNodes_1" refType="w" type="w"/>
          <dgm:constr fact="0.45" for="ch" forName="TwoNodes_1" refType="h" type="h"/>
          <dgm:constr for="ch" forName="TwoNodes_1" type="t"/>
          <dgm:constr for="ch" forName="TwoNodes_1" type="l"/>
          <dgm:constr fact="0.85" for="ch" forName="TwoNodes_2" refType="w" type="w"/>
          <dgm:constr fact="0.45" for="ch" forName="TwoNodes_2" refType="h" type="h"/>
          <dgm:constr for="ch" forName="TwoNodes_2" refType="h" type="b"/>
          <dgm:constr for="ch" forName="TwoNodes_2" refType="w" type="r"/>
          <dgm:constr fact="0.65" for="ch" forName="TwoConn_1-2" refFor="ch" refForName="TwoNodes_1" refType="h" type="w"/>
          <dgm:constr fact="0.65" for="ch" forName="TwoConn_1-2" refFor="ch" refForName="TwoNodes_1" refType="h" type="h"/>
          <dgm:constr fact="0.5" for="ch" forName="TwoConn_1-2" refType="h" type="ctrY"/>
          <dgm:constr for="ch" forName="TwoConn_1-2" refFor="ch" refForName="TwoNodes_1" refType="r" type="r"/>
          <dgm:constr for="ch" forName="TwoNodes_1_text" refFor="ch" refForName="TwoConn_1-2" refType="l" type="r"/>
          <dgm:constr fact="-0.5" for="ch" forName="TwoNodes_1_text" refFor="ch" refForName="TwoConn_1-2" refType="w" type="rOff"/>
          <dgm:constr for="ch" forName="TwoNodes_1_text" refFor="ch" refForName="TwoNodes_1" refType="t" type="t"/>
          <dgm:constr for="ch" forName="TwoNodes_1_text" refFor="ch" refForName="TwoNodes_1" refType="b" type="b"/>
          <dgm:constr for="ch" forName="TwoNodes_1_text" refFor="ch" refForName="TwoNodes_1" refType="l" type="l"/>
          <dgm:constr for="ch" forName="TwoNodes_2_text" refFor="ch" refForName="TwoConn_1-2" refType="l" type="r"/>
          <dgm:constr for="ch" forName="TwoNodes_2_text" refFor="ch" refForName="TwoNodes_2" refType="t" type="t"/>
          <dgm:constr for="ch" forName="TwoNodes_2_text" refFor="ch" refForName="TwoNodes_2" refType="b" type="b"/>
          <dgm:constr for="ch" forName="TwoNodes_2_text" refFor="ch" refForName="TwoNodes_2" refType="l" type="l"/>
          <dgm:constr fact="0.85" for="ch" forName="ThreeNodes_1" refType="w" type="w"/>
          <dgm:constr fact="0.3" for="ch" forName="ThreeNodes_1" refType="h" type="h"/>
          <dgm:constr for="ch" forName="ThreeNodes_1" type="t"/>
          <dgm:constr for="ch" forName="ThreeNodes_1" type="l"/>
          <dgm:constr fact="0.85" for="ch" forName="ThreeNodes_2" refType="w" type="w"/>
          <dgm:constr fact="0.3" for="ch" forName="ThreeNodes_2" refType="h" type="h"/>
          <dgm:constr fact="0.5" for="ch" forName="ThreeNodes_2" refType="h" type="ctrY"/>
          <dgm:constr fact="0.5" for="ch" forName="ThreeNodes_2" refType="w" type="ctrX"/>
          <dgm:constr fact="0.85" for="ch" forName="ThreeNodes_3" refType="w" type="w"/>
          <dgm:constr fact="0.3" for="ch" forName="ThreeNodes_3" refType="h" type="h"/>
          <dgm:constr for="ch" forName="ThreeNodes_3" refType="h" type="b"/>
          <dgm:constr for="ch" forName="ThreeNodes_3" refType="w" type="r"/>
          <dgm:constr fact="0.65" for="ch" forName="ThreeConn_1-2" refFor="ch" refForName="ThreeNodes_1" refType="h" type="w"/>
          <dgm:constr fact="0.65" for="ch" forName="ThreeConn_1-2" refFor="ch" refForName="ThreeNodes_1" refType="h" type="h"/>
          <dgm:constr fact="0.325" for="ch" forName="ThreeConn_1-2" refType="h" type="ctrY"/>
          <dgm:constr for="ch" forName="ThreeConn_1-2" refFor="ch" refForName="ThreeNodes_1" refType="r" type="r"/>
          <dgm:constr fact="0.65" for="ch" forName="ThreeConn_2-3" refFor="ch" refForName="ThreeNodes_2" refType="h" type="w"/>
          <dgm:constr fact="0.65" for="ch" forName="ThreeConn_2-3" refFor="ch" refForName="ThreeNodes_2" refType="h" type="h"/>
          <dgm:constr fact="0.673" for="ch" forName="ThreeConn_2-3" refType="h" type="ctrY"/>
          <dgm:constr for="ch" forName="ThreeConn_2-3" refFor="ch" refForName="ThreeNodes_2" refType="r" type="r"/>
          <dgm:constr for="ch" forName="ThreeNodes_1_text" refFor="ch" refForName="ThreeConn_1-2" refType="l" type="r"/>
          <dgm:constr fact="-0.57" for="ch" forName="ThreeNodes_1_text" refFor="ch" refForName="ThreeConn_1-2" refType="w" type="rOff"/>
          <dgm:constr for="ch" forName="ThreeNodes_1_text" refFor="ch" refForName="ThreeNodes_1" refType="t" type="t"/>
          <dgm:constr for="ch" forName="ThreeNodes_1_text" refFor="ch" refForName="ThreeNodes_1" refType="b" type="b"/>
          <dgm:constr for="ch" forName="ThreeNodes_1_text" refFor="ch" refForName="ThreeNodes_1" refType="l" type="l"/>
          <dgm:constr for="ch" forName="ThreeNodes_2_text" refFor="ch" refForName="ThreeConn_1-2" refType="l" type="r"/>
          <dgm:constr for="ch" forName="ThreeNodes_2_text" refFor="ch" refForName="ThreeNodes_2" refType="t" type="t"/>
          <dgm:constr for="ch" forName="ThreeNodes_2_text" refFor="ch" refForName="ThreeNodes_2" refType="b" type="b"/>
          <dgm:constr for="ch" forName="ThreeNodes_2_text" refFor="ch" refForName="ThreeNodes_2" refType="l" type="l"/>
          <dgm:constr for="ch" forName="ThreeNodes_3_text" refFor="ch" refForName="ThreeConn_2-3" refType="l" type="r"/>
          <dgm:constr for="ch" forName="ThreeNodes_3_text" refFor="ch" refForName="ThreeNodes_3" refType="t" type="t"/>
          <dgm:constr for="ch" forName="ThreeNodes_3_text" refFor="ch" refForName="ThreeNodes_3" refType="b" type="b"/>
          <dgm:constr for="ch" forName="ThreeNodes_3_text" refFor="ch" refForName="ThreeNodes_3" refType="l" type="l"/>
          <dgm:constr fact="0.8" for="ch" forName="FourNodes_1" refType="w" type="w"/>
          <dgm:constr fact="0.22" for="ch" forName="FourNodes_1" refType="h" type="h"/>
          <dgm:constr for="ch" forName="FourNodes_1" type="t"/>
          <dgm:constr for="ch" forName="FourNodes_1" type="l"/>
          <dgm:constr fact="0.8" for="ch" forName="FourNodes_2" refType="w" type="w"/>
          <dgm:constr fact="0.22" for="ch" forName="FourNodes_2" refType="h" type="h"/>
          <dgm:constr fact="0.37" for="ch" forName="FourNodes_2" refType="h" type="ctrY"/>
          <dgm:constr fact="0.467" for="ch" forName="FourNodes_2" refType="w" type="ctrX"/>
          <dgm:constr fact="0.8" for="ch" forName="FourNodes_3" refType="w" type="w"/>
          <dgm:constr fact="0.22" for="ch" forName="FourNodes_3" refType="h" type="h"/>
          <dgm:constr fact="0.63" for="ch" forName="FourNodes_3" refType="h" type="ctrY"/>
          <dgm:constr fact="0.533" for="ch" forName="FourNodes_3" refType="w" type="ctrX"/>
          <dgm:constr fact="0.8" for="ch" forName="FourNodes_4" refType="w" type="w"/>
          <dgm:constr fact="0.22" for="ch" forName="FourNodes_4" refType="h" type="h"/>
          <dgm:constr for="ch" forName="FourNodes_4" refType="h" type="b"/>
          <dgm:constr for="ch" forName="FourNodes_4" refType="w" type="r"/>
          <dgm:constr fact="0.65" for="ch" forName="FourConn_1-2" refFor="ch" refForName="FourNodes_1" refType="h" type="w"/>
          <dgm:constr fact="0.65" for="ch" forName="FourConn_1-2" refFor="ch" refForName="FourNodes_1" refType="h" type="h"/>
          <dgm:constr fact="0.24" for="ch" forName="FourConn_1-2" refType="h" type="ctrY"/>
          <dgm:constr for="ch" forName="FourConn_1-2" refFor="ch" refForName="FourNodes_1" refType="r" type="r"/>
          <dgm:constr fact="0.65" for="ch" forName="FourConn_2-3" refFor="ch" refForName="FourNodes_2" refType="h" type="w"/>
          <dgm:constr fact="0.65" for="ch" forName="FourConn_2-3" refFor="ch" refForName="FourNodes_2" refType="h" type="h"/>
          <dgm:constr fact="0.5" for="ch" forName="FourConn_2-3" refType="h" type="ctrY"/>
          <dgm:constr for="ch" forName="FourConn_2-3" refFor="ch" refForName="FourNodes_2" refType="r" type="r"/>
          <dgm:constr fact="0.65" for="ch" forName="FourConn_3-4" refFor="ch" refForName="FourNodes_3" refType="h" type="w"/>
          <dgm:constr fact="0.65" for="ch" forName="FourConn_3-4" refFor="ch" refForName="FourNodes_3" refType="h" type="h"/>
          <dgm:constr fact="0.76" for="ch" forName="FourConn_3-4" refType="h" type="ctrY"/>
          <dgm:constr for="ch" forName="FourConn_3-4" refFor="ch" refForName="FourNodes_3" refType="r" type="r"/>
          <dgm:constr for="ch" forName="FourNodes_1_text" refFor="ch" refForName="FourConn_1-2" refType="l" type="r"/>
          <dgm:constr fact="-0.7" for="ch" forName="FourNodes_1_text" refFor="ch" refForName="FourConn_1-2" refType="w" type="rOff"/>
          <dgm:constr for="ch" forName="FourNodes_1_text" refFor="ch" refForName="FourNodes_1" refType="t" type="t"/>
          <dgm:constr for="ch" forName="FourNodes_1_text" refFor="ch" refForName="FourNodes_1" refType="b" type="b"/>
          <dgm:constr for="ch" forName="FourNodes_1_text" refFor="ch" refForName="FourNodes_1" refType="l" type="l"/>
          <dgm:constr for="ch" forName="FourNodes_2_text" refFor="ch" refForName="FourConn_1-2" refType="l" type="r"/>
          <dgm:constr for="ch" forName="FourNodes_2_text" refFor="ch" refForName="FourNodes_2" refType="t" type="t"/>
          <dgm:constr for="ch" forName="FourNodes_2_text" refFor="ch" refForName="FourNodes_2" refType="b" type="b"/>
          <dgm:constr for="ch" forName="FourNodes_2_text" refFor="ch" refForName="FourNodes_2" refType="l" type="l"/>
          <dgm:constr for="ch" forName="FourNodes_3_text" refFor="ch" refForName="FourConn_2-3" refType="l" type="r"/>
          <dgm:constr for="ch" forName="FourNodes_3_text" refFor="ch" refForName="FourNodes_3" refType="t" type="t"/>
          <dgm:constr for="ch" forName="FourNodes_3_text" refFor="ch" refForName="FourNodes_3" refType="b" type="b"/>
          <dgm:constr for="ch" forName="FourNodes_3_text" refFor="ch" refForName="FourNodes_3" refType="l" type="l"/>
          <dgm:constr for="ch" forName="FourNodes_4_text" refFor="ch" refForName="FourConn_3-4" refType="l" type="r"/>
          <dgm:constr for="ch" forName="FourNodes_4_text" refFor="ch" refForName="FourNodes_4" refType="t" type="t"/>
          <dgm:constr for="ch" forName="FourNodes_4_text" refFor="ch" refForName="FourNodes_4" refType="b" type="b"/>
          <dgm:constr for="ch" forName="FourNodes_4_text" refFor="ch" refForName="FourNodes_4" refType="l" type="l"/>
          <dgm:constr fact="0.77" for="ch" forName="FiveNodes_1" refType="w" type="w"/>
          <dgm:constr fact="0.18" for="ch" forName="FiveNodes_1" refType="h" type="h"/>
          <dgm:constr for="ch" forName="FiveNodes_1" type="t"/>
          <dgm:constr for="ch" forName="FiveNodes_1" type="l"/>
          <dgm:constr fact="0.77" for="ch" forName="FiveNodes_2" refType="w" type="w"/>
          <dgm:constr fact="0.18" for="ch" forName="FiveNodes_2" refType="h" type="h"/>
          <dgm:constr fact="0.295" for="ch" forName="FiveNodes_2" refType="h" type="ctrY"/>
          <dgm:constr fact="0.4425" for="ch" forName="FiveNodes_2" refType="w" type="ctrX"/>
          <dgm:constr fact="0.77" for="ch" forName="FiveNodes_3" refType="w" type="w"/>
          <dgm:constr fact="0.18" for="ch" forName="FiveNodes_3" refType="h" type="h"/>
          <dgm:constr fact="0.5" for="ch" forName="FiveNodes_3" refType="h" type="ctrY"/>
          <dgm:constr fact="0.5" for="ch" forName="FiveNodes_3" refType="w" type="ctrX"/>
          <dgm:constr fact="0.77" for="ch" forName="FiveNodes_4" refType="w" type="w"/>
          <dgm:constr fact="0.18" for="ch" forName="FiveNodes_4" refType="h" type="h"/>
          <dgm:constr fact="0.705" for="ch" forName="FiveNodes_4" refType="h" type="ctrY"/>
          <dgm:constr fact="0.5575" for="ch" forName="FiveNodes_4" refType="w" type="ctrX"/>
          <dgm:constr fact="0.77" for="ch" forName="FiveNodes_5" refType="w" type="w"/>
          <dgm:constr fact="0.18" for="ch" forName="FiveNodes_5" refType="h" type="h"/>
          <dgm:constr for="ch" forName="FiveNodes_5" refType="h" type="b"/>
          <dgm:constr for="ch" forName="FiveNodes_5" refType="w" type="r"/>
          <dgm:constr fact="0.65" for="ch" forName="FiveConn_1-2" refFor="ch" refForName="FiveNodes_1" refType="h" type="w"/>
          <dgm:constr fact="0.65" for="ch" forName="FiveConn_1-2" refFor="ch" refForName="FiveNodes_1" refType="h" type="h"/>
          <dgm:constr fact="0.19" for="ch" forName="FiveConn_1-2" refType="h" type="ctrY"/>
          <dgm:constr for="ch" forName="FiveConn_1-2" refFor="ch" refForName="FiveNodes_1" refType="r" type="r"/>
          <dgm:constr fact="0.65" for="ch" forName="FiveConn_2-3" refFor="ch" refForName="FiveNodes_2" refType="h" type="w"/>
          <dgm:constr fact="0.65" for="ch" forName="FiveConn_2-3" refFor="ch" refForName="FiveNodes_2" refType="h" type="h"/>
          <dgm:constr fact="0.395" for="ch" forName="FiveConn_2-3" refType="h" type="ctrY"/>
          <dgm:constr for="ch" forName="FiveConn_2-3" refFor="ch" refForName="FiveNodes_2" refType="r" type="r"/>
          <dgm:constr fact="0.65" for="ch" forName="FiveConn_3-4" refFor="ch" refForName="FiveNodes_3" refType="h" type="w"/>
          <dgm:constr fact="0.65" for="ch" forName="FiveConn_3-4" refFor="ch" refForName="FiveNodes_3" refType="h" type="h"/>
          <dgm:constr fact="0.597" for="ch" forName="FiveConn_3-4" refType="h" type="ctrY"/>
          <dgm:constr for="ch" forName="FiveConn_3-4" refFor="ch" refForName="FiveNodes_3" refType="r" type="r"/>
          <dgm:constr fact="0.65" for="ch" forName="FiveConn_4-5" refFor="ch" refForName="FiveNodes_4" refType="h" type="w"/>
          <dgm:constr fact="0.65" for="ch" forName="FiveConn_4-5" refFor="ch" refForName="FiveNodes_4" refType="h" type="h"/>
          <dgm:constr fact="0.804" for="ch" forName="FiveConn_4-5" refType="h" type="ctrY"/>
          <dgm:constr for="ch" forName="FiveConn_4-5" refFor="ch" refForName="FiveNodes_4" refType="r" type="r"/>
          <dgm:constr for="ch" forName="FiveNodes_1_text" refFor="ch" refForName="FiveConn_1-2" refType="l" type="r"/>
          <dgm:constr fact="-0.75" for="ch" forName="FiveNodes_1_text" refFor="ch" refForName="FiveConn_1-2" refType="w" type="rOff"/>
          <dgm:constr for="ch" forName="FiveNodes_1_text" refFor="ch" refForName="FiveNodes_1" refType="t" type="t"/>
          <dgm:constr for="ch" forName="FiveNodes_1_text" refFor="ch" refForName="FiveNodes_1" refType="b" type="b"/>
          <dgm:constr for="ch" forName="FiveNodes_1_text" refFor="ch" refForName="FiveNodes_1" refType="l" type="l"/>
          <dgm:constr for="ch" forName="FiveNodes_2_text" refFor="ch" refForName="FiveConn_1-2" refType="l" type="r"/>
          <dgm:constr for="ch" forName="FiveNodes_2_text" refFor="ch" refForName="FiveNodes_2" refType="t" type="t"/>
          <dgm:constr for="ch" forName="FiveNodes_2_text" refFor="ch" refForName="FiveNodes_2" refType="b" type="b"/>
          <dgm:constr for="ch" forName="FiveNodes_2_text" refFor="ch" refForName="FiveNodes_2" refType="l" type="l"/>
          <dgm:constr for="ch" forName="FiveNodes_3_text" refFor="ch" refForName="FiveConn_2-3" refType="l" type="r"/>
          <dgm:constr for="ch" forName="FiveNodes_3_text" refFor="ch" refForName="FiveNodes_3" refType="t" type="t"/>
          <dgm:constr for="ch" forName="FiveNodes_3_text" refFor="ch" refForName="FiveNodes_3" refType="b" type="b"/>
          <dgm:constr for="ch" forName="FiveNodes_3_text" refFor="ch" refForName="FiveNodes_3" refType="l" type="l"/>
          <dgm:constr for="ch" forName="FiveNodes_4_text" refFor="ch" refForName="FiveConn_3-4" refType="l" type="r"/>
          <dgm:constr for="ch" forName="FiveNodes_4_text" refFor="ch" refForName="FiveNodes_4" refType="t" type="t"/>
          <dgm:constr for="ch" forName="FiveNodes_4_text" refFor="ch" refForName="FiveNodes_4" refType="b" type="b"/>
          <dgm:constr for="ch" forName="FiveNodes_4_text" refFor="ch" refForName="FiveNodes_4" refType="l" type="l"/>
          <dgm:constr for="ch" forName="FiveNodes_5_text" refFor="ch" refForName="FiveConn_4-5" refType="l" type="r"/>
          <dgm:constr for="ch" forName="FiveNodes_5_text" refFor="ch" refForName="FiveNodes_5" refType="t" type="t"/>
          <dgm:constr for="ch" forName="FiveNodes_5_text" refFor="ch" refForName="FiveNodes_5" refType="b" type="b"/>
          <dgm:constr for="ch" forName="FiveNodes_5_text" refFor="ch" refForName="FiveNodes_5" refType="l" type="l"/>
        </dgm:constrLst>
      </dgm:if>
      <dgm:else name="Name2">
        <dgm:constrLst>
          <dgm:constr for="ch" op="equ" ptType="node" type="primFontSz" val="65"/>
          <dgm:constr for="ch" forName="dummyMaxCanvas" refType="w" type="w"/>
          <dgm:constr for="ch" forName="dummyMaxCanvas" refType="h" type="h"/>
          <dgm:constr for="ch" forName="OneNode_1" refType="w" type="w"/>
          <dgm:constr fact="0.5" for="ch" forName="OneNode_1" refType="h" type="h"/>
          <dgm:constr fact="0.5" for="ch" forName="OneNode_1" refType="h" type="ctrY"/>
          <dgm:constr fact="0.85" for="ch" forName="TwoNodes_1" refType="w" type="w"/>
          <dgm:constr fact="0.45" for="ch" forName="TwoNodes_1" refType="h" type="h"/>
          <dgm:constr for="ch" forName="TwoNodes_1" type="t"/>
          <dgm:constr for="ch" forName="TwoNodes_1" refType="w" type="r"/>
          <dgm:constr fact="0.85" for="ch" forName="TwoNodes_2" refType="w" type="w"/>
          <dgm:constr fact="0.45" for="ch" forName="TwoNodes_2" refType="h" type="h"/>
          <dgm:constr for="ch" forName="TwoNodes_2" refType="h" type="b"/>
          <dgm:constr for="ch" forName="TwoNodes_2" type="l"/>
          <dgm:constr fact="0.65" for="ch" forName="TwoConn_1-2" refFor="ch" refForName="TwoNodes_1" refType="h" type="w"/>
          <dgm:constr fact="0.65" for="ch" forName="TwoConn_1-2" refFor="ch" refForName="TwoNodes_1" refType="h" type="h"/>
          <dgm:constr fact="0.5" for="ch" forName="TwoConn_1-2" refType="h" type="ctrY"/>
          <dgm:constr for="ch" forName="TwoConn_1-2" refFor="ch" refForName="TwoNodes_1" refType="l" type="l"/>
          <dgm:constr for="ch" forName="TwoNodes_1_text" refFor="ch" refForName="TwoConn_1-2" refType="r" type="l"/>
          <dgm:constr fact="0.5" for="ch" forName="TwoNodes_1_text" refFor="ch" refForName="TwoConn_1-2" refType="w" type="lOff"/>
          <dgm:constr for="ch" forName="TwoNodes_1_text" refFor="ch" refForName="TwoNodes_1" refType="t" type="t"/>
          <dgm:constr for="ch" forName="TwoNodes_1_text" refFor="ch" refForName="TwoNodes_1" refType="b" type="b"/>
          <dgm:constr for="ch" forName="TwoNodes_1_text" refFor="ch" refForName="TwoNodes_1" refType="r" type="r"/>
          <dgm:constr for="ch" forName="TwoNodes_2_text" refFor="ch" refForName="TwoConn_1-2" refType="r" type="l"/>
          <dgm:constr for="ch" forName="TwoNodes_2_text" refFor="ch" refForName="TwoNodes_2" refType="t" type="t"/>
          <dgm:constr for="ch" forName="TwoNodes_2_text" refFor="ch" refForName="TwoNodes_2" refType="b" type="b"/>
          <dgm:constr for="ch" forName="TwoNodes_2_text" refFor="ch" refForName="TwoNodes_2" refType="r" type="r"/>
          <dgm:constr fact="0.85" for="ch" forName="ThreeNodes_1" refType="w" type="w"/>
          <dgm:constr fact="0.3" for="ch" forName="ThreeNodes_1" refType="h" type="h"/>
          <dgm:constr for="ch" forName="ThreeNodes_1" type="t"/>
          <dgm:constr for="ch" forName="ThreeNodes_1" refType="w" type="r"/>
          <dgm:constr fact="0.85" for="ch" forName="ThreeNodes_2" refType="w" type="w"/>
          <dgm:constr fact="0.3" for="ch" forName="ThreeNodes_2" refType="h" type="h"/>
          <dgm:constr fact="0.5" for="ch" forName="ThreeNodes_2" refType="h" type="ctrY"/>
          <dgm:constr fact="0.5" for="ch" forName="ThreeNodes_2" refType="w" type="ctrX"/>
          <dgm:constr fact="0.85" for="ch" forName="ThreeNodes_3" refType="w" type="w"/>
          <dgm:constr fact="0.3" for="ch" forName="ThreeNodes_3" refType="h" type="h"/>
          <dgm:constr for="ch" forName="ThreeNodes_3" refType="h" type="b"/>
          <dgm:constr for="ch" forName="ThreeNodes_3" type="l"/>
          <dgm:constr fact="0.65" for="ch" forName="ThreeConn_1-2" refFor="ch" refForName="ThreeNodes_1" refType="h" type="w"/>
          <dgm:constr fact="0.65" for="ch" forName="ThreeConn_1-2" refFor="ch" refForName="ThreeNodes_1" refType="h" type="h"/>
          <dgm:constr fact="0.325" for="ch" forName="ThreeConn_1-2" refType="h" type="ctrY"/>
          <dgm:constr for="ch" forName="ThreeConn_1-2" refFor="ch" refForName="ThreeNodes_1" refType="l" type="l"/>
          <dgm:constr fact="0.65" for="ch" forName="ThreeConn_2-3" refFor="ch" refForName="ThreeNodes_2" refType="h" type="w"/>
          <dgm:constr fact="0.65" for="ch" forName="ThreeConn_2-3" refFor="ch" refForName="ThreeNodes_2" refType="h" type="h"/>
          <dgm:constr fact="0.673" for="ch" forName="ThreeConn_2-3" refType="h" type="ctrY"/>
          <dgm:constr for="ch" forName="ThreeConn_2-3" refFor="ch" refForName="ThreeNodes_2" refType="l" type="l"/>
          <dgm:constr for="ch" forName="ThreeNodes_1_text" refFor="ch" refForName="ThreeConn_1-2" refType="r" type="l"/>
          <dgm:constr fact="0.55" for="ch" forName="ThreeNodes_1_text" refFor="ch" refForName="ThreeConn_1-2" refType="w" type="lOff"/>
          <dgm:constr for="ch" forName="ThreeNodes_1_text" refFor="ch" refForName="ThreeNodes_1" refType="t" type="t"/>
          <dgm:constr for="ch" forName="ThreeNodes_1_text" refFor="ch" refForName="ThreeNodes_1" refType="b" type="b"/>
          <dgm:constr for="ch" forName="ThreeNodes_1_text" refFor="ch" refForName="ThreeNodes_1" refType="r" type="r"/>
          <dgm:constr for="ch" forName="ThreeNodes_2_text" refFor="ch" refForName="ThreeConn_1-2" refType="r" type="l"/>
          <dgm:constr for="ch" forName="ThreeNodes_2_text" refFor="ch" refForName="ThreeNodes_2" refType="t" type="t"/>
          <dgm:constr for="ch" forName="ThreeNodes_2_text" refFor="ch" refForName="ThreeNodes_2" refType="b" type="b"/>
          <dgm:constr for="ch" forName="ThreeNodes_2_text" refFor="ch" refForName="ThreeNodes_2" refType="r" type="r"/>
          <dgm:constr for="ch" forName="ThreeNodes_3_text" refFor="ch" refForName="ThreeConn_2-3" refType="r" type="l"/>
          <dgm:constr for="ch" forName="ThreeNodes_3_text" refFor="ch" refForName="ThreeNodes_3" refType="t" type="t"/>
          <dgm:constr for="ch" forName="ThreeNodes_3_text" refFor="ch" refForName="ThreeNodes_3" refType="b" type="b"/>
          <dgm:constr for="ch" forName="ThreeNodes_3_text" refFor="ch" refForName="ThreeNodes_3" refType="r" type="r"/>
          <dgm:constr fact="0.8" for="ch" forName="FourNodes_1" refType="w" type="w"/>
          <dgm:constr fact="0.22" for="ch" forName="FourNodes_1" refType="h" type="h"/>
          <dgm:constr for="ch" forName="FourNodes_1" type="t"/>
          <dgm:constr for="ch" forName="FourNodes_1" refType="w" type="r"/>
          <dgm:constr fact="0.8" for="ch" forName="FourNodes_2" refType="w" type="w"/>
          <dgm:constr fact="0.22" for="ch" forName="FourNodes_2" refType="h" type="h"/>
          <dgm:constr fact="0.37" for="ch" forName="FourNodes_2" refType="h" type="ctrY"/>
          <dgm:constr fact="0.533" for="ch" forName="FourNodes_2" refType="w" type="ctrX"/>
          <dgm:constr fact="0.8" for="ch" forName="FourNodes_3" refType="w" type="w"/>
          <dgm:constr fact="0.22" for="ch" forName="FourNodes_3" refType="h" type="h"/>
          <dgm:constr fact="0.63" for="ch" forName="FourNodes_3" refType="h" type="ctrY"/>
          <dgm:constr fact="0.467" for="ch" forName="FourNodes_3" refType="w" type="ctrX"/>
          <dgm:constr fact="0.8" for="ch" forName="FourNodes_4" refType="w" type="w"/>
          <dgm:constr fact="0.22" for="ch" forName="FourNodes_4" refType="h" type="h"/>
          <dgm:constr for="ch" forName="FourNodes_4" refType="h" type="b"/>
          <dgm:constr for="ch" forName="FourNodes_4" type="l"/>
          <dgm:constr fact="0.65" for="ch" forName="FourConn_1-2" refFor="ch" refForName="FourNodes_1" refType="h" type="w"/>
          <dgm:constr fact="0.65" for="ch" forName="FourConn_1-2" refFor="ch" refForName="FourNodes_1" refType="h" type="h"/>
          <dgm:constr fact="0.24" for="ch" forName="FourConn_1-2" refType="h" type="ctrY"/>
          <dgm:constr for="ch" forName="FourConn_1-2" refFor="ch" refForName="FourNodes_1" refType="l" type="l"/>
          <dgm:constr fact="0.65" for="ch" forName="FourConn_2-3" refFor="ch" refForName="FourNodes_2" refType="h" type="w"/>
          <dgm:constr fact="0.65" for="ch" forName="FourConn_2-3" refFor="ch" refForName="FourNodes_2" refType="h" type="h"/>
          <dgm:constr fact="0.5" for="ch" forName="FourConn_2-3" refType="h" type="ctrY"/>
          <dgm:constr for="ch" forName="FourConn_2-3" refFor="ch" refForName="FourNodes_2" refType="l" type="l"/>
          <dgm:constr fact="0.65" for="ch" forName="FourConn_3-4" refFor="ch" refForName="FourNodes_3" refType="h" type="w"/>
          <dgm:constr fact="0.65" for="ch" forName="FourConn_3-4" refFor="ch" refForName="FourNodes_3" refType="h" type="h"/>
          <dgm:constr fact="0.76" for="ch" forName="FourConn_3-4" refType="h" type="ctrY"/>
          <dgm:constr for="ch" forName="FourConn_3-4" refFor="ch" refForName="FourNodes_3" refType="l" type="l"/>
          <dgm:constr for="ch" forName="FourNodes_1_text" refFor="ch" refForName="FourConn_1-2" refType="r" type="l"/>
          <dgm:constr fact="0.69" for="ch" forName="FourNodes_1_text" refFor="ch" refForName="FourConn_1-2" refType="w" type="lOff"/>
          <dgm:constr for="ch" forName="FourNodes_1_text" refFor="ch" refForName="FourNodes_1" refType="t" type="t"/>
          <dgm:constr for="ch" forName="FourNodes_1_text" refFor="ch" refForName="FourNodes_1" refType="b" type="b"/>
          <dgm:constr for="ch" forName="FourNodes_1_text" refFor="ch" refForName="FourNodes_1" refType="r" type="r"/>
          <dgm:constr for="ch" forName="FourNodes_2_text" refFor="ch" refForName="FourConn_1-2" refType="r" type="l"/>
          <dgm:constr for="ch" forName="FourNodes_2_text" refFor="ch" refForName="FourNodes_2" refType="t" type="t"/>
          <dgm:constr for="ch" forName="FourNodes_2_text" refFor="ch" refForName="FourNodes_2" refType="b" type="b"/>
          <dgm:constr for="ch" forName="FourNodes_2_text" refFor="ch" refForName="FourNodes_2" refType="r" type="r"/>
          <dgm:constr for="ch" forName="FourNodes_3_text" refFor="ch" refForName="FourConn_2-3" refType="r" type="l"/>
          <dgm:constr for="ch" forName="FourNodes_3_text" refFor="ch" refForName="FourNodes_3" refType="t" type="t"/>
          <dgm:constr for="ch" forName="FourNodes_3_text" refFor="ch" refForName="FourNodes_3" refType="b" type="b"/>
          <dgm:constr for="ch" forName="FourNodes_3_text" refFor="ch" refForName="FourNodes_3" refType="r" type="r"/>
          <dgm:constr for="ch" forName="FourNodes_4_text" refFor="ch" refForName="FourConn_3-4" refType="r" type="l"/>
          <dgm:constr for="ch" forName="FourNodes_4_text" refFor="ch" refForName="FourNodes_4" refType="t" type="t"/>
          <dgm:constr for="ch" forName="FourNodes_4_text" refFor="ch" refForName="FourNodes_4" refType="b" type="b"/>
          <dgm:constr for="ch" forName="FourNodes_4_text" refFor="ch" refForName="FourNodes_4" refType="r" type="r"/>
          <dgm:constr fact="0.77" for="ch" forName="FiveNodes_1" refType="w" type="w"/>
          <dgm:constr fact="0.18" for="ch" forName="FiveNodes_1" refType="h" type="h"/>
          <dgm:constr for="ch" forName="FiveNodes_1" type="t"/>
          <dgm:constr for="ch" forName="FiveNodes_1" refType="w" type="r"/>
          <dgm:constr fact="0.77" for="ch" forName="FiveNodes_2" refType="w" type="w"/>
          <dgm:constr fact="0.18" for="ch" forName="FiveNodes_2" refType="h" type="h"/>
          <dgm:constr fact="0.295" for="ch" forName="FiveNodes_2" refType="h" type="ctrY"/>
          <dgm:constr fact="0.5575" for="ch" forName="FiveNodes_2" refType="w" type="ctrX"/>
          <dgm:constr fact="0.77" for="ch" forName="FiveNodes_3" refType="w" type="w"/>
          <dgm:constr fact="0.18" for="ch" forName="FiveNodes_3" refType="h" type="h"/>
          <dgm:constr fact="0.5" for="ch" forName="FiveNodes_3" refType="h" type="ctrY"/>
          <dgm:constr fact="0.5" for="ch" forName="FiveNodes_3" refType="w" type="ctrX"/>
          <dgm:constr fact="0.77" for="ch" forName="FiveNodes_4" refType="w" type="w"/>
          <dgm:constr fact="0.18" for="ch" forName="FiveNodes_4" refType="h" type="h"/>
          <dgm:constr fact="0.705" for="ch" forName="FiveNodes_4" refType="h" type="ctrY"/>
          <dgm:constr fact="0.4425" for="ch" forName="FiveNodes_4" refType="w" type="ctrX"/>
          <dgm:constr fact="0.77" for="ch" forName="FiveNodes_5" refType="w" type="w"/>
          <dgm:constr fact="0.18" for="ch" forName="FiveNodes_5" refType="h" type="h"/>
          <dgm:constr for="ch" forName="FiveNodes_5" refType="h" type="b"/>
          <dgm:constr for="ch" forName="FiveNodes_5" type="l"/>
          <dgm:constr fact="0.65" for="ch" forName="FiveConn_1-2" refFor="ch" refForName="FiveNodes_1" refType="h" type="w"/>
          <dgm:constr fact="0.65" for="ch" forName="FiveConn_1-2" refFor="ch" refForName="FiveNodes_1" refType="h" type="h"/>
          <dgm:constr fact="0.19" for="ch" forName="FiveConn_1-2" refType="h" type="ctrY"/>
          <dgm:constr for="ch" forName="FiveConn_1-2" refFor="ch" refForName="FiveNodes_1" refType="l" type="l"/>
          <dgm:constr fact="0.65" for="ch" forName="FiveConn_2-3" refFor="ch" refForName="FiveNodes_2" refType="h" type="w"/>
          <dgm:constr fact="0.65" for="ch" forName="FiveConn_2-3" refFor="ch" refForName="FiveNodes_2" refType="h" type="h"/>
          <dgm:constr fact="0.395" for="ch" forName="FiveConn_2-3" refType="h" type="ctrY"/>
          <dgm:constr for="ch" forName="FiveConn_2-3" refFor="ch" refForName="FiveNodes_2" refType="l" type="l"/>
          <dgm:constr fact="0.65" for="ch" forName="FiveConn_3-4" refFor="ch" refForName="FiveNodes_3" refType="h" type="w"/>
          <dgm:constr fact="0.65" for="ch" forName="FiveConn_3-4" refFor="ch" refForName="FiveNodes_3" refType="h" type="h"/>
          <dgm:constr fact="0.597" for="ch" forName="FiveConn_3-4" refType="h" type="ctrY"/>
          <dgm:constr for="ch" forName="FiveConn_3-4" refFor="ch" refForName="FiveNodes_3" refType="l" type="l"/>
          <dgm:constr fact="0.65" for="ch" forName="FiveConn_4-5" refFor="ch" refForName="FiveNodes_4" refType="h" type="w"/>
          <dgm:constr fact="0.65" for="ch" forName="FiveConn_4-5" refFor="ch" refForName="FiveNodes_4" refType="h" type="h"/>
          <dgm:constr fact="0.804" for="ch" forName="FiveConn_4-5" refType="h" type="ctrY"/>
          <dgm:constr for="ch" forName="FiveConn_4-5" refFor="ch" refForName="FiveNodes_4" refType="l" type="l"/>
          <dgm:constr for="ch" forName="FiveNodes_1_text" refFor="ch" refForName="FiveConn_1-2" refType="r" type="l"/>
          <dgm:constr fact="0.73" for="ch" forName="FiveNodes_1_text" refFor="ch" refForName="FiveConn_1-2" refType="w" type="lOff"/>
          <dgm:constr for="ch" forName="FiveNodes_1_text" refFor="ch" refForName="FiveNodes_1" refType="t" type="t"/>
          <dgm:constr for="ch" forName="FiveNodes_1_text" refFor="ch" refForName="FiveNodes_1" refType="b" type="b"/>
          <dgm:constr for="ch" forName="FiveNodes_1_text" refFor="ch" refForName="FiveNodes_1" refType="r" type="r"/>
          <dgm:constr for="ch" forName="FiveNodes_2_text" refFor="ch" refForName="FiveConn_1-2" refType="r" type="l"/>
          <dgm:constr for="ch" forName="FiveNodes_2_text" refFor="ch" refForName="FiveNodes_2" refType="t" type="t"/>
          <dgm:constr for="ch" forName="FiveNodes_2_text" refFor="ch" refForName="FiveNodes_2" refType="b" type="b"/>
          <dgm:constr for="ch" forName="FiveNodes_2_text" refFor="ch" refForName="FiveNodes_2" refType="r" type="r"/>
          <dgm:constr for="ch" forName="FiveNodes_3_text" refFor="ch" refForName="FiveConn_2-3" refType="r" type="l"/>
          <dgm:constr for="ch" forName="FiveNodes_3_text" refFor="ch" refForName="FiveNodes_3" refType="t" type="t"/>
          <dgm:constr for="ch" forName="FiveNodes_3_text" refFor="ch" refForName="FiveNodes_3" refType="b" type="b"/>
          <dgm:constr for="ch" forName="FiveNodes_3_text" refFor="ch" refForName="FiveNodes_3" refType="r" type="r"/>
          <dgm:constr for="ch" forName="FiveNodes_4_text" refFor="ch" refForName="FiveConn_3-4" refType="r" type="l"/>
          <dgm:constr for="ch" forName="FiveNodes_4_text" refFor="ch" refForName="FiveNodes_4" refType="t" type="t"/>
          <dgm:constr for="ch" forName="FiveNodes_4_text" refFor="ch" refForName="FiveNodes_4" refType="b" type="b"/>
          <dgm:constr for="ch" forName="FiveNodes_4_text" refFor="ch" refForName="FiveNodes_4" refType="r" type="r"/>
          <dgm:constr for="ch" forName="FiveNodes_5_text" refFor="ch" refForName="FiveConn_4-5" refType="r" type="l"/>
          <dgm:constr for="ch" forName="FiveNodes_5_text" refFor="ch" refForName="FiveNodes_5" refType="t" type="t"/>
          <dgm:constr for="ch" forName="FiveNodes_5_text" refFor="ch" refForName="FiveNodes_5" refType="b" type="b"/>
          <dgm:constr for="ch" forName="FiveNodes_5_text" refFor="ch" refForName="FiveNodes_5" refType="r" type="r"/>
        </dgm:constrLst>
      </dgm:else>
    </dgm:choose>
    <dgm:ruleLst/>
    <dgm:choose name="Name3">
      <dgm:if axis="ch" func="cnt" name="Name4" op="equ" ptType="node" val="1">
        <dgm:layoutNode name="OneNode_1">
          <dgm:alg type="tx"/>
          <dgm:shape xmlns:r="http://schemas.openxmlformats.org/officeDocument/2006/relationships"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5">
        <dgm:choose name="Name6">
          <dgm:if axis="ch" func="cnt" name="Name7" op="equ" ptType="node" val="2">
            <dgm:layoutNode name="Two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Two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Two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wo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wo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8">
            <dgm:choose name="Name9">
              <dgm:if axis="ch" func="cnt" name="Name10" op="equ" ptType="node" val="3">
                <dgm:layoutNode name="Three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Three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Three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Three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hree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Three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hree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Three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1">
                <dgm:choose name="Name12">
                  <dgm:if axis="ch" func="cnt" name="Name13" op="equ" ptType="node" val="4">
                    <dgm:layoutNode name="Four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Four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Four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FourNodes_4">
                      <dgm:alg type="sp"/>
                      <dgm:shape xmlns:r="http://schemas.openxmlformats.org/officeDocument/2006/relationships" r:blip="" type="roundRect">
                        <dgm:adjLst>
                          <dgm:adj idx="1" val="0.1"/>
                        </dgm:adjLst>
                      </dgm:shape>
                      <dgm:varLst>
                        <dgm:bulletEnabled val="1"/>
                      </dgm:varLst>
                      <dgm:presOf axis="ch desOrSelf" cnt="1 0" ptType="node node" st="4 1"/>
                      <dgm:constrLst/>
                      <dgm:ruleLst/>
                    </dgm:layoutNode>
                    <dgm:layoutNode name="Four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Conn_3-4"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3"/>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our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ourNodes_4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4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4">
                    <dgm:choose name="Name15">
                      <dgm:if axis="ch" func="cnt" name="Name16" op="gte" ptType="node" val="5">
                        <dgm:layoutNode name="FiveNodes_1">
                          <dgm:alg type="sp"/>
                          <dgm:shape xmlns:r="http://schemas.openxmlformats.org/officeDocument/2006/relationships" r:blip="" type="roundRect">
                            <dgm:adjLst>
                              <dgm:adj idx="1" val="0.1"/>
                            </dgm:adjLst>
                          </dgm:shape>
                          <dgm:varLst>
                            <dgm:bulletEnabled val="1"/>
                          </dgm:varLst>
                          <dgm:presOf axis="ch desOrSelf" cnt="1 0" ptType="node node" st="1 1"/>
                          <dgm:constrLst/>
                          <dgm:ruleLst/>
                        </dgm:layoutNode>
                        <dgm:layoutNode name="FiveNodes_2">
                          <dgm:alg type="sp"/>
                          <dgm:shape xmlns:r="http://schemas.openxmlformats.org/officeDocument/2006/relationships" r:blip="" type="roundRect">
                            <dgm:adjLst>
                              <dgm:adj idx="1" val="0.1"/>
                            </dgm:adjLst>
                          </dgm:shape>
                          <dgm:varLst>
                            <dgm:bulletEnabled val="1"/>
                          </dgm:varLst>
                          <dgm:presOf axis="ch desOrSelf" cnt="1 0" ptType="node node" st="2 1"/>
                          <dgm:constrLst/>
                          <dgm:ruleLst/>
                        </dgm:layoutNode>
                        <dgm:layoutNode name="FiveNodes_3">
                          <dgm:alg type="sp"/>
                          <dgm:shape xmlns:r="http://schemas.openxmlformats.org/officeDocument/2006/relationships" r:blip="" type="roundRect">
                            <dgm:adjLst>
                              <dgm:adj idx="1" val="0.1"/>
                            </dgm:adjLst>
                          </dgm:shape>
                          <dgm:varLst>
                            <dgm:bulletEnabled val="1"/>
                          </dgm:varLst>
                          <dgm:presOf axis="ch desOrSelf" cnt="1 0" ptType="node node" st="3 1"/>
                          <dgm:constrLst/>
                          <dgm:ruleLst/>
                        </dgm:layoutNode>
                        <dgm:layoutNode name="FiveNodes_4">
                          <dgm:alg type="sp"/>
                          <dgm:shape xmlns:r="http://schemas.openxmlformats.org/officeDocument/2006/relationships" r:blip="" type="roundRect">
                            <dgm:adjLst>
                              <dgm:adj idx="1" val="0.1"/>
                            </dgm:adjLst>
                          </dgm:shape>
                          <dgm:varLst>
                            <dgm:bulletEnabled val="1"/>
                          </dgm:varLst>
                          <dgm:presOf axis="ch desOrSelf" cnt="1 0" ptType="node node" st="4 1"/>
                          <dgm:constrLst/>
                          <dgm:ruleLst/>
                        </dgm:layoutNode>
                        <dgm:layoutNode name="FiveNodes_5">
                          <dgm:alg type="sp"/>
                          <dgm:shape xmlns:r="http://schemas.openxmlformats.org/officeDocument/2006/relationships" r:blip="" type="roundRect">
                            <dgm:adjLst>
                              <dgm:adj idx="1" val="0.1"/>
                            </dgm:adjLst>
                          </dgm:shape>
                          <dgm:varLst>
                            <dgm:bulletEnabled val="1"/>
                          </dgm:varLst>
                          <dgm:presOf axis="ch desOrSelf" cnt="1 0" ptType="node node" st="5 1"/>
                          <dgm:constrLst/>
                          <dgm:ruleLst/>
                        </dgm:layoutNode>
                        <dgm:layoutNode name="FiveConn_1-2"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2-3"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2"/>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3-4"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3"/>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Conn_4-5" styleLbl="fgAccFollowNode1">
                          <dgm:alg type="tx"/>
                          <dgm:shape xmlns:r="http://schemas.openxmlformats.org/officeDocument/2006/relationships" r:blip="" type="downArrow">
                            <dgm:adjLst>
                              <dgm:adj idx="1" val="0.55"/>
                              <dgm:adj idx="2" val="0.45"/>
                            </dgm:adjLst>
                          </dgm:shape>
                          <dgm:varLst>
                            <dgm:bulletEnabled val="1"/>
                          </dgm:varLst>
                          <dgm:presOf axis="ch" cnt="1" ptType="sibTrans" st="4"/>
                          <dgm:constrLst>
                            <dgm:constr fact="0.1" refType="primFontSz" type="lMarg"/>
                            <dgm:constr fact="0.1" refType="primFontSz" type="rMarg"/>
                            <dgm:constr fact="0.1" refType="primFontSz" type="tMarg"/>
                            <dgm:constr fact="0.1" refType="primFontSz" type="bMarg"/>
                          </dgm:constrLst>
                          <dgm:ruleLst>
                            <dgm:rule fact="NaN" max="NaN" type="primFontSz" val="5"/>
                          </dgm:ruleLst>
                        </dgm:layoutNode>
                        <dgm:layoutNode name="FiveNodes_1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1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2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2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3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3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4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4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FiveNodes_5_text">
                          <dgm:alg type="tx">
                            <dgm:param type="parTxLTRAlign" val="l"/>
                            <dgm:param type="txAnchorVertCh" val="mid"/>
                          </dgm:alg>
                          <dgm:shape xmlns:r="http://schemas.openxmlformats.org/officeDocument/2006/relationships" hideGeom="1" r:blip="" type="roundRect">
                            <dgm:adjLst>
                              <dgm:adj idx="1" val="0.1"/>
                            </dgm:adjLst>
                          </dgm:shape>
                          <dgm:varLst>
                            <dgm:bulletEnabled val="1"/>
                          </dgm:varLst>
                          <dgm:presOf axis="ch desOrSelf" cnt="1 0" ptType="node node" st="5 1"/>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alg type="sp"/>
    <dgm:shape xmlns:r="http://schemas.openxmlformats.org/officeDocument/2006/relationships" r:blip="">
      <dgm:adjLst/>
    </dgm:shape>
    <dgm:layoutNode name="container">
      <dgm:shape xmlns:r="http://schemas.openxmlformats.org/officeDocument/2006/relationships" r:blip="">
        <dgm:adjLst/>
      </dgm:shape>
      <dgm:varLst>
        <dgm:dir/>
        <dgm:resizeHandles val="exact"/>
      </dgm:varLst>
      <dgm:choose name="Name3">
        <dgm:if arg="dir" axis="self" func="var" name="Name4" op="equ" val="norm">
          <dgm:alg type="snake">
            <dgm:param type="grDir" val="tL"/>
            <dgm:param type="flowDir" val="row"/>
            <dgm:param type="contDir" val="sameDir"/>
          </dgm:alg>
        </dgm:if>
        <dgm:else name="Name5">
          <dgm:alg type="snake">
            <dgm:param type="grDir" val="tR"/>
            <dgm:param type="flowDir" val="row"/>
            <dgm:param type="contDir" val="sameDir"/>
          </dgm:alg>
        </dgm:else>
      </dgm:choose>
      <dgm:presOf/>
      <dgm:constrLst>
        <dgm:constr for="ch" forName="compNode" refType="w" type="w"/>
        <dgm:constr fact="0.28" for="ch" forName="compNode" refType="w" type="h"/>
        <dgm:constr fact="0.115" for="ch" forName="sibTrans" refFor="ch" refForName="compNode" refType="w" type="w"/>
        <dgm:constr fact="0.17" op="equ" refType="h" type="sp"/>
        <dgm:constr for="des" op="equ" ptType="node" type="primFontSz" val="24"/>
        <dgm:constr for="des" forName="compNode" op="equ" type="h"/>
        <dgm:constr for="des" forName="iconBgRect" op="equ" type="h"/>
      </dgm:constrLst>
      <dgm:ruleLst>
        <dgm:rule fact="NaN" for="ch" forName="compNode" max="NaN" type="w" val="60"/>
      </dgm:ruleLst>
      <dgm:forEach axis="ch" name="Name6" ptType="node">
        <dgm:layoutNode name="compNode">
          <dgm:alg type="composite"/>
          <dgm:shape xmlns:r="http://schemas.openxmlformats.org/officeDocument/2006/relationships" r:blip="">
            <dgm:adjLst/>
          </dgm:shape>
          <dgm:layoutNode name="iconBgRect" styleLbl="bgShp">
            <dgm:alg type="sp"/>
            <dgm:shape xmlns:r="http://schemas.openxmlformats.org/officeDocument/2006/relationships" r:blip="" type="ellipse">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shape xmlns:r="http://schemas.openxmlformats.org/officeDocument/2006/relationships" r:blip="" type="rect">
              <dgm:adjLst/>
            </dgm:shape>
            <dgm:varLst>
              <dgm:chMax val="1"/>
              <dgm:chPref val="1"/>
            </dgm:varLst>
            <dgm:choose name="Name7">
              <dgm:if arg="dir" func="var" name="Name8"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presOf axis="self" ptType="node"/>
            <dgm:constrLst>
              <dgm:constr type="lMarg"/>
              <dgm:constr type="rMarg"/>
              <dgm:constr type="tMarg"/>
              <dgm:constr type="bMarg"/>
            </dgm:constrLst>
            <dgm:ruleLst>
              <dgm:rule fact="NaN" max="NaN" type="primFontSz" val="11"/>
            </dgm:ruleLst>
          </dgm:layoutNode>
          <dgm:presOf axis="self"/>
          <dgm:constrLst>
            <dgm:constr fact="0.28" for="ch" forName="iconBgRect" refType="w" type="w"/>
            <dgm:constr for="ch" forName="iconBgRect" refFor="ch" refForName="iconBgRect" refType="w" type="h"/>
            <dgm:constr for="ch" forName="iconBgRect" type="t"/>
            <dgm:constr for="ch" forName="iconBgRect" type="l"/>
            <dgm:constr fact="0.58" for="ch" forName="iconRect" refFor="ch" refForName="iconBgRect" refType="w" type="w"/>
            <dgm:constr for="ch" forName="iconRect" refFor="ch" refForName="iconRect" refType="w" type="h"/>
            <dgm:constr for="ch" forName="iconRect" refFor="ch" refForName="iconBgRect" refType="ctrX" type="ctrX"/>
            <dgm:constr for="ch" forName="iconRect" refFor="ch" refForName="iconBgRect" refType="ctrY" type="ctrY"/>
            <dgm:constr fact="0.06" for="ch" forName="spaceRect" refType="w" type="w"/>
            <dgm:constr for="ch" forName="spaceRect" refFor="ch" refForName="iconBgRect" refType="h" type="h"/>
            <dgm:constr for="ch" forName="spaceRect" refFor="ch" refForName="iconBgRect" refType="t" type="t"/>
            <dgm:constr for="ch" forName="spaceRect" refFor="ch" refForName="iconBgRect" refType="r" type="l"/>
            <dgm:constr for="ch" forName="textRect" refFor="ch" refForName="iconBgRect" refType="h" type="h"/>
            <dgm:constr for="ch" forName="textRect" refFor="ch" refForName="iconBgRect" refType="t" type="t"/>
            <dgm:constr for="ch" forName="textRect" refFor="ch" refForName="spaceRect" refType="r" type="l"/>
          </dgm:constrLst>
          <dgm:ruleLst/>
        </dgm:layoutNode>
        <dgm:forEach axis="followSib" cnt="1" name="Name10" ptType="sibTrans">
          <dgm:layoutNode name="sibTrans">
            <dgm:alg type="sp"/>
            <dgm:shape xmlns:r="http://schemas.openxmlformats.org/officeDocument/2006/relationships" hideGeom="1" r:blip="" type="rect">
              <dgm:adjLst/>
            </dgm:shape>
            <dgm:presOf axis="self"/>
            <dgm:constrLst/>
            <dgm:ruleLst/>
          </dgm:layoutNode>
        </dgm:forEach>
      </dgm:forEach>
    </dgm:layoutNode>
    <dgm:varLst>
      <dgm:dir/>
      <dgm:resizeHandles val="exact"/>
    </dgm:varLst>
    <dgm:presOf/>
    <dgm:choose name="Name0">
      <dgm:if axis="ch" func="cnt" name="Name1" op="lte" ptType="node" val="3">
        <dgm:constrLst>
          <dgm:constr for="ch" forName="container" refType="w" type="w"/>
          <dgm:constr fact="0.4" for="ch" forName="container" refType="h" type="h"/>
        </dgm:constrLst>
      </dgm:if>
      <dgm:else name="Name2">
        <dgm:constrLst>
          <dgm:constr for="ch" forName="container" refType="w" type="w"/>
          <dgm:constr for="ch" forName="container" refType="h" type="h"/>
        </dgm:constrLst>
      </dgm:else>
    </dgm:choose>
    <dgm:ruleLst>
      <dgm:rule fact="NaN" for="ch" forName="container" max="NaN" type="h" val="INF"/>
    </dgm:ruleLst>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pri="8000" type="hierarchy"/>
    <dgm:cat pri="2500" type="list"/>
  </dgm:catLst>
  <dgm:sampData>
    <dgm:dataModel>
      <dgm:ptLst>
        <dgm:pt modelId="0" type="doc"/>
        <dgm:pt modelId="1">
          <dgm:prSet phldr="1"/>
        </dgm:pt>
        <dgm:pt modelId="11">
          <dgm:prSet phldr="1"/>
        </dgm:pt>
        <dgm:pt modelId="12">
          <dgm:prSet phldr="1"/>
        </dgm:pt>
        <dgm:pt modelId="13">
          <dgm:prSet phldr="1"/>
        </dgm:pt>
      </dgm:ptLst>
      <dgm:cxnLst>
        <dgm:cxn destId="1" destOrd="0" modelId="2" srcId="0" srcOrd="0"/>
        <dgm:cxn destId="11" destOrd="0" modelId="3" srcId="1" srcOrd="0"/>
        <dgm:cxn destId="12" destOrd="0" modelId="4" srcId="1" srcOrd="1"/>
        <dgm:cxn destId="13" destOrd="0" modelId="5" srcId="1" srcOrd="2"/>
      </dgm:cxnLst>
      <dgm:bg/>
      <dgm:whole/>
    </dgm:dataModel>
  </dgm:sampData>
  <dgm:style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styleData>
  <dgm:clrData>
    <dgm:dataModel>
      <dgm:ptLst>
        <dgm:pt modelId="0" type="doc"/>
        <dgm:pt modelId="1">
          <dgm:prSet phldr="1"/>
        </dgm:pt>
        <dgm:pt modelId="11">
          <dgm:prSet phldr="1"/>
        </dgm:pt>
        <dgm:pt modelId="12">
          <dgm:prSet phldr="1"/>
        </dgm:pt>
      </dgm:ptLst>
      <dgm:cxnLst>
        <dgm:cxn destId="1" destOrd="0" modelId="2" srcId="0" srcOrd="0"/>
        <dgm:cxn destId="11" destOrd="0" modelId="3" srcId="1" srcOrd="0"/>
        <dgm:cxn destId="12" destOrd="0" modelId="4" srcId="1" srcOrd="1"/>
      </dgm:cxnLst>
      <dgm:bg/>
      <dgm:whole/>
    </dgm:dataModel>
  </dgm:clrData>
  <dgm:layoutNode name="vert0">
    <dgm:shape xmlns:r="http://schemas.openxmlformats.org/officeDocument/2006/relationships" r:blip="">
      <dgm:adjLst/>
    </dgm:shape>
    <dgm:varLst>
      <dgm:dir/>
      <dgm:animOne val="branch"/>
      <dgm:animLvl val="lvl"/>
    </dgm:varLst>
    <dgm:choose name="Name0">
      <dgm:if arg="dir" func="var" name="Name1" op="equ" val="norm">
        <dgm:alg type="lin">
          <dgm:param type="linDir" val="fromT"/>
          <dgm:param type="nodeHorzAlign" val="l"/>
        </dgm:alg>
      </dgm:if>
      <dgm:else name="Name2">
        <dgm:alg type="lin">
          <dgm:param type="linDir" val="fromT"/>
          <dgm:param type="nodeHorzAlign" val="r"/>
        </dgm:alg>
      </dgm:else>
    </dgm:choose>
    <dgm:presOf/>
    <dgm:constrLst>
      <dgm:constr for="ch" forName="horz1" refType="w" type="w"/>
      <dgm:constr for="ch" forName="horz1" refType="h" type="h"/>
      <dgm:constr for="des" forName="vert1" refType="h" type="h"/>
      <dgm:constr for="des" forName="tx1" refType="h" type="h"/>
      <dgm:constr for="des" forName="horz2" refType="h" type="h"/>
      <dgm:constr for="des" forName="vert2" refType="h" type="h"/>
      <dgm:constr for="des" forName="horz3" refType="h" type="h"/>
      <dgm:constr for="des" forName="vert3" refType="h" type="h"/>
      <dgm:constr for="des" forName="horz4" refType="h" type="h"/>
      <dgm:constr for="des" ptType="node" refType="h" type="h"/>
      <dgm:constr for="des" forName="tx1" op="equ" type="primFontSz" val="65"/>
      <dgm:constr for="des" forName="tx2" op="equ" type="primFontSz" val="65"/>
      <dgm:constr for="des" forName="tx3" op="equ" type="primFontSz" val="65"/>
      <dgm:constr for="des" forName="tx4" op="equ" type="primFontSz" val="65"/>
      <dgm:constr for="des" forName="thickLine" refType="w" type="w"/>
      <dgm:constr for="des" forName="thickLine" type="h"/>
      <dgm:constr for="des" forName="thinLine1" type="h"/>
      <dgm:constr for="des" forName="thinLine2b" type="h"/>
      <dgm:constr for="des" forName="thinLine3" type="h"/>
      <dgm:constr fact="0.05" for="des" forName="vertSpace2a" refType="h" type="h"/>
      <dgm:constr for="des" forName="vertSpace2b" refFor="des" refForName="vertSpace2a" refType="h" type="h"/>
    </dgm:constrLst>
    <dgm:forEach axis="ch" name="Name3" ptType="node">
      <dgm:layoutNode name="thickLine" styleLbl="alignNode1">
        <dgm:alg type="sp"/>
        <dgm:shape xmlns:r="http://schemas.openxmlformats.org/officeDocument/2006/relationships" r:blip="" type="line">
          <dgm:adjLst/>
        </dgm:shape>
        <dgm:presOf/>
      </dgm:layoutNode>
      <dgm:layoutNode name="horz1">
        <dgm:shape xmlns:r="http://schemas.openxmlformats.org/officeDocument/2006/relationships" r:blip="">
          <dgm:adjLst/>
        </dgm:shape>
        <dgm:layoutNode name="tx1"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1">
          <dgm:shape xmlns:r="http://schemas.openxmlformats.org/officeDocument/2006/relationships" r:blip="">
            <dgm:adjLst/>
          </dgm:shape>
          <dgm:choose name="Name13">
            <dgm:if arg="dir" func="var" name="Name14" op="equ" val="norm">
              <dgm:alg type="lin">
                <dgm:param type="linDir" val="fromT"/>
                <dgm:param type="nodeHorzAlign" val="l"/>
              </dgm:alg>
            </dgm:if>
            <dgm:else name="Name15">
              <dgm:alg type="lin">
                <dgm:param type="linDir" val="fromT"/>
                <dgm:param type="nodeHorzAlign" val="r"/>
              </dgm:alg>
            </dgm:else>
          </dgm:choose>
          <dgm:presOf/>
          <dgm:forEach axis="ch" name="Name16" ptType="node">
            <dgm:choose name="Name17">
              <dgm:if axis="self" func="pos" name="Name18" op="equ" ptType="node"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2">
                <dgm:shape xmlns:r="http://schemas.openxmlformats.org/officeDocument/2006/relationships" r:blip="">
                  <dgm:adjLst/>
                </dgm:shape>
                <dgm:choose name="Name23">
                  <dgm:if arg="dir" func="var" name="Name24" op="equ" val="norm">
                    <dgm:alg type="lin">
                      <dgm:param type="linDir" val="fromT"/>
                      <dgm:param type="nodeHorzAlign" val="l"/>
                    </dgm:alg>
                  </dgm:if>
                  <dgm:else name="Name25">
                    <dgm:alg type="lin">
                      <dgm:param type="linDir" val="fromT"/>
                      <dgm:param type="nodeHorzAlign" val="r"/>
                    </dgm:alg>
                  </dgm:else>
                </dgm:choose>
                <dgm:presOf/>
                <dgm:forEach axis="ch" name="Name26" ptType="node">
                  <dgm:layoutNode name="horz3">
                    <dgm:shape xmlns:r="http://schemas.openxmlformats.org/officeDocument/2006/relationships" r:blip="">
                      <dgm:adjLst/>
                    </dgm:shap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r:blip="" type="rect">
                        <dgm:adjLst/>
                      </dgm:shape>
                      <dgm:presOf axis="self"/>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vert3">
                      <dgm:shape xmlns:r="http://schemas.openxmlformats.org/officeDocument/2006/relationships" r:blip="">
                        <dgm:adjLst/>
                      </dgm:shape>
                      <dgm:choose name="Name30">
                        <dgm:if arg="dir" func="var" name="Name31" op="equ" val="norm">
                          <dgm:alg type="lin">
                            <dgm:param type="linDir" val="fromT"/>
                            <dgm:param type="nodeHorzAlign" val="l"/>
                          </dgm:alg>
                        </dgm:if>
                        <dgm:else name="Name32">
                          <dgm:alg type="lin">
                            <dgm:param type="linDir" val="fromT"/>
                            <dgm:param type="nodeHorzAlign" val="r"/>
                          </dgm:alg>
                        </dgm:else>
                      </dgm:choose>
                      <dgm:presOf/>
                      <dgm:forEach axis="ch" name="Name33" ptType="node">
                        <dgm:layoutNode name="horz4">
                          <dgm:shape xmlns:r="http://schemas.openxmlformats.org/officeDocument/2006/relationships" r:blip="">
                            <dgm:adjLst/>
                          </dgm:shap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r:blip="" type="rect">
                              <dgm:adjLst/>
                            </dgm:shape>
                            <dgm:varLst>
                              <dgm:bulletEnabled val="1"/>
                            </dgm:varLst>
                            <dgm:presOf axis="desOrSelf" ptType="node"/>
                            <dgm:constrLst>
                              <dgm:constr fact="0.3" refType="primFontSz" type="tMarg"/>
                              <dgm:constr fact="0.3" refType="primFontSz" type="bMarg"/>
                              <dgm:constr fact="0.3" refType="primFontSz" type="lMarg"/>
                              <dgm:constr fact="0.3" refType="primFontSz" type="rMarg"/>
                            </dgm:constrLst>
                            <dgm:ruleLst>
                              <dgm:rule fact="NaN" max="NaN" type="primFontSz" val="5"/>
                            </dgm:ruleLst>
                          </dgm:layoutNode>
                          <dgm:choose name="Name34">
                            <dgm:if arg="dir" func="var" name="Name35" op="equ" val="norm">
                              <dgm:alg type="lin">
                                <dgm:param type="linDir" val="fromL"/>
                                <dgm:param type="nodeVertAlign" val="t"/>
                              </dgm:alg>
                            </dgm:if>
                            <dgm:else name="Name36">
                              <dgm:alg type="lin">
                                <dgm:param type="linDir" val="fromR"/>
                                <dgm:param type="nodeVertAlign" val="t"/>
                              </dgm:alg>
                            </dgm:else>
                          </dgm:choose>
                          <dgm:presOf/>
                        </dgm:layoutNode>
                      </dgm:forEach>
                    </dgm:layoutNode>
                    <dgm:choose name="Name27">
                      <dgm:if arg="dir" func="var" name="Name28" op="equ" val="norm">
                        <dgm:alg type="lin">
                          <dgm:param type="linDir" val="fromL"/>
                          <dgm:param type="nodeVertAlign" val="t"/>
                        </dgm:alg>
                      </dgm:if>
                      <dgm:else name="Name29">
                        <dgm:alg type="lin">
                          <dgm:param type="linDir" val="fromR"/>
                          <dgm:param type="nodeVertAlign" val="t"/>
                        </dgm:alg>
                      </dgm:else>
                    </dgm:choose>
                    <dgm:presOf/>
                  </dgm:layoutNode>
                  <dgm:forEach axis="followSib" cnt="1" name="Name37" ptType="sibTrans">
                    <dgm:layoutNode name="thinLine3" styleLbl="callout">
                      <dgm:alg type="sp"/>
                      <dgm:shape xmlns:r="http://schemas.openxmlformats.org/officeDocument/2006/relationships" r:blip="" type="line">
                        <dgm:adjLst/>
                      </dgm:shape>
                      <dgm:presOf/>
                    </dgm:layoutNode>
                  </dgm:forEach>
                </dgm:forEach>
              </dgm:layoutNode>
              <dgm:choose name="Name20">
                <dgm:if arg="dir" func="var" name="Name21" op="equ" val="norm">
                  <dgm:alg type="lin">
                    <dgm:param type="linDir" val="fromL"/>
                    <dgm:param type="nodeVertAlign" val="t"/>
                  </dgm:alg>
                </dgm:if>
                <dgm:else name="Name22">
                  <dgm:alg type="lin">
                    <dgm:param type="linDir" val="fromR"/>
                    <dgm:param type="nodeVertAlign" val="t"/>
                  </dgm:alg>
                </dgm:else>
              </dgm:choose>
              <dgm:presOf/>
            </dgm:layoutNode>
            <dgm:layoutNode name="thinLine2b" styleLbl="callout">
              <dgm:alg type="sp"/>
              <dgm:shape xmlns:r="http://schemas.openxmlformats.org/officeDocument/2006/relationships" r:blip="" type="line">
                <dgm:adjLst/>
              </dgm:shape>
              <dgm:presOf/>
            </dgm:layoutNode>
            <dgm:layoutNode name="vertSpace2b">
              <dgm:alg type="sp"/>
              <dgm:shape xmlns:r="http://schemas.openxmlformats.org/officeDocument/2006/relationships" r:blip="">
                <dgm:adjLst/>
              </dgm:shape>
              <dgm:presOf/>
            </dgm:layoutNode>
          </dgm:forEach>
        </dgm:layoutNode>
        <dgm:choose name="Name4">
          <dgm:if arg="dir" func="var" name="Name5" op="equ" val="norm">
            <dgm:alg type="lin">
              <dgm:param type="linDir" val="fromL"/>
              <dgm:param type="nodeVertAlign" val="t"/>
            </dgm:alg>
          </dgm:if>
          <dgm:else name="Name6">
            <dgm:alg type="lin">
              <dgm:param type="linDir" val="fromR"/>
              <dgm:param type="nodeVertAlign" val="t"/>
            </dgm:alg>
          </dgm:else>
        </dgm:choose>
        <dgm:presOf/>
        <dgm:choose name="Name7">
          <dgm:if axis="root des" func="maxDepth" name="Name8" op="equ" val="1">
            <dgm:constrLst>
              <dgm:constr for="ch" forName="tx1" refType="w" type="w"/>
            </dgm:constrLst>
          </dgm:if>
          <dgm:if axis="root des" func="maxDepth" name="Name9" op="equ" val="2">
            <dgm:constrLst>
              <dgm:constr fact="0.2" for="ch" forName="tx1" refType="w" type="w"/>
              <dgm:constr fact="0.785" for="des" forName="tx2" refType="w" type="w"/>
              <dgm:constr fact="0.015" for="des" forName="horzSpace2" refType="w" type="w"/>
              <dgm:constr fact="0.8" for="des" forName="thinLine2b" refType="w" type="w"/>
            </dgm:constrLst>
          </dgm:if>
          <dgm:if axis="root des" func="maxDepth" name="Name10" op="equ" val="3">
            <dgm:constrLst>
              <dgm:constr fact="0.2" for="ch" forName="tx1" refType="w" type="w"/>
              <dgm:constr fact="0.385" for="des" forName="tx2" refType="w" type="w"/>
              <dgm:constr fact="0.385" for="des" forName="tx3" refType="w" type="w"/>
              <dgm:constr fact="0.015" for="des" forName="horzSpace2" refType="w" type="w"/>
              <dgm:constr fact="0.015" for="des" forName="horzSpace3" refType="w" type="w"/>
              <dgm:constr fact="0.8" for="des" forName="thinLine2b" refType="w" type="w"/>
              <dgm:constr fact="0.385" for="des" forName="thinLine3" refType="w" type="w"/>
            </dgm:constrLst>
          </dgm:if>
          <dgm:if axis="root des" func="maxDepth" name="Name11" op="gte" val="4">
            <dgm:constrLst>
              <dgm:constr fact="0.2" for="ch" forName="tx1" refType="w" type="w"/>
              <dgm:constr fact="0.2516" for="des" forName="tx2" refType="w" type="w"/>
              <dgm:constr fact="0.2516" for="des" forName="tx3" refType="w" type="w"/>
              <dgm:constr fact="0.2516" for="des" forName="tx4" refType="w" type="w"/>
              <dgm:constr fact="0.015" for="des" forName="horzSpace2" refType="w" type="w"/>
              <dgm:constr fact="0.015" for="des" forName="horzSpace3" refType="w" type="w"/>
              <dgm:constr fact="0.015" for="des" forName="horzSpace4" refType="w" type="w"/>
              <dgm:constr fact="0.8" for="des" forName="thinLine2b" refType="w" type="w"/>
              <dgm:constr fact="0.5332" for="des" forName="thinLine3" refType="w" type="w"/>
            </dgm:constrLst>
          </dgm:if>
          <dgm:else name="Name12"/>
        </dgm:choos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numCol="1"/>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idx="1" type="subTitle"/>
          </p:nvPr>
        </p:nvSpPr>
        <p:spPr>
          <a:xfrm>
            <a:off x="762000" y="4571999"/>
            <a:ext cx="10668000" cy="1524000"/>
          </a:xfrm>
        </p:spPr>
        <p:txBody>
          <a:bodyPr numCol="1"/>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1684982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392077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numCol="1"/>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idx="1" type="body"/>
          </p:nvPr>
        </p:nvSpPr>
        <p:spPr>
          <a:xfrm>
            <a:off x="762000" y="4589463"/>
            <a:ext cx="10668000" cy="1506537"/>
          </a:xfrm>
        </p:spPr>
        <p:txBody>
          <a:bodyPr numCol="1"/>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2498720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numCol="1"/>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idx="1" sz="half"/>
          </p:nvPr>
        </p:nvSpPr>
        <p:spPr>
          <a:xfrm>
            <a:off x="762000" y="2285999"/>
            <a:ext cx="5151119" cy="3810001"/>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idx="2" sz="half"/>
          </p:nvPr>
        </p:nvSpPr>
        <p:spPr>
          <a:xfrm>
            <a:off x="6278879" y="2285999"/>
            <a:ext cx="5151121" cy="3810001"/>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2281479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numCol="1"/>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idx="1" type="body"/>
          </p:nvPr>
        </p:nvSpPr>
        <p:spPr>
          <a:xfrm>
            <a:off x="762000" y="2285999"/>
            <a:ext cx="5151119" cy="761999"/>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idx="2" sz="half"/>
          </p:nvPr>
        </p:nvSpPr>
        <p:spPr>
          <a:xfrm>
            <a:off x="762000" y="3048000"/>
            <a:ext cx="5151119" cy="304800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idx="3" sz="quarter" type="body"/>
          </p:nvPr>
        </p:nvSpPr>
        <p:spPr>
          <a:xfrm>
            <a:off x="6278878" y="2286000"/>
            <a:ext cx="5151122" cy="761999"/>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idx="4" sz="quarter"/>
          </p:nvPr>
        </p:nvSpPr>
        <p:spPr>
          <a:xfrm>
            <a:off x="6278878" y="3048000"/>
            <a:ext cx="5151122" cy="3048000"/>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idx="11" sz="quarter" type="ftr"/>
          </p:nvPr>
        </p:nvSpPr>
        <p:spPr/>
        <p:txBody>
          <a:bodyPr numCol="1"/>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4294025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numCol="1"/>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idx="11" sz="quarter" type="ftr"/>
          </p:nvPr>
        </p:nvSpPr>
        <p:spPr/>
        <p:txBody>
          <a:bodyPr numCol="1"/>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1519066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idx="11" sz="quarter" type="ftr"/>
          </p:nvPr>
        </p:nvSpPr>
        <p:spPr/>
        <p:txBody>
          <a:bodyPr numCol="1"/>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2607489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numCol="1"/>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idx="2" sz="half" type="body"/>
          </p:nvPr>
        </p:nvSpPr>
        <p:spPr>
          <a:xfrm>
            <a:off x="762000" y="2286000"/>
            <a:ext cx="3810000" cy="3810001"/>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404456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numCol="1"/>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idx="1" type="pic"/>
          </p:nvPr>
        </p:nvSpPr>
        <p:spPr>
          <a:xfrm>
            <a:off x="5334000" y="762001"/>
            <a:ext cx="6021388" cy="53340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idx="2" sz="half" type="body"/>
          </p:nvPr>
        </p:nvSpPr>
        <p:spPr>
          <a:xfrm>
            <a:off x="762001" y="2286000"/>
            <a:ext cx="3809999" cy="3810000"/>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idx="11" sz="quarter" type="ftr"/>
          </p:nvPr>
        </p:nvSpPr>
        <p:spPr/>
        <p:txBody>
          <a:bodyPr numCol="1"/>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1775900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numCol="1"/>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1898160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orient="vert" type="title"/>
          </p:nvPr>
        </p:nvSpPr>
        <p:spPr>
          <a:xfrm>
            <a:off x="9143998" y="761999"/>
            <a:ext cx="2286000" cy="5334001"/>
          </a:xfrm>
        </p:spPr>
        <p:txBody>
          <a:bodyPr numCol="1"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idx="1" orient="vert" type="body"/>
          </p:nvPr>
        </p:nvSpPr>
        <p:spPr>
          <a:xfrm>
            <a:off x="762001" y="761999"/>
            <a:ext cx="7619999" cy="5334001"/>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idx="10" sz="half" type="dt"/>
          </p:nvPr>
        </p:nvSpPr>
        <p:spPr/>
        <p:txBody>
          <a:bodyPr numCol="1"/>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idx="11" sz="quarter" type="ftr"/>
          </p:nvPr>
        </p:nvSpPr>
        <p:spPr/>
        <p:txBody>
          <a:bodyPr numCol="1"/>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idx="12" sz="quarter" type="sldNum"/>
          </p:nvPr>
        </p:nvSpPr>
        <p:spPr/>
        <p:txBody>
          <a:bodyPr numCol="1"/>
          <a:lstStyle/>
          <a:p>
            <a:fld id="{07CE569E-9B7C-4CB9-AB80-C0841F922CFF}" type="slidenum">
              <a:rPr lang="en-US" smtClean="0"/>
              <a:t>‹#›</a:t>
            </a:fld>
            <a:endParaRPr lang="en-US"/>
          </a:p>
        </p:txBody>
      </p:sp>
    </p:spTree>
    <p:extLst>
      <p:ext uri="{BB962C8B-B14F-4D97-AF65-F5344CB8AC3E}">
        <p14:creationId xmlns:p14="http://schemas.microsoft.com/office/powerpoint/2010/main" val="1525851452"/>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fmla="*/ 1479137 w 4034156" name="connsiteX0"/>
              <a:gd fmla="*/ 230 h 613164" name="connsiteY0"/>
              <a:gd fmla="*/ 3482844 w 4034156" name="connsiteX1"/>
              <a:gd fmla="*/ 298555 h 613164" name="connsiteY1"/>
              <a:gd fmla="*/ 3831590 w 4034156" name="connsiteX2"/>
              <a:gd fmla="*/ 425010 h 613164" name="connsiteY2"/>
              <a:gd fmla="*/ 4034156 w 4034156" name="connsiteX3"/>
              <a:gd fmla="*/ 494088 h 613164" name="connsiteY3"/>
              <a:gd fmla="*/ 4034156 w 4034156" name="connsiteX4"/>
              <a:gd fmla="*/ 613164 h 613164" name="connsiteY4"/>
              <a:gd fmla="*/ 0 w 4034156" name="connsiteX5"/>
              <a:gd fmla="*/ 613164 h 613164" name="connsiteY5"/>
              <a:gd fmla="*/ 54792 w 4034156" name="connsiteX6"/>
              <a:gd fmla="*/ 512415 h 613164" name="connsiteY6"/>
              <a:gd fmla="*/ 168327 w 4034156" name="connsiteX7"/>
              <a:gd fmla="*/ 366637 h 613164" name="connsiteY7"/>
              <a:gd fmla="*/ 1192562 w 4034156" name="connsiteX8"/>
              <a:gd fmla="*/ 1522 h 613164" name="connsiteY8"/>
              <a:gd fmla="*/ 1479137 w 4034156" name="connsiteX9"/>
              <a:gd fmla="*/ 230 h 613164" name="connsiteY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b="b" l="l" r="r" t="t"/>
            <a:pathLst>
              <a:path h="613164" w="4034156">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500" u="none">
              <a:ln>
                <a:noFill/>
              </a:ln>
              <a:solidFill>
                <a:prstClr val="white"/>
              </a:solidFill>
              <a:effectLst/>
              <a:uLnTx/>
              <a:uFillTx/>
              <a:latin charset="0" panose="020B0504020202020204" pitchFamily="34" typeface="Avenir Next LT Pro"/>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fmla="*/ 0 w 448491" name="connsiteX0"/>
              <a:gd fmla="*/ 0 h 1634252" name="connsiteY0"/>
              <a:gd fmla="*/ 12983 w 448491" name="connsiteX1"/>
              <a:gd fmla="*/ 10508 h 1634252" name="connsiteY1"/>
              <a:gd fmla="*/ 441611 w 448491" name="connsiteX2"/>
              <a:gd fmla="*/ 863751 h 1634252" name="connsiteY2"/>
              <a:gd fmla="*/ 251011 w 448491" name="connsiteX3"/>
              <a:gd fmla="*/ 1302895 h 1634252" name="connsiteY3"/>
              <a:gd fmla="*/ 74605 w 448491" name="connsiteX4"/>
              <a:gd fmla="*/ 1543249 h 1634252" name="connsiteY4"/>
              <a:gd fmla="*/ 0 w 448491" name="connsiteX5"/>
              <a:gd fmla="*/ 1634252 h 1634252"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1634252" w="448491">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wrap="square">
            <a:noAutofit/>
          </a:bodyPr>
          <a:lstStyle/>
          <a:p>
            <a:pPr algn="ctr"/>
            <a:endParaRPr lang="en-US" sz="900">
              <a:solidFill>
                <a:prstClr val="white"/>
              </a:solidFill>
              <a:latin charset="0" panose="020B0504020202020204" pitchFamily="34" typeface="Avenir Next LT Pro"/>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fmla="*/ 1421452 w 4590626" name="connsiteX0"/>
              <a:gd fmla="*/ 0 h 713930" name="connsiteY0"/>
              <a:gd fmla="*/ 3247781 w 4590626" name="connsiteX1"/>
              <a:gd fmla="*/ 271915 h 713930" name="connsiteY1"/>
              <a:gd fmla="*/ 4517331 w 4590626" name="connsiteX2"/>
              <a:gd fmla="*/ 693394 h 713930" name="connsiteY2"/>
              <a:gd fmla="*/ 4590626 w 4590626" name="connsiteX3"/>
              <a:gd fmla="*/ 713930 h 713930" name="connsiteY3"/>
              <a:gd fmla="*/ 0 w 4590626" name="connsiteX4"/>
              <a:gd fmla="*/ 713930 h 713930" name="connsiteY4"/>
              <a:gd fmla="*/ 2854 w 4590626" name="connsiteX5"/>
              <a:gd fmla="*/ 705624 h 713930" name="connsiteY5"/>
              <a:gd fmla="*/ 226680 w 4590626" name="connsiteX6"/>
              <a:gd fmla="*/ 333970 h 713930" name="connsiteY6"/>
              <a:gd fmla="*/ 1160245 w 4590626" name="connsiteX7"/>
              <a:gd fmla="*/ 1178 h 713930" name="connsiteY7"/>
              <a:gd fmla="*/ 1421452 w 4590626" name="connsiteX8"/>
              <a:gd fmla="*/ 0 h 713930" name="connsiteY8"/>
              <a:gd fmla="*/ 1421452 w 4517331" name="connsiteX0"/>
              <a:gd fmla="*/ 0 h 713930" name="connsiteY0"/>
              <a:gd fmla="*/ 3247781 w 4517331" name="connsiteX1"/>
              <a:gd fmla="*/ 271915 h 713930" name="connsiteY1"/>
              <a:gd fmla="*/ 4517331 w 4517331" name="connsiteX2"/>
              <a:gd fmla="*/ 693394 h 713930" name="connsiteY2"/>
              <a:gd fmla="*/ 0 w 4517331" name="connsiteX3"/>
              <a:gd fmla="*/ 713930 h 713930" name="connsiteY3"/>
              <a:gd fmla="*/ 2854 w 4517331" name="connsiteX4"/>
              <a:gd fmla="*/ 705624 h 713930" name="connsiteY4"/>
              <a:gd fmla="*/ 226680 w 4517331" name="connsiteX5"/>
              <a:gd fmla="*/ 333970 h 713930" name="connsiteY5"/>
              <a:gd fmla="*/ 1160245 w 4517331" name="connsiteX6"/>
              <a:gd fmla="*/ 1178 h 713930" name="connsiteY6"/>
              <a:gd fmla="*/ 1421452 w 4517331" name="connsiteX7"/>
              <a:gd fmla="*/ 0 h 713930" name="connsiteY7"/>
              <a:gd fmla="*/ 0 w 4608771" name="connsiteX0"/>
              <a:gd fmla="*/ 713930 h 784834" name="connsiteY0"/>
              <a:gd fmla="*/ 2854 w 4608771" name="connsiteX1"/>
              <a:gd fmla="*/ 705624 h 784834" name="connsiteY1"/>
              <a:gd fmla="*/ 226680 w 4608771" name="connsiteX2"/>
              <a:gd fmla="*/ 333970 h 784834" name="connsiteY2"/>
              <a:gd fmla="*/ 1160245 w 4608771" name="connsiteX3"/>
              <a:gd fmla="*/ 1178 h 784834" name="connsiteY3"/>
              <a:gd fmla="*/ 1421452 w 4608771" name="connsiteX4"/>
              <a:gd fmla="*/ 0 h 784834" name="connsiteY4"/>
              <a:gd fmla="*/ 3247781 w 4608771" name="connsiteX5"/>
              <a:gd fmla="*/ 271915 h 784834" name="connsiteY5"/>
              <a:gd fmla="*/ 4608771 w 4608771" name="connsiteX6"/>
              <a:gd fmla="*/ 784834 h 784834" name="connsiteY6"/>
              <a:gd fmla="*/ 0 w 4418271" name="connsiteX0"/>
              <a:gd fmla="*/ 713930 h 718159" name="connsiteY0"/>
              <a:gd fmla="*/ 2854 w 4418271" name="connsiteX1"/>
              <a:gd fmla="*/ 705624 h 718159" name="connsiteY1"/>
              <a:gd fmla="*/ 226680 w 4418271" name="connsiteX2"/>
              <a:gd fmla="*/ 333970 h 718159" name="connsiteY2"/>
              <a:gd fmla="*/ 1160245 w 4418271" name="connsiteX3"/>
              <a:gd fmla="*/ 1178 h 718159" name="connsiteY3"/>
              <a:gd fmla="*/ 1421452 w 4418271" name="connsiteX4"/>
              <a:gd fmla="*/ 0 h 718159" name="connsiteY4"/>
              <a:gd fmla="*/ 3247781 w 4418271" name="connsiteX5"/>
              <a:gd fmla="*/ 271915 h 718159" name="connsiteY5"/>
              <a:gd fmla="*/ 4418271 w 4418271" name="connsiteX6"/>
              <a:gd fmla="*/ 718159 h 718159"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718159" w="4418271">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defTabSz="914400" eaLnBrk="1" hangingPunct="1" indent="0" latinLnBrk="0" lvl="0" marL="0" marR="0" rtl="0">
              <a:lnSpc>
                <a:spcPct val="100000"/>
              </a:lnSpc>
              <a:spcBef>
                <a:spcPts val="0"/>
              </a:spcBef>
              <a:spcAft>
                <a:spcPts val="0"/>
              </a:spcAft>
              <a:buClrTx/>
              <a:buSzTx/>
              <a:buFontTx/>
              <a:buNone/>
              <a:tabLst/>
              <a:defRPr/>
            </a:pPr>
            <a:endParaRPr b="0" baseline="0" cap="none" i="0" kern="1200" kumimoji="0" lang="en-US" noProof="0" normalizeH="0" spc="0" strike="noStrike" sz="1800" u="none">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idx="1" type="body"/>
          </p:nvPr>
        </p:nvSpPr>
        <p:spPr>
          <a:xfrm>
            <a:off x="762000" y="2286000"/>
            <a:ext cx="10668000" cy="381808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idx="2" sz="half" type="dt"/>
          </p:nvPr>
        </p:nvSpPr>
        <p:spPr>
          <a:xfrm>
            <a:off x="9389165" y="194320"/>
            <a:ext cx="2040835" cy="365125"/>
          </a:xfrm>
          <a:prstGeom prst="rect">
            <a:avLst/>
          </a:prstGeom>
        </p:spPr>
        <p:txBody>
          <a:bodyPr anchor="ctr" bIns="45720" lIns="91440" numCol="1" rIns="91440" rtlCol="0" tIns="45720" vert="horz"/>
          <a:lstStyle>
            <a:lvl1pPr algn="r">
              <a:defRPr sz="1200">
                <a:solidFill>
                  <a:schemeClr val="tx1">
                    <a:tint val="75000"/>
                    <a:alpha val="70000"/>
                  </a:schemeClr>
                </a:solidFill>
              </a:defRPr>
            </a:lvl1pPr>
          </a:lstStyle>
          <a:p>
            <a:fld id="{76969C88-B244-455D-A017-012B25B1ACDD}" type="datetimeFigureOut">
              <a:rPr lang="en-US" smtClean="0"/>
              <a:pPr/>
              <a:t>3/27/2022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idx="3" sz="quarter" type="ftr"/>
          </p:nvPr>
        </p:nvSpPr>
        <p:spPr>
          <a:xfrm>
            <a:off x="761999" y="6356350"/>
            <a:ext cx="6612835" cy="365125"/>
          </a:xfrm>
          <a:prstGeom prst="rect">
            <a:avLst/>
          </a:prstGeom>
        </p:spPr>
        <p:txBody>
          <a:bodyPr anchor="ctr" bIns="45720" lIns="91440" numCol="1" rIns="91440" rtlCol="0" tIns="45720" vert="horz"/>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idx="4" sz="quarter" type="sldNum"/>
          </p:nvPr>
        </p:nvSpPr>
        <p:spPr>
          <a:xfrm>
            <a:off x="9906000" y="6356350"/>
            <a:ext cx="1524000" cy="365125"/>
          </a:xfrm>
          <a:prstGeom prst="rect">
            <a:avLst/>
          </a:prstGeom>
        </p:spPr>
        <p:txBody>
          <a:bodyPr anchor="ctr" bIns="45720" lIns="91440" numCol="1" rIns="91440" rtlCol="0" tIns="45720" vert="horz"/>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456199893"/>
      </p:ext>
    </p:extLst>
  </p:cSld>
  <p:clrMap accent1="accent1" accent2="accent2" accent3="accent3" accent4="accent4" accent5="accent5" accent6="accent6" bg1="dk1" bg2="dk2" folHlink="folHlink" hlink="hlink" tx1="lt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kern="1200" sz="4400">
          <a:solidFill>
            <a:schemeClr val="tx1"/>
          </a:solidFill>
          <a:latin typeface="+mj-lt"/>
          <a:ea typeface="+mj-ea"/>
          <a:cs typeface="+mj-cs"/>
        </a:defRPr>
      </a:lvl1pPr>
    </p:titleStyle>
    <p:bodyStyle>
      <a:lvl1pPr algn="l" defTabSz="914400" eaLnBrk="1" hangingPunct="1" indent="-228600" latinLnBrk="0" marL="228600" rtl="0">
        <a:lnSpc>
          <a:spcPct val="125000"/>
        </a:lnSpc>
        <a:spcBef>
          <a:spcPts val="1000"/>
        </a:spcBef>
        <a:buFont charset="0" panose="020B0604020202020204" pitchFamily="34" typeface="Arial"/>
        <a:buChar char="•"/>
        <a:defRPr kern="1200" sz="2800">
          <a:solidFill>
            <a:schemeClr val="tx1">
              <a:alpha val="70000"/>
            </a:schemeClr>
          </a:solidFill>
          <a:latin typeface="+mn-lt"/>
          <a:ea typeface="+mn-ea"/>
          <a:cs typeface="+mn-cs"/>
        </a:defRPr>
      </a:lvl1pPr>
      <a:lvl2pPr algn="l" defTabSz="914400" eaLnBrk="1" hangingPunct="1" indent="-228600" latinLnBrk="0" marL="685800" rtl="0">
        <a:lnSpc>
          <a:spcPct val="125000"/>
        </a:lnSpc>
        <a:spcBef>
          <a:spcPts val="500"/>
        </a:spcBef>
        <a:buFont charset="0" panose="020B0604020202020204" pitchFamily="34" typeface="Arial"/>
        <a:buChar char="•"/>
        <a:defRPr kern="1200" sz="2400">
          <a:solidFill>
            <a:schemeClr val="tx1">
              <a:alpha val="70000"/>
            </a:schemeClr>
          </a:solidFill>
          <a:latin typeface="+mn-lt"/>
          <a:ea typeface="+mn-ea"/>
          <a:cs typeface="+mn-cs"/>
        </a:defRPr>
      </a:lvl2pPr>
      <a:lvl3pPr algn="l" defTabSz="914400" eaLnBrk="1" hangingPunct="1" indent="-228600" latinLnBrk="0" marL="1143000" rtl="0">
        <a:lnSpc>
          <a:spcPct val="125000"/>
        </a:lnSpc>
        <a:spcBef>
          <a:spcPts val="500"/>
        </a:spcBef>
        <a:buFont charset="0" panose="020B0604020202020204" pitchFamily="34" typeface="Arial"/>
        <a:buChar char="•"/>
        <a:defRPr kern="1200" sz="2000">
          <a:solidFill>
            <a:schemeClr val="tx1">
              <a:alpha val="70000"/>
            </a:schemeClr>
          </a:solidFill>
          <a:latin typeface="+mn-lt"/>
          <a:ea typeface="+mn-ea"/>
          <a:cs typeface="+mn-cs"/>
        </a:defRPr>
      </a:lvl3pPr>
      <a:lvl4pPr algn="l" defTabSz="914400" eaLnBrk="1" hangingPunct="1" indent="-228600" latinLnBrk="0" marL="1600200" rtl="0">
        <a:lnSpc>
          <a:spcPct val="125000"/>
        </a:lnSpc>
        <a:spcBef>
          <a:spcPts val="500"/>
        </a:spcBef>
        <a:buFont charset="0" panose="020B0604020202020204" pitchFamily="34" typeface="Arial"/>
        <a:buChar char="•"/>
        <a:defRPr kern="1200" sz="1800">
          <a:solidFill>
            <a:schemeClr val="tx1">
              <a:alpha val="70000"/>
            </a:schemeClr>
          </a:solidFill>
          <a:latin typeface="+mn-lt"/>
          <a:ea typeface="+mn-ea"/>
          <a:cs typeface="+mn-cs"/>
        </a:defRPr>
      </a:lvl4pPr>
      <a:lvl5pPr algn="l" defTabSz="914400" eaLnBrk="1" hangingPunct="1" indent="-228600" latinLnBrk="0" marL="2057400" rtl="0">
        <a:lnSpc>
          <a:spcPct val="125000"/>
        </a:lnSpc>
        <a:spcBef>
          <a:spcPts val="500"/>
        </a:spcBef>
        <a:buFont charset="0" panose="020B0604020202020204" pitchFamily="34" typeface="Arial"/>
        <a:buChar char="•"/>
        <a:defRPr kern="1200" sz="1800">
          <a:solidFill>
            <a:schemeClr val="tx1">
              <a:alpha val="70000"/>
            </a:schemeClr>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6" Target="../diagrams/drawing1.xml" Type="http://schemas.microsoft.com/office/2007/relationships/diagramDrawing"/><Relationship Id="rId5" Target="../diagrams/quickStyle1.xml" Type="http://schemas.openxmlformats.org/officeDocument/2006/relationships/diagramQuickStyle"/><Relationship Id="rId4" Target="../diagrams/layout1.xml" Type="http://schemas.openxmlformats.org/officeDocument/2006/relationships/diagramLayout"/><Relationship Id="rId3" Target="../diagrams/data1.xml" Type="http://schemas.openxmlformats.org/officeDocument/2006/relationships/diagramData"/><Relationship Id="rId2" Target="../diagrams/colors1.xml" Type="http://schemas.openxmlformats.org/officeDocument/2006/relationships/diagramColor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6" Target="../diagrams/drawing2.xml" Type="http://schemas.microsoft.com/office/2007/relationships/diagramDrawing"/><Relationship Id="rId5" Target="../diagrams/quickStyle2.xml" Type="http://schemas.openxmlformats.org/officeDocument/2006/relationships/diagramQuickStyle"/><Relationship Id="rId4" Target="../diagrams/layout2.xml" Type="http://schemas.openxmlformats.org/officeDocument/2006/relationships/diagramLayout"/><Relationship Id="rId3" Target="../diagrams/data2.xml" Type="http://schemas.openxmlformats.org/officeDocument/2006/relationships/diagramData"/><Relationship Id="rId2" Target="../diagrams/colors2.xml" Type="http://schemas.openxmlformats.org/officeDocument/2006/relationships/diagramColor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media/image7.png" Type="http://schemas.openxmlformats.org/officeDocument/2006/relationships/image"/><Relationship Id="rId1" Target="../slideLayouts/slideLayout7.xml" Type="http://schemas.openxmlformats.org/officeDocument/2006/relationships/slideLayout"/></Relationships>
</file>

<file path=ppt/slides/_rels/slide6.xml.rels><?xml version="1.0" encoding="UTF-8" standalone="yes"?><Relationships xmlns="http://schemas.openxmlformats.org/package/2006/relationships"><Relationship Id="rId2" Target="../media/image8.png" Type="http://schemas.openxmlformats.org/officeDocument/2006/relationships/imag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6" Target="../diagrams/drawing3.xml" Type="http://schemas.microsoft.com/office/2007/relationships/diagramDrawing"/><Relationship Id="rId5" Target="../diagrams/quickStyle3.xml" Type="http://schemas.openxmlformats.org/officeDocument/2006/relationships/diagramQuickStyle"/><Relationship Id="rId4" Target="../diagrams/layout3.xml" Type="http://schemas.openxmlformats.org/officeDocument/2006/relationships/diagramLayout"/><Relationship Id="rId3" Target="../diagrams/data3.xml" Type="http://schemas.openxmlformats.org/officeDocument/2006/relationships/diagramData"/><Relationship Id="rId2" Target="../diagrams/colors3.xml" Type="http://schemas.openxmlformats.org/officeDocument/2006/relationships/diagramColor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media/image9.png" Type="http://schemas.openxmlformats.org/officeDocument/2006/relationships/image"/><Relationship Id="rId1" Target="../slideLayouts/slideLayout4.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<Relationships xmlns="http://schemas.openxmlformats.org/package/2006/relationships"><Relationship Id="rId2" Target="../media/image10.png" Type="http://schemas.openxmlformats.org/officeDocument/2006/relationships/image"/><Relationship Id="rId1" Target="../slideLayouts/slideLayout4.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4.xml" Type="http://schemas.openxmlformats.org/officeDocument/2006/relationships/slideLayout"/></Relationships>
</file>

<file path=ppt/slides/_rels/slide13.xml.rels><?xml version="1.0" encoding="UTF-8" standalone="yes"?><Relationships xmlns="http://schemas.openxmlformats.org/package/2006/relationships"><Relationship Id="rId2" Target="../media/image11.png" Type="http://schemas.openxmlformats.org/officeDocument/2006/relationships/imag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99787"/>
            <a:ext cx="4572000" cy="2286000"/>
          </a:xfrm>
        </p:spPr>
        <p:txBody>
          <a:bodyPr numCol="1">
            <a:normAutofit/>
          </a:bodyPr>
          <a:lstStyle/>
          <a:p>
            <a:pPr algn="l"/>
            <a:r>
              <a:rPr altLang="en-GB" lang="en-GB" sz="3100">
                <a:solidFill>
                  <a:srgbClr val="FFFFFF"/>
                </a:solidFill>
                <a:ea typeface="Calibri Light"/>
                <a:cs typeface="Calibri Light"/>
              </a:rPr>
              <a:t>TRAINING AND DEVELOPMENT SKILLS FOR COMMUNICATION AT RAINBOW CHILDREN'S HOSPITAL:</a:t>
            </a:r>
            <a:endParaRPr altLang="en-GB" lang="en-GB" sz="3100">
              <a:solidFill>
                <a:srgbClr val="FFFFFF"/>
              </a:solidFill>
            </a:endParaRPr>
          </a:p>
        </p:txBody>
      </p:sp>
      <p:sp>
        <p:nvSpPr>
          <p:cNvPr id="3" name="Subtitle 2"/>
          <p:cNvSpPr>
            <a:spLocks noGrp="1"/>
          </p:cNvSpPr>
          <p:nvPr>
            <p:ph idx="1" type="subTitle"/>
          </p:nvPr>
        </p:nvSpPr>
        <p:spPr>
          <a:xfrm>
            <a:off x="762000" y="4571999"/>
            <a:ext cx="4572000" cy="1524000"/>
          </a:xfrm>
        </p:spPr>
        <p:txBody>
          <a:bodyPr anchor="b" bIns="0" lIns="0" numCol="1" rIns="0" rtlCol="0" tIns="0" vert="horz">
            <a:normAutofit/>
          </a:bodyPr>
          <a:lstStyle/>
          <a:p>
            <a:pPr algn="l">
              <a:lnSpc>
                <a:spcPct val="115000"/>
              </a:lnSpc>
            </a:pPr>
            <a:r>
              <a:rPr altLang="en-GB" dirty="0" lang="en-GB">
                <a:solidFill>
                  <a:srgbClr val="FFFFFF">
                    <a:alpha val="70000"/>
                  </a:srgbClr>
                </a:solidFill>
                <a:ea typeface="Source Sans Pro"/>
              </a:rPr>
              <a:t>BY JANEPHER,</a:t>
            </a:r>
          </a:p>
          <a:p>
            <a:pPr algn="l">
              <a:lnSpc>
                <a:spcPct val="115000"/>
              </a:lnSpc>
            </a:pPr>
            <a:r>
              <a:rPr altLang="en-GB" dirty="0" lang="en-GB">
                <a:solidFill>
                  <a:srgbClr val="FFFFFF">
                    <a:alpha val="70000"/>
                  </a:srgbClr>
                </a:solidFill>
                <a:ea typeface="Source Sans Pro"/>
              </a:rPr>
              <a:t>SHAE  AND </a:t>
            </a:r>
          </a:p>
          <a:p>
            <a:pPr algn="l">
              <a:lnSpc>
                <a:spcPct val="115000"/>
              </a:lnSpc>
            </a:pPr>
            <a:r>
              <a:rPr altLang="en-GB" dirty="0" lang="en-GB">
                <a:solidFill>
                  <a:srgbClr val="FFFFFF">
                    <a:alpha val="70000"/>
                  </a:srgbClr>
                </a:solidFill>
                <a:ea typeface="Source Sans Pro"/>
              </a:rPr>
              <a:t>SALSABIN</a:t>
            </a:r>
          </a:p>
        </p:txBody>
      </p:sp>
    </p:spTree>
    <p:extLst>
      <p:ext uri="{BB962C8B-B14F-4D97-AF65-F5344CB8AC3E}">
        <p14:creationId xmlns:p14="http://schemas.microsoft.com/office/powerpoint/2010/main" val="109857222"/>
      </p:ext>
    </p:extLst>
  </p:cSld>
  <p:clrMapOvr>
    <a:masterClrMapping/>
  </p:clrMapOvr>
  <p:timing>
    <p:tnLst>
      <p:par>
        <p:cTn dur="indefinite" id="1" nodeType="tmRoot" restart="never">
          <p:childTnLst>
            <p:seq concurrent="1" nextAc="seek">
              <p:cTn dur="indefinite" id="2" nodeType="mainSeq">
                <p:childTnLst>
                  <p:par>
                    <p:cTn fill="hold" id="3">
                      <p:stCondLst>
                        <p:cond delay="indefinite"/>
                        <p:cond delay="0" evt="onBegin">
                          <p:tn val="2"/>
                        </p:cond>
                      </p:stCondLst>
                      <p:childTnLst>
                        <p:par>
                          <p:cTn fill="hold" id="4">
                            <p:stCondLst>
                              <p:cond delay="0"/>
                            </p:stCondLst>
                            <p:childTnLst>
                              <p:par>
                                <p:cTn fill="hold" grpId="0" id="5" nodeType="withEffect" presetClass="entr" presetID="10" presetSubtype="0">
                                  <p:stCondLst>
                                    <p:cond delay="2000"/>
                                  </p:stCondLst>
                                  <p:iterate type="lt">
                                    <p:tmPct val="10000"/>
                                  </p:iterate>
                                  <p:childTnLst>
                                    <p:set>
                                      <p:cBhvr>
                                        <p:cTn dur="1" fill="hold" id="6">
                                          <p:stCondLst>
                                            <p:cond delay="0"/>
                                          </p:stCondLst>
                                        </p:cTn>
                                        <p:tgtEl>
                                          <p:spTgt spid="3">
                                            <p:txEl>
                                              <p:pRg end="0" st="0"/>
                                            </p:txEl>
                                          </p:spTgt>
                                        </p:tgtEl>
                                        <p:attrNameLst>
                                          <p:attrName>style.visibility</p:attrName>
                                        </p:attrNameLst>
                                      </p:cBhvr>
                                      <p:to>
                                        <p:strVal val="visible"/>
                                      </p:to>
                                    </p:set>
                                    <p:animEffect filter="fade" transition="in">
                                      <p:cBhvr>
                                        <p:cTn dur="400" id="7"/>
                                        <p:tgtEl>
                                          <p:spTgt spid="3">
                                            <p:txEl>
                                              <p:pRg end="0" st="0"/>
                                            </p:txEl>
                                          </p:spTgt>
                                        </p:tgtEl>
                                      </p:cBhvr>
                                    </p:animEffect>
                                  </p:childTnLst>
                                </p:cTn>
                              </p:par>
                              <p:par>
                                <p:cTn fill="hold" grpId="0" id="8" nodeType="withEffect" presetClass="entr" presetID="10" presetSubtype="0">
                                  <p:stCondLst>
                                    <p:cond delay="500"/>
                                  </p:stCondLst>
                                  <p:iterate type="lt">
                                    <p:tmPct val="10000"/>
                                  </p:iterate>
                                  <p:childTnLst>
                                    <p:set>
                                      <p:cBhvr>
                                        <p:cTn dur="1" fill="hold" id="9">
                                          <p:stCondLst>
                                            <p:cond delay="0"/>
                                          </p:stCondLst>
                                        </p:cTn>
                                        <p:tgtEl>
                                          <p:spTgt spid="2"/>
                                        </p:tgtEl>
                                        <p:attrNameLst>
                                          <p:attrName>style.visibility</p:attrName>
                                        </p:attrNameLst>
                                      </p:cBhvr>
                                      <p:to>
                                        <p:strVal val="visible"/>
                                      </p:to>
                                    </p:set>
                                    <p:animEffect filter="fade" transition="in">
                                      <p:cBhvr>
                                        <p:cTn dur="400" id="10"/>
                                        <p:tgtEl>
                                          <p:spTgt spid="2"/>
                                        </p:tgtEl>
                                      </p:cBhvr>
                                    </p:animEffect>
                                  </p:childTnLst>
                                </p:cTn>
                              </p:par>
                            </p:childTnLst>
                          </p:cTn>
                        </p:par>
                      </p:childTnLst>
                    </p:cTn>
                  </p:par>
                  <p:par>
                    <p:cTn fill="hold" id="11">
                      <p:stCondLst>
                        <p:cond delay="indefinite"/>
                      </p:stCondLst>
                      <p:childTnLst>
                        <p:par>
                          <p:cTn fill="hold" id="12">
                            <p:stCondLst>
                              <p:cond delay="0"/>
                            </p:stCondLst>
                            <p:childTnLst>
                              <p:par>
                                <p:cTn fill="hold" grpId="0" id="13" nodeType="clickEffect" presetClass="entr" presetID="10" presetSubtype="0">
                                  <p:stCondLst>
                                    <p:cond delay="2000"/>
                                  </p:stCondLst>
                                  <p:iterate type="lt">
                                    <p:tmPct val="10000"/>
                                  </p:iterate>
                                  <p:childTnLst>
                                    <p:set>
                                      <p:cBhvr>
                                        <p:cTn dur="1" fill="hold" id="14">
                                          <p:stCondLst>
                                            <p:cond delay="0"/>
                                          </p:stCondLst>
                                        </p:cTn>
                                        <p:tgtEl>
                                          <p:spTgt spid="3">
                                            <p:txEl>
                                              <p:pRg end="1" st="1"/>
                                            </p:txEl>
                                          </p:spTgt>
                                        </p:tgtEl>
                                        <p:attrNameLst>
                                          <p:attrName>style.visibility</p:attrName>
                                        </p:attrNameLst>
                                      </p:cBhvr>
                                      <p:to>
                                        <p:strVal val="visible"/>
                                      </p:to>
                                    </p:set>
                                    <p:animEffect filter="fade" transition="in">
                                      <p:cBhvr>
                                        <p:cTn dur="400" id="15"/>
                                        <p:tgtEl>
                                          <p:spTgt spid="3">
                                            <p:txEl>
                                              <p:pRg end="1" st="1"/>
                                            </p:txEl>
                                          </p:spTgt>
                                        </p:tgtEl>
                                      </p:cBhvr>
                                    </p:animEffect>
                                  </p:childTnLst>
                                </p:cTn>
                              </p:par>
                            </p:childTnLst>
                          </p:cTn>
                        </p:par>
                      </p:childTnLst>
                    </p:cTn>
                  </p:par>
                  <p:par>
                    <p:cTn fill="hold" id="16">
                      <p:stCondLst>
                        <p:cond delay="indefinite"/>
                      </p:stCondLst>
                      <p:childTnLst>
                        <p:par>
                          <p:cTn fill="hold" id="17">
                            <p:stCondLst>
                              <p:cond delay="0"/>
                            </p:stCondLst>
                            <p:childTnLst>
                              <p:par>
                                <p:cTn fill="hold" grpId="0" id="18" nodeType="clickEffect" presetClass="entr" presetID="10" presetSubtype="0">
                                  <p:stCondLst>
                                    <p:cond delay="2000"/>
                                  </p:stCondLst>
                                  <p:iterate type="lt">
                                    <p:tmPct val="10000"/>
                                  </p:iterate>
                                  <p:childTnLst>
                                    <p:set>
                                      <p:cBhvr>
                                        <p:cTn dur="1" fill="hold" id="19">
                                          <p:stCondLst>
                                            <p:cond delay="0"/>
                                          </p:stCondLst>
                                        </p:cTn>
                                        <p:tgtEl>
                                          <p:spTgt spid="3">
                                            <p:txEl>
                                              <p:pRg end="2" st="2"/>
                                            </p:txEl>
                                          </p:spTgt>
                                        </p:tgtEl>
                                        <p:attrNameLst>
                                          <p:attrName>style.visibility</p:attrName>
                                        </p:attrNameLst>
                                      </p:cBhvr>
                                      <p:to>
                                        <p:strVal val="visible"/>
                                      </p:to>
                                    </p:set>
                                    <p:animEffect filter="fade" transition="in">
                                      <p:cBhvr>
                                        <p:cTn dur="400" id="20"/>
                                        <p:tgtEl>
                                          <p:spTgt spid="3">
                                            <p:txEl>
                                              <p:pRg end="2" st="2"/>
                                            </p:txEl>
                                          </p:spTgt>
                                        </p:tgtEl>
                                      </p:cBhvr>
                                    </p:animEffect>
                                  </p:childTnLst>
                                </p:cTn>
                              </p:par>
                            </p:childTnLst>
                          </p:cTn>
                        </p:par>
                      </p:childTnLst>
                    </p:cTn>
                  </p:par>
                </p:childTnLst>
              </p:cTn>
              <p:prevCondLst>
                <p:cond delay="0" evt="onPrev">
                  <p:tgtEl>
                    <p:sldTgt/>
                  </p:tgtEl>
                </p:cond>
              </p:prevCondLst>
              <p:nextCondLst>
                <p:cond delay="0" evt="onNext">
                  <p:tgtEl>
                    <p:sldTgt/>
                  </p:tgtEl>
                </p:cond>
              </p:nextCondLst>
            </p:seq>
          </p:childTnLst>
        </p:cTn>
      </p:par>
    </p:tnLst>
    <p:bldLst>
      <p:bldP grpId="0" spid="2"/>
      <p:bldP build="p" grpId="0" spid="3"/>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E21F7-C34C-4398-9492-E88E098F5F5A}"/>
              </a:ext>
            </a:extLst>
          </p:cNvPr>
          <p:cNvSpPr>
            <a:spLocks noGrp="1"/>
          </p:cNvSpPr>
          <p:nvPr>
            <p:ph type="title"/>
          </p:nvPr>
        </p:nvSpPr>
        <p:spPr/>
        <p:txBody>
          <a:bodyPr numCol="1"/>
          <a:lstStyle/>
          <a:p>
            <a:r>
              <a:rPr altLang="en-GB" dirty="0" lang="en-GB"/>
              <a:t>Introduction </a:t>
            </a:r>
          </a:p>
        </p:txBody>
      </p:sp>
      <p:sp>
        <p:nvSpPr>
          <p:cNvPr id="3" name="Content Placeholder 2">
            <a:extLst>
              <a:ext uri="{FF2B5EF4-FFF2-40B4-BE49-F238E27FC236}">
                <a16:creationId xmlns:a16="http://schemas.microsoft.com/office/drawing/2014/main" id="{F78B9188-B593-4252-BDF6-2D3D40CBEBC5}"/>
              </a:ext>
            </a:extLst>
          </p:cNvPr>
          <p:cNvSpPr>
            <a:spLocks noGrp="1"/>
          </p:cNvSpPr>
          <p:nvPr>
            <p:ph idx="1"/>
          </p:nvPr>
        </p:nvSpPr>
        <p:spPr/>
        <p:txBody>
          <a:bodyPr anchor="t" bIns="45720" lIns="91440" numCol="1" rIns="91440" rtlCol="0" tIns="45720" vert="horz">
            <a:normAutofit/>
          </a:bodyPr>
          <a:lstStyle/>
          <a:p>
            <a:r>
              <a:rPr altLang="en-GB" dirty="0" lang="en-GB" sz="2000"/>
              <a:t>In this presentation we will give an insight of communication and how it can be improved at the ‘Rainbow children's hospital’. We will be looking at theories relating to models of communication, how communication is used by the hospital and if it can be improved by using the different channels of communication . We’ll also be explaining the barriers of communication  and how it affects the service in the hospital. Lastly the impact of communication on the staff and their patients .</a:t>
            </a:r>
          </a:p>
        </p:txBody>
      </p:sp>
    </p:spTree>
    <p:extLst>
      <p:ext uri="{BB962C8B-B14F-4D97-AF65-F5344CB8AC3E}">
        <p14:creationId xmlns:p14="http://schemas.microsoft.com/office/powerpoint/2010/main" val="2984083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E9CC1-4B79-43D0-B86F-E68814B1740B}"/>
              </a:ext>
            </a:extLst>
          </p:cNvPr>
          <p:cNvSpPr>
            <a:spLocks noGrp="1"/>
          </p:cNvSpPr>
          <p:nvPr>
            <p:ph type="title"/>
          </p:nvPr>
        </p:nvSpPr>
        <p:spPr>
          <a:xfrm>
            <a:off x="761999" y="762000"/>
            <a:ext cx="3048001" cy="2286000"/>
          </a:xfrm>
        </p:spPr>
        <p:txBody>
          <a:bodyPr anchor="b" numCol="1">
            <a:normAutofit/>
          </a:bodyPr>
          <a:lstStyle/>
          <a:p>
            <a:r>
              <a:rPr altLang="en-GB" lang="en-GB" sz="3200">
                <a:solidFill>
                  <a:srgbClr val="FFFFFF"/>
                </a:solidFill>
              </a:rPr>
              <a:t>Theories of communication explained </a:t>
            </a:r>
          </a:p>
        </p:txBody>
      </p:sp>
      <p:graphicFrame>
        <p:nvGraphicFramePr>
          <p:cNvPr id="7" name="Content Placeholder 2">
            <a:extLst>
              <a:ext uri="{FF2B5EF4-FFF2-40B4-BE49-F238E27FC236}">
                <a16:creationId xmlns:a16="http://schemas.microsoft.com/office/drawing/2014/main" id="{E1A3CD38-AFD2-419B-AD2B-4B54A1585D36}"/>
              </a:ext>
            </a:extLst>
          </p:cNvPr>
          <p:cNvGraphicFramePr>
            <a:graphicFrameLocks noGrp="1"/>
          </p:cNvGraphicFramePr>
          <p:nvPr>
            <p:ph idx="1"/>
            <p:extLst>
              <p:ext uri="{D42A27DB-BD31-4B8C-83A1-F6EECF244321}">
                <p14:modId xmlns:p14="http://schemas.microsoft.com/office/powerpoint/2010/main" val="414337091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cs="rId2" r:dm="rId3" r:lo="rId4" r:qs="rId5"/>
          </a:graphicData>
        </a:graphic>
      </p:graphicFrame>
    </p:spTree>
    <p:extLst>
      <p:ext uri="{BB962C8B-B14F-4D97-AF65-F5344CB8AC3E}">
        <p14:creationId xmlns:p14="http://schemas.microsoft.com/office/powerpoint/2010/main" val="3641313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A8B8-0892-4485-B1B5-E2C1EF9A4F6F}"/>
              </a:ext>
            </a:extLst>
          </p:cNvPr>
          <p:cNvSpPr>
            <a:spLocks noGrp="1"/>
          </p:cNvSpPr>
          <p:nvPr>
            <p:ph type="title"/>
          </p:nvPr>
        </p:nvSpPr>
        <p:spPr/>
        <p:txBody>
          <a:bodyPr numCol="1">
            <a:normAutofit/>
          </a:bodyPr>
          <a:lstStyle/>
          <a:p>
            <a:r>
              <a:rPr altLang="en-GB" dirty="0" lang="en-GB"/>
              <a:t>How Theories of communication could be used in a children's hospital </a:t>
            </a:r>
          </a:p>
        </p:txBody>
      </p:sp>
      <p:graphicFrame>
        <p:nvGraphicFramePr>
          <p:cNvPr id="5" name="Content Placeholder 2">
            <a:extLst>
              <a:ext uri="{FF2B5EF4-FFF2-40B4-BE49-F238E27FC236}">
                <a16:creationId xmlns:a16="http://schemas.microsoft.com/office/drawing/2014/main" id="{4097A1F1-A1CF-487A-83EE-869DB9DB458F}"/>
              </a:ext>
            </a:extLst>
          </p:cNvPr>
          <p:cNvGraphicFramePr>
            <a:graphicFrameLocks noGrp="1"/>
          </p:cNvGraphicFramePr>
          <p:nvPr>
            <p:ph idx="1"/>
            <p:extLst>
              <p:ext uri="{D42A27DB-BD31-4B8C-83A1-F6EECF244321}">
                <p14:modId xmlns:p14="http://schemas.microsoft.com/office/powerpoint/2010/main" val="39794747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cs="rId2" r:dm="rId3" r:lo="rId4" r:qs="rId5"/>
          </a:graphicData>
        </a:graphic>
      </p:graphicFrame>
    </p:spTree>
    <p:extLst>
      <p:ext uri="{BB962C8B-B14F-4D97-AF65-F5344CB8AC3E}">
        <p14:creationId xmlns:p14="http://schemas.microsoft.com/office/powerpoint/2010/main" val="30975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470229-74A4-D99A-61C1-E7968F37D16E}"/>
              </a:ext>
            </a:extLst>
          </p:cNvPr>
          <p:cNvSpPr txBox="1"/>
          <p:nvPr/>
        </p:nvSpPr>
        <p:spPr>
          <a:xfrm>
            <a:off x="4724400" y="3200400"/>
            <a:ext cx="274320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r>
              <a:rPr altLang="en-GB" lang="en-GB"/>
              <a:t>Click to add text</a:t>
            </a:r>
          </a:p>
        </p:txBody>
      </p:sp>
      <p:pic>
        <p:nvPicPr>
          <p:cNvPr descr="Diagram  Description automatically generated" id="5" name="Picture 5">
            <a:extLst>
              <a:ext uri="{FF2B5EF4-FFF2-40B4-BE49-F238E27FC236}">
                <a16:creationId xmlns:a16="http://schemas.microsoft.com/office/drawing/2014/main" id="{D19B926C-9EBC-C3D9-1301-CDB6DFCD5A74}"/>
              </a:ext>
            </a:extLst>
          </p:cNvPr>
          <p:cNvPicPr>
            <a:picLocks noChangeAspect="1"/>
          </p:cNvPicPr>
          <p:nvPr/>
        </p:nvPicPr>
        <p:blipFill>
          <a:blip r:embed="rId2"/>
          <a:stretch>
            <a:fillRect/>
          </a:stretch>
        </p:blipFill>
        <p:spPr>
          <a:xfrm>
            <a:off x="-7375960" y="-405261"/>
            <a:ext cx="19600069" cy="6789239"/>
          </a:xfrm>
          <a:prstGeom prst="rect">
            <a:avLst/>
          </a:prstGeom>
        </p:spPr>
      </p:pic>
    </p:spTree>
    <p:extLst>
      <p:ext uri="{BB962C8B-B14F-4D97-AF65-F5344CB8AC3E}">
        <p14:creationId xmlns:p14="http://schemas.microsoft.com/office/powerpoint/2010/main" val="681001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5E50-E4C5-14D1-D666-A27E59B97562}"/>
              </a:ext>
            </a:extLst>
          </p:cNvPr>
          <p:cNvSpPr>
            <a:spLocks noGrp="1"/>
          </p:cNvSpPr>
          <p:nvPr>
            <p:ph type="title"/>
          </p:nvPr>
        </p:nvSpPr>
        <p:spPr/>
        <p:txBody>
          <a:bodyPr numCol="1"/>
          <a:lstStyle/>
          <a:p>
            <a:r>
              <a:rPr altLang="en-GB" dirty="0" lang="en-GB"/>
              <a:t>Communication channels </a:t>
            </a:r>
          </a:p>
        </p:txBody>
      </p:sp>
      <p:pic>
        <p:nvPicPr>
          <p:cNvPr descr="Text  Description automatically generated" id="7" name="Picture 7">
            <a:extLst>
              <a:ext uri="{FF2B5EF4-FFF2-40B4-BE49-F238E27FC236}">
                <a16:creationId xmlns:a16="http://schemas.microsoft.com/office/drawing/2014/main" id="{4FCBCE83-D56C-CF9B-0DF9-CCE003785A86}"/>
              </a:ext>
            </a:extLst>
          </p:cNvPr>
          <p:cNvPicPr>
            <a:picLocks noChangeAspect="1" noGrp="1"/>
          </p:cNvPicPr>
          <p:nvPr>
            <p:ph idx="1"/>
          </p:nvPr>
        </p:nvPicPr>
        <p:blipFill>
          <a:blip r:embed="rId2"/>
          <a:stretch>
            <a:fillRect/>
          </a:stretch>
        </p:blipFill>
        <p:spPr>
          <a:xfrm>
            <a:off x="1666872" y="2475748"/>
            <a:ext cx="8858256" cy="3438442"/>
          </a:xfrm>
        </p:spPr>
      </p:pic>
      <p:sp>
        <p:nvSpPr>
          <p:cNvPr id="8" name="TextBox 7">
            <a:extLst>
              <a:ext uri="{FF2B5EF4-FFF2-40B4-BE49-F238E27FC236}">
                <a16:creationId xmlns:a16="http://schemas.microsoft.com/office/drawing/2014/main" id="{2BAEB504-4568-5410-84D4-5F9B06036032}"/>
              </a:ext>
            </a:extLst>
          </p:cNvPr>
          <p:cNvSpPr txBox="1"/>
          <p:nvPr/>
        </p:nvSpPr>
        <p:spPr>
          <a:xfrm>
            <a:off x="4724400" y="3210983"/>
            <a:ext cx="2743200" cy="369332"/>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l"/>
            <a:endParaRPr altLang="en-GB" dirty="0" lang="en-GB"/>
          </a:p>
        </p:txBody>
      </p:sp>
    </p:spTree>
    <p:extLst>
      <p:ext uri="{BB962C8B-B14F-4D97-AF65-F5344CB8AC3E}">
        <p14:creationId xmlns:p14="http://schemas.microsoft.com/office/powerpoint/2010/main" val="4043567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1239-452D-6957-7AF4-1F7C011675C0}"/>
              </a:ext>
            </a:extLst>
          </p:cNvPr>
          <p:cNvSpPr>
            <a:spLocks noGrp="1"/>
          </p:cNvSpPr>
          <p:nvPr>
            <p:ph type="title"/>
          </p:nvPr>
        </p:nvSpPr>
        <p:spPr>
          <a:xfrm>
            <a:off x="718750" y="3034421"/>
            <a:ext cx="3048001" cy="2286000"/>
          </a:xfrm>
        </p:spPr>
        <p:txBody>
          <a:bodyPr anchor="b" numCol="1">
            <a:normAutofit/>
          </a:bodyPr>
          <a:lstStyle/>
          <a:p>
            <a:r>
              <a:rPr altLang="en-GB" lang="en-GB" sz="3200">
                <a:solidFill>
                  <a:srgbClr val="FFFFFF"/>
                </a:solidFill>
              </a:rPr>
              <a:t>CHANNELS CONT'D</a:t>
            </a:r>
          </a:p>
        </p:txBody>
      </p:sp>
      <p:graphicFrame>
        <p:nvGraphicFramePr>
          <p:cNvPr id="5" name="Content Placeholder 2">
            <a:extLst>
              <a:ext uri="{FF2B5EF4-FFF2-40B4-BE49-F238E27FC236}">
                <a16:creationId xmlns:a16="http://schemas.microsoft.com/office/drawing/2014/main" id="{DDE279D3-DB91-F7BE-0441-2BC8D0B7226C}"/>
              </a:ext>
            </a:extLst>
          </p:cNvPr>
          <p:cNvGraphicFramePr>
            <a:graphicFrameLocks noGrp="1"/>
          </p:cNvGraphicFramePr>
          <p:nvPr>
            <p:ph idx="1"/>
            <p:extLst>
              <p:ext uri="{D42A27DB-BD31-4B8C-83A1-F6EECF244321}">
                <p14:modId xmlns:p14="http://schemas.microsoft.com/office/powerpoint/2010/main" val="158429235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cs="rId2" r:dm="rId3" r:lo="rId4" r:qs="rId5"/>
          </a:graphicData>
        </a:graphic>
      </p:graphicFrame>
    </p:spTree>
    <p:extLst>
      <p:ext uri="{BB962C8B-B14F-4D97-AF65-F5344CB8AC3E}">
        <p14:creationId xmlns:p14="http://schemas.microsoft.com/office/powerpoint/2010/main" val="4081292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5334000" cy="1524000"/>
          </a:xfrm>
        </p:spPr>
        <p:txBody>
          <a:bodyPr anchor="ctr" bIns="45720" lIns="91440" numCol="1" rIns="91440" rtlCol="0" tIns="45720" vert="horz">
            <a:normAutofit/>
          </a:bodyPr>
          <a:lstStyle/>
          <a:p>
            <a:r>
              <a:rPr b="1" lang="en-US" sz="3200"/>
              <a:t>The types of barriers that can prevent effective communication</a:t>
            </a:r>
            <a:endParaRPr lang="en-US" sz="3200"/>
          </a:p>
        </p:txBody>
      </p:sp>
      <p:pic>
        <p:nvPicPr>
          <p:cNvPr descr="Chart, bubble chart  Description automatically generated" id="5" name="Picture 5">
            <a:extLst>
              <a:ext uri="{FF2B5EF4-FFF2-40B4-BE49-F238E27FC236}">
                <a16:creationId xmlns:a16="http://schemas.microsoft.com/office/drawing/2014/main" id="{95CCE193-096B-EF3E-1BA2-173A8487D693}"/>
              </a:ext>
            </a:extLst>
          </p:cNvPr>
          <p:cNvPicPr>
            <a:picLocks noChangeAspect="1" noGrp="1"/>
          </p:cNvPicPr>
          <p:nvPr>
            <p:ph idx="1" sz="half"/>
          </p:nvPr>
        </p:nvPicPr>
        <p:blipFill>
          <a:blip r:embed="rId2"/>
          <a:stretch>
            <a:fillRect/>
          </a:stretch>
        </p:blipFill>
        <p:spPr>
          <a:xfrm>
            <a:off x="7044690" y="771525"/>
            <a:ext cx="4960620" cy="5334000"/>
          </a:xfrm>
          <a:prstGeom prst="rect">
            <a:avLst/>
          </a:prstGeom>
        </p:spPr>
      </p:pic>
      <p:sp>
        <p:nvSpPr>
          <p:cNvPr id="4" name="Content Placeholder 3">
            <a:extLst>
              <a:ext uri="{FF2B5EF4-FFF2-40B4-BE49-F238E27FC236}">
                <a16:creationId xmlns:a16="http://schemas.microsoft.com/office/drawing/2014/main" id="{FB55F5BD-8FFB-6651-3252-C27819477B6A}"/>
              </a:ext>
            </a:extLst>
          </p:cNvPr>
          <p:cNvSpPr>
            <a:spLocks noGrp="1"/>
          </p:cNvSpPr>
          <p:nvPr>
            <p:ph idx="2" sz="half"/>
          </p:nvPr>
        </p:nvSpPr>
        <p:spPr>
          <a:xfrm>
            <a:off x="762000" y="2286000"/>
            <a:ext cx="5334000" cy="3810001"/>
          </a:xfrm>
        </p:spPr>
        <p:txBody>
          <a:bodyPr bIns="45720" lIns="91440" numCol="1" rIns="91440" rtlCol="0" tIns="45720" vert="horz">
            <a:normAutofit/>
          </a:bodyPr>
          <a:lstStyle/>
          <a:p>
            <a:pPr>
              <a:lnSpc>
                <a:spcPct val="115000"/>
              </a:lnSpc>
            </a:pPr>
            <a:r>
              <a:rPr lang="en-US" sz="1700"/>
              <a:t>Language: </a:t>
            </a:r>
          </a:p>
          <a:p>
            <a:pPr>
              <a:lnSpc>
                <a:spcPct val="115000"/>
              </a:lnSpc>
            </a:pPr>
            <a:r>
              <a:rPr lang="en-US" sz="1700"/>
              <a:t>If patient or health care professional language is not same. (Foreign language)</a:t>
            </a:r>
          </a:p>
          <a:p>
            <a:pPr>
              <a:lnSpc>
                <a:spcPct val="115000"/>
              </a:lnSpc>
            </a:pPr>
            <a:r>
              <a:rPr lang="en-US" sz="1700"/>
              <a:t>English is not 1</a:t>
            </a:r>
            <a:r>
              <a:rPr baseline="30000" lang="en-US" sz="1700"/>
              <a:t>st</a:t>
            </a:r>
            <a:r>
              <a:rPr lang="en-US" sz="1700"/>
              <a:t> language and find it hard to explain their situation.</a:t>
            </a:r>
          </a:p>
          <a:p>
            <a:pPr>
              <a:lnSpc>
                <a:spcPct val="115000"/>
              </a:lnSpc>
            </a:pPr>
            <a:r>
              <a:rPr lang="en-US" sz="1700"/>
              <a:t>National or cultural:</a:t>
            </a:r>
          </a:p>
          <a:p>
            <a:pPr>
              <a:lnSpc>
                <a:spcPct val="115000"/>
              </a:lnSpc>
            </a:pPr>
            <a:r>
              <a:rPr lang="en-US" sz="1700"/>
              <a:t>Unfamiliar cultural background also creates barriers.</a:t>
            </a:r>
          </a:p>
          <a:p>
            <a:pPr>
              <a:lnSpc>
                <a:spcPct val="115000"/>
              </a:lnSpc>
            </a:pPr>
            <a:r>
              <a:rPr lang="en-US" sz="1700"/>
              <a:t>The stereotype also a cultural barrier in communication. Such as judgemental</a:t>
            </a:r>
          </a:p>
          <a:p>
            <a:pPr>
              <a:lnSpc>
                <a:spcPct val="115000"/>
              </a:lnSpc>
            </a:pPr>
            <a:endParaRPr lang="en-US" sz="1700"/>
          </a:p>
          <a:p>
            <a:pPr>
              <a:lnSpc>
                <a:spcPct val="115000"/>
              </a:lnSpc>
            </a:pPr>
            <a:endParaRPr lang="en-US" sz="1700"/>
          </a:p>
        </p:txBody>
      </p:sp>
    </p:spTree>
    <p:extLst>
      <p:ext uri="{BB962C8B-B14F-4D97-AF65-F5344CB8AC3E}">
        <p14:creationId xmlns:p14="http://schemas.microsoft.com/office/powerpoint/2010/main" val="2351413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CDD962-88E7-EC4A-95B2-4F47289E1A0A}"/>
              </a:ext>
            </a:extLst>
          </p:cNvPr>
          <p:cNvSpPr txBox="1"/>
          <p:nvPr/>
        </p:nvSpPr>
        <p:spPr>
          <a:xfrm>
            <a:off x="1259457" y="741872"/>
            <a:ext cx="9586822" cy="4154984"/>
          </a:xfrm>
          <a:prstGeom prst="rect">
            <a:avLst/>
          </a:prstGeom>
          <a:noFill/>
        </p:spPr>
        <p:txBody>
          <a:bodyPr anchor="t" anchorCtr="0" bIns="45720" compatLnSpc="1" forceAA="0" fromWordArt="0" horzOverflow="overflow" lIns="91440" numCol="1" rIns="91440" rot="0" rtlCol="0" spcCol="0" spcFirstLastPara="0" tIns="45720" vert="horz" vertOverflow="overflow" wrap="square">
            <a:prstTxWarp prst="textNoShape">
              <a:avLst/>
            </a:prstTxWarp>
            <a:spAutoFit/>
          </a:bodyPr>
          <a:lstStyle/>
          <a:p>
            <a:pPr algn="just" defTabSz="914400" eaLnBrk="1" hangingPunct="1" indent="0" latinLnBrk="0" lvl="0" marL="0" marR="0" rtl="0">
              <a:lnSpc>
                <a:spcPct val="100000"/>
              </a:lnSpc>
              <a:spcBef>
                <a:spcPts val="0"/>
              </a:spcBef>
              <a:spcAft>
                <a:spcPts val="0"/>
              </a:spcAft>
              <a:buClrTx/>
              <a:buSzTx/>
              <a:buFontTx/>
              <a:buNone/>
              <a:tabLst/>
              <a:defRPr/>
            </a:pPr>
            <a:r>
              <a:rPr altLang="en-GB" b="0" baseline="0" cap="none" dirty="0" i="0" kern="1200" kumimoji="0" lang="en-GB" noProof="0" normalizeH="0" spc="0" strike="noStrike" sz="2400" u="none">
                <a:ln>
                  <a:noFill/>
                </a:ln>
                <a:solidFill>
                  <a:srgbClr val="FF0000"/>
                </a:solidFill>
                <a:effectLst/>
                <a:uLnTx/>
                <a:uFillTx/>
                <a:latin panose="020F0502020204030204" typeface="Calibri"/>
                <a:ea typeface="+mn-ea"/>
                <a:cs typeface="Segoe UI"/>
              </a:rPr>
              <a:t>Gender: </a:t>
            </a:r>
            <a:endParaRPr altLang="en-GB" b="0" baseline="0" cap="none" i="0" kern="1200" kumimoji="0" lang="en-GB" noProof="0" normalizeH="0" spc="0" strike="noStrike" sz="2400" u="none">
              <a:ln>
                <a:noFill/>
              </a:ln>
              <a:solidFill>
                <a:srgbClr val="FF0000"/>
              </a:solidFill>
              <a:effectLst/>
              <a:uLnTx/>
              <a:uFillTx/>
              <a:latin panose="020F0502020204030204" typeface="Calibri"/>
              <a:ea typeface="Calibri"/>
              <a:cs typeface="Segoe UI"/>
            </a:endParaRPr>
          </a:p>
          <a:p>
            <a:pPr algn="just" defTabSz="914400" eaLnBrk="1" hangingPunct="1" indent="0" latinLnBrk="0" lvl="0" marL="0" marR="0" rtl="0">
              <a:lnSpc>
                <a:spcPct val="100000"/>
              </a:lnSpc>
              <a:spcBef>
                <a:spcPts val="0"/>
              </a:spcBef>
              <a:spcAft>
                <a:spcPts val="0"/>
              </a:spcAft>
              <a:buClrTx/>
              <a:buSzTx/>
              <a:buFontTx/>
              <a:buChar char="•"/>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Calibri"/>
                <a:cs typeface="Calibri"/>
              </a:rPr>
              <a:t>Male, female, or any other sexual preference cause barriers. Such as body language or non-Varbel clues. </a:t>
            </a:r>
          </a:p>
          <a:p>
            <a:pPr algn="just" defTabSz="914400" eaLnBrk="1" hangingPunct="1" indent="0" latinLnBrk="0" lvl="0" marL="0" marR="0" rtl="0">
              <a:lnSpc>
                <a:spcPct val="100000"/>
              </a:lnSpc>
              <a:spcBef>
                <a:spcPts val="0"/>
              </a:spcBef>
              <a:spcAft>
                <a:spcPts val="0"/>
              </a:spcAft>
              <a:buClrTx/>
              <a:buSzTx/>
              <a:buFontTx/>
              <a:buNone/>
              <a:tabLst/>
              <a:defRPr/>
            </a:pPr>
            <a:r>
              <a:rPr altLang="en-GB" b="0" baseline="0" cap="none" dirty="0" i="0" kern="1200" kumimoji="0" lang="en-GB" noProof="0" normalizeH="0" spc="0" strike="noStrike" sz="2400" u="none">
                <a:ln>
                  <a:noFill/>
                </a:ln>
                <a:solidFill>
                  <a:srgbClr val="FF0000"/>
                </a:solidFill>
                <a:effectLst/>
                <a:uLnTx/>
                <a:uFillTx/>
                <a:latin panose="020F0502020204030204" typeface="Calibri"/>
                <a:ea typeface="+mn-ea"/>
                <a:cs typeface="Segoe UI"/>
              </a:rPr>
              <a:t>Distance:  </a:t>
            </a:r>
            <a:endParaRPr altLang="en-GB" b="0" baseline="0" cap="none" i="0" kern="1200" kumimoji="0" lang="en-GB" noProof="0" normalizeH="0" spc="0" strike="noStrike" sz="2400" u="none">
              <a:ln>
                <a:noFill/>
              </a:ln>
              <a:solidFill>
                <a:srgbClr val="FF0000"/>
              </a:solidFill>
              <a:effectLst/>
              <a:uLnTx/>
              <a:uFillTx/>
              <a:latin panose="020F0502020204030204" typeface="Calibri"/>
              <a:ea typeface="Calibri"/>
              <a:cs typeface="Segoe UI"/>
            </a:endParaRPr>
          </a:p>
          <a:p>
            <a:pPr algn="just" defTabSz="914400" eaLnBrk="1" hangingPunct="1" indent="0" latinLnBrk="0" lvl="0" marL="0" marR="0" rtl="0">
              <a:lnSpc>
                <a:spcPct val="100000"/>
              </a:lnSpc>
              <a:spcBef>
                <a:spcPts val="0"/>
              </a:spcBef>
              <a:spcAft>
                <a:spcPts val="0"/>
              </a:spcAft>
              <a:buClrTx/>
              <a:buSzTx/>
              <a:buFontTx/>
              <a:buChar char="•"/>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Calibri"/>
                <a:cs typeface="Calibri"/>
              </a:rPr>
              <a:t>Face mask, social distance, communicating on telephone. </a:t>
            </a:r>
          </a:p>
          <a:p>
            <a:pPr algn="just" defTabSz="914400" eaLnBrk="1" hangingPunct="1" indent="0" latinLnBrk="0" lvl="0" marL="0" marR="0" rtl="0">
              <a:lnSpc>
                <a:spcPct val="100000"/>
              </a:lnSpc>
              <a:spcBef>
                <a:spcPts val="0"/>
              </a:spcBef>
              <a:spcAft>
                <a:spcPts val="0"/>
              </a:spcAft>
              <a:buClrTx/>
              <a:buSzTx/>
              <a:buFontTx/>
              <a:buNone/>
              <a:tabLst/>
              <a:defRPr/>
            </a:pPr>
            <a:r>
              <a:rPr altLang="en-GB" b="0" baseline="0" cap="none" dirty="0" i="0" kern="1200" kumimoji="0" lang="en-GB" noProof="0" normalizeH="0" spc="0" strike="noStrike" sz="2400" u="none">
                <a:ln>
                  <a:noFill/>
                </a:ln>
                <a:solidFill>
                  <a:srgbClr val="FF0000"/>
                </a:solidFill>
                <a:effectLst/>
                <a:uLnTx/>
                <a:uFillTx/>
                <a:latin panose="020F0502020204030204" typeface="Calibri"/>
                <a:ea typeface="+mn-ea"/>
                <a:cs typeface="Segoe UI"/>
              </a:rPr>
              <a:t>Emotional: </a:t>
            </a:r>
            <a:endParaRPr altLang="en-GB" b="0" baseline="0" cap="none" i="0" kern="1200" kumimoji="0" lang="en-GB" noProof="0" normalizeH="0" spc="0" strike="noStrike" sz="2400" u="none">
              <a:ln>
                <a:noFill/>
              </a:ln>
              <a:solidFill>
                <a:srgbClr val="FF0000"/>
              </a:solidFill>
              <a:effectLst/>
              <a:uLnTx/>
              <a:uFillTx/>
              <a:latin panose="020F0502020204030204" typeface="Calibri"/>
              <a:ea typeface="Calibri"/>
              <a:cs typeface="Segoe UI"/>
            </a:endParaRPr>
          </a:p>
          <a:p>
            <a:pPr algn="just" defTabSz="914400" eaLnBrk="1" hangingPunct="1" indent="0" latinLnBrk="0" lvl="0" marL="0" marR="0" rtl="0">
              <a:lnSpc>
                <a:spcPct val="100000"/>
              </a:lnSpc>
              <a:spcBef>
                <a:spcPts val="0"/>
              </a:spcBef>
              <a:spcAft>
                <a:spcPts val="0"/>
              </a:spcAft>
              <a:buClrTx/>
              <a:buSzTx/>
              <a:buFontTx/>
              <a:buChar char="•"/>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Calibri"/>
                <a:cs typeface="Calibri"/>
              </a:rPr>
              <a:t>Anxious, overwhelmed emotional, frustration. </a:t>
            </a:r>
          </a:p>
          <a:p>
            <a:pPr algn="just" defTabSz="914400" eaLnBrk="1" hangingPunct="1" indent="0" latinLnBrk="0" lvl="0" marL="0" marR="0" rtl="0">
              <a:lnSpc>
                <a:spcPct val="100000"/>
              </a:lnSpc>
              <a:spcBef>
                <a:spcPts val="0"/>
              </a:spcBef>
              <a:spcAft>
                <a:spcPts val="0"/>
              </a:spcAft>
              <a:buClrTx/>
              <a:buSzTx/>
              <a:buFontTx/>
              <a:buNone/>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mn-ea"/>
                <a:cs typeface="Segoe UI"/>
              </a:rPr>
              <a:t>Information overload:  </a:t>
            </a:r>
            <a:endParaRPr altLang="en-GB" b="0" baseline="0" cap="none" i="0" kern="1200" kumimoji="0" lang="en-GB" noProof="0" normalizeH="0" spc="0" strike="noStrike" sz="2400" u="none">
              <a:ln>
                <a:noFill/>
              </a:ln>
              <a:solidFill>
                <a:prstClr val="black"/>
              </a:solidFill>
              <a:effectLst/>
              <a:uLnTx/>
              <a:uFillTx/>
              <a:latin panose="020F0502020204030204" typeface="Calibri"/>
              <a:ea typeface="Calibri"/>
              <a:cs typeface="Segoe UI"/>
            </a:endParaRPr>
          </a:p>
          <a:p>
            <a:pPr algn="just" defTabSz="914400" eaLnBrk="1" hangingPunct="1" indent="0" latinLnBrk="0" lvl="0" marL="0" marR="0" rtl="0">
              <a:lnSpc>
                <a:spcPct val="100000"/>
              </a:lnSpc>
              <a:spcBef>
                <a:spcPts val="0"/>
              </a:spcBef>
              <a:spcAft>
                <a:spcPts val="0"/>
              </a:spcAft>
              <a:buClrTx/>
              <a:buSzTx/>
              <a:buFontTx/>
              <a:buChar char="•"/>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Calibri"/>
                <a:cs typeface="Calibri"/>
              </a:rPr>
              <a:t>Using complex medical terms or overload of the information. </a:t>
            </a:r>
          </a:p>
          <a:p>
            <a:pPr algn="just" defTabSz="914400" eaLnBrk="1" hangingPunct="1" indent="0" latinLnBrk="0" lvl="0" marL="0" marR="0" rtl="0">
              <a:lnSpc>
                <a:spcPct val="100000"/>
              </a:lnSpc>
              <a:spcBef>
                <a:spcPts val="0"/>
              </a:spcBef>
              <a:spcAft>
                <a:spcPts val="0"/>
              </a:spcAft>
              <a:buClrTx/>
              <a:buSzTx/>
              <a:buFontTx/>
              <a:buNone/>
              <a:tabLst/>
              <a:defRPr/>
            </a:pPr>
            <a:r>
              <a:rPr altLang="en-GB" b="0" baseline="0" cap="none" dirty="0" i="0" kern="1200" kumimoji="0" lang="en-GB" noProof="0" normalizeH="0" spc="0" strike="noStrike" sz="2400" u="none">
                <a:ln>
                  <a:noFill/>
                </a:ln>
                <a:solidFill>
                  <a:srgbClr val="FF0000"/>
                </a:solidFill>
                <a:effectLst/>
                <a:uLnTx/>
                <a:uFillTx/>
                <a:latin panose="020F0502020204030204" typeface="Calibri"/>
                <a:ea typeface="+mn-ea"/>
                <a:cs typeface="Segoe UI"/>
              </a:rPr>
              <a:t>Signs of abuse</a:t>
            </a: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mn-ea"/>
                <a:cs typeface="Segoe UI"/>
              </a:rPr>
              <a:t>:  </a:t>
            </a:r>
            <a:endParaRPr altLang="en-GB" b="0" baseline="0" cap="none" i="0" kern="1200" kumimoji="0" lang="en-GB" noProof="0" normalizeH="0" spc="0" strike="noStrike" sz="2400" u="none">
              <a:ln>
                <a:noFill/>
              </a:ln>
              <a:solidFill>
                <a:prstClr val="black"/>
              </a:solidFill>
              <a:effectLst/>
              <a:uLnTx/>
              <a:uFillTx/>
              <a:latin panose="020F0502020204030204" typeface="Calibri"/>
              <a:ea typeface="Calibri"/>
              <a:cs typeface="Segoe UI"/>
            </a:endParaRPr>
          </a:p>
          <a:p>
            <a:pPr algn="just" defTabSz="914400" eaLnBrk="1" hangingPunct="1" indent="0" latinLnBrk="0" lvl="0" marL="0" marR="0" rtl="0">
              <a:lnSpc>
                <a:spcPct val="100000"/>
              </a:lnSpc>
              <a:spcBef>
                <a:spcPts val="0"/>
              </a:spcBef>
              <a:spcAft>
                <a:spcPts val="0"/>
              </a:spcAft>
              <a:buClrTx/>
              <a:buSzTx/>
              <a:buFontTx/>
              <a:buChar char="•"/>
              <a:tabLst/>
              <a:defRPr/>
            </a:pPr>
            <a:r>
              <a:rPr altLang="en-GB" b="0" baseline="0" cap="none" dirty="0" i="0" kern="1200" kumimoji="0" lang="en-GB" noProof="0" normalizeH="0" spc="0" strike="noStrike" sz="2400" u="none">
                <a:ln>
                  <a:noFill/>
                </a:ln>
                <a:solidFill>
                  <a:prstClr val="black"/>
                </a:solidFill>
                <a:effectLst/>
                <a:uLnTx/>
                <a:uFillTx/>
                <a:latin panose="020F0502020204030204" typeface="Calibri"/>
                <a:ea typeface="Calibri"/>
                <a:cs typeface="Calibri"/>
              </a:rPr>
              <a:t>Children may face domestic abuse, physical or sexual abuse or neglects. </a:t>
            </a:r>
          </a:p>
        </p:txBody>
      </p:sp>
    </p:spTree>
    <p:extLst>
      <p:ext uri="{BB962C8B-B14F-4D97-AF65-F5344CB8AC3E}">
        <p14:creationId xmlns:p14="http://schemas.microsoft.com/office/powerpoint/2010/main" val="68043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A154B6-CAA3-71A2-5CFF-936C49919DCC}"/>
              </a:ext>
            </a:extLst>
          </p:cNvPr>
          <p:cNvSpPr>
            <a:spLocks noGrp="1"/>
          </p:cNvSpPr>
          <p:nvPr>
            <p:ph type="title"/>
          </p:nvPr>
        </p:nvSpPr>
        <p:spPr>
          <a:xfrm>
            <a:off x="762000" y="762000"/>
            <a:ext cx="5334000" cy="1524000"/>
          </a:xfrm>
        </p:spPr>
        <p:txBody>
          <a:bodyPr anchor="ctr" bIns="45720" lIns="91440" numCol="1" rIns="91440" rtlCol="0" tIns="45720" vert="horz">
            <a:normAutofit/>
          </a:bodyPr>
          <a:lstStyle/>
          <a:p>
            <a:r>
              <a:rPr lang="en-US" sz="3200"/>
              <a:t>To overcome from the barriers for effective communication:</a:t>
            </a:r>
          </a:p>
        </p:txBody>
      </p:sp>
      <p:pic>
        <p:nvPicPr>
          <p:cNvPr descr="Diagram  Description automatically generated" id="8" name="Picture 8">
            <a:extLst>
              <a:ext uri="{FF2B5EF4-FFF2-40B4-BE49-F238E27FC236}">
                <a16:creationId xmlns:a16="http://schemas.microsoft.com/office/drawing/2014/main" id="{EDE1F7D7-7AE4-8C75-9D69-606AF9F3B747}"/>
              </a:ext>
            </a:extLst>
          </p:cNvPr>
          <p:cNvPicPr>
            <a:picLocks noChangeAspect="1" noGrp="1"/>
          </p:cNvPicPr>
          <p:nvPr>
            <p:ph idx="1" sz="half"/>
          </p:nvPr>
        </p:nvPicPr>
        <p:blipFill>
          <a:blip r:embed="rId2"/>
          <a:stretch>
            <a:fillRect/>
          </a:stretch>
        </p:blipFill>
        <p:spPr>
          <a:xfrm>
            <a:off x="6858000" y="1157866"/>
            <a:ext cx="5334000" cy="4561318"/>
          </a:xfrm>
          <a:prstGeom prst="rect">
            <a:avLst/>
          </a:prstGeom>
        </p:spPr>
      </p:pic>
      <p:sp>
        <p:nvSpPr>
          <p:cNvPr id="7" name="Content Placeholder 6">
            <a:extLst>
              <a:ext uri="{FF2B5EF4-FFF2-40B4-BE49-F238E27FC236}">
                <a16:creationId xmlns:a16="http://schemas.microsoft.com/office/drawing/2014/main" id="{076AB756-E94A-EC66-AF92-E334261F9D51}"/>
              </a:ext>
            </a:extLst>
          </p:cNvPr>
          <p:cNvSpPr>
            <a:spLocks noGrp="1"/>
          </p:cNvSpPr>
          <p:nvPr>
            <p:ph idx="2" sz="half"/>
          </p:nvPr>
        </p:nvSpPr>
        <p:spPr>
          <a:xfrm>
            <a:off x="762000" y="2286000"/>
            <a:ext cx="5334000" cy="3810001"/>
          </a:xfrm>
        </p:spPr>
        <p:txBody>
          <a:bodyPr bIns="45720" lIns="91440" numCol="1" rIns="91440" rtlCol="0" tIns="45720" vert="horz">
            <a:normAutofit/>
          </a:bodyPr>
          <a:lstStyle/>
          <a:p>
            <a:pPr>
              <a:lnSpc>
                <a:spcPct val="115000"/>
              </a:lnSpc>
            </a:pPr>
            <a:r>
              <a:rPr lang="en-US" sz="1700"/>
              <a:t>According to Thomson, Outram, Gilligan, and Levett-Jones, (2015) to achieve safe and good health care services it depends on effective communication between members of the health care team.</a:t>
            </a:r>
          </a:p>
          <a:p>
            <a:pPr>
              <a:lnSpc>
                <a:spcPct val="115000"/>
              </a:lnSpc>
            </a:pPr>
            <a:r>
              <a:rPr lang="en-US" sz="1700"/>
              <a:t>It is important to exchange message between staff clearly and explain proper way.</a:t>
            </a:r>
          </a:p>
          <a:p>
            <a:pPr>
              <a:lnSpc>
                <a:spcPct val="115000"/>
              </a:lnSpc>
            </a:pPr>
            <a:r>
              <a:rPr lang="en-US" sz="1700"/>
              <a:t>Avoid misunderstanding or ignorance.</a:t>
            </a:r>
          </a:p>
          <a:p>
            <a:pPr>
              <a:lnSpc>
                <a:spcPct val="115000"/>
              </a:lnSpc>
            </a:pPr>
            <a:r>
              <a:rPr lang="en-US" sz="1700"/>
              <a:t>Healthcare professionals well trained to understand any signs of child abuse. </a:t>
            </a:r>
          </a:p>
          <a:p>
            <a:pPr>
              <a:lnSpc>
                <a:spcPct val="115000"/>
              </a:lnSpc>
            </a:pPr>
            <a:endParaRPr lang="en-US" sz="1700"/>
          </a:p>
        </p:txBody>
      </p:sp>
    </p:spTree>
    <p:extLst>
      <p:ext uri="{BB962C8B-B14F-4D97-AF65-F5344CB8AC3E}">
        <p14:creationId xmlns:p14="http://schemas.microsoft.com/office/powerpoint/2010/main" val="174268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30B7-35BB-B08C-4B26-379C3AF5A65E}"/>
              </a:ext>
            </a:extLst>
          </p:cNvPr>
          <p:cNvSpPr>
            <a:spLocks noGrp="1"/>
          </p:cNvSpPr>
          <p:nvPr>
            <p:ph type="title"/>
          </p:nvPr>
        </p:nvSpPr>
        <p:spPr/>
        <p:txBody>
          <a:bodyPr numCol="1">
            <a:normAutofit fontScale="90000"/>
          </a:bodyPr>
          <a:lstStyle/>
          <a:p>
            <a:r>
              <a:rPr altLang="en-GB" dirty="0" lang="en-GB"/>
              <a:t>IMPACTS OF EFFECTIVE COMMUNICATION ON STAFF AND PATIENTS</a:t>
            </a:r>
          </a:p>
        </p:txBody>
      </p:sp>
      <p:sp>
        <p:nvSpPr>
          <p:cNvPr id="3" name="Content Placeholder 2">
            <a:extLst>
              <a:ext uri="{FF2B5EF4-FFF2-40B4-BE49-F238E27FC236}">
                <a16:creationId xmlns:a16="http://schemas.microsoft.com/office/drawing/2014/main" id="{41ED1C40-6AA9-27D8-C287-FFCBA1F07C1B}"/>
              </a:ext>
            </a:extLst>
          </p:cNvPr>
          <p:cNvSpPr>
            <a:spLocks noGrp="1"/>
          </p:cNvSpPr>
          <p:nvPr>
            <p:ph idx="1"/>
          </p:nvPr>
        </p:nvSpPr>
        <p:spPr/>
        <p:txBody>
          <a:bodyPr anchor="t" bIns="45720" lIns="91440" numCol="1" rIns="91440" rtlCol="0" tIns="45720" vert="horz">
            <a:normAutofit/>
          </a:bodyPr>
          <a:lstStyle/>
          <a:p>
            <a:r>
              <a:rPr altLang="en-GB" dirty="0" lang="en-GB">
                <a:solidFill>
                  <a:srgbClr val="FFFFFF">
                    <a:alpha val="70000"/>
                  </a:srgbClr>
                </a:solidFill>
              </a:rPr>
              <a:t>Effective communication between nurses and patients reduces physician mistakes (NHS England,2015)</a:t>
            </a:r>
          </a:p>
          <a:p>
            <a:r>
              <a:rPr altLang="en-GB" dirty="0" lang="en-GB">
                <a:solidFill>
                  <a:srgbClr val="FFFFFF">
                    <a:alpha val="70000"/>
                  </a:srgbClr>
                </a:solidFill>
              </a:rPr>
              <a:t>Effective communication helps foster teamwork among healthcare professionals</a:t>
            </a:r>
          </a:p>
          <a:p>
            <a:r>
              <a:rPr altLang="en-GB" dirty="0" lang="en-GB">
                <a:solidFill>
                  <a:srgbClr val="FFFFFF">
                    <a:alpha val="70000"/>
                  </a:srgbClr>
                </a:solidFill>
              </a:rPr>
              <a:t>It also allows service users to contribute to the care process (Sibiya,2018) </a:t>
            </a:r>
          </a:p>
          <a:p>
            <a:endParaRPr altLang="en-GB" dirty="0" lang="en-GB">
              <a:solidFill>
                <a:srgbClr val="FFFFFF">
                  <a:alpha val="70000"/>
                </a:srgbClr>
              </a:solidFill>
            </a:endParaRPr>
          </a:p>
        </p:txBody>
      </p:sp>
    </p:spTree>
    <p:extLst>
      <p:ext uri="{BB962C8B-B14F-4D97-AF65-F5344CB8AC3E}">
        <p14:creationId xmlns:p14="http://schemas.microsoft.com/office/powerpoint/2010/main" val="5961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1B7D4-9DC4-EBEF-AEDB-FC7ED501DE30}"/>
              </a:ext>
            </a:extLst>
          </p:cNvPr>
          <p:cNvSpPr>
            <a:spLocks noGrp="1"/>
          </p:cNvSpPr>
          <p:nvPr>
            <p:ph idx="1" sz="half"/>
          </p:nvPr>
        </p:nvSpPr>
        <p:spPr/>
        <p:txBody>
          <a:bodyPr anchor="t" bIns="45720" lIns="91440" numCol="1" rIns="91440" rtlCol="0" tIns="45720" vert="horz">
            <a:normAutofit/>
          </a:bodyPr>
          <a:lstStyle/>
          <a:p>
            <a:r>
              <a:rPr altLang="en-GB" lang="en-GB">
                <a:solidFill>
                  <a:srgbClr val="FFFFFF">
                    <a:alpha val="70000"/>
                  </a:srgbClr>
                </a:solidFill>
              </a:rPr>
              <a:t>Communication is a key process in care delivery between nurses and their patients.</a:t>
            </a:r>
            <a:endParaRPr altLang="en-GB" lang="en-GB"/>
          </a:p>
        </p:txBody>
      </p:sp>
      <p:sp>
        <p:nvSpPr>
          <p:cNvPr id="4" name="Content Placeholder 3">
            <a:extLst>
              <a:ext uri="{FF2B5EF4-FFF2-40B4-BE49-F238E27FC236}">
                <a16:creationId xmlns:a16="http://schemas.microsoft.com/office/drawing/2014/main" id="{52B77943-2642-B83F-DBB1-B261F8454022}"/>
              </a:ext>
            </a:extLst>
          </p:cNvPr>
          <p:cNvSpPr>
            <a:spLocks noGrp="1"/>
          </p:cNvSpPr>
          <p:nvPr>
            <p:ph idx="2" sz="half"/>
          </p:nvPr>
        </p:nvSpPr>
        <p:spPr/>
        <p:txBody>
          <a:bodyPr anchor="t" bIns="45720" lIns="91440" numCol="1" rIns="91440" rtlCol="0" tIns="45720" vert="horz">
            <a:normAutofit/>
          </a:bodyPr>
          <a:lstStyle/>
          <a:p>
            <a:r>
              <a:rPr altLang="en-GB" lang="en-GB">
                <a:solidFill>
                  <a:srgbClr val="FFFFFF">
                    <a:alpha val="70000"/>
                  </a:srgbClr>
                </a:solidFill>
              </a:rPr>
              <a:t>Shannon and Weaver communication model directs that communication is initiated by the information source and ends when the message reaches the destination.</a:t>
            </a:r>
            <a:endParaRPr altLang="en-GB" lang="en-GB"/>
          </a:p>
        </p:txBody>
      </p:sp>
    </p:spTree>
    <p:extLst>
      <p:ext uri="{BB962C8B-B14F-4D97-AF65-F5344CB8AC3E}">
        <p14:creationId xmlns:p14="http://schemas.microsoft.com/office/powerpoint/2010/main" val="241737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732B-3D75-840D-D25A-0DAEE3186FE9}"/>
              </a:ext>
            </a:extLst>
          </p:cNvPr>
          <p:cNvSpPr>
            <a:spLocks noGrp="1"/>
          </p:cNvSpPr>
          <p:nvPr>
            <p:ph type="title"/>
          </p:nvPr>
        </p:nvSpPr>
        <p:spPr>
          <a:xfrm>
            <a:off x="649384" y="94180"/>
            <a:ext cx="10668000" cy="1524000"/>
          </a:xfrm>
        </p:spPr>
        <p:txBody>
          <a:bodyPr numCol="1"/>
          <a:lstStyle/>
          <a:p>
            <a:r>
              <a:rPr altLang="en-GB" lang="en-GB"/>
              <a:t>REFERENCES:</a:t>
            </a:r>
            <a:endParaRPr altLang="en-GB" dirty="0" lang="en-GB"/>
          </a:p>
        </p:txBody>
      </p:sp>
      <p:pic>
        <p:nvPicPr>
          <p:cNvPr descr="Text  Description automatically generated" id="4" name="Picture 4">
            <a:extLst>
              <a:ext uri="{FF2B5EF4-FFF2-40B4-BE49-F238E27FC236}">
                <a16:creationId xmlns:a16="http://schemas.microsoft.com/office/drawing/2014/main" id="{A0F27F34-1734-D10D-20F2-805BA7FC0AB2}"/>
              </a:ext>
            </a:extLst>
          </p:cNvPr>
          <p:cNvPicPr>
            <a:picLocks noChangeAspect="1" noGrp="1"/>
          </p:cNvPicPr>
          <p:nvPr>
            <p:ph idx="1"/>
          </p:nvPr>
        </p:nvPicPr>
        <p:blipFill>
          <a:blip r:embed="rId2"/>
          <a:stretch>
            <a:fillRect/>
          </a:stretch>
        </p:blipFill>
        <p:spPr>
          <a:xfrm>
            <a:off x="874616" y="1224035"/>
            <a:ext cx="8613968" cy="3818083"/>
          </a:xfrm>
        </p:spPr>
      </p:pic>
      <p:sp>
        <p:nvSpPr>
          <p:cNvPr id="5" name="TextBox 4">
            <a:extLst>
              <a:ext uri="{FF2B5EF4-FFF2-40B4-BE49-F238E27FC236}">
                <a16:creationId xmlns:a16="http://schemas.microsoft.com/office/drawing/2014/main" id="{B74BA1EC-DB51-4ACC-B0FD-1BCB864AFD86}"/>
              </a:ext>
            </a:extLst>
          </p:cNvPr>
          <p:cNvSpPr txBox="1"/>
          <p:nvPr/>
        </p:nvSpPr>
        <p:spPr>
          <a:xfrm>
            <a:off x="3048856" y="3252039"/>
            <a:ext cx="6097712" cy="369332"/>
          </a:xfrm>
          <a:prstGeom prst="rect">
            <a:avLst/>
          </a:prstGeom>
          <a:noFill/>
        </p:spPr>
        <p:txBody>
          <a:bodyPr numCol="1" wrap="square">
            <a:spAutoFit/>
          </a:bodyPr>
          <a:lstStyle/>
          <a:p>
            <a:r>
              <a:rPr altLang="en-GB" lang="en-GB"/>
              <a:t> </a:t>
            </a:r>
            <a:endParaRPr altLang="en-GB" dirty="0" lang="en-GB"/>
          </a:p>
        </p:txBody>
      </p:sp>
      <p:sp>
        <p:nvSpPr>
          <p:cNvPr id="7" name="TextBox 6">
            <a:extLst>
              <a:ext uri="{FF2B5EF4-FFF2-40B4-BE49-F238E27FC236}">
                <a16:creationId xmlns:a16="http://schemas.microsoft.com/office/drawing/2014/main" id="{FB932BCE-1656-4D2A-A81D-9A83315F5226}"/>
              </a:ext>
            </a:extLst>
          </p:cNvPr>
          <p:cNvSpPr txBox="1"/>
          <p:nvPr/>
        </p:nvSpPr>
        <p:spPr>
          <a:xfrm>
            <a:off x="874616" y="4929102"/>
            <a:ext cx="5793312" cy="1384995"/>
          </a:xfrm>
          <a:prstGeom prst="rect">
            <a:avLst/>
          </a:prstGeom>
          <a:noFill/>
        </p:spPr>
        <p:txBody>
          <a:bodyPr numCol="1" wrap="square">
            <a:spAutoFit/>
          </a:bodyPr>
          <a:lstStyle/>
          <a:p>
            <a:pPr algn="l" defTabSz="914400" eaLnBrk="1" hangingPunct="1" indent="-285750" latinLnBrk="0" lvl="0" marL="285750" marR="0" rtl="0">
              <a:lnSpc>
                <a:spcPct val="100000"/>
              </a:lnSpc>
              <a:spcBef>
                <a:spcPts val="0"/>
              </a:spcBef>
              <a:spcAft>
                <a:spcPts val="0"/>
              </a:spcAft>
              <a:buClrTx/>
              <a:buSzTx/>
              <a:buFont charset="2" panose="05000000000000000000" pitchFamily="2" typeface="Wingdings"/>
              <a:buChar char="Ø"/>
              <a:tabLst/>
              <a:defRPr/>
            </a:pPr>
            <a:r>
              <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Jijo's Skill Factory, 10 Barriers to Effective Communication, [video], Available </a:t>
            </a:r>
            <a:r>
              <a:rPr altLang="en-GB" b="0" baseline="0" cap="none" i="0" kern="1200" kumimoji="0" lang="en-GB" noProof="0" normalizeH="0" spc="0" strike="noStrike" sz="1200" u="sng">
                <a:ln>
                  <a:noFill/>
                </a:ln>
                <a:solidFill>
                  <a:schemeClr val="bg1">
                    <a:lumMod val="75000"/>
                    <a:lumOff val="25000"/>
                  </a:schemeClr>
                </a:solidFill>
                <a:effectLst/>
                <a:uLnTx/>
                <a:uFillTx/>
                <a:latin panose="020F0502020204030204" typeface="Calibri"/>
                <a:ea typeface="+mn-lt"/>
                <a:cs panose="020F0502020204030204" typeface="Calibri"/>
              </a:rPr>
              <a:t>https://www.youtube.com/watch?v=f5Tao6KHV5w</a:t>
            </a:r>
            <a:r>
              <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 accessed – 14/05/2020</a:t>
            </a:r>
            <a:endPar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Calibri"/>
              <a:cs typeface="Calibri"/>
            </a:endParaRPr>
          </a:p>
          <a:p>
            <a:pPr algn="l" defTabSz="914400" eaLnBrk="1" hangingPunct="1" indent="-285750" latinLnBrk="0" lvl="0" marL="285750" marR="0" rtl="0">
              <a:lnSpc>
                <a:spcPct val="100000"/>
              </a:lnSpc>
              <a:spcBef>
                <a:spcPts val="0"/>
              </a:spcBef>
              <a:spcAft>
                <a:spcPts val="0"/>
              </a:spcAft>
              <a:buClrTx/>
              <a:buSzTx/>
              <a:buFont charset="2" panose="05000000000000000000" pitchFamily="2" typeface="Wingdings"/>
              <a:buChar char="Ø"/>
              <a:tabLst/>
              <a:defRPr/>
            </a:pPr>
            <a:endPar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endParaRPr>
          </a:p>
          <a:p>
            <a:pPr algn="l" defTabSz="914400" eaLnBrk="1" hangingPunct="1" indent="-285750" latinLnBrk="0" lvl="0" marL="285750" marR="0" rtl="0">
              <a:lnSpc>
                <a:spcPct val="100000"/>
              </a:lnSpc>
              <a:spcBef>
                <a:spcPts val="0"/>
              </a:spcBef>
              <a:spcAft>
                <a:spcPts val="0"/>
              </a:spcAft>
              <a:buClrTx/>
              <a:buSzTx/>
              <a:buFont charset="2" panose="05000000000000000000" pitchFamily="2" typeface="Wingdings"/>
              <a:buChar char="Ø"/>
              <a:tabLst/>
              <a:defRPr/>
            </a:pPr>
            <a:r>
              <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Thomson, K., Outram, S., Gilligan, C. and Levett-Jones, T. (2015). ' Interprofessional experiences of recent healthcare graduates: A social psychology perspective on the barriers to effective communication, teamwork, and patient-centred care.' </a:t>
            </a:r>
            <a:r>
              <a:rPr altLang="en-GB" b="0" baseline="0" cap="none" i="1"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Journal of Interprofessional Care</a:t>
            </a:r>
            <a:r>
              <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 </a:t>
            </a:r>
            <a:r>
              <a:rPr altLang="en-GB" b="0" baseline="0" cap="none" i="1"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29</a:t>
            </a:r>
            <a:r>
              <a:rPr altLang="en-GB" b="0" baseline="0" cap="none"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rPr>
              <a:t>(6), pp.634-640.</a:t>
            </a:r>
            <a:endParaRPr altLang="en-GB" b="0" baseline="0" cap="none" dirty="0" i="0" kern="1200" kumimoji="0" lang="en-GB" noProof="0" normalizeH="0" spc="0" strike="noStrike" sz="1200" u="none">
              <a:ln>
                <a:noFill/>
              </a:ln>
              <a:solidFill>
                <a:schemeClr val="bg1">
                  <a:lumMod val="75000"/>
                  <a:lumOff val="25000"/>
                </a:schemeClr>
              </a:solidFill>
              <a:effectLst/>
              <a:uLnTx/>
              <a:uFillTx/>
              <a:latin panose="020F0502020204030204" typeface="Calibri"/>
              <a:ea typeface="+mn-lt"/>
              <a:cs panose="020F0502020204030204" typeface="Calibri"/>
            </a:endParaRPr>
          </a:p>
        </p:txBody>
      </p:sp>
    </p:spTree>
    <p:extLst>
      <p:ext uri="{BB962C8B-B14F-4D97-AF65-F5344CB8AC3E}">
        <p14:creationId xmlns:p14="http://schemas.microsoft.com/office/powerpoint/2010/main" val="2929518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3DC2-879A-475E-8D2D-66A141D9CE66}"/>
              </a:ext>
            </a:extLst>
          </p:cNvPr>
          <p:cNvSpPr>
            <a:spLocks noGrp="1"/>
          </p:cNvSpPr>
          <p:nvPr>
            <p:ph type="title"/>
          </p:nvPr>
        </p:nvSpPr>
        <p:spPr>
          <a:xfrm>
            <a:off x="155825" y="0"/>
            <a:ext cx="10668000" cy="1524000"/>
          </a:xfrm>
        </p:spPr>
        <p:txBody>
          <a:bodyPr numCol="1"/>
          <a:lstStyle/>
          <a:p>
            <a:r>
              <a:rPr altLang="en-GB" dirty="0" lang="en-GB"/>
              <a:t>Team evaluation </a:t>
            </a:r>
          </a:p>
        </p:txBody>
      </p:sp>
      <p:graphicFrame>
        <p:nvGraphicFramePr>
          <p:cNvPr id="4" name="Table 4">
            <a:extLst>
              <a:ext uri="{FF2B5EF4-FFF2-40B4-BE49-F238E27FC236}">
                <a16:creationId xmlns:a16="http://schemas.microsoft.com/office/drawing/2014/main" id="{DFC6433D-19C8-418F-A5D3-68B27931B3C4}"/>
              </a:ext>
            </a:extLst>
          </p:cNvPr>
          <p:cNvGraphicFramePr>
            <a:graphicFrameLocks noGrp="1"/>
          </p:cNvGraphicFramePr>
          <p:nvPr>
            <p:ph idx="1"/>
            <p:extLst>
              <p:ext uri="{D42A27DB-BD31-4B8C-83A1-F6EECF244321}">
                <p14:modId xmlns:p14="http://schemas.microsoft.com/office/powerpoint/2010/main" val="4231017640"/>
              </p:ext>
            </p:extLst>
          </p:nvPr>
        </p:nvGraphicFramePr>
        <p:xfrm>
          <a:off x="155825" y="1320229"/>
          <a:ext cx="10668000" cy="5404693"/>
        </p:xfrm>
        <a:graphic>
          <a:graphicData uri="http://schemas.openxmlformats.org/drawingml/2006/table">
            <a:tbl>
              <a:tblPr firstRow="1">
                <a:tableStyleId>{073A0DAA-6AF3-43AB-8588-CEC1D06C72B9}</a:tableStyleId>
              </a:tblPr>
              <a:tblGrid>
                <a:gridCol w="5334000">
                  <a:extLst>
                    <a:ext uri="{9D8B030D-6E8A-4147-A177-3AD203B41FA5}">
                      <a16:colId xmlns:a16="http://schemas.microsoft.com/office/drawing/2014/main" val="1928559331"/>
                    </a:ext>
                  </a:extLst>
                </a:gridCol>
                <a:gridCol w="5334000">
                  <a:extLst>
                    <a:ext uri="{9D8B030D-6E8A-4147-A177-3AD203B41FA5}">
                      <a16:colId xmlns:a16="http://schemas.microsoft.com/office/drawing/2014/main" val="2443511860"/>
                    </a:ext>
                  </a:extLst>
                </a:gridCol>
              </a:tblGrid>
              <a:tr h="1484616">
                <a:tc>
                  <a:txBody>
                    <a:bodyPr numCol="1"/>
                    <a:lstStyle/>
                    <a:p>
                      <a:r>
                        <a:rPr altLang="en-GB" dirty="0" lang="en-GB"/>
                        <a:t>What were the key strengths between us as a group </a:t>
                      </a:r>
                    </a:p>
                  </a:txBody>
                  <a:tcPr/>
                </a:tc>
                <a:tc>
                  <a:txBody>
                    <a:bodyPr numCol="1"/>
                    <a:lstStyle/>
                    <a:p>
                      <a:r>
                        <a:rPr altLang="en-GB" dirty="0" lang="en-GB"/>
                        <a:t>Jen- communication was easy</a:t>
                      </a:r>
                    </a:p>
                    <a:p>
                      <a:r>
                        <a:rPr altLang="en-GB" dirty="0" lang="en-GB"/>
                        <a:t>Rashae – we all done equal amount of work, and always kept in touch with progress of our work</a:t>
                      </a:r>
                    </a:p>
                    <a:p>
                      <a:r>
                        <a:rPr altLang="en-GB" dirty="0" err="1" lang="en-GB"/>
                        <a:t>Salsabin</a:t>
                      </a:r>
                      <a:r>
                        <a:rPr altLang="en-GB" dirty="0" lang="en-GB"/>
                        <a:t>-communication and understanding</a:t>
                      </a:r>
                    </a:p>
                  </a:txBody>
                  <a:tcPr/>
                </a:tc>
                <a:extLst>
                  <a:ext uri="{0D108BD9-81ED-4DB2-BD59-A6C34878D82A}">
                    <a16:rowId xmlns:a16="http://schemas.microsoft.com/office/drawing/2014/main" val="1653400309"/>
                  </a:ext>
                </a:extLst>
              </a:tr>
              <a:tr h="1528052">
                <a:tc>
                  <a:txBody>
                    <a:bodyPr numCol="1"/>
                    <a:lstStyle/>
                    <a:p>
                      <a:r>
                        <a:rPr altLang="en-GB" dirty="0" lang="en-GB"/>
                        <a:t>What challenges have you overcome as a team?</a:t>
                      </a:r>
                    </a:p>
                  </a:txBody>
                  <a:tcPr/>
                </a:tc>
                <a:tc>
                  <a:txBody>
                    <a:bodyPr numCol="1"/>
                    <a:lstStyle/>
                    <a:p>
                      <a:r>
                        <a:rPr altLang="en-GB" dirty="0" lang="en-GB"/>
                        <a:t>Jen- researching and picking what tasks to do</a:t>
                      </a:r>
                    </a:p>
                    <a:p>
                      <a:r>
                        <a:rPr altLang="en-GB" dirty="0" lang="en-GB"/>
                        <a:t>Rashae- sending PowerPoints over so that I could add them all together ,but we worked it out in the end </a:t>
                      </a:r>
                    </a:p>
                    <a:p>
                      <a:r>
                        <a:rPr altLang="en-GB" dirty="0" err="1" lang="en-GB"/>
                        <a:t>Salsabin</a:t>
                      </a:r>
                      <a:r>
                        <a:rPr altLang="en-GB" dirty="0" lang="en-GB"/>
                        <a:t>- Researching was a huge challenge to every one of us.</a:t>
                      </a:r>
                    </a:p>
                  </a:txBody>
                  <a:tcPr/>
                </a:tc>
                <a:extLst>
                  <a:ext uri="{0D108BD9-81ED-4DB2-BD59-A6C34878D82A}">
                    <a16:rowId xmlns:a16="http://schemas.microsoft.com/office/drawing/2014/main" val="1335494866"/>
                  </a:ext>
                </a:extLst>
              </a:tr>
              <a:tr h="403489">
                <a:tc>
                  <a:txBody>
                    <a:bodyPr numCol="1"/>
                    <a:lstStyle/>
                    <a:p>
                      <a:r>
                        <a:rPr altLang="en-GB" dirty="0" lang="en-GB"/>
                        <a:t>Who was in your team?</a:t>
                      </a:r>
                    </a:p>
                  </a:txBody>
                  <a:tcPr/>
                </a:tc>
                <a:tc>
                  <a:txBody>
                    <a:bodyPr numCol="1"/>
                    <a:lstStyle/>
                    <a:p>
                      <a:r>
                        <a:rPr altLang="en-GB" dirty="0" lang="en-GB"/>
                        <a:t>Rashae , janepher , salsabin.</a:t>
                      </a:r>
                    </a:p>
                  </a:txBody>
                  <a:tcPr/>
                </a:tc>
                <a:extLst>
                  <a:ext uri="{0D108BD9-81ED-4DB2-BD59-A6C34878D82A}">
                    <a16:rowId xmlns:a16="http://schemas.microsoft.com/office/drawing/2014/main" val="3671588296"/>
                  </a:ext>
                </a:extLst>
              </a:tr>
              <a:tr h="1047708">
                <a:tc>
                  <a:txBody>
                    <a:bodyPr numCol="1"/>
                    <a:lstStyle/>
                    <a:p>
                      <a:r>
                        <a:rPr altLang="en-GB" dirty="0" lang="en-GB"/>
                        <a:t>What would you do differently?</a:t>
                      </a:r>
                    </a:p>
                  </a:txBody>
                  <a:tcPr/>
                </a:tc>
                <a:tc>
                  <a:txBody>
                    <a:bodyPr numCol="1"/>
                    <a:lstStyle/>
                    <a:p>
                      <a:r>
                        <a:rPr altLang="en-GB" dirty="0" lang="en-GB"/>
                        <a:t>Be more organised and set a deadline for when everyone should send their work to the person who is putting all the slides together.</a:t>
                      </a:r>
                    </a:p>
                  </a:txBody>
                  <a:tcPr/>
                </a:tc>
                <a:extLst>
                  <a:ext uri="{0D108BD9-81ED-4DB2-BD59-A6C34878D82A}">
                    <a16:rowId xmlns:a16="http://schemas.microsoft.com/office/drawing/2014/main" val="273298720"/>
                  </a:ext>
                </a:extLst>
              </a:tr>
              <a:tr h="293585">
                <a:tc>
                  <a:txBody>
                    <a:bodyPr numCol="1"/>
                    <a:lstStyle/>
                    <a:p>
                      <a:r>
                        <a:rPr altLang="en-GB" dirty="0" lang="en-GB"/>
                        <a:t>How would you rate your team out of 10?</a:t>
                      </a:r>
                    </a:p>
                  </a:txBody>
                  <a:tcPr/>
                </a:tc>
                <a:tc>
                  <a:txBody>
                    <a:bodyPr numCol="1"/>
                    <a:lstStyle/>
                    <a:p>
                      <a:r>
                        <a:rPr altLang="en-GB" dirty="0" lang="en-GB"/>
                        <a:t>7/10</a:t>
                      </a:r>
                    </a:p>
                  </a:txBody>
                  <a:tcPr/>
                </a:tc>
                <a:extLst>
                  <a:ext uri="{0D108BD9-81ED-4DB2-BD59-A6C34878D82A}">
                    <a16:rowId xmlns:a16="http://schemas.microsoft.com/office/drawing/2014/main" val="3006881575"/>
                  </a:ext>
                </a:extLst>
              </a:tr>
              <a:tr h="293585">
                <a:tc>
                  <a:txBody>
                    <a:bodyPr numCol="1"/>
                    <a:lstStyle/>
                    <a:p>
                      <a:endParaRPr altLang="en-GB" lang="en-GB"/>
                    </a:p>
                  </a:txBody>
                  <a:tcPr/>
                </a:tc>
                <a:tc>
                  <a:txBody>
                    <a:bodyPr numCol="1"/>
                    <a:lstStyle/>
                    <a:p>
                      <a:endParaRPr altLang="en-GB" dirty="0" lang="en-GB"/>
                    </a:p>
                  </a:txBody>
                  <a:tcPr/>
                </a:tc>
                <a:extLst>
                  <a:ext uri="{0D108BD9-81ED-4DB2-BD59-A6C34878D82A}">
                    <a16:rowId xmlns:a16="http://schemas.microsoft.com/office/drawing/2014/main" val="3594713241"/>
                  </a:ext>
                </a:extLst>
              </a:tr>
            </a:tbl>
          </a:graphicData>
        </a:graphic>
      </p:graphicFrame>
    </p:spTree>
    <p:extLst>
      <p:ext uri="{BB962C8B-B14F-4D97-AF65-F5344CB8AC3E}">
        <p14:creationId xmlns:p14="http://schemas.microsoft.com/office/powerpoint/2010/main" val="1198797095"/>
      </p:ext>
    </p:extLst>
  </p:cSld>
  <p:clrMapOvr>
    <a:masterClrMapping/>
  </p:clrMapOvr>
</p:sld>
</file>

<file path=ppt/theme/theme1.xml><?xml version="1.0" encoding="utf-8"?>
<a:theme xmlns:a="http://schemas.openxmlformats.org/drawingml/2006/main" name="PebbleVTI">
  <a:themeElements>
    <a:clrScheme name="Blush 3">
      <a:dk1>
        <a:sysClr lastClr="000000" val="windowText"/>
      </a:dk1>
      <a:lt1>
        <a:sysClr lastClr="FFFFFF" val="window"/>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8B4DB91D-6BB4-4BA3-973A-733D3AF2680E}" name="PebbleVTI"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1dcd51f37dbccecd68eb986e4bf4937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aa4d567d187d6e077d8b62d780c64a8b"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9F16A7-C71C-4371-9391-40464D6E56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D4C6F9-553E-489C-9518-946B4A7E07D1}">
  <ds:schemaRefs>
    <ds:schemaRef ds:uri="http://schemas.microsoft.com/sharepoint/v3/contenttype/forms"/>
  </ds:schemaRefs>
</ds:datastoreItem>
</file>

<file path=customXml/itemProps3.xml><?xml version="1.0" encoding="utf-8"?>
<ds:datastoreItem xmlns:ds="http://schemas.openxmlformats.org/officeDocument/2006/customXml" ds:itemID="{4533E7AA-CFA1-4D43-807E-3B1102693E8E}">
  <ds:schemaRefs>
    <ds:schemaRef ds:uri="http://purl.org/dc/elements/1.1/"/>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5e4866c9-5473-4b36-a248-8ce6a7a4bde8"/>
    <ds:schemaRef ds:uri="http://schemas.openxmlformats.org/package/2006/metadata/core-properties"/>
    <ds:schemaRef ds:uri="1f9d1f62-2b66-4e13-be38-f795d411800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Words>1002</Words>
  <Paragraphs>69</Paragraphs>
  <Slides>14</Slides>
  <Notes>0</Notes>
  <TotalTime>624</TotalTime>
  <HiddenSlides>0</HiddenSlides>
  <MMClips>0</MMClips>
  <ScaleCrop>false</ScaleCrop>
  <HeadingPairs>
    <vt:vector baseType="variant" size="4">
      <vt:variant>
        <vt:lpstr>Theme</vt:lpstr>
      </vt:variant>
      <vt:variant>
        <vt:i4>1</vt:i4>
      </vt:variant>
      <vt:variant>
        <vt:lpstr>Slide Titles</vt:lpstr>
      </vt:variant>
      <vt:variant>
        <vt:i4>14</vt:i4>
      </vt:variant>
    </vt:vector>
  </HeadingPairs>
  <TitlesOfParts>
    <vt:vector baseType="lpstr" size="15">
      <vt:lpstr>PebbleVTI</vt:lpstr>
      <vt:lpstr>TRAINING AND DEVELOPMENT SKILLS FOR COMMUNICATION AT RAINBOW CHILDREN'S HOSPITAL:</vt:lpstr>
      <vt:lpstr>Introduction</vt:lpstr>
      <vt:lpstr>Theories of communication explained</vt:lpstr>
      <vt:lpstr>How Theories of communication could be used in a children's hospital</vt:lpstr>
      <vt:lpstr>PowerPoint Presentation</vt:lpstr>
      <vt:lpstr>Communication channels</vt:lpstr>
      <vt:lpstr>CHANNELS CONT'D</vt:lpstr>
      <vt:lpstr>The types of barriers that can prevent effective communication</vt:lpstr>
      <vt:lpstr>PowerPoint Presentation</vt:lpstr>
      <vt:lpstr>To overcome from the barriers for effective communication:</vt:lpstr>
      <vt:lpstr>IMPACTS OF EFFECTIVE COMMUNICATION ON STAFF AND PATIENTS</vt:lpstr>
      <vt:lpstr>PowerPoint Presentation</vt:lpstr>
      <vt:lpstr>REFERENCES:</vt:lpstr>
      <vt:lpstr>Team evaluation</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2022-03-23T16:18:46Z</dcterms:created>
  <dc:creator/>
  <cp:lastModifiedBy>shae dennis</cp:lastModifiedBy>
  <dcterms:modified xsi:type="dcterms:W3CDTF">2022-03-27T09:19:52Z</dcterms:modified>
  <cp:revision>69</cp:revision>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name="ContentTypeId" pid="2">
    <vt:lpwstr>0x0101000A0D83DA8850E24F977D76094D2074AC</vt:lpwstr>
  </property>
</Properties>
</file>