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3" r:id="rId5"/>
    <p:sldId id="264" r:id="rId6"/>
    <p:sldId id="262" r:id="rId7"/>
    <p:sldId id="261" r:id="rId8"/>
    <p:sldId id="260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43"/>
    <p:restoredTop sz="94607"/>
  </p:normalViewPr>
  <p:slideViewPr>
    <p:cSldViewPr snapToGrid="0" snapToObjects="1">
      <p:cViewPr>
        <p:scale>
          <a:sx n="100" d="100"/>
          <a:sy n="100" d="100"/>
        </p:scale>
        <p:origin x="992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jpe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jpe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141BC1-E0DE-43A4-9B65-E33943C85C3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94B866C-BC03-4DAE-9D00-3BF9733CF255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Reflection of my learning as a result of studying the module inter-cultural work-place.</a:t>
          </a:r>
        </a:p>
      </dgm:t>
    </dgm:pt>
    <dgm:pt modelId="{F1BB679E-2A12-4144-A8D2-8C99E82522DE}" type="parTrans" cxnId="{AB3237B6-0CE1-4F2A-A8D3-989BB2A992EB}">
      <dgm:prSet/>
      <dgm:spPr/>
      <dgm:t>
        <a:bodyPr/>
        <a:lstStyle/>
        <a:p>
          <a:endParaRPr lang="en-US"/>
        </a:p>
      </dgm:t>
    </dgm:pt>
    <dgm:pt modelId="{C8588873-5D90-411B-910E-B04540F20F02}" type="sibTrans" cxnId="{AB3237B6-0CE1-4F2A-A8D3-989BB2A992EB}">
      <dgm:prSet/>
      <dgm:spPr/>
      <dgm:t>
        <a:bodyPr/>
        <a:lstStyle/>
        <a:p>
          <a:endParaRPr lang="en-US"/>
        </a:p>
      </dgm:t>
    </dgm:pt>
    <dgm:pt modelId="{176012DF-0A8B-4E90-B794-122C3A24900A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What does the inter-cultural workplace mean to me?</a:t>
          </a:r>
        </a:p>
      </dgm:t>
    </dgm:pt>
    <dgm:pt modelId="{53BDBEB8-1F89-4488-A530-F99610DE4500}" type="parTrans" cxnId="{C405E915-1954-4F4E-9713-208A15087358}">
      <dgm:prSet/>
      <dgm:spPr/>
      <dgm:t>
        <a:bodyPr/>
        <a:lstStyle/>
        <a:p>
          <a:endParaRPr lang="en-US"/>
        </a:p>
      </dgm:t>
    </dgm:pt>
    <dgm:pt modelId="{2F71CC1D-12FC-4A2D-BB88-21DDBD7D7572}" type="sibTrans" cxnId="{C405E915-1954-4F4E-9713-208A15087358}">
      <dgm:prSet/>
      <dgm:spPr/>
      <dgm:t>
        <a:bodyPr/>
        <a:lstStyle/>
        <a:p>
          <a:endParaRPr lang="en-US"/>
        </a:p>
      </dgm:t>
    </dgm:pt>
    <dgm:pt modelId="{6156CFFE-0943-4636-AEAC-021C35229309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 will use Gibbs reflective model. </a:t>
          </a:r>
        </a:p>
      </dgm:t>
    </dgm:pt>
    <dgm:pt modelId="{90BF7F98-4EDF-41AC-8B98-64291D606F25}" type="parTrans" cxnId="{B8816B4D-6092-4A3F-BE82-08FD7AF80D8B}">
      <dgm:prSet/>
      <dgm:spPr/>
      <dgm:t>
        <a:bodyPr/>
        <a:lstStyle/>
        <a:p>
          <a:endParaRPr lang="en-US"/>
        </a:p>
      </dgm:t>
    </dgm:pt>
    <dgm:pt modelId="{0F63350C-0196-432E-9621-A770D5B53B1E}" type="sibTrans" cxnId="{B8816B4D-6092-4A3F-BE82-08FD7AF80D8B}">
      <dgm:prSet/>
      <dgm:spPr/>
      <dgm:t>
        <a:bodyPr/>
        <a:lstStyle/>
        <a:p>
          <a:endParaRPr lang="en-US"/>
        </a:p>
      </dgm:t>
    </dgm:pt>
    <dgm:pt modelId="{125C98DB-8BA3-6449-BD59-BB68ED00542C}" type="pres">
      <dgm:prSet presAssocID="{90141BC1-E0DE-43A4-9B65-E33943C85C3C}" presName="linear" presStyleCnt="0">
        <dgm:presLayoutVars>
          <dgm:animLvl val="lvl"/>
          <dgm:resizeHandles val="exact"/>
        </dgm:presLayoutVars>
      </dgm:prSet>
      <dgm:spPr/>
    </dgm:pt>
    <dgm:pt modelId="{435F0A77-D8DA-A440-9526-FE83C54618F5}" type="pres">
      <dgm:prSet presAssocID="{E94B866C-BC03-4DAE-9D00-3BF9733CF2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8D95F7C-AC57-554F-999E-87B1EE93F484}" type="pres">
      <dgm:prSet presAssocID="{C8588873-5D90-411B-910E-B04540F20F02}" presName="spacer" presStyleCnt="0"/>
      <dgm:spPr/>
    </dgm:pt>
    <dgm:pt modelId="{63B7D93C-0A25-F641-94E3-277D63DF5F0C}" type="pres">
      <dgm:prSet presAssocID="{176012DF-0A8B-4E90-B794-122C3A24900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58CDB77-16CE-D848-8F0A-F5166D4F6757}" type="pres">
      <dgm:prSet presAssocID="{2F71CC1D-12FC-4A2D-BB88-21DDBD7D7572}" presName="spacer" presStyleCnt="0"/>
      <dgm:spPr/>
    </dgm:pt>
    <dgm:pt modelId="{303AE556-6D26-0E4E-A787-4CAD80ABFDA9}" type="pres">
      <dgm:prSet presAssocID="{6156CFFE-0943-4636-AEAC-021C3522930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56AE807-BD72-4A42-AF8A-E8D93970E40F}" type="presOf" srcId="{176012DF-0A8B-4E90-B794-122C3A24900A}" destId="{63B7D93C-0A25-F641-94E3-277D63DF5F0C}" srcOrd="0" destOrd="0" presId="urn:microsoft.com/office/officeart/2005/8/layout/vList2"/>
    <dgm:cxn modelId="{3ACD4513-96F0-2D40-99A1-F3B5853ED167}" type="presOf" srcId="{E94B866C-BC03-4DAE-9D00-3BF9733CF255}" destId="{435F0A77-D8DA-A440-9526-FE83C54618F5}" srcOrd="0" destOrd="0" presId="urn:microsoft.com/office/officeart/2005/8/layout/vList2"/>
    <dgm:cxn modelId="{C405E915-1954-4F4E-9713-208A15087358}" srcId="{90141BC1-E0DE-43A4-9B65-E33943C85C3C}" destId="{176012DF-0A8B-4E90-B794-122C3A24900A}" srcOrd="1" destOrd="0" parTransId="{53BDBEB8-1F89-4488-A530-F99610DE4500}" sibTransId="{2F71CC1D-12FC-4A2D-BB88-21DDBD7D7572}"/>
    <dgm:cxn modelId="{B8816B4D-6092-4A3F-BE82-08FD7AF80D8B}" srcId="{90141BC1-E0DE-43A4-9B65-E33943C85C3C}" destId="{6156CFFE-0943-4636-AEAC-021C35229309}" srcOrd="2" destOrd="0" parTransId="{90BF7F98-4EDF-41AC-8B98-64291D606F25}" sibTransId="{0F63350C-0196-432E-9621-A770D5B53B1E}"/>
    <dgm:cxn modelId="{2295E359-2E75-0544-AC49-8531B2532477}" type="presOf" srcId="{6156CFFE-0943-4636-AEAC-021C35229309}" destId="{303AE556-6D26-0E4E-A787-4CAD80ABFDA9}" srcOrd="0" destOrd="0" presId="urn:microsoft.com/office/officeart/2005/8/layout/vList2"/>
    <dgm:cxn modelId="{AB3237B6-0CE1-4F2A-A8D3-989BB2A992EB}" srcId="{90141BC1-E0DE-43A4-9B65-E33943C85C3C}" destId="{E94B866C-BC03-4DAE-9D00-3BF9733CF255}" srcOrd="0" destOrd="0" parTransId="{F1BB679E-2A12-4144-A8D2-8C99E82522DE}" sibTransId="{C8588873-5D90-411B-910E-B04540F20F02}"/>
    <dgm:cxn modelId="{50642BBD-5355-674C-86F4-E5EABEBA9020}" type="presOf" srcId="{90141BC1-E0DE-43A4-9B65-E33943C85C3C}" destId="{125C98DB-8BA3-6449-BD59-BB68ED00542C}" srcOrd="0" destOrd="0" presId="urn:microsoft.com/office/officeart/2005/8/layout/vList2"/>
    <dgm:cxn modelId="{699B78DB-99A9-6F41-A88A-3B5807A6C46B}" type="presParOf" srcId="{125C98DB-8BA3-6449-BD59-BB68ED00542C}" destId="{435F0A77-D8DA-A440-9526-FE83C54618F5}" srcOrd="0" destOrd="0" presId="urn:microsoft.com/office/officeart/2005/8/layout/vList2"/>
    <dgm:cxn modelId="{C3689E29-47D0-1A47-A485-F000D3B64DA1}" type="presParOf" srcId="{125C98DB-8BA3-6449-BD59-BB68ED00542C}" destId="{48D95F7C-AC57-554F-999E-87B1EE93F484}" srcOrd="1" destOrd="0" presId="urn:microsoft.com/office/officeart/2005/8/layout/vList2"/>
    <dgm:cxn modelId="{F2126F3E-C9C5-B84D-A25B-0931ADB35792}" type="presParOf" srcId="{125C98DB-8BA3-6449-BD59-BB68ED00542C}" destId="{63B7D93C-0A25-F641-94E3-277D63DF5F0C}" srcOrd="2" destOrd="0" presId="urn:microsoft.com/office/officeart/2005/8/layout/vList2"/>
    <dgm:cxn modelId="{26B625EA-94DA-E240-8DD5-2F746A31427D}" type="presParOf" srcId="{125C98DB-8BA3-6449-BD59-BB68ED00542C}" destId="{858CDB77-16CE-D848-8F0A-F5166D4F6757}" srcOrd="3" destOrd="0" presId="urn:microsoft.com/office/officeart/2005/8/layout/vList2"/>
    <dgm:cxn modelId="{F2ED287D-D113-1E47-B27F-07C98C669333}" type="presParOf" srcId="{125C98DB-8BA3-6449-BD59-BB68ED00542C}" destId="{303AE556-6D26-0E4E-A787-4CAD80ABFDA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F5A40E-B207-42D9-9D5F-9077A11C71B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320E1EB-F0D2-4465-804C-0F614E882BEB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Gibbs 1988 produced a cycle of 6 stages:</a:t>
          </a:r>
        </a:p>
      </dgm:t>
    </dgm:pt>
    <dgm:pt modelId="{E3AF169D-365B-47CE-902E-94F6CF41B257}" type="parTrans" cxnId="{7A0B4EBD-9D78-4E21-9427-B77B2E0CA448}">
      <dgm:prSet/>
      <dgm:spPr/>
      <dgm:t>
        <a:bodyPr/>
        <a:lstStyle/>
        <a:p>
          <a:endParaRPr lang="en-US"/>
        </a:p>
      </dgm:t>
    </dgm:pt>
    <dgm:pt modelId="{283E6618-2482-4A2B-8B94-09DDE5A27D66}" type="sibTrans" cxnId="{7A0B4EBD-9D78-4E21-9427-B77B2E0CA448}">
      <dgm:prSet/>
      <dgm:spPr/>
      <dgm:t>
        <a:bodyPr/>
        <a:lstStyle/>
        <a:p>
          <a:endParaRPr lang="en-US"/>
        </a:p>
      </dgm:t>
    </dgm:pt>
    <dgm:pt modelId="{309C2036-B851-4847-9B9B-CB04582AD647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Description</a:t>
          </a:r>
        </a:p>
      </dgm:t>
    </dgm:pt>
    <dgm:pt modelId="{86451499-EE74-44D1-BB7C-E5F6165B3296}" type="parTrans" cxnId="{BF5DDF30-ABA0-4B76-8625-168A0C5723EF}">
      <dgm:prSet/>
      <dgm:spPr/>
      <dgm:t>
        <a:bodyPr/>
        <a:lstStyle/>
        <a:p>
          <a:endParaRPr lang="en-US"/>
        </a:p>
      </dgm:t>
    </dgm:pt>
    <dgm:pt modelId="{C662C8D2-80FD-4A9E-935B-EB9061206507}" type="sibTrans" cxnId="{BF5DDF30-ABA0-4B76-8625-168A0C5723EF}">
      <dgm:prSet/>
      <dgm:spPr/>
      <dgm:t>
        <a:bodyPr/>
        <a:lstStyle/>
        <a:p>
          <a:endParaRPr lang="en-US"/>
        </a:p>
      </dgm:t>
    </dgm:pt>
    <dgm:pt modelId="{6541E50C-DF91-4B76-8396-81D94345DD22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Feelings</a:t>
          </a:r>
        </a:p>
      </dgm:t>
    </dgm:pt>
    <dgm:pt modelId="{1734C453-7D28-466B-864A-3F6508696F9A}" type="parTrans" cxnId="{0ACF5DC1-17B2-4E24-A93A-2A426FF1E642}">
      <dgm:prSet/>
      <dgm:spPr/>
      <dgm:t>
        <a:bodyPr/>
        <a:lstStyle/>
        <a:p>
          <a:endParaRPr lang="en-US"/>
        </a:p>
      </dgm:t>
    </dgm:pt>
    <dgm:pt modelId="{B11444D3-7498-4FCF-9705-02CC2232BB25}" type="sibTrans" cxnId="{0ACF5DC1-17B2-4E24-A93A-2A426FF1E642}">
      <dgm:prSet/>
      <dgm:spPr/>
      <dgm:t>
        <a:bodyPr/>
        <a:lstStyle/>
        <a:p>
          <a:endParaRPr lang="en-US"/>
        </a:p>
      </dgm:t>
    </dgm:pt>
    <dgm:pt modelId="{A3248A49-6A78-4683-9181-868FD8FEC92F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Evaluation</a:t>
          </a:r>
          <a:r>
            <a:rPr lang="en-US" dirty="0"/>
            <a:t> </a:t>
          </a:r>
        </a:p>
      </dgm:t>
    </dgm:pt>
    <dgm:pt modelId="{C33C1351-1B14-400D-8726-4E7212BA23E8}" type="parTrans" cxnId="{B0174BED-591C-4CFB-947E-5A85E19A6FD8}">
      <dgm:prSet/>
      <dgm:spPr/>
      <dgm:t>
        <a:bodyPr/>
        <a:lstStyle/>
        <a:p>
          <a:endParaRPr lang="en-US"/>
        </a:p>
      </dgm:t>
    </dgm:pt>
    <dgm:pt modelId="{F0D82C7E-6322-46C5-B04D-D8AE9DE89454}" type="sibTrans" cxnId="{B0174BED-591C-4CFB-947E-5A85E19A6FD8}">
      <dgm:prSet/>
      <dgm:spPr/>
      <dgm:t>
        <a:bodyPr/>
        <a:lstStyle/>
        <a:p>
          <a:endParaRPr lang="en-US"/>
        </a:p>
      </dgm:t>
    </dgm:pt>
    <dgm:pt modelId="{AB214FA5-2524-4E94-8755-CA75B8E5529F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Analysis</a:t>
          </a:r>
        </a:p>
      </dgm:t>
    </dgm:pt>
    <dgm:pt modelId="{C1C8FB06-3E6E-4170-A794-EA0350DC99DB}" type="parTrans" cxnId="{3CD80757-71A7-4522-82A7-3BE3BDA5009C}">
      <dgm:prSet/>
      <dgm:spPr/>
      <dgm:t>
        <a:bodyPr/>
        <a:lstStyle/>
        <a:p>
          <a:endParaRPr lang="en-US"/>
        </a:p>
      </dgm:t>
    </dgm:pt>
    <dgm:pt modelId="{FB609562-6D4B-49E4-B115-CC963BBBFE57}" type="sibTrans" cxnId="{3CD80757-71A7-4522-82A7-3BE3BDA5009C}">
      <dgm:prSet/>
      <dgm:spPr/>
      <dgm:t>
        <a:bodyPr/>
        <a:lstStyle/>
        <a:p>
          <a:endParaRPr lang="en-US"/>
        </a:p>
      </dgm:t>
    </dgm:pt>
    <dgm:pt modelId="{C666F94D-25FF-4F77-969F-1B61EE6BA9A9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  <a:r>
            <a:rPr lang="en-US" dirty="0"/>
            <a:t> </a:t>
          </a:r>
        </a:p>
      </dgm:t>
    </dgm:pt>
    <dgm:pt modelId="{20F8B91A-F016-4A0B-8FED-4A51B1231C48}" type="parTrans" cxnId="{6D10EC53-9DC3-4CB7-B3E1-BAEBD296F2B4}">
      <dgm:prSet/>
      <dgm:spPr/>
      <dgm:t>
        <a:bodyPr/>
        <a:lstStyle/>
        <a:p>
          <a:endParaRPr lang="en-US"/>
        </a:p>
      </dgm:t>
    </dgm:pt>
    <dgm:pt modelId="{CE948E33-17A6-498F-BC40-3524935DF010}" type="sibTrans" cxnId="{6D10EC53-9DC3-4CB7-B3E1-BAEBD296F2B4}">
      <dgm:prSet/>
      <dgm:spPr/>
      <dgm:t>
        <a:bodyPr/>
        <a:lstStyle/>
        <a:p>
          <a:endParaRPr lang="en-US"/>
        </a:p>
      </dgm:t>
    </dgm:pt>
    <dgm:pt modelId="{10BF9495-59D9-4EEB-B6FF-42B820F8D7D3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Action plan </a:t>
          </a:r>
        </a:p>
      </dgm:t>
    </dgm:pt>
    <dgm:pt modelId="{E9DB9C97-211A-4D5B-BE4C-B0EDAB6FB82C}" type="parTrans" cxnId="{E716A691-7660-4FCE-B22B-6A50C0432D6D}">
      <dgm:prSet/>
      <dgm:spPr/>
      <dgm:t>
        <a:bodyPr/>
        <a:lstStyle/>
        <a:p>
          <a:endParaRPr lang="en-US"/>
        </a:p>
      </dgm:t>
    </dgm:pt>
    <dgm:pt modelId="{A970D8F0-6866-42E6-9B90-2F4FD4EA0BD4}" type="sibTrans" cxnId="{E716A691-7660-4FCE-B22B-6A50C0432D6D}">
      <dgm:prSet/>
      <dgm:spPr/>
      <dgm:t>
        <a:bodyPr/>
        <a:lstStyle/>
        <a:p>
          <a:endParaRPr lang="en-US"/>
        </a:p>
      </dgm:t>
    </dgm:pt>
    <dgm:pt modelId="{18A0796A-9664-4169-A566-F468FFD7478C}">
      <dgm:prSet/>
      <dgm:spPr/>
      <dgm:t>
        <a:bodyPr/>
        <a:lstStyle/>
        <a:p>
          <a:pPr>
            <a:defRPr cap="all"/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(McMillan &amp; Weyers, 2022)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B21620-29FE-4472-8116-5E97BFA81F40}" type="parTrans" cxnId="{367DD6C6-F8EA-44DC-AAD0-C9923BB36A68}">
      <dgm:prSet/>
      <dgm:spPr/>
      <dgm:t>
        <a:bodyPr/>
        <a:lstStyle/>
        <a:p>
          <a:endParaRPr lang="en-US"/>
        </a:p>
      </dgm:t>
    </dgm:pt>
    <dgm:pt modelId="{A9FCB1D9-8631-44DD-A664-5DBE37870A13}" type="sibTrans" cxnId="{367DD6C6-F8EA-44DC-AAD0-C9923BB36A68}">
      <dgm:prSet/>
      <dgm:spPr/>
      <dgm:t>
        <a:bodyPr/>
        <a:lstStyle/>
        <a:p>
          <a:endParaRPr lang="en-US"/>
        </a:p>
      </dgm:t>
    </dgm:pt>
    <dgm:pt modelId="{158D821F-76FD-436E-89D3-8C7D65F4C1EB}" type="pres">
      <dgm:prSet presAssocID="{B5F5A40E-B207-42D9-9D5F-9077A11C71B9}" presName="root" presStyleCnt="0">
        <dgm:presLayoutVars>
          <dgm:dir/>
          <dgm:resizeHandles val="exact"/>
        </dgm:presLayoutVars>
      </dgm:prSet>
      <dgm:spPr/>
    </dgm:pt>
    <dgm:pt modelId="{E543CC4B-F106-4285-8A15-B8270AE4E3A0}" type="pres">
      <dgm:prSet presAssocID="{9320E1EB-F0D2-4465-804C-0F614E882BEB}" presName="compNode" presStyleCnt="0"/>
      <dgm:spPr/>
    </dgm:pt>
    <dgm:pt modelId="{EA1C53AA-5A03-49D7-A442-A8CEEDEB35A1}" type="pres">
      <dgm:prSet presAssocID="{9320E1EB-F0D2-4465-804C-0F614E882BEB}" presName="iconBgRect" presStyleLbl="bgShp" presStyleIdx="0" presStyleCnt="8"/>
      <dgm:spPr/>
    </dgm:pt>
    <dgm:pt modelId="{9E91C545-57E2-45FE-AA89-CA537DE3B031}" type="pres">
      <dgm:prSet presAssocID="{9320E1EB-F0D2-4465-804C-0F614E882BE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E3D396B8-6115-4613-874A-0EF997AA26A4}" type="pres">
      <dgm:prSet presAssocID="{9320E1EB-F0D2-4465-804C-0F614E882BEB}" presName="spaceRect" presStyleCnt="0"/>
      <dgm:spPr/>
    </dgm:pt>
    <dgm:pt modelId="{EE14F665-0DFB-45EB-A4B2-64E7360F053F}" type="pres">
      <dgm:prSet presAssocID="{9320E1EB-F0D2-4465-804C-0F614E882BEB}" presName="textRect" presStyleLbl="revTx" presStyleIdx="0" presStyleCnt="8">
        <dgm:presLayoutVars>
          <dgm:chMax val="1"/>
          <dgm:chPref val="1"/>
        </dgm:presLayoutVars>
      </dgm:prSet>
      <dgm:spPr/>
    </dgm:pt>
    <dgm:pt modelId="{735760E1-68C6-442C-8519-5DEEB38CDB5A}" type="pres">
      <dgm:prSet presAssocID="{283E6618-2482-4A2B-8B94-09DDE5A27D66}" presName="sibTrans" presStyleCnt="0"/>
      <dgm:spPr/>
    </dgm:pt>
    <dgm:pt modelId="{D18AD479-687F-4A1A-B808-9792DC466FCB}" type="pres">
      <dgm:prSet presAssocID="{309C2036-B851-4847-9B9B-CB04582AD647}" presName="compNode" presStyleCnt="0"/>
      <dgm:spPr/>
    </dgm:pt>
    <dgm:pt modelId="{100925D7-2AB9-40BC-84D0-CB381F7AF6BE}" type="pres">
      <dgm:prSet presAssocID="{309C2036-B851-4847-9B9B-CB04582AD647}" presName="iconBgRect" presStyleLbl="bgShp" presStyleIdx="1" presStyleCnt="8"/>
      <dgm:spPr/>
    </dgm:pt>
    <dgm:pt modelId="{8D9CABB3-BE51-430A-9B8B-41B7039C3139}" type="pres">
      <dgm:prSet presAssocID="{309C2036-B851-4847-9B9B-CB04582AD64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40E48A8-D126-46A7-9136-0F0E98254F73}" type="pres">
      <dgm:prSet presAssocID="{309C2036-B851-4847-9B9B-CB04582AD647}" presName="spaceRect" presStyleCnt="0"/>
      <dgm:spPr/>
    </dgm:pt>
    <dgm:pt modelId="{E53B8560-60AF-441B-A616-BD924CF20328}" type="pres">
      <dgm:prSet presAssocID="{309C2036-B851-4847-9B9B-CB04582AD647}" presName="textRect" presStyleLbl="revTx" presStyleIdx="1" presStyleCnt="8">
        <dgm:presLayoutVars>
          <dgm:chMax val="1"/>
          <dgm:chPref val="1"/>
        </dgm:presLayoutVars>
      </dgm:prSet>
      <dgm:spPr/>
    </dgm:pt>
    <dgm:pt modelId="{B2CCA50B-643E-41D5-BBCF-C01C0A9671B0}" type="pres">
      <dgm:prSet presAssocID="{C662C8D2-80FD-4A9E-935B-EB9061206507}" presName="sibTrans" presStyleCnt="0"/>
      <dgm:spPr/>
    </dgm:pt>
    <dgm:pt modelId="{C26C39AA-E318-44B6-8F09-8F699BCD7B8F}" type="pres">
      <dgm:prSet presAssocID="{6541E50C-DF91-4B76-8396-81D94345DD22}" presName="compNode" presStyleCnt="0"/>
      <dgm:spPr/>
    </dgm:pt>
    <dgm:pt modelId="{4F63C761-6743-42F0-B4C9-7E4F10787330}" type="pres">
      <dgm:prSet presAssocID="{6541E50C-DF91-4B76-8396-81D94345DD22}" presName="iconBgRect" presStyleLbl="bgShp" presStyleIdx="2" presStyleCnt="8"/>
      <dgm:spPr/>
    </dgm:pt>
    <dgm:pt modelId="{BBA2FC15-BB6C-42D5-8FC4-E94E7564E560}" type="pres">
      <dgm:prSet presAssocID="{6541E50C-DF91-4B76-8396-81D94345DD2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07771142-8A0C-4E05-B9C8-C063A9367069}" type="pres">
      <dgm:prSet presAssocID="{6541E50C-DF91-4B76-8396-81D94345DD22}" presName="spaceRect" presStyleCnt="0"/>
      <dgm:spPr/>
    </dgm:pt>
    <dgm:pt modelId="{FF98288C-E78E-4D4F-8D62-8D5402A0E4FB}" type="pres">
      <dgm:prSet presAssocID="{6541E50C-DF91-4B76-8396-81D94345DD22}" presName="textRect" presStyleLbl="revTx" presStyleIdx="2" presStyleCnt="8">
        <dgm:presLayoutVars>
          <dgm:chMax val="1"/>
          <dgm:chPref val="1"/>
        </dgm:presLayoutVars>
      </dgm:prSet>
      <dgm:spPr/>
    </dgm:pt>
    <dgm:pt modelId="{93614333-DC7F-4B9E-ADEC-E4832AEE2488}" type="pres">
      <dgm:prSet presAssocID="{B11444D3-7498-4FCF-9705-02CC2232BB25}" presName="sibTrans" presStyleCnt="0"/>
      <dgm:spPr/>
    </dgm:pt>
    <dgm:pt modelId="{4E1954F9-1242-40EC-9528-98A4510067D8}" type="pres">
      <dgm:prSet presAssocID="{A3248A49-6A78-4683-9181-868FD8FEC92F}" presName="compNode" presStyleCnt="0"/>
      <dgm:spPr/>
    </dgm:pt>
    <dgm:pt modelId="{064C4E87-709B-406F-B28F-9CC089D76A6F}" type="pres">
      <dgm:prSet presAssocID="{A3248A49-6A78-4683-9181-868FD8FEC92F}" presName="iconBgRect" presStyleLbl="bgShp" presStyleIdx="3" presStyleCnt="8"/>
      <dgm:spPr/>
    </dgm:pt>
    <dgm:pt modelId="{7979ACE7-80DA-449C-98A0-D70E3B7F36F0}" type="pres">
      <dgm:prSet presAssocID="{A3248A49-6A78-4683-9181-868FD8FEC92F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1CD6314-A1B3-4371-AC55-0391338DCA26}" type="pres">
      <dgm:prSet presAssocID="{A3248A49-6A78-4683-9181-868FD8FEC92F}" presName="spaceRect" presStyleCnt="0"/>
      <dgm:spPr/>
    </dgm:pt>
    <dgm:pt modelId="{7B69062D-D7C7-45CE-B9DE-188E96214CE3}" type="pres">
      <dgm:prSet presAssocID="{A3248A49-6A78-4683-9181-868FD8FEC92F}" presName="textRect" presStyleLbl="revTx" presStyleIdx="3" presStyleCnt="8">
        <dgm:presLayoutVars>
          <dgm:chMax val="1"/>
          <dgm:chPref val="1"/>
        </dgm:presLayoutVars>
      </dgm:prSet>
      <dgm:spPr/>
    </dgm:pt>
    <dgm:pt modelId="{F4383513-39B1-41DA-97F0-CAE094BDC37F}" type="pres">
      <dgm:prSet presAssocID="{F0D82C7E-6322-46C5-B04D-D8AE9DE89454}" presName="sibTrans" presStyleCnt="0"/>
      <dgm:spPr/>
    </dgm:pt>
    <dgm:pt modelId="{ACB13B80-12D3-4DE2-8BFB-B44B040D55F2}" type="pres">
      <dgm:prSet presAssocID="{AB214FA5-2524-4E94-8755-CA75B8E5529F}" presName="compNode" presStyleCnt="0"/>
      <dgm:spPr/>
    </dgm:pt>
    <dgm:pt modelId="{AA11AC19-0FA0-4CB2-B17C-638FCC7CB624}" type="pres">
      <dgm:prSet presAssocID="{AB214FA5-2524-4E94-8755-CA75B8E5529F}" presName="iconBgRect" presStyleLbl="bgShp" presStyleIdx="4" presStyleCnt="8"/>
      <dgm:spPr/>
    </dgm:pt>
    <dgm:pt modelId="{4AADE02A-D315-48A4-98F4-F00E21B28C2D}" type="pres">
      <dgm:prSet presAssocID="{AB214FA5-2524-4E94-8755-CA75B8E5529F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EFFF0E23-EE8B-42BD-A91D-B79EEC6D7BB2}" type="pres">
      <dgm:prSet presAssocID="{AB214FA5-2524-4E94-8755-CA75B8E5529F}" presName="spaceRect" presStyleCnt="0"/>
      <dgm:spPr/>
    </dgm:pt>
    <dgm:pt modelId="{44656464-FFA6-4799-A8EC-D14A3CD25BB6}" type="pres">
      <dgm:prSet presAssocID="{AB214FA5-2524-4E94-8755-CA75B8E5529F}" presName="textRect" presStyleLbl="revTx" presStyleIdx="4" presStyleCnt="8">
        <dgm:presLayoutVars>
          <dgm:chMax val="1"/>
          <dgm:chPref val="1"/>
        </dgm:presLayoutVars>
      </dgm:prSet>
      <dgm:spPr/>
    </dgm:pt>
    <dgm:pt modelId="{95C881A5-0BF3-4D7D-8C27-502FF9467CE6}" type="pres">
      <dgm:prSet presAssocID="{FB609562-6D4B-49E4-B115-CC963BBBFE57}" presName="sibTrans" presStyleCnt="0"/>
      <dgm:spPr/>
    </dgm:pt>
    <dgm:pt modelId="{2BF2324D-7BDA-49C5-8BF9-69F3F2DDF6E9}" type="pres">
      <dgm:prSet presAssocID="{C666F94D-25FF-4F77-969F-1B61EE6BA9A9}" presName="compNode" presStyleCnt="0"/>
      <dgm:spPr/>
    </dgm:pt>
    <dgm:pt modelId="{3EC56ACD-A7C4-482F-9D15-F625AB4F1C97}" type="pres">
      <dgm:prSet presAssocID="{C666F94D-25FF-4F77-969F-1B61EE6BA9A9}" presName="iconBgRect" presStyleLbl="bgShp" presStyleIdx="5" presStyleCnt="8"/>
      <dgm:spPr/>
    </dgm:pt>
    <dgm:pt modelId="{DD952F92-8A5F-435A-B405-13AEE5D190BD}" type="pres">
      <dgm:prSet presAssocID="{C666F94D-25FF-4F77-969F-1B61EE6BA9A9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269CF88-84FD-42EB-8EB0-6778226B9FB5}" type="pres">
      <dgm:prSet presAssocID="{C666F94D-25FF-4F77-969F-1B61EE6BA9A9}" presName="spaceRect" presStyleCnt="0"/>
      <dgm:spPr/>
    </dgm:pt>
    <dgm:pt modelId="{44434311-6DD4-4A32-A1D5-53A7C0FC3E1E}" type="pres">
      <dgm:prSet presAssocID="{C666F94D-25FF-4F77-969F-1B61EE6BA9A9}" presName="textRect" presStyleLbl="revTx" presStyleIdx="5" presStyleCnt="8">
        <dgm:presLayoutVars>
          <dgm:chMax val="1"/>
          <dgm:chPref val="1"/>
        </dgm:presLayoutVars>
      </dgm:prSet>
      <dgm:spPr/>
    </dgm:pt>
    <dgm:pt modelId="{592FAEC5-BBE2-44A9-84AF-4B6CB56139BE}" type="pres">
      <dgm:prSet presAssocID="{CE948E33-17A6-498F-BC40-3524935DF010}" presName="sibTrans" presStyleCnt="0"/>
      <dgm:spPr/>
    </dgm:pt>
    <dgm:pt modelId="{83925A73-724C-467D-8D74-EEF063C5C3B1}" type="pres">
      <dgm:prSet presAssocID="{10BF9495-59D9-4EEB-B6FF-42B820F8D7D3}" presName="compNode" presStyleCnt="0"/>
      <dgm:spPr/>
    </dgm:pt>
    <dgm:pt modelId="{12EB6C1B-75E3-495D-BD6C-BD34F62A32B2}" type="pres">
      <dgm:prSet presAssocID="{10BF9495-59D9-4EEB-B6FF-42B820F8D7D3}" presName="iconBgRect" presStyleLbl="bgShp" presStyleIdx="6" presStyleCnt="8"/>
      <dgm:spPr/>
    </dgm:pt>
    <dgm:pt modelId="{947FFED8-B506-4B3A-8744-24A34EF192E9}" type="pres">
      <dgm:prSet presAssocID="{10BF9495-59D9-4EEB-B6FF-42B820F8D7D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C4CBA93-1AF7-4D63-BBDB-6B14A6C98F84}" type="pres">
      <dgm:prSet presAssocID="{10BF9495-59D9-4EEB-B6FF-42B820F8D7D3}" presName="spaceRect" presStyleCnt="0"/>
      <dgm:spPr/>
    </dgm:pt>
    <dgm:pt modelId="{25090A8C-8175-4AF0-8CF2-36924BB35C85}" type="pres">
      <dgm:prSet presAssocID="{10BF9495-59D9-4EEB-B6FF-42B820F8D7D3}" presName="textRect" presStyleLbl="revTx" presStyleIdx="6" presStyleCnt="8">
        <dgm:presLayoutVars>
          <dgm:chMax val="1"/>
          <dgm:chPref val="1"/>
        </dgm:presLayoutVars>
      </dgm:prSet>
      <dgm:spPr/>
    </dgm:pt>
    <dgm:pt modelId="{B1DB3C4B-343A-4D04-9720-478A4640CBAB}" type="pres">
      <dgm:prSet presAssocID="{A970D8F0-6866-42E6-9B90-2F4FD4EA0BD4}" presName="sibTrans" presStyleCnt="0"/>
      <dgm:spPr/>
    </dgm:pt>
    <dgm:pt modelId="{4D493D1B-9596-47C8-98A5-94C665C00E2A}" type="pres">
      <dgm:prSet presAssocID="{18A0796A-9664-4169-A566-F468FFD7478C}" presName="compNode" presStyleCnt="0"/>
      <dgm:spPr/>
    </dgm:pt>
    <dgm:pt modelId="{62AFE2F1-0767-4C42-8FF2-4422A80F323C}" type="pres">
      <dgm:prSet presAssocID="{18A0796A-9664-4169-A566-F468FFD7478C}" presName="iconBgRect" presStyleLbl="bgShp" presStyleIdx="7" presStyleCnt="8"/>
      <dgm:spPr/>
    </dgm:pt>
    <dgm:pt modelId="{C9EAD0AA-1D81-4D20-98D4-A9E034BE24B8}" type="pres">
      <dgm:prSet presAssocID="{18A0796A-9664-4169-A566-F468FFD7478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>
          <a:noFill/>
        </a:ln>
      </dgm:spPr>
    </dgm:pt>
    <dgm:pt modelId="{8863DCF6-A01C-402D-956D-DCF74D55457C}" type="pres">
      <dgm:prSet presAssocID="{18A0796A-9664-4169-A566-F468FFD7478C}" presName="spaceRect" presStyleCnt="0"/>
      <dgm:spPr/>
    </dgm:pt>
    <dgm:pt modelId="{83357B92-000A-40AD-8C0A-1D8421732B01}" type="pres">
      <dgm:prSet presAssocID="{18A0796A-9664-4169-A566-F468FFD7478C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9ADFC519-94DE-48A8-9948-5F88C35FA407}" type="presOf" srcId="{309C2036-B851-4847-9B9B-CB04582AD647}" destId="{E53B8560-60AF-441B-A616-BD924CF20328}" srcOrd="0" destOrd="0" presId="urn:microsoft.com/office/officeart/2018/5/layout/IconCircleLabelList"/>
    <dgm:cxn modelId="{5B18B01F-CF64-42AE-B085-C9E422E28D7B}" type="presOf" srcId="{6541E50C-DF91-4B76-8396-81D94345DD22}" destId="{FF98288C-E78E-4D4F-8D62-8D5402A0E4FB}" srcOrd="0" destOrd="0" presId="urn:microsoft.com/office/officeart/2018/5/layout/IconCircleLabelList"/>
    <dgm:cxn modelId="{BF5DDF30-ABA0-4B76-8625-168A0C5723EF}" srcId="{B5F5A40E-B207-42D9-9D5F-9077A11C71B9}" destId="{309C2036-B851-4847-9B9B-CB04582AD647}" srcOrd="1" destOrd="0" parTransId="{86451499-EE74-44D1-BB7C-E5F6165B3296}" sibTransId="{C662C8D2-80FD-4A9E-935B-EB9061206507}"/>
    <dgm:cxn modelId="{6B814235-F160-491E-8F72-5658E1D8CEBE}" type="presOf" srcId="{AB214FA5-2524-4E94-8755-CA75B8E5529F}" destId="{44656464-FFA6-4799-A8EC-D14A3CD25BB6}" srcOrd="0" destOrd="0" presId="urn:microsoft.com/office/officeart/2018/5/layout/IconCircleLabelList"/>
    <dgm:cxn modelId="{940B503C-8F61-46D1-B4D1-1B79FEE51BEF}" type="presOf" srcId="{A3248A49-6A78-4683-9181-868FD8FEC92F}" destId="{7B69062D-D7C7-45CE-B9DE-188E96214CE3}" srcOrd="0" destOrd="0" presId="urn:microsoft.com/office/officeart/2018/5/layout/IconCircleLabelList"/>
    <dgm:cxn modelId="{6D10EC53-9DC3-4CB7-B3E1-BAEBD296F2B4}" srcId="{B5F5A40E-B207-42D9-9D5F-9077A11C71B9}" destId="{C666F94D-25FF-4F77-969F-1B61EE6BA9A9}" srcOrd="5" destOrd="0" parTransId="{20F8B91A-F016-4A0B-8FED-4A51B1231C48}" sibTransId="{CE948E33-17A6-498F-BC40-3524935DF010}"/>
    <dgm:cxn modelId="{3CD80757-71A7-4522-82A7-3BE3BDA5009C}" srcId="{B5F5A40E-B207-42D9-9D5F-9077A11C71B9}" destId="{AB214FA5-2524-4E94-8755-CA75B8E5529F}" srcOrd="4" destOrd="0" parTransId="{C1C8FB06-3E6E-4170-A794-EA0350DC99DB}" sibTransId="{FB609562-6D4B-49E4-B115-CC963BBBFE57}"/>
    <dgm:cxn modelId="{E716A691-7660-4FCE-B22B-6A50C0432D6D}" srcId="{B5F5A40E-B207-42D9-9D5F-9077A11C71B9}" destId="{10BF9495-59D9-4EEB-B6FF-42B820F8D7D3}" srcOrd="6" destOrd="0" parTransId="{E9DB9C97-211A-4D5B-BE4C-B0EDAB6FB82C}" sibTransId="{A970D8F0-6866-42E6-9B90-2F4FD4EA0BD4}"/>
    <dgm:cxn modelId="{117B319D-D34C-4C35-81A5-500B2CAB3D98}" type="presOf" srcId="{9320E1EB-F0D2-4465-804C-0F614E882BEB}" destId="{EE14F665-0DFB-45EB-A4B2-64E7360F053F}" srcOrd="0" destOrd="0" presId="urn:microsoft.com/office/officeart/2018/5/layout/IconCircleLabelList"/>
    <dgm:cxn modelId="{7A0B4EBD-9D78-4E21-9427-B77B2E0CA448}" srcId="{B5F5A40E-B207-42D9-9D5F-9077A11C71B9}" destId="{9320E1EB-F0D2-4465-804C-0F614E882BEB}" srcOrd="0" destOrd="0" parTransId="{E3AF169D-365B-47CE-902E-94F6CF41B257}" sibTransId="{283E6618-2482-4A2B-8B94-09DDE5A27D66}"/>
    <dgm:cxn modelId="{0ACF5DC1-17B2-4E24-A93A-2A426FF1E642}" srcId="{B5F5A40E-B207-42D9-9D5F-9077A11C71B9}" destId="{6541E50C-DF91-4B76-8396-81D94345DD22}" srcOrd="2" destOrd="0" parTransId="{1734C453-7D28-466B-864A-3F6508696F9A}" sibTransId="{B11444D3-7498-4FCF-9705-02CC2232BB25}"/>
    <dgm:cxn modelId="{367DD6C6-F8EA-44DC-AAD0-C9923BB36A68}" srcId="{B5F5A40E-B207-42D9-9D5F-9077A11C71B9}" destId="{18A0796A-9664-4169-A566-F468FFD7478C}" srcOrd="7" destOrd="0" parTransId="{26B21620-29FE-4472-8116-5E97BFA81F40}" sibTransId="{A9FCB1D9-8631-44DD-A664-5DBE37870A13}"/>
    <dgm:cxn modelId="{72A82FCA-A347-430E-AB36-5A56BB0B46E4}" type="presOf" srcId="{C666F94D-25FF-4F77-969F-1B61EE6BA9A9}" destId="{44434311-6DD4-4A32-A1D5-53A7C0FC3E1E}" srcOrd="0" destOrd="0" presId="urn:microsoft.com/office/officeart/2018/5/layout/IconCircleLabelList"/>
    <dgm:cxn modelId="{C65C89CB-2A2A-42D9-A0CA-4EB8B6AF9604}" type="presOf" srcId="{10BF9495-59D9-4EEB-B6FF-42B820F8D7D3}" destId="{25090A8C-8175-4AF0-8CF2-36924BB35C85}" srcOrd="0" destOrd="0" presId="urn:microsoft.com/office/officeart/2018/5/layout/IconCircleLabelList"/>
    <dgm:cxn modelId="{B1D5FDCB-7247-4F08-BC8B-29995D77E9E4}" type="presOf" srcId="{B5F5A40E-B207-42D9-9D5F-9077A11C71B9}" destId="{158D821F-76FD-436E-89D3-8C7D65F4C1EB}" srcOrd="0" destOrd="0" presId="urn:microsoft.com/office/officeart/2018/5/layout/IconCircleLabelList"/>
    <dgm:cxn modelId="{2C360DDB-E3D9-4182-8CBE-49D3832B4130}" type="presOf" srcId="{18A0796A-9664-4169-A566-F468FFD7478C}" destId="{83357B92-000A-40AD-8C0A-1D8421732B01}" srcOrd="0" destOrd="0" presId="urn:microsoft.com/office/officeart/2018/5/layout/IconCircleLabelList"/>
    <dgm:cxn modelId="{B0174BED-591C-4CFB-947E-5A85E19A6FD8}" srcId="{B5F5A40E-B207-42D9-9D5F-9077A11C71B9}" destId="{A3248A49-6A78-4683-9181-868FD8FEC92F}" srcOrd="3" destOrd="0" parTransId="{C33C1351-1B14-400D-8726-4E7212BA23E8}" sibTransId="{F0D82C7E-6322-46C5-B04D-D8AE9DE89454}"/>
    <dgm:cxn modelId="{99B23638-A7E1-45E5-B50D-686ECE2762AC}" type="presParOf" srcId="{158D821F-76FD-436E-89D3-8C7D65F4C1EB}" destId="{E543CC4B-F106-4285-8A15-B8270AE4E3A0}" srcOrd="0" destOrd="0" presId="urn:microsoft.com/office/officeart/2018/5/layout/IconCircleLabelList"/>
    <dgm:cxn modelId="{FDBA7BE6-7A58-4EC2-912F-F75C43FD58C8}" type="presParOf" srcId="{E543CC4B-F106-4285-8A15-B8270AE4E3A0}" destId="{EA1C53AA-5A03-49D7-A442-A8CEEDEB35A1}" srcOrd="0" destOrd="0" presId="urn:microsoft.com/office/officeart/2018/5/layout/IconCircleLabelList"/>
    <dgm:cxn modelId="{14FB0B10-B442-4316-9CA7-3CAA82BC7B06}" type="presParOf" srcId="{E543CC4B-F106-4285-8A15-B8270AE4E3A0}" destId="{9E91C545-57E2-45FE-AA89-CA537DE3B031}" srcOrd="1" destOrd="0" presId="urn:microsoft.com/office/officeart/2018/5/layout/IconCircleLabelList"/>
    <dgm:cxn modelId="{1AF0E437-AD0E-4356-A692-618E71DD0D23}" type="presParOf" srcId="{E543CC4B-F106-4285-8A15-B8270AE4E3A0}" destId="{E3D396B8-6115-4613-874A-0EF997AA26A4}" srcOrd="2" destOrd="0" presId="urn:microsoft.com/office/officeart/2018/5/layout/IconCircleLabelList"/>
    <dgm:cxn modelId="{B4FCCF2D-CA34-4D46-8D8A-96981A244224}" type="presParOf" srcId="{E543CC4B-F106-4285-8A15-B8270AE4E3A0}" destId="{EE14F665-0DFB-45EB-A4B2-64E7360F053F}" srcOrd="3" destOrd="0" presId="urn:microsoft.com/office/officeart/2018/5/layout/IconCircleLabelList"/>
    <dgm:cxn modelId="{A3896168-F8C1-4E73-891F-5C226B21DC13}" type="presParOf" srcId="{158D821F-76FD-436E-89D3-8C7D65F4C1EB}" destId="{735760E1-68C6-442C-8519-5DEEB38CDB5A}" srcOrd="1" destOrd="0" presId="urn:microsoft.com/office/officeart/2018/5/layout/IconCircleLabelList"/>
    <dgm:cxn modelId="{86F9E8E9-13DA-4E32-914E-AD09333E097C}" type="presParOf" srcId="{158D821F-76FD-436E-89D3-8C7D65F4C1EB}" destId="{D18AD479-687F-4A1A-B808-9792DC466FCB}" srcOrd="2" destOrd="0" presId="urn:microsoft.com/office/officeart/2018/5/layout/IconCircleLabelList"/>
    <dgm:cxn modelId="{F59469E2-B0B6-4EBC-91E7-B779638967A2}" type="presParOf" srcId="{D18AD479-687F-4A1A-B808-9792DC466FCB}" destId="{100925D7-2AB9-40BC-84D0-CB381F7AF6BE}" srcOrd="0" destOrd="0" presId="urn:microsoft.com/office/officeart/2018/5/layout/IconCircleLabelList"/>
    <dgm:cxn modelId="{5AF9035F-2B44-47BE-8EEC-8751B252F376}" type="presParOf" srcId="{D18AD479-687F-4A1A-B808-9792DC466FCB}" destId="{8D9CABB3-BE51-430A-9B8B-41B7039C3139}" srcOrd="1" destOrd="0" presId="urn:microsoft.com/office/officeart/2018/5/layout/IconCircleLabelList"/>
    <dgm:cxn modelId="{61D676F9-1D1C-4697-8EAD-50712D22085F}" type="presParOf" srcId="{D18AD479-687F-4A1A-B808-9792DC466FCB}" destId="{940E48A8-D126-46A7-9136-0F0E98254F73}" srcOrd="2" destOrd="0" presId="urn:microsoft.com/office/officeart/2018/5/layout/IconCircleLabelList"/>
    <dgm:cxn modelId="{B8265E31-9C1D-4FB4-A37B-CA82BE07CBAD}" type="presParOf" srcId="{D18AD479-687F-4A1A-B808-9792DC466FCB}" destId="{E53B8560-60AF-441B-A616-BD924CF20328}" srcOrd="3" destOrd="0" presId="urn:microsoft.com/office/officeart/2018/5/layout/IconCircleLabelList"/>
    <dgm:cxn modelId="{681F4E04-6BC7-4363-AF38-FCEF981D7A8F}" type="presParOf" srcId="{158D821F-76FD-436E-89D3-8C7D65F4C1EB}" destId="{B2CCA50B-643E-41D5-BBCF-C01C0A9671B0}" srcOrd="3" destOrd="0" presId="urn:microsoft.com/office/officeart/2018/5/layout/IconCircleLabelList"/>
    <dgm:cxn modelId="{92FC2914-B1B0-4AE5-9864-83ADB35DF6B1}" type="presParOf" srcId="{158D821F-76FD-436E-89D3-8C7D65F4C1EB}" destId="{C26C39AA-E318-44B6-8F09-8F699BCD7B8F}" srcOrd="4" destOrd="0" presId="urn:microsoft.com/office/officeart/2018/5/layout/IconCircleLabelList"/>
    <dgm:cxn modelId="{56C7F8FE-B69D-4893-9B3B-14C828E7BA60}" type="presParOf" srcId="{C26C39AA-E318-44B6-8F09-8F699BCD7B8F}" destId="{4F63C761-6743-42F0-B4C9-7E4F10787330}" srcOrd="0" destOrd="0" presId="urn:microsoft.com/office/officeart/2018/5/layout/IconCircleLabelList"/>
    <dgm:cxn modelId="{E6B84C35-2AE4-4247-BE55-2575BE9DDC4D}" type="presParOf" srcId="{C26C39AA-E318-44B6-8F09-8F699BCD7B8F}" destId="{BBA2FC15-BB6C-42D5-8FC4-E94E7564E560}" srcOrd="1" destOrd="0" presId="urn:microsoft.com/office/officeart/2018/5/layout/IconCircleLabelList"/>
    <dgm:cxn modelId="{E7BB0A62-5B5C-48B5-9E4A-1BCF3B0210C9}" type="presParOf" srcId="{C26C39AA-E318-44B6-8F09-8F699BCD7B8F}" destId="{07771142-8A0C-4E05-B9C8-C063A9367069}" srcOrd="2" destOrd="0" presId="urn:microsoft.com/office/officeart/2018/5/layout/IconCircleLabelList"/>
    <dgm:cxn modelId="{BE2B96D2-BEE4-4C7E-B463-B8C8D6D7265F}" type="presParOf" srcId="{C26C39AA-E318-44B6-8F09-8F699BCD7B8F}" destId="{FF98288C-E78E-4D4F-8D62-8D5402A0E4FB}" srcOrd="3" destOrd="0" presId="urn:microsoft.com/office/officeart/2018/5/layout/IconCircleLabelList"/>
    <dgm:cxn modelId="{C2EB9E38-CEC2-4CCE-AB4A-12AD19D4459E}" type="presParOf" srcId="{158D821F-76FD-436E-89D3-8C7D65F4C1EB}" destId="{93614333-DC7F-4B9E-ADEC-E4832AEE2488}" srcOrd="5" destOrd="0" presId="urn:microsoft.com/office/officeart/2018/5/layout/IconCircleLabelList"/>
    <dgm:cxn modelId="{C87A5F12-60B1-454B-9FE4-5174335DABEF}" type="presParOf" srcId="{158D821F-76FD-436E-89D3-8C7D65F4C1EB}" destId="{4E1954F9-1242-40EC-9528-98A4510067D8}" srcOrd="6" destOrd="0" presId="urn:microsoft.com/office/officeart/2018/5/layout/IconCircleLabelList"/>
    <dgm:cxn modelId="{808F6C36-A859-449B-817F-DA0D28282662}" type="presParOf" srcId="{4E1954F9-1242-40EC-9528-98A4510067D8}" destId="{064C4E87-709B-406F-B28F-9CC089D76A6F}" srcOrd="0" destOrd="0" presId="urn:microsoft.com/office/officeart/2018/5/layout/IconCircleLabelList"/>
    <dgm:cxn modelId="{28C1370A-8A7D-465B-BE9E-7F8A9DECEDB7}" type="presParOf" srcId="{4E1954F9-1242-40EC-9528-98A4510067D8}" destId="{7979ACE7-80DA-449C-98A0-D70E3B7F36F0}" srcOrd="1" destOrd="0" presId="urn:microsoft.com/office/officeart/2018/5/layout/IconCircleLabelList"/>
    <dgm:cxn modelId="{E6B6EF7C-165D-477B-AE60-B1940D712483}" type="presParOf" srcId="{4E1954F9-1242-40EC-9528-98A4510067D8}" destId="{91CD6314-A1B3-4371-AC55-0391338DCA26}" srcOrd="2" destOrd="0" presId="urn:microsoft.com/office/officeart/2018/5/layout/IconCircleLabelList"/>
    <dgm:cxn modelId="{04BD7CEC-8674-43B5-B50B-AC5B859E1A70}" type="presParOf" srcId="{4E1954F9-1242-40EC-9528-98A4510067D8}" destId="{7B69062D-D7C7-45CE-B9DE-188E96214CE3}" srcOrd="3" destOrd="0" presId="urn:microsoft.com/office/officeart/2018/5/layout/IconCircleLabelList"/>
    <dgm:cxn modelId="{EF87D6F3-16CC-4960-B511-F166D2A3C9F0}" type="presParOf" srcId="{158D821F-76FD-436E-89D3-8C7D65F4C1EB}" destId="{F4383513-39B1-41DA-97F0-CAE094BDC37F}" srcOrd="7" destOrd="0" presId="urn:microsoft.com/office/officeart/2018/5/layout/IconCircleLabelList"/>
    <dgm:cxn modelId="{FBD99BFB-1C0C-438F-BA4A-DA6264FC98AF}" type="presParOf" srcId="{158D821F-76FD-436E-89D3-8C7D65F4C1EB}" destId="{ACB13B80-12D3-4DE2-8BFB-B44B040D55F2}" srcOrd="8" destOrd="0" presId="urn:microsoft.com/office/officeart/2018/5/layout/IconCircleLabelList"/>
    <dgm:cxn modelId="{3447E224-1F1F-4A6C-8523-7E7960A4679A}" type="presParOf" srcId="{ACB13B80-12D3-4DE2-8BFB-B44B040D55F2}" destId="{AA11AC19-0FA0-4CB2-B17C-638FCC7CB624}" srcOrd="0" destOrd="0" presId="urn:microsoft.com/office/officeart/2018/5/layout/IconCircleLabelList"/>
    <dgm:cxn modelId="{759D3B00-F2DF-485F-8F72-10381F37D78E}" type="presParOf" srcId="{ACB13B80-12D3-4DE2-8BFB-B44B040D55F2}" destId="{4AADE02A-D315-48A4-98F4-F00E21B28C2D}" srcOrd="1" destOrd="0" presId="urn:microsoft.com/office/officeart/2018/5/layout/IconCircleLabelList"/>
    <dgm:cxn modelId="{3CDE0D7B-C5D6-42ED-83BD-AE014142D0C5}" type="presParOf" srcId="{ACB13B80-12D3-4DE2-8BFB-B44B040D55F2}" destId="{EFFF0E23-EE8B-42BD-A91D-B79EEC6D7BB2}" srcOrd="2" destOrd="0" presId="urn:microsoft.com/office/officeart/2018/5/layout/IconCircleLabelList"/>
    <dgm:cxn modelId="{900E62A6-8639-4C2C-B0CC-C9FD10304EBB}" type="presParOf" srcId="{ACB13B80-12D3-4DE2-8BFB-B44B040D55F2}" destId="{44656464-FFA6-4799-A8EC-D14A3CD25BB6}" srcOrd="3" destOrd="0" presId="urn:microsoft.com/office/officeart/2018/5/layout/IconCircleLabelList"/>
    <dgm:cxn modelId="{112B20E4-ED6B-45E1-9286-023A50471F41}" type="presParOf" srcId="{158D821F-76FD-436E-89D3-8C7D65F4C1EB}" destId="{95C881A5-0BF3-4D7D-8C27-502FF9467CE6}" srcOrd="9" destOrd="0" presId="urn:microsoft.com/office/officeart/2018/5/layout/IconCircleLabelList"/>
    <dgm:cxn modelId="{00155C96-0FF1-4C8C-89C4-6AEA1609CB5F}" type="presParOf" srcId="{158D821F-76FD-436E-89D3-8C7D65F4C1EB}" destId="{2BF2324D-7BDA-49C5-8BF9-69F3F2DDF6E9}" srcOrd="10" destOrd="0" presId="urn:microsoft.com/office/officeart/2018/5/layout/IconCircleLabelList"/>
    <dgm:cxn modelId="{449EEF9E-AE37-487F-B04A-ACB3BBFDF701}" type="presParOf" srcId="{2BF2324D-7BDA-49C5-8BF9-69F3F2DDF6E9}" destId="{3EC56ACD-A7C4-482F-9D15-F625AB4F1C97}" srcOrd="0" destOrd="0" presId="urn:microsoft.com/office/officeart/2018/5/layout/IconCircleLabelList"/>
    <dgm:cxn modelId="{DA1417BF-D527-4199-8186-1E4E0BC85002}" type="presParOf" srcId="{2BF2324D-7BDA-49C5-8BF9-69F3F2DDF6E9}" destId="{DD952F92-8A5F-435A-B405-13AEE5D190BD}" srcOrd="1" destOrd="0" presId="urn:microsoft.com/office/officeart/2018/5/layout/IconCircleLabelList"/>
    <dgm:cxn modelId="{9615BD60-9393-42D4-82C5-DD324665759B}" type="presParOf" srcId="{2BF2324D-7BDA-49C5-8BF9-69F3F2DDF6E9}" destId="{8269CF88-84FD-42EB-8EB0-6778226B9FB5}" srcOrd="2" destOrd="0" presId="urn:microsoft.com/office/officeart/2018/5/layout/IconCircleLabelList"/>
    <dgm:cxn modelId="{9D446E63-F743-4621-B948-F2ADFAB62D21}" type="presParOf" srcId="{2BF2324D-7BDA-49C5-8BF9-69F3F2DDF6E9}" destId="{44434311-6DD4-4A32-A1D5-53A7C0FC3E1E}" srcOrd="3" destOrd="0" presId="urn:microsoft.com/office/officeart/2018/5/layout/IconCircleLabelList"/>
    <dgm:cxn modelId="{50522130-8203-4E0E-B87A-1ECD897B5F8C}" type="presParOf" srcId="{158D821F-76FD-436E-89D3-8C7D65F4C1EB}" destId="{592FAEC5-BBE2-44A9-84AF-4B6CB56139BE}" srcOrd="11" destOrd="0" presId="urn:microsoft.com/office/officeart/2018/5/layout/IconCircleLabelList"/>
    <dgm:cxn modelId="{A41CC8B3-70D5-42B6-BAD7-77BBC5D4DB27}" type="presParOf" srcId="{158D821F-76FD-436E-89D3-8C7D65F4C1EB}" destId="{83925A73-724C-467D-8D74-EEF063C5C3B1}" srcOrd="12" destOrd="0" presId="urn:microsoft.com/office/officeart/2018/5/layout/IconCircleLabelList"/>
    <dgm:cxn modelId="{7E6B341E-A30A-4714-AC37-C7249DE538D8}" type="presParOf" srcId="{83925A73-724C-467D-8D74-EEF063C5C3B1}" destId="{12EB6C1B-75E3-495D-BD6C-BD34F62A32B2}" srcOrd="0" destOrd="0" presId="urn:microsoft.com/office/officeart/2018/5/layout/IconCircleLabelList"/>
    <dgm:cxn modelId="{CBFB5B02-7CE5-4C1B-8DC3-469A2336A265}" type="presParOf" srcId="{83925A73-724C-467D-8D74-EEF063C5C3B1}" destId="{947FFED8-B506-4B3A-8744-24A34EF192E9}" srcOrd="1" destOrd="0" presId="urn:microsoft.com/office/officeart/2018/5/layout/IconCircleLabelList"/>
    <dgm:cxn modelId="{648E66EA-A96F-4856-A54F-F5CFC15843DE}" type="presParOf" srcId="{83925A73-724C-467D-8D74-EEF063C5C3B1}" destId="{3C4CBA93-1AF7-4D63-BBDB-6B14A6C98F84}" srcOrd="2" destOrd="0" presId="urn:microsoft.com/office/officeart/2018/5/layout/IconCircleLabelList"/>
    <dgm:cxn modelId="{469B54BD-907C-406B-8F27-C09A0A947F87}" type="presParOf" srcId="{83925A73-724C-467D-8D74-EEF063C5C3B1}" destId="{25090A8C-8175-4AF0-8CF2-36924BB35C85}" srcOrd="3" destOrd="0" presId="urn:microsoft.com/office/officeart/2018/5/layout/IconCircleLabelList"/>
    <dgm:cxn modelId="{95CA627D-D984-4B1C-9BA1-7CAC4BCD83CE}" type="presParOf" srcId="{158D821F-76FD-436E-89D3-8C7D65F4C1EB}" destId="{B1DB3C4B-343A-4D04-9720-478A4640CBAB}" srcOrd="13" destOrd="0" presId="urn:microsoft.com/office/officeart/2018/5/layout/IconCircleLabelList"/>
    <dgm:cxn modelId="{B03F9C98-D4DA-4EE0-B8DE-D4C2EA4BD2CA}" type="presParOf" srcId="{158D821F-76FD-436E-89D3-8C7D65F4C1EB}" destId="{4D493D1B-9596-47C8-98A5-94C665C00E2A}" srcOrd="14" destOrd="0" presId="urn:microsoft.com/office/officeart/2018/5/layout/IconCircleLabelList"/>
    <dgm:cxn modelId="{59AECDB9-CA37-4B3F-9879-E548420828E5}" type="presParOf" srcId="{4D493D1B-9596-47C8-98A5-94C665C00E2A}" destId="{62AFE2F1-0767-4C42-8FF2-4422A80F323C}" srcOrd="0" destOrd="0" presId="urn:microsoft.com/office/officeart/2018/5/layout/IconCircleLabelList"/>
    <dgm:cxn modelId="{88B35CF2-292E-4DDE-A543-766F35BE0315}" type="presParOf" srcId="{4D493D1B-9596-47C8-98A5-94C665C00E2A}" destId="{C9EAD0AA-1D81-4D20-98D4-A9E034BE24B8}" srcOrd="1" destOrd="0" presId="urn:microsoft.com/office/officeart/2018/5/layout/IconCircleLabelList"/>
    <dgm:cxn modelId="{BF3A7717-EF07-4468-871A-42CB49E9B2CE}" type="presParOf" srcId="{4D493D1B-9596-47C8-98A5-94C665C00E2A}" destId="{8863DCF6-A01C-402D-956D-DCF74D55457C}" srcOrd="2" destOrd="0" presId="urn:microsoft.com/office/officeart/2018/5/layout/IconCircleLabelList"/>
    <dgm:cxn modelId="{5A5AEF86-A6C2-47D5-88E4-ABC119CFBF3A}" type="presParOf" srcId="{4D493D1B-9596-47C8-98A5-94C665C00E2A}" destId="{83357B92-000A-40AD-8C0A-1D8421732B0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00E2BF-C6EC-4DCC-94DF-BF44D0CE55C0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9D3E95D-82A5-43EE-84A1-178D12FE24D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Handy</a:t>
          </a:r>
          <a:r>
            <a:rPr lang="en-US" dirty="0"/>
            <a:t> </a:t>
          </a:r>
        </a:p>
      </dgm:t>
    </dgm:pt>
    <dgm:pt modelId="{8D00DA97-241A-4F3E-BE60-0B88DA576C9C}" type="parTrans" cxnId="{90D12FB1-747B-4253-AF33-CF2B2D0E985B}">
      <dgm:prSet/>
      <dgm:spPr/>
      <dgm:t>
        <a:bodyPr/>
        <a:lstStyle/>
        <a:p>
          <a:endParaRPr lang="en-US"/>
        </a:p>
      </dgm:t>
    </dgm:pt>
    <dgm:pt modelId="{F4F3B5CF-C8A5-4BA0-B3B3-AC7A46163E1B}" type="sibTrans" cxnId="{90D12FB1-747B-4253-AF33-CF2B2D0E985B}">
      <dgm:prSet/>
      <dgm:spPr/>
      <dgm:t>
        <a:bodyPr/>
        <a:lstStyle/>
        <a:p>
          <a:endParaRPr lang="en-US"/>
        </a:p>
      </dgm:t>
    </dgm:pt>
    <dgm:pt modelId="{02C95845-3127-41DA-A1FE-7B205C95559C}">
      <dgm:prSet/>
      <dgm:spPr/>
      <dgm:t>
        <a:bodyPr/>
        <a:lstStyle/>
        <a:p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Schien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gm:t>
    </dgm:pt>
    <dgm:pt modelId="{859360D8-80A1-405D-ABEE-857235A695DC}" type="parTrans" cxnId="{2D3E455A-84FD-41B0-B939-3C6812335FF5}">
      <dgm:prSet/>
      <dgm:spPr/>
      <dgm:t>
        <a:bodyPr/>
        <a:lstStyle/>
        <a:p>
          <a:endParaRPr lang="en-US"/>
        </a:p>
      </dgm:t>
    </dgm:pt>
    <dgm:pt modelId="{8C539690-BB73-4D32-BECC-A50C7315DD92}" type="sibTrans" cxnId="{2D3E455A-84FD-41B0-B939-3C6812335FF5}">
      <dgm:prSet/>
      <dgm:spPr/>
      <dgm:t>
        <a:bodyPr/>
        <a:lstStyle/>
        <a:p>
          <a:endParaRPr lang="en-US"/>
        </a:p>
      </dgm:t>
    </dgm:pt>
    <dgm:pt modelId="{1A0B7A5B-5560-BD43-B3D9-033F586F9003}" type="pres">
      <dgm:prSet presAssocID="{AE00E2BF-C6EC-4DCC-94DF-BF44D0CE55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22BD4F5-7866-6F4D-91D5-0FCDF030CCAA}" type="pres">
      <dgm:prSet presAssocID="{F9D3E95D-82A5-43EE-84A1-178D12FE24DD}" presName="root" presStyleCnt="0"/>
      <dgm:spPr/>
    </dgm:pt>
    <dgm:pt modelId="{8352E2AC-2383-0B48-90F3-E84A06D84C3C}" type="pres">
      <dgm:prSet presAssocID="{F9D3E95D-82A5-43EE-84A1-178D12FE24DD}" presName="rootComposite" presStyleCnt="0"/>
      <dgm:spPr/>
    </dgm:pt>
    <dgm:pt modelId="{69D54AD7-441F-D143-8933-4878F56A4E49}" type="pres">
      <dgm:prSet presAssocID="{F9D3E95D-82A5-43EE-84A1-178D12FE24DD}" presName="rootText" presStyleLbl="node1" presStyleIdx="0" presStyleCnt="2"/>
      <dgm:spPr/>
    </dgm:pt>
    <dgm:pt modelId="{84A07967-C3B0-FC49-BFB9-E542F20D7F95}" type="pres">
      <dgm:prSet presAssocID="{F9D3E95D-82A5-43EE-84A1-178D12FE24DD}" presName="rootConnector" presStyleLbl="node1" presStyleIdx="0" presStyleCnt="2"/>
      <dgm:spPr/>
    </dgm:pt>
    <dgm:pt modelId="{81D979B7-B46C-BD44-BFE7-882C4E44EEB8}" type="pres">
      <dgm:prSet presAssocID="{F9D3E95D-82A5-43EE-84A1-178D12FE24DD}" presName="childShape" presStyleCnt="0"/>
      <dgm:spPr/>
    </dgm:pt>
    <dgm:pt modelId="{7FBC890C-C657-4946-8EAE-378BA76A0B77}" type="pres">
      <dgm:prSet presAssocID="{02C95845-3127-41DA-A1FE-7B205C95559C}" presName="root" presStyleCnt="0"/>
      <dgm:spPr/>
    </dgm:pt>
    <dgm:pt modelId="{C1CC814B-42C1-8A49-80A2-E34DB8D1EDC8}" type="pres">
      <dgm:prSet presAssocID="{02C95845-3127-41DA-A1FE-7B205C95559C}" presName="rootComposite" presStyleCnt="0"/>
      <dgm:spPr/>
    </dgm:pt>
    <dgm:pt modelId="{72924CD6-9CCD-8744-B10C-F2DF20AFFD06}" type="pres">
      <dgm:prSet presAssocID="{02C95845-3127-41DA-A1FE-7B205C95559C}" presName="rootText" presStyleLbl="node1" presStyleIdx="1" presStyleCnt="2"/>
      <dgm:spPr/>
    </dgm:pt>
    <dgm:pt modelId="{DA9DE435-FAD5-E24B-AF55-4BF3101811D4}" type="pres">
      <dgm:prSet presAssocID="{02C95845-3127-41DA-A1FE-7B205C95559C}" presName="rootConnector" presStyleLbl="node1" presStyleIdx="1" presStyleCnt="2"/>
      <dgm:spPr/>
    </dgm:pt>
    <dgm:pt modelId="{F06EA840-3997-E444-8797-215B3EB0B24A}" type="pres">
      <dgm:prSet presAssocID="{02C95845-3127-41DA-A1FE-7B205C95559C}" presName="childShape" presStyleCnt="0"/>
      <dgm:spPr/>
    </dgm:pt>
  </dgm:ptLst>
  <dgm:cxnLst>
    <dgm:cxn modelId="{EDA6D147-F8E0-2C41-A67D-D91341088267}" type="presOf" srcId="{02C95845-3127-41DA-A1FE-7B205C95559C}" destId="{72924CD6-9CCD-8744-B10C-F2DF20AFFD06}" srcOrd="0" destOrd="0" presId="urn:microsoft.com/office/officeart/2005/8/layout/hierarchy3"/>
    <dgm:cxn modelId="{68DB5A4C-4CC3-4341-AF81-497E48A04C6A}" type="presOf" srcId="{02C95845-3127-41DA-A1FE-7B205C95559C}" destId="{DA9DE435-FAD5-E24B-AF55-4BF3101811D4}" srcOrd="1" destOrd="0" presId="urn:microsoft.com/office/officeart/2005/8/layout/hierarchy3"/>
    <dgm:cxn modelId="{2D3E455A-84FD-41B0-B939-3C6812335FF5}" srcId="{AE00E2BF-C6EC-4DCC-94DF-BF44D0CE55C0}" destId="{02C95845-3127-41DA-A1FE-7B205C95559C}" srcOrd="1" destOrd="0" parTransId="{859360D8-80A1-405D-ABEE-857235A695DC}" sibTransId="{8C539690-BB73-4D32-BECC-A50C7315DD92}"/>
    <dgm:cxn modelId="{7E84D8A8-87B6-3449-B416-018030153F45}" type="presOf" srcId="{AE00E2BF-C6EC-4DCC-94DF-BF44D0CE55C0}" destId="{1A0B7A5B-5560-BD43-B3D9-033F586F9003}" srcOrd="0" destOrd="0" presId="urn:microsoft.com/office/officeart/2005/8/layout/hierarchy3"/>
    <dgm:cxn modelId="{90D12FB1-747B-4253-AF33-CF2B2D0E985B}" srcId="{AE00E2BF-C6EC-4DCC-94DF-BF44D0CE55C0}" destId="{F9D3E95D-82A5-43EE-84A1-178D12FE24DD}" srcOrd="0" destOrd="0" parTransId="{8D00DA97-241A-4F3E-BE60-0B88DA576C9C}" sibTransId="{F4F3B5CF-C8A5-4BA0-B3B3-AC7A46163E1B}"/>
    <dgm:cxn modelId="{608856B6-1FF2-8A47-98D7-0112B2E1BAAF}" type="presOf" srcId="{F9D3E95D-82A5-43EE-84A1-178D12FE24DD}" destId="{84A07967-C3B0-FC49-BFB9-E542F20D7F95}" srcOrd="1" destOrd="0" presId="urn:microsoft.com/office/officeart/2005/8/layout/hierarchy3"/>
    <dgm:cxn modelId="{38EAEAF9-F281-E843-A3C8-DC061CAE706A}" type="presOf" srcId="{F9D3E95D-82A5-43EE-84A1-178D12FE24DD}" destId="{69D54AD7-441F-D143-8933-4878F56A4E49}" srcOrd="0" destOrd="0" presId="urn:microsoft.com/office/officeart/2005/8/layout/hierarchy3"/>
    <dgm:cxn modelId="{7A0FF243-A3E1-0042-B853-0EDFD73418B7}" type="presParOf" srcId="{1A0B7A5B-5560-BD43-B3D9-033F586F9003}" destId="{922BD4F5-7866-6F4D-91D5-0FCDF030CCAA}" srcOrd="0" destOrd="0" presId="urn:microsoft.com/office/officeart/2005/8/layout/hierarchy3"/>
    <dgm:cxn modelId="{51F07010-BE14-2945-B6CA-E3E791E1A767}" type="presParOf" srcId="{922BD4F5-7866-6F4D-91D5-0FCDF030CCAA}" destId="{8352E2AC-2383-0B48-90F3-E84A06D84C3C}" srcOrd="0" destOrd="0" presId="urn:microsoft.com/office/officeart/2005/8/layout/hierarchy3"/>
    <dgm:cxn modelId="{89B0B686-84BB-BE4F-BD2A-5575D16790B6}" type="presParOf" srcId="{8352E2AC-2383-0B48-90F3-E84A06D84C3C}" destId="{69D54AD7-441F-D143-8933-4878F56A4E49}" srcOrd="0" destOrd="0" presId="urn:microsoft.com/office/officeart/2005/8/layout/hierarchy3"/>
    <dgm:cxn modelId="{ED683217-35E8-7B4C-AE41-AEB0C783FF2C}" type="presParOf" srcId="{8352E2AC-2383-0B48-90F3-E84A06D84C3C}" destId="{84A07967-C3B0-FC49-BFB9-E542F20D7F95}" srcOrd="1" destOrd="0" presId="urn:microsoft.com/office/officeart/2005/8/layout/hierarchy3"/>
    <dgm:cxn modelId="{8F6D865F-ECA2-1E4A-860C-ADE033831AF4}" type="presParOf" srcId="{922BD4F5-7866-6F4D-91D5-0FCDF030CCAA}" destId="{81D979B7-B46C-BD44-BFE7-882C4E44EEB8}" srcOrd="1" destOrd="0" presId="urn:microsoft.com/office/officeart/2005/8/layout/hierarchy3"/>
    <dgm:cxn modelId="{443DD71A-E2EF-7D46-98CE-38785DA48267}" type="presParOf" srcId="{1A0B7A5B-5560-BD43-B3D9-033F586F9003}" destId="{7FBC890C-C657-4946-8EAE-378BA76A0B77}" srcOrd="1" destOrd="0" presId="urn:microsoft.com/office/officeart/2005/8/layout/hierarchy3"/>
    <dgm:cxn modelId="{8B8570C7-03A4-074B-9E1C-8FCB12240EBF}" type="presParOf" srcId="{7FBC890C-C657-4946-8EAE-378BA76A0B77}" destId="{C1CC814B-42C1-8A49-80A2-E34DB8D1EDC8}" srcOrd="0" destOrd="0" presId="urn:microsoft.com/office/officeart/2005/8/layout/hierarchy3"/>
    <dgm:cxn modelId="{3863C624-987A-F343-8573-5C5C0E74D854}" type="presParOf" srcId="{C1CC814B-42C1-8A49-80A2-E34DB8D1EDC8}" destId="{72924CD6-9CCD-8744-B10C-F2DF20AFFD06}" srcOrd="0" destOrd="0" presId="urn:microsoft.com/office/officeart/2005/8/layout/hierarchy3"/>
    <dgm:cxn modelId="{C9EFF3F1-7FCC-7240-B6C1-2C978E813915}" type="presParOf" srcId="{C1CC814B-42C1-8A49-80A2-E34DB8D1EDC8}" destId="{DA9DE435-FAD5-E24B-AF55-4BF3101811D4}" srcOrd="1" destOrd="0" presId="urn:microsoft.com/office/officeart/2005/8/layout/hierarchy3"/>
    <dgm:cxn modelId="{C0E4204E-D364-024B-8C5D-EA548F019CDF}" type="presParOf" srcId="{7FBC890C-C657-4946-8EAE-378BA76A0B77}" destId="{F06EA840-3997-E444-8797-215B3EB0B24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274CA4-74E9-48DB-A558-CCC62BC0AEF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740DBC4-4F70-4D4C-81A8-DA09836EC0A0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Volatility</a:t>
          </a:r>
        </a:p>
      </dgm:t>
    </dgm:pt>
    <dgm:pt modelId="{9E2C16C7-7361-426D-AD98-21BFEFCB01A7}" type="parTrans" cxnId="{B19D0036-B692-4B2C-B1A3-66354575D9A2}">
      <dgm:prSet/>
      <dgm:spPr/>
      <dgm:t>
        <a:bodyPr/>
        <a:lstStyle/>
        <a:p>
          <a:endParaRPr lang="en-US"/>
        </a:p>
      </dgm:t>
    </dgm:pt>
    <dgm:pt modelId="{1A058666-1DA4-40E6-BD96-17F9F93925C4}" type="sibTrans" cxnId="{B19D0036-B692-4B2C-B1A3-66354575D9A2}">
      <dgm:prSet/>
      <dgm:spPr/>
      <dgm:t>
        <a:bodyPr/>
        <a:lstStyle/>
        <a:p>
          <a:endParaRPr lang="en-US"/>
        </a:p>
      </dgm:t>
    </dgm:pt>
    <dgm:pt modelId="{E24DFA02-AB37-44B5-98EC-8FBC61E603C8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Uncertainty</a:t>
          </a:r>
        </a:p>
      </dgm:t>
    </dgm:pt>
    <dgm:pt modelId="{C04CC649-8BA4-43E9-B7B6-579667BF9FDE}" type="parTrans" cxnId="{AD0BCF19-472F-455F-BF91-FE80AFC0B5B4}">
      <dgm:prSet/>
      <dgm:spPr/>
      <dgm:t>
        <a:bodyPr/>
        <a:lstStyle/>
        <a:p>
          <a:endParaRPr lang="en-US"/>
        </a:p>
      </dgm:t>
    </dgm:pt>
    <dgm:pt modelId="{51A65A0D-A586-47ED-89FC-8D3A37E392BD}" type="sibTrans" cxnId="{AD0BCF19-472F-455F-BF91-FE80AFC0B5B4}">
      <dgm:prSet/>
      <dgm:spPr/>
      <dgm:t>
        <a:bodyPr/>
        <a:lstStyle/>
        <a:p>
          <a:endParaRPr lang="en-US"/>
        </a:p>
      </dgm:t>
    </dgm:pt>
    <dgm:pt modelId="{8C310DCE-4F04-453A-B81F-188552F047B4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Complexity</a:t>
          </a:r>
        </a:p>
      </dgm:t>
    </dgm:pt>
    <dgm:pt modelId="{46E2F09F-DD5B-46E8-B09F-1305373B55C0}" type="parTrans" cxnId="{F8979E5B-6718-431F-A5E4-F94B677DC472}">
      <dgm:prSet/>
      <dgm:spPr/>
      <dgm:t>
        <a:bodyPr/>
        <a:lstStyle/>
        <a:p>
          <a:endParaRPr lang="en-US"/>
        </a:p>
      </dgm:t>
    </dgm:pt>
    <dgm:pt modelId="{18128CBC-EE08-4BD9-BC5D-11D9A032729F}" type="sibTrans" cxnId="{F8979E5B-6718-431F-A5E4-F94B677DC472}">
      <dgm:prSet/>
      <dgm:spPr/>
      <dgm:t>
        <a:bodyPr/>
        <a:lstStyle/>
        <a:p>
          <a:endParaRPr lang="en-US"/>
        </a:p>
      </dgm:t>
    </dgm:pt>
    <dgm:pt modelId="{FB7AF502-F539-4E38-BB31-0DBCB48D3128}">
      <dgm:prSet/>
      <dgm:spPr/>
      <dgm:t>
        <a:bodyPr/>
        <a:lstStyle/>
        <a:p>
          <a:pPr>
            <a:defRPr cap="all"/>
          </a:pP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Ambiguity</a:t>
          </a:r>
          <a:r>
            <a:rPr lang="en-US" dirty="0"/>
            <a:t> </a:t>
          </a:r>
        </a:p>
      </dgm:t>
    </dgm:pt>
    <dgm:pt modelId="{FA934826-E7FB-4BE4-92F6-FCF7B1D12DBC}" type="parTrans" cxnId="{002EBF2A-C3DE-4C31-8E05-3082E014CC37}">
      <dgm:prSet/>
      <dgm:spPr/>
      <dgm:t>
        <a:bodyPr/>
        <a:lstStyle/>
        <a:p>
          <a:endParaRPr lang="en-US"/>
        </a:p>
      </dgm:t>
    </dgm:pt>
    <dgm:pt modelId="{AE6FB945-E67D-46A9-BE5F-3CAC9E46F883}" type="sibTrans" cxnId="{002EBF2A-C3DE-4C31-8E05-3082E014CC37}">
      <dgm:prSet/>
      <dgm:spPr/>
      <dgm:t>
        <a:bodyPr/>
        <a:lstStyle/>
        <a:p>
          <a:endParaRPr lang="en-US"/>
        </a:p>
      </dgm:t>
    </dgm:pt>
    <dgm:pt modelId="{64682C02-EB3F-4B78-ABDB-3F769B7A6A9B}" type="pres">
      <dgm:prSet presAssocID="{E8274CA4-74E9-48DB-A558-CCC62BC0AEF2}" presName="root" presStyleCnt="0">
        <dgm:presLayoutVars>
          <dgm:dir/>
          <dgm:resizeHandles val="exact"/>
        </dgm:presLayoutVars>
      </dgm:prSet>
      <dgm:spPr/>
    </dgm:pt>
    <dgm:pt modelId="{4E3DC9F2-E5C8-463D-B8C4-AB0536840BE3}" type="pres">
      <dgm:prSet presAssocID="{B740DBC4-4F70-4D4C-81A8-DA09836EC0A0}" presName="compNode" presStyleCnt="0"/>
      <dgm:spPr/>
    </dgm:pt>
    <dgm:pt modelId="{DF65FBBC-AE00-48E6-ABE1-FBDD44AEA08B}" type="pres">
      <dgm:prSet presAssocID="{B740DBC4-4F70-4D4C-81A8-DA09836EC0A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ED2B859-4A71-454D-9C10-4A6EF2E98674}" type="pres">
      <dgm:prSet presAssocID="{B740DBC4-4F70-4D4C-81A8-DA09836EC0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34DF5E4-A994-40C8-905B-CF2331A03EA2}" type="pres">
      <dgm:prSet presAssocID="{B740DBC4-4F70-4D4C-81A8-DA09836EC0A0}" presName="spaceRect" presStyleCnt="0"/>
      <dgm:spPr/>
    </dgm:pt>
    <dgm:pt modelId="{88CAE720-0819-4FC6-AD17-9B7772BBAE48}" type="pres">
      <dgm:prSet presAssocID="{B740DBC4-4F70-4D4C-81A8-DA09836EC0A0}" presName="textRect" presStyleLbl="revTx" presStyleIdx="0" presStyleCnt="4">
        <dgm:presLayoutVars>
          <dgm:chMax val="1"/>
          <dgm:chPref val="1"/>
        </dgm:presLayoutVars>
      </dgm:prSet>
      <dgm:spPr/>
    </dgm:pt>
    <dgm:pt modelId="{7659A032-A62D-4971-B57B-0A2B717B6BFD}" type="pres">
      <dgm:prSet presAssocID="{1A058666-1DA4-40E6-BD96-17F9F93925C4}" presName="sibTrans" presStyleCnt="0"/>
      <dgm:spPr/>
    </dgm:pt>
    <dgm:pt modelId="{9A6CFD14-A3AD-4511-B36E-44074BB10C80}" type="pres">
      <dgm:prSet presAssocID="{E24DFA02-AB37-44B5-98EC-8FBC61E603C8}" presName="compNode" presStyleCnt="0"/>
      <dgm:spPr/>
    </dgm:pt>
    <dgm:pt modelId="{A5FFE4F2-8D8F-4117-A694-7E5143FC7857}" type="pres">
      <dgm:prSet presAssocID="{E24DFA02-AB37-44B5-98EC-8FBC61E603C8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7ACD196-A977-49AC-B843-D1F0F5054285}" type="pres">
      <dgm:prSet presAssocID="{E24DFA02-AB37-44B5-98EC-8FBC61E603C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D333ADFD-E30F-4838-92F2-707257BDEFBD}" type="pres">
      <dgm:prSet presAssocID="{E24DFA02-AB37-44B5-98EC-8FBC61E603C8}" presName="spaceRect" presStyleCnt="0"/>
      <dgm:spPr/>
    </dgm:pt>
    <dgm:pt modelId="{ED266E0B-B40A-4B40-9FB8-A920E6AB9D2F}" type="pres">
      <dgm:prSet presAssocID="{E24DFA02-AB37-44B5-98EC-8FBC61E603C8}" presName="textRect" presStyleLbl="revTx" presStyleIdx="1" presStyleCnt="4">
        <dgm:presLayoutVars>
          <dgm:chMax val="1"/>
          <dgm:chPref val="1"/>
        </dgm:presLayoutVars>
      </dgm:prSet>
      <dgm:spPr/>
    </dgm:pt>
    <dgm:pt modelId="{D8D0B495-E1B9-446F-A3F2-B016C7BA415E}" type="pres">
      <dgm:prSet presAssocID="{51A65A0D-A586-47ED-89FC-8D3A37E392BD}" presName="sibTrans" presStyleCnt="0"/>
      <dgm:spPr/>
    </dgm:pt>
    <dgm:pt modelId="{624BFB1D-2723-4F1C-B23D-0377A9F1D00F}" type="pres">
      <dgm:prSet presAssocID="{8C310DCE-4F04-453A-B81F-188552F047B4}" presName="compNode" presStyleCnt="0"/>
      <dgm:spPr/>
    </dgm:pt>
    <dgm:pt modelId="{5B8E4014-BFC8-49E7-AF6E-1A1549485565}" type="pres">
      <dgm:prSet presAssocID="{8C310DCE-4F04-453A-B81F-188552F047B4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3454AA2-65DF-4000-BA5A-C3FC44FD6682}" type="pres">
      <dgm:prSet presAssocID="{8C310DCE-4F04-453A-B81F-188552F047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FB45702-04BB-4A96-9A6F-5726B6DAEE81}" type="pres">
      <dgm:prSet presAssocID="{8C310DCE-4F04-453A-B81F-188552F047B4}" presName="spaceRect" presStyleCnt="0"/>
      <dgm:spPr/>
    </dgm:pt>
    <dgm:pt modelId="{EE2BDDF2-7D93-4A8F-901D-FEE514153376}" type="pres">
      <dgm:prSet presAssocID="{8C310DCE-4F04-453A-B81F-188552F047B4}" presName="textRect" presStyleLbl="revTx" presStyleIdx="2" presStyleCnt="4">
        <dgm:presLayoutVars>
          <dgm:chMax val="1"/>
          <dgm:chPref val="1"/>
        </dgm:presLayoutVars>
      </dgm:prSet>
      <dgm:spPr/>
    </dgm:pt>
    <dgm:pt modelId="{DB36AE66-AA37-4E6C-A044-E4C1EB2EFD91}" type="pres">
      <dgm:prSet presAssocID="{18128CBC-EE08-4BD9-BC5D-11D9A032729F}" presName="sibTrans" presStyleCnt="0"/>
      <dgm:spPr/>
    </dgm:pt>
    <dgm:pt modelId="{39EF0E8C-D143-4F54-B5E7-C7D0B4C7B023}" type="pres">
      <dgm:prSet presAssocID="{FB7AF502-F539-4E38-BB31-0DBCB48D3128}" presName="compNode" presStyleCnt="0"/>
      <dgm:spPr/>
    </dgm:pt>
    <dgm:pt modelId="{8A8F145B-EC2A-421A-83F9-78D9540BB06C}" type="pres">
      <dgm:prSet presAssocID="{FB7AF502-F539-4E38-BB31-0DBCB48D3128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F9A8D0E-AF35-4147-BAB2-91CB1D59478B}" type="pres">
      <dgm:prSet presAssocID="{FB7AF502-F539-4E38-BB31-0DBCB48D312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B38C975-BDEA-47A9-972C-7B7CF0B4D83A}" type="pres">
      <dgm:prSet presAssocID="{FB7AF502-F539-4E38-BB31-0DBCB48D3128}" presName="spaceRect" presStyleCnt="0"/>
      <dgm:spPr/>
    </dgm:pt>
    <dgm:pt modelId="{05ECBA43-106C-401B-A2DC-9E3AA5BB2A11}" type="pres">
      <dgm:prSet presAssocID="{FB7AF502-F539-4E38-BB31-0DBCB48D312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0AEDB04-7823-42AC-8DE0-968F627DA0E0}" type="presOf" srcId="{E24DFA02-AB37-44B5-98EC-8FBC61E603C8}" destId="{ED266E0B-B40A-4B40-9FB8-A920E6AB9D2F}" srcOrd="0" destOrd="0" presId="urn:microsoft.com/office/officeart/2018/5/layout/IconLeafLabelList"/>
    <dgm:cxn modelId="{AD0BCF19-472F-455F-BF91-FE80AFC0B5B4}" srcId="{E8274CA4-74E9-48DB-A558-CCC62BC0AEF2}" destId="{E24DFA02-AB37-44B5-98EC-8FBC61E603C8}" srcOrd="1" destOrd="0" parTransId="{C04CC649-8BA4-43E9-B7B6-579667BF9FDE}" sibTransId="{51A65A0D-A586-47ED-89FC-8D3A37E392BD}"/>
    <dgm:cxn modelId="{002EBF2A-C3DE-4C31-8E05-3082E014CC37}" srcId="{E8274CA4-74E9-48DB-A558-CCC62BC0AEF2}" destId="{FB7AF502-F539-4E38-BB31-0DBCB48D3128}" srcOrd="3" destOrd="0" parTransId="{FA934826-E7FB-4BE4-92F6-FCF7B1D12DBC}" sibTransId="{AE6FB945-E67D-46A9-BE5F-3CAC9E46F883}"/>
    <dgm:cxn modelId="{B19D0036-B692-4B2C-B1A3-66354575D9A2}" srcId="{E8274CA4-74E9-48DB-A558-CCC62BC0AEF2}" destId="{B740DBC4-4F70-4D4C-81A8-DA09836EC0A0}" srcOrd="0" destOrd="0" parTransId="{9E2C16C7-7361-426D-AD98-21BFEFCB01A7}" sibTransId="{1A058666-1DA4-40E6-BD96-17F9F93925C4}"/>
    <dgm:cxn modelId="{1249D843-8C5F-4044-BB1A-C50355EAE278}" type="presOf" srcId="{B740DBC4-4F70-4D4C-81A8-DA09836EC0A0}" destId="{88CAE720-0819-4FC6-AD17-9B7772BBAE48}" srcOrd="0" destOrd="0" presId="urn:microsoft.com/office/officeart/2018/5/layout/IconLeafLabelList"/>
    <dgm:cxn modelId="{F8979E5B-6718-431F-A5E4-F94B677DC472}" srcId="{E8274CA4-74E9-48DB-A558-CCC62BC0AEF2}" destId="{8C310DCE-4F04-453A-B81F-188552F047B4}" srcOrd="2" destOrd="0" parTransId="{46E2F09F-DD5B-46E8-B09F-1305373B55C0}" sibTransId="{18128CBC-EE08-4BD9-BC5D-11D9A032729F}"/>
    <dgm:cxn modelId="{0855C96F-4DFB-4AF0-943F-DB66C9B3F71C}" type="presOf" srcId="{8C310DCE-4F04-453A-B81F-188552F047B4}" destId="{EE2BDDF2-7D93-4A8F-901D-FEE514153376}" srcOrd="0" destOrd="0" presId="urn:microsoft.com/office/officeart/2018/5/layout/IconLeafLabelList"/>
    <dgm:cxn modelId="{B368FD77-F072-49B0-B5BA-46B9438A5ABE}" type="presOf" srcId="{E8274CA4-74E9-48DB-A558-CCC62BC0AEF2}" destId="{64682C02-EB3F-4B78-ABDB-3F769B7A6A9B}" srcOrd="0" destOrd="0" presId="urn:microsoft.com/office/officeart/2018/5/layout/IconLeafLabelList"/>
    <dgm:cxn modelId="{1AE06394-BB20-48E8-A332-93CBB5588849}" type="presOf" srcId="{FB7AF502-F539-4E38-BB31-0DBCB48D3128}" destId="{05ECBA43-106C-401B-A2DC-9E3AA5BB2A11}" srcOrd="0" destOrd="0" presId="urn:microsoft.com/office/officeart/2018/5/layout/IconLeafLabelList"/>
    <dgm:cxn modelId="{C55DC65E-DD8A-4EF8-8EDA-ABA879ED415D}" type="presParOf" srcId="{64682C02-EB3F-4B78-ABDB-3F769B7A6A9B}" destId="{4E3DC9F2-E5C8-463D-B8C4-AB0536840BE3}" srcOrd="0" destOrd="0" presId="urn:microsoft.com/office/officeart/2018/5/layout/IconLeafLabelList"/>
    <dgm:cxn modelId="{04979742-C5B3-4CDA-8931-D48C0A49F3AC}" type="presParOf" srcId="{4E3DC9F2-E5C8-463D-B8C4-AB0536840BE3}" destId="{DF65FBBC-AE00-48E6-ABE1-FBDD44AEA08B}" srcOrd="0" destOrd="0" presId="urn:microsoft.com/office/officeart/2018/5/layout/IconLeafLabelList"/>
    <dgm:cxn modelId="{73CE2FDC-2A98-4DB6-88B4-04C99EFD3071}" type="presParOf" srcId="{4E3DC9F2-E5C8-463D-B8C4-AB0536840BE3}" destId="{DED2B859-4A71-454D-9C10-4A6EF2E98674}" srcOrd="1" destOrd="0" presId="urn:microsoft.com/office/officeart/2018/5/layout/IconLeafLabelList"/>
    <dgm:cxn modelId="{D095257C-0D0C-4DD4-A986-3E3ACB9AAFB4}" type="presParOf" srcId="{4E3DC9F2-E5C8-463D-B8C4-AB0536840BE3}" destId="{E34DF5E4-A994-40C8-905B-CF2331A03EA2}" srcOrd="2" destOrd="0" presId="urn:microsoft.com/office/officeart/2018/5/layout/IconLeafLabelList"/>
    <dgm:cxn modelId="{974C5D10-DB0F-4A8C-941C-E5B389C3B2F3}" type="presParOf" srcId="{4E3DC9F2-E5C8-463D-B8C4-AB0536840BE3}" destId="{88CAE720-0819-4FC6-AD17-9B7772BBAE48}" srcOrd="3" destOrd="0" presId="urn:microsoft.com/office/officeart/2018/5/layout/IconLeafLabelList"/>
    <dgm:cxn modelId="{341D66F1-91B5-4706-AB1C-3E633BB472DC}" type="presParOf" srcId="{64682C02-EB3F-4B78-ABDB-3F769B7A6A9B}" destId="{7659A032-A62D-4971-B57B-0A2B717B6BFD}" srcOrd="1" destOrd="0" presId="urn:microsoft.com/office/officeart/2018/5/layout/IconLeafLabelList"/>
    <dgm:cxn modelId="{B239C6C3-8FF5-4B71-A45E-4888802B6189}" type="presParOf" srcId="{64682C02-EB3F-4B78-ABDB-3F769B7A6A9B}" destId="{9A6CFD14-A3AD-4511-B36E-44074BB10C80}" srcOrd="2" destOrd="0" presId="urn:microsoft.com/office/officeart/2018/5/layout/IconLeafLabelList"/>
    <dgm:cxn modelId="{69FC881D-8B36-44D7-9124-1B557D290902}" type="presParOf" srcId="{9A6CFD14-A3AD-4511-B36E-44074BB10C80}" destId="{A5FFE4F2-8D8F-4117-A694-7E5143FC7857}" srcOrd="0" destOrd="0" presId="urn:microsoft.com/office/officeart/2018/5/layout/IconLeafLabelList"/>
    <dgm:cxn modelId="{D0A58EC0-90FC-4388-92B8-C5DA93455264}" type="presParOf" srcId="{9A6CFD14-A3AD-4511-B36E-44074BB10C80}" destId="{A7ACD196-A977-49AC-B843-D1F0F5054285}" srcOrd="1" destOrd="0" presId="urn:microsoft.com/office/officeart/2018/5/layout/IconLeafLabelList"/>
    <dgm:cxn modelId="{82404A5E-3612-4E35-B4B7-C5703E39962B}" type="presParOf" srcId="{9A6CFD14-A3AD-4511-B36E-44074BB10C80}" destId="{D333ADFD-E30F-4838-92F2-707257BDEFBD}" srcOrd="2" destOrd="0" presId="urn:microsoft.com/office/officeart/2018/5/layout/IconLeafLabelList"/>
    <dgm:cxn modelId="{2E974D6C-5537-4078-BD2B-A442A0C77FDF}" type="presParOf" srcId="{9A6CFD14-A3AD-4511-B36E-44074BB10C80}" destId="{ED266E0B-B40A-4B40-9FB8-A920E6AB9D2F}" srcOrd="3" destOrd="0" presId="urn:microsoft.com/office/officeart/2018/5/layout/IconLeafLabelList"/>
    <dgm:cxn modelId="{57CC4315-0572-4C32-B92D-0B3195FBD4F5}" type="presParOf" srcId="{64682C02-EB3F-4B78-ABDB-3F769B7A6A9B}" destId="{D8D0B495-E1B9-446F-A3F2-B016C7BA415E}" srcOrd="3" destOrd="0" presId="urn:microsoft.com/office/officeart/2018/5/layout/IconLeafLabelList"/>
    <dgm:cxn modelId="{5F159333-4DB9-4B62-AACB-4ED7EF02C547}" type="presParOf" srcId="{64682C02-EB3F-4B78-ABDB-3F769B7A6A9B}" destId="{624BFB1D-2723-4F1C-B23D-0377A9F1D00F}" srcOrd="4" destOrd="0" presId="urn:microsoft.com/office/officeart/2018/5/layout/IconLeafLabelList"/>
    <dgm:cxn modelId="{DDD40684-F36F-4B99-9465-9E0B18176AD3}" type="presParOf" srcId="{624BFB1D-2723-4F1C-B23D-0377A9F1D00F}" destId="{5B8E4014-BFC8-49E7-AF6E-1A1549485565}" srcOrd="0" destOrd="0" presId="urn:microsoft.com/office/officeart/2018/5/layout/IconLeafLabelList"/>
    <dgm:cxn modelId="{8098D5F4-83A1-4BD7-988D-2EFE3C8EB311}" type="presParOf" srcId="{624BFB1D-2723-4F1C-B23D-0377A9F1D00F}" destId="{23454AA2-65DF-4000-BA5A-C3FC44FD6682}" srcOrd="1" destOrd="0" presId="urn:microsoft.com/office/officeart/2018/5/layout/IconLeafLabelList"/>
    <dgm:cxn modelId="{2809976C-1DA7-4EBB-83C7-92532A9ABAB2}" type="presParOf" srcId="{624BFB1D-2723-4F1C-B23D-0377A9F1D00F}" destId="{FFB45702-04BB-4A96-9A6F-5726B6DAEE81}" srcOrd="2" destOrd="0" presId="urn:microsoft.com/office/officeart/2018/5/layout/IconLeafLabelList"/>
    <dgm:cxn modelId="{77A3B908-0E50-4E30-BF6B-156B6075B98F}" type="presParOf" srcId="{624BFB1D-2723-4F1C-B23D-0377A9F1D00F}" destId="{EE2BDDF2-7D93-4A8F-901D-FEE514153376}" srcOrd="3" destOrd="0" presId="urn:microsoft.com/office/officeart/2018/5/layout/IconLeafLabelList"/>
    <dgm:cxn modelId="{0E4EE6A9-7D7E-4896-B91D-1DE14ED6360F}" type="presParOf" srcId="{64682C02-EB3F-4B78-ABDB-3F769B7A6A9B}" destId="{DB36AE66-AA37-4E6C-A044-E4C1EB2EFD91}" srcOrd="5" destOrd="0" presId="urn:microsoft.com/office/officeart/2018/5/layout/IconLeafLabelList"/>
    <dgm:cxn modelId="{4C4977E2-AB03-4B63-B1B2-0462D6BA575D}" type="presParOf" srcId="{64682C02-EB3F-4B78-ABDB-3F769B7A6A9B}" destId="{39EF0E8C-D143-4F54-B5E7-C7D0B4C7B023}" srcOrd="6" destOrd="0" presId="urn:microsoft.com/office/officeart/2018/5/layout/IconLeafLabelList"/>
    <dgm:cxn modelId="{8FF1CF7C-A1F1-44C6-8FA4-13D6943D2A43}" type="presParOf" srcId="{39EF0E8C-D143-4F54-B5E7-C7D0B4C7B023}" destId="{8A8F145B-EC2A-421A-83F9-78D9540BB06C}" srcOrd="0" destOrd="0" presId="urn:microsoft.com/office/officeart/2018/5/layout/IconLeafLabelList"/>
    <dgm:cxn modelId="{0B055819-2C41-4998-8001-F8A739342C4F}" type="presParOf" srcId="{39EF0E8C-D143-4F54-B5E7-C7D0B4C7B023}" destId="{2F9A8D0E-AF35-4147-BAB2-91CB1D59478B}" srcOrd="1" destOrd="0" presId="urn:microsoft.com/office/officeart/2018/5/layout/IconLeafLabelList"/>
    <dgm:cxn modelId="{56E875A3-A109-4D50-AE25-FE51C5E60C01}" type="presParOf" srcId="{39EF0E8C-D143-4F54-B5E7-C7D0B4C7B023}" destId="{6B38C975-BDEA-47A9-972C-7B7CF0B4D83A}" srcOrd="2" destOrd="0" presId="urn:microsoft.com/office/officeart/2018/5/layout/IconLeafLabelList"/>
    <dgm:cxn modelId="{4DC29ED3-59CC-48FD-9774-2AA11E79E0C8}" type="presParOf" srcId="{39EF0E8C-D143-4F54-B5E7-C7D0B4C7B023}" destId="{05ECBA43-106C-401B-A2DC-9E3AA5BB2A1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354CED-B6DF-4244-B63F-6517C5EC81A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D8B529A-A1E4-49E9-9EB6-892BCCBD860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Deepened my knowledge of an inter-cultural workplace.</a:t>
          </a:r>
        </a:p>
      </dgm:t>
    </dgm:pt>
    <dgm:pt modelId="{AA163432-A7A6-4D9A-9E1C-D2F507E0C5F4}" type="parTrans" cxnId="{A93046AD-0DFF-4B77-A2DD-A3D3A19619D3}">
      <dgm:prSet/>
      <dgm:spPr/>
      <dgm:t>
        <a:bodyPr/>
        <a:lstStyle/>
        <a:p>
          <a:endParaRPr lang="en-US"/>
        </a:p>
      </dgm:t>
    </dgm:pt>
    <dgm:pt modelId="{4AA840A9-18CA-4F2A-905E-5EC7DBD6C2E4}" type="sibTrans" cxnId="{A93046AD-0DFF-4B77-A2DD-A3D3A19619D3}">
      <dgm:prSet/>
      <dgm:spPr/>
      <dgm:t>
        <a:bodyPr/>
        <a:lstStyle/>
        <a:p>
          <a:endParaRPr lang="en-US"/>
        </a:p>
      </dgm:t>
    </dgm:pt>
    <dgm:pt modelId="{F12AA57C-B37F-4CE3-AA7F-2E2BF2206E61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Introduced concepts and models.</a:t>
          </a:r>
        </a:p>
      </dgm:t>
    </dgm:pt>
    <dgm:pt modelId="{3D7A90F8-D719-4966-A55B-22E777CAE57C}" type="parTrans" cxnId="{72DC12A2-FAA7-4B15-BC50-C3FFFE37A9DF}">
      <dgm:prSet/>
      <dgm:spPr/>
      <dgm:t>
        <a:bodyPr/>
        <a:lstStyle/>
        <a:p>
          <a:endParaRPr lang="en-US"/>
        </a:p>
      </dgm:t>
    </dgm:pt>
    <dgm:pt modelId="{AA6D0BEA-71E8-440F-A35D-27766EE698C2}" type="sibTrans" cxnId="{72DC12A2-FAA7-4B15-BC50-C3FFFE37A9DF}">
      <dgm:prSet/>
      <dgm:spPr/>
      <dgm:t>
        <a:bodyPr/>
        <a:lstStyle/>
        <a:p>
          <a:endParaRPr lang="en-US"/>
        </a:p>
      </dgm:t>
    </dgm:pt>
    <dgm:pt modelId="{B6AE9A3A-7AF7-4385-B98B-C29350FEF78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Challenging but beneficial. </a:t>
          </a:r>
        </a:p>
      </dgm:t>
    </dgm:pt>
    <dgm:pt modelId="{8EC6936A-DFB3-4880-B776-AB17A019FF1D}" type="parTrans" cxnId="{802A3B93-3FC2-44D0-A6FF-BE005270D44B}">
      <dgm:prSet/>
      <dgm:spPr/>
      <dgm:t>
        <a:bodyPr/>
        <a:lstStyle/>
        <a:p>
          <a:endParaRPr lang="en-US"/>
        </a:p>
      </dgm:t>
    </dgm:pt>
    <dgm:pt modelId="{B22B7068-14D4-436F-9EAE-5258C5E0F540}" type="sibTrans" cxnId="{802A3B93-3FC2-44D0-A6FF-BE005270D44B}">
      <dgm:prSet/>
      <dgm:spPr/>
      <dgm:t>
        <a:bodyPr/>
        <a:lstStyle/>
        <a:p>
          <a:endParaRPr lang="en-US"/>
        </a:p>
      </dgm:t>
    </dgm:pt>
    <dgm:pt modelId="{F8B67F5E-0E00-4F7B-AC48-155F2140BD42}" type="pres">
      <dgm:prSet presAssocID="{B7354CED-B6DF-4244-B63F-6517C5EC81AF}" presName="root" presStyleCnt="0">
        <dgm:presLayoutVars>
          <dgm:dir/>
          <dgm:resizeHandles val="exact"/>
        </dgm:presLayoutVars>
      </dgm:prSet>
      <dgm:spPr/>
    </dgm:pt>
    <dgm:pt modelId="{D1E3771D-1733-4E5B-A182-0663FA607F91}" type="pres">
      <dgm:prSet presAssocID="{3D8B529A-A1E4-49E9-9EB6-892BCCBD8600}" presName="compNode" presStyleCnt="0"/>
      <dgm:spPr/>
    </dgm:pt>
    <dgm:pt modelId="{FD5FB60E-57BD-4439-934C-9DB7B73B8259}" type="pres">
      <dgm:prSet presAssocID="{3D8B529A-A1E4-49E9-9EB6-892BCCBD86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801E044-9D0C-4314-85C5-35E5ACC0888B}" type="pres">
      <dgm:prSet presAssocID="{3D8B529A-A1E4-49E9-9EB6-892BCCBD8600}" presName="spaceRect" presStyleCnt="0"/>
      <dgm:spPr/>
    </dgm:pt>
    <dgm:pt modelId="{BB68D7CA-6448-4A2C-BDF1-E59C6047B064}" type="pres">
      <dgm:prSet presAssocID="{3D8B529A-A1E4-49E9-9EB6-892BCCBD8600}" presName="textRect" presStyleLbl="revTx" presStyleIdx="0" presStyleCnt="3">
        <dgm:presLayoutVars>
          <dgm:chMax val="1"/>
          <dgm:chPref val="1"/>
        </dgm:presLayoutVars>
      </dgm:prSet>
      <dgm:spPr/>
    </dgm:pt>
    <dgm:pt modelId="{5F349102-13D8-44D6-BABC-2009CFD60B50}" type="pres">
      <dgm:prSet presAssocID="{4AA840A9-18CA-4F2A-905E-5EC7DBD6C2E4}" presName="sibTrans" presStyleCnt="0"/>
      <dgm:spPr/>
    </dgm:pt>
    <dgm:pt modelId="{B2957E82-8AF1-4A7B-B315-6430FD5B91A9}" type="pres">
      <dgm:prSet presAssocID="{F12AA57C-B37F-4CE3-AA7F-2E2BF2206E61}" presName="compNode" presStyleCnt="0"/>
      <dgm:spPr/>
    </dgm:pt>
    <dgm:pt modelId="{0BED754B-BDA5-4D1D-A11F-24721474C909}" type="pres">
      <dgm:prSet presAssocID="{F12AA57C-B37F-4CE3-AA7F-2E2BF2206E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6263AAB7-9229-464B-958E-951A3BD039C4}" type="pres">
      <dgm:prSet presAssocID="{F12AA57C-B37F-4CE3-AA7F-2E2BF2206E61}" presName="spaceRect" presStyleCnt="0"/>
      <dgm:spPr/>
    </dgm:pt>
    <dgm:pt modelId="{50AFA58D-0D1D-40F7-BA7C-01B1D8DC250D}" type="pres">
      <dgm:prSet presAssocID="{F12AA57C-B37F-4CE3-AA7F-2E2BF2206E61}" presName="textRect" presStyleLbl="revTx" presStyleIdx="1" presStyleCnt="3">
        <dgm:presLayoutVars>
          <dgm:chMax val="1"/>
          <dgm:chPref val="1"/>
        </dgm:presLayoutVars>
      </dgm:prSet>
      <dgm:spPr/>
    </dgm:pt>
    <dgm:pt modelId="{DF66BC1E-F7DF-4E72-8D22-71CD5FF2C40A}" type="pres">
      <dgm:prSet presAssocID="{AA6D0BEA-71E8-440F-A35D-27766EE698C2}" presName="sibTrans" presStyleCnt="0"/>
      <dgm:spPr/>
    </dgm:pt>
    <dgm:pt modelId="{A0BCB6A7-F407-4F0A-9164-D444088A00D7}" type="pres">
      <dgm:prSet presAssocID="{B6AE9A3A-7AF7-4385-B98B-C29350FEF78C}" presName="compNode" presStyleCnt="0"/>
      <dgm:spPr/>
    </dgm:pt>
    <dgm:pt modelId="{D47FC2DD-47DB-4E40-B465-1F22E18BA937}" type="pres">
      <dgm:prSet presAssocID="{B6AE9A3A-7AF7-4385-B98B-C29350FEF78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2C1B0196-FC2A-4DE9-805F-8B6789CFAA56}" type="pres">
      <dgm:prSet presAssocID="{B6AE9A3A-7AF7-4385-B98B-C29350FEF78C}" presName="spaceRect" presStyleCnt="0"/>
      <dgm:spPr/>
    </dgm:pt>
    <dgm:pt modelId="{5DEFB818-F98E-482E-83C9-35CD2A30FBE4}" type="pres">
      <dgm:prSet presAssocID="{B6AE9A3A-7AF7-4385-B98B-C29350FEF78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896105D-D638-461B-9B31-F077CEAC64BD}" type="presOf" srcId="{B7354CED-B6DF-4244-B63F-6517C5EC81AF}" destId="{F8B67F5E-0E00-4F7B-AC48-155F2140BD42}" srcOrd="0" destOrd="0" presId="urn:microsoft.com/office/officeart/2018/2/layout/IconLabelList"/>
    <dgm:cxn modelId="{18C59772-918A-42B2-A837-B78FBE895A3D}" type="presOf" srcId="{3D8B529A-A1E4-49E9-9EB6-892BCCBD8600}" destId="{BB68D7CA-6448-4A2C-BDF1-E59C6047B064}" srcOrd="0" destOrd="0" presId="urn:microsoft.com/office/officeart/2018/2/layout/IconLabelList"/>
    <dgm:cxn modelId="{FEEE7E89-BAE4-45B6-B842-2D33791AE634}" type="presOf" srcId="{F12AA57C-B37F-4CE3-AA7F-2E2BF2206E61}" destId="{50AFA58D-0D1D-40F7-BA7C-01B1D8DC250D}" srcOrd="0" destOrd="0" presId="urn:microsoft.com/office/officeart/2018/2/layout/IconLabelList"/>
    <dgm:cxn modelId="{802A3B93-3FC2-44D0-A6FF-BE005270D44B}" srcId="{B7354CED-B6DF-4244-B63F-6517C5EC81AF}" destId="{B6AE9A3A-7AF7-4385-B98B-C29350FEF78C}" srcOrd="2" destOrd="0" parTransId="{8EC6936A-DFB3-4880-B776-AB17A019FF1D}" sibTransId="{B22B7068-14D4-436F-9EAE-5258C5E0F540}"/>
    <dgm:cxn modelId="{72DC12A2-FAA7-4B15-BC50-C3FFFE37A9DF}" srcId="{B7354CED-B6DF-4244-B63F-6517C5EC81AF}" destId="{F12AA57C-B37F-4CE3-AA7F-2E2BF2206E61}" srcOrd="1" destOrd="0" parTransId="{3D7A90F8-D719-4966-A55B-22E777CAE57C}" sibTransId="{AA6D0BEA-71E8-440F-A35D-27766EE698C2}"/>
    <dgm:cxn modelId="{A93046AD-0DFF-4B77-A2DD-A3D3A19619D3}" srcId="{B7354CED-B6DF-4244-B63F-6517C5EC81AF}" destId="{3D8B529A-A1E4-49E9-9EB6-892BCCBD8600}" srcOrd="0" destOrd="0" parTransId="{AA163432-A7A6-4D9A-9E1C-D2F507E0C5F4}" sibTransId="{4AA840A9-18CA-4F2A-905E-5EC7DBD6C2E4}"/>
    <dgm:cxn modelId="{6C1879CF-66DA-49D8-B045-A40403C28A09}" type="presOf" srcId="{B6AE9A3A-7AF7-4385-B98B-C29350FEF78C}" destId="{5DEFB818-F98E-482E-83C9-35CD2A30FBE4}" srcOrd="0" destOrd="0" presId="urn:microsoft.com/office/officeart/2018/2/layout/IconLabelList"/>
    <dgm:cxn modelId="{26F028CB-71AA-4622-9871-815954AECD89}" type="presParOf" srcId="{F8B67F5E-0E00-4F7B-AC48-155F2140BD42}" destId="{D1E3771D-1733-4E5B-A182-0663FA607F91}" srcOrd="0" destOrd="0" presId="urn:microsoft.com/office/officeart/2018/2/layout/IconLabelList"/>
    <dgm:cxn modelId="{27A3077D-BA27-4A73-A6B7-7ECC0D5ABC7B}" type="presParOf" srcId="{D1E3771D-1733-4E5B-A182-0663FA607F91}" destId="{FD5FB60E-57BD-4439-934C-9DB7B73B8259}" srcOrd="0" destOrd="0" presId="urn:microsoft.com/office/officeart/2018/2/layout/IconLabelList"/>
    <dgm:cxn modelId="{A9529F3B-204D-40B6-837D-57E56368ED3F}" type="presParOf" srcId="{D1E3771D-1733-4E5B-A182-0663FA607F91}" destId="{E801E044-9D0C-4314-85C5-35E5ACC0888B}" srcOrd="1" destOrd="0" presId="urn:microsoft.com/office/officeart/2018/2/layout/IconLabelList"/>
    <dgm:cxn modelId="{F3A0E437-973D-47DD-88F6-7ACFB919C78D}" type="presParOf" srcId="{D1E3771D-1733-4E5B-A182-0663FA607F91}" destId="{BB68D7CA-6448-4A2C-BDF1-E59C6047B064}" srcOrd="2" destOrd="0" presId="urn:microsoft.com/office/officeart/2018/2/layout/IconLabelList"/>
    <dgm:cxn modelId="{3E47DB8B-695D-4300-82D0-28703F79B5CA}" type="presParOf" srcId="{F8B67F5E-0E00-4F7B-AC48-155F2140BD42}" destId="{5F349102-13D8-44D6-BABC-2009CFD60B50}" srcOrd="1" destOrd="0" presId="urn:microsoft.com/office/officeart/2018/2/layout/IconLabelList"/>
    <dgm:cxn modelId="{8FF95E16-AC68-4F1F-BAF0-5C321D94DAC6}" type="presParOf" srcId="{F8B67F5E-0E00-4F7B-AC48-155F2140BD42}" destId="{B2957E82-8AF1-4A7B-B315-6430FD5B91A9}" srcOrd="2" destOrd="0" presId="urn:microsoft.com/office/officeart/2018/2/layout/IconLabelList"/>
    <dgm:cxn modelId="{974DF393-13F9-4E20-8A9D-09CAEA09CE83}" type="presParOf" srcId="{B2957E82-8AF1-4A7B-B315-6430FD5B91A9}" destId="{0BED754B-BDA5-4D1D-A11F-24721474C909}" srcOrd="0" destOrd="0" presId="urn:microsoft.com/office/officeart/2018/2/layout/IconLabelList"/>
    <dgm:cxn modelId="{20BCCBF8-AE8C-4321-B173-4E6117A76A00}" type="presParOf" srcId="{B2957E82-8AF1-4A7B-B315-6430FD5B91A9}" destId="{6263AAB7-9229-464B-958E-951A3BD039C4}" srcOrd="1" destOrd="0" presId="urn:microsoft.com/office/officeart/2018/2/layout/IconLabelList"/>
    <dgm:cxn modelId="{61B9EBD1-70E8-4431-9574-BD72DDD4D014}" type="presParOf" srcId="{B2957E82-8AF1-4A7B-B315-6430FD5B91A9}" destId="{50AFA58D-0D1D-40F7-BA7C-01B1D8DC250D}" srcOrd="2" destOrd="0" presId="urn:microsoft.com/office/officeart/2018/2/layout/IconLabelList"/>
    <dgm:cxn modelId="{2D82B688-39F0-4BEC-80BE-12329F4E721F}" type="presParOf" srcId="{F8B67F5E-0E00-4F7B-AC48-155F2140BD42}" destId="{DF66BC1E-F7DF-4E72-8D22-71CD5FF2C40A}" srcOrd="3" destOrd="0" presId="urn:microsoft.com/office/officeart/2018/2/layout/IconLabelList"/>
    <dgm:cxn modelId="{DFEEDA8B-BC02-4842-8842-74160AB67B25}" type="presParOf" srcId="{F8B67F5E-0E00-4F7B-AC48-155F2140BD42}" destId="{A0BCB6A7-F407-4F0A-9164-D444088A00D7}" srcOrd="4" destOrd="0" presId="urn:microsoft.com/office/officeart/2018/2/layout/IconLabelList"/>
    <dgm:cxn modelId="{C05B4B14-CFE5-4151-AA72-5FFDD31D4AA7}" type="presParOf" srcId="{A0BCB6A7-F407-4F0A-9164-D444088A00D7}" destId="{D47FC2DD-47DB-4E40-B465-1F22E18BA937}" srcOrd="0" destOrd="0" presId="urn:microsoft.com/office/officeart/2018/2/layout/IconLabelList"/>
    <dgm:cxn modelId="{BC7D251B-6D3C-49F1-AF39-6C8F7F84C55D}" type="presParOf" srcId="{A0BCB6A7-F407-4F0A-9164-D444088A00D7}" destId="{2C1B0196-FC2A-4DE9-805F-8B6789CFAA56}" srcOrd="1" destOrd="0" presId="urn:microsoft.com/office/officeart/2018/2/layout/IconLabelList"/>
    <dgm:cxn modelId="{D8A4AB9F-85F8-4E37-99FB-795F2F18E381}" type="presParOf" srcId="{A0BCB6A7-F407-4F0A-9164-D444088A00D7}" destId="{5DEFB818-F98E-482E-83C9-35CD2A30FBE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F0A77-D8DA-A440-9526-FE83C54618F5}">
      <dsp:nvSpPr>
        <dsp:cNvPr id="0" name=""/>
        <dsp:cNvSpPr/>
      </dsp:nvSpPr>
      <dsp:spPr>
        <a:xfrm>
          <a:off x="0" y="38204"/>
          <a:ext cx="10119359" cy="11056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Reflection of my learning as a result of studying the module inter-cultural work-place.</a:t>
          </a:r>
        </a:p>
      </dsp:txBody>
      <dsp:txXfrm>
        <a:off x="53973" y="92177"/>
        <a:ext cx="10011413" cy="997704"/>
      </dsp:txXfrm>
    </dsp:sp>
    <dsp:sp modelId="{63B7D93C-0A25-F641-94E3-277D63DF5F0C}">
      <dsp:nvSpPr>
        <dsp:cNvPr id="0" name=""/>
        <dsp:cNvSpPr/>
      </dsp:nvSpPr>
      <dsp:spPr>
        <a:xfrm>
          <a:off x="0" y="1230255"/>
          <a:ext cx="10119359" cy="11056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What does the inter-cultural workplace mean to me?</a:t>
          </a:r>
        </a:p>
      </dsp:txBody>
      <dsp:txXfrm>
        <a:off x="53973" y="1284228"/>
        <a:ext cx="10011413" cy="997704"/>
      </dsp:txXfrm>
    </dsp:sp>
    <dsp:sp modelId="{303AE556-6D26-0E4E-A787-4CAD80ABFDA9}">
      <dsp:nvSpPr>
        <dsp:cNvPr id="0" name=""/>
        <dsp:cNvSpPr/>
      </dsp:nvSpPr>
      <dsp:spPr>
        <a:xfrm>
          <a:off x="0" y="2422305"/>
          <a:ext cx="10119359" cy="11056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will use Gibbs reflective model. </a:t>
          </a:r>
        </a:p>
      </dsp:txBody>
      <dsp:txXfrm>
        <a:off x="53973" y="2476278"/>
        <a:ext cx="10011413" cy="9977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C53AA-5A03-49D7-A442-A8CEEDEB35A1}">
      <dsp:nvSpPr>
        <dsp:cNvPr id="0" name=""/>
        <dsp:cNvSpPr/>
      </dsp:nvSpPr>
      <dsp:spPr>
        <a:xfrm>
          <a:off x="699404" y="1317"/>
          <a:ext cx="820283" cy="8202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1C545-57E2-45FE-AA89-CA537DE3B031}">
      <dsp:nvSpPr>
        <dsp:cNvPr id="0" name=""/>
        <dsp:cNvSpPr/>
      </dsp:nvSpPr>
      <dsp:spPr>
        <a:xfrm>
          <a:off x="874218" y="176131"/>
          <a:ext cx="470654" cy="470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4F665-0DFB-45EB-A4B2-64E7360F053F}">
      <dsp:nvSpPr>
        <dsp:cNvPr id="0" name=""/>
        <dsp:cNvSpPr/>
      </dsp:nvSpPr>
      <dsp:spPr>
        <a:xfrm>
          <a:off x="437182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Gibbs 1988 produced a cycle of 6 stages:</a:t>
          </a:r>
        </a:p>
      </dsp:txBody>
      <dsp:txXfrm>
        <a:off x="437182" y="1077098"/>
        <a:ext cx="1344726" cy="537890"/>
      </dsp:txXfrm>
    </dsp:sp>
    <dsp:sp modelId="{100925D7-2AB9-40BC-84D0-CB381F7AF6BE}">
      <dsp:nvSpPr>
        <dsp:cNvPr id="0" name=""/>
        <dsp:cNvSpPr/>
      </dsp:nvSpPr>
      <dsp:spPr>
        <a:xfrm>
          <a:off x="2279457" y="1317"/>
          <a:ext cx="820283" cy="8202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9CABB3-BE51-430A-9B8B-41B7039C3139}">
      <dsp:nvSpPr>
        <dsp:cNvPr id="0" name=""/>
        <dsp:cNvSpPr/>
      </dsp:nvSpPr>
      <dsp:spPr>
        <a:xfrm>
          <a:off x="2454272" y="176131"/>
          <a:ext cx="470654" cy="470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B8560-60AF-441B-A616-BD924CF20328}">
      <dsp:nvSpPr>
        <dsp:cNvPr id="0" name=""/>
        <dsp:cNvSpPr/>
      </dsp:nvSpPr>
      <dsp:spPr>
        <a:xfrm>
          <a:off x="2017236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Description</a:t>
          </a:r>
        </a:p>
      </dsp:txBody>
      <dsp:txXfrm>
        <a:off x="2017236" y="1077098"/>
        <a:ext cx="1344726" cy="537890"/>
      </dsp:txXfrm>
    </dsp:sp>
    <dsp:sp modelId="{4F63C761-6743-42F0-B4C9-7E4F10787330}">
      <dsp:nvSpPr>
        <dsp:cNvPr id="0" name=""/>
        <dsp:cNvSpPr/>
      </dsp:nvSpPr>
      <dsp:spPr>
        <a:xfrm>
          <a:off x="3859511" y="1317"/>
          <a:ext cx="820283" cy="8202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2FC15-BB6C-42D5-8FC4-E94E7564E560}">
      <dsp:nvSpPr>
        <dsp:cNvPr id="0" name=""/>
        <dsp:cNvSpPr/>
      </dsp:nvSpPr>
      <dsp:spPr>
        <a:xfrm>
          <a:off x="4034325" y="176131"/>
          <a:ext cx="470654" cy="470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98288C-E78E-4D4F-8D62-8D5402A0E4FB}">
      <dsp:nvSpPr>
        <dsp:cNvPr id="0" name=""/>
        <dsp:cNvSpPr/>
      </dsp:nvSpPr>
      <dsp:spPr>
        <a:xfrm>
          <a:off x="3597289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Feelings</a:t>
          </a:r>
        </a:p>
      </dsp:txBody>
      <dsp:txXfrm>
        <a:off x="3597289" y="1077098"/>
        <a:ext cx="1344726" cy="537890"/>
      </dsp:txXfrm>
    </dsp:sp>
    <dsp:sp modelId="{064C4E87-709B-406F-B28F-9CC089D76A6F}">
      <dsp:nvSpPr>
        <dsp:cNvPr id="0" name=""/>
        <dsp:cNvSpPr/>
      </dsp:nvSpPr>
      <dsp:spPr>
        <a:xfrm>
          <a:off x="5439565" y="1317"/>
          <a:ext cx="820283" cy="82028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9ACE7-80DA-449C-98A0-D70E3B7F36F0}">
      <dsp:nvSpPr>
        <dsp:cNvPr id="0" name=""/>
        <dsp:cNvSpPr/>
      </dsp:nvSpPr>
      <dsp:spPr>
        <a:xfrm>
          <a:off x="5614379" y="176131"/>
          <a:ext cx="470654" cy="470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9062D-D7C7-45CE-B9DE-188E96214CE3}">
      <dsp:nvSpPr>
        <dsp:cNvPr id="0" name=""/>
        <dsp:cNvSpPr/>
      </dsp:nvSpPr>
      <dsp:spPr>
        <a:xfrm>
          <a:off x="5177343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Evaluation</a:t>
          </a:r>
          <a:r>
            <a:rPr lang="en-US" sz="1100" kern="1200" dirty="0"/>
            <a:t> </a:t>
          </a:r>
        </a:p>
      </dsp:txBody>
      <dsp:txXfrm>
        <a:off x="5177343" y="1077098"/>
        <a:ext cx="1344726" cy="537890"/>
      </dsp:txXfrm>
    </dsp:sp>
    <dsp:sp modelId="{AA11AC19-0FA0-4CB2-B17C-638FCC7CB624}">
      <dsp:nvSpPr>
        <dsp:cNvPr id="0" name=""/>
        <dsp:cNvSpPr/>
      </dsp:nvSpPr>
      <dsp:spPr>
        <a:xfrm>
          <a:off x="7019618" y="1317"/>
          <a:ext cx="820283" cy="82028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ADE02A-D315-48A4-98F4-F00E21B28C2D}">
      <dsp:nvSpPr>
        <dsp:cNvPr id="0" name=""/>
        <dsp:cNvSpPr/>
      </dsp:nvSpPr>
      <dsp:spPr>
        <a:xfrm>
          <a:off x="7194433" y="176131"/>
          <a:ext cx="470654" cy="4706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56464-FFA6-4799-A8EC-D14A3CD25BB6}">
      <dsp:nvSpPr>
        <dsp:cNvPr id="0" name=""/>
        <dsp:cNvSpPr/>
      </dsp:nvSpPr>
      <dsp:spPr>
        <a:xfrm>
          <a:off x="6757397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Analysis</a:t>
          </a:r>
        </a:p>
      </dsp:txBody>
      <dsp:txXfrm>
        <a:off x="6757397" y="1077098"/>
        <a:ext cx="1344726" cy="537890"/>
      </dsp:txXfrm>
    </dsp:sp>
    <dsp:sp modelId="{3EC56ACD-A7C4-482F-9D15-F625AB4F1C97}">
      <dsp:nvSpPr>
        <dsp:cNvPr id="0" name=""/>
        <dsp:cNvSpPr/>
      </dsp:nvSpPr>
      <dsp:spPr>
        <a:xfrm>
          <a:off x="8599672" y="1317"/>
          <a:ext cx="820283" cy="8202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52F92-8A5F-435A-B405-13AEE5D190BD}">
      <dsp:nvSpPr>
        <dsp:cNvPr id="0" name=""/>
        <dsp:cNvSpPr/>
      </dsp:nvSpPr>
      <dsp:spPr>
        <a:xfrm>
          <a:off x="8774487" y="176131"/>
          <a:ext cx="470654" cy="47065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34311-6DD4-4A32-A1D5-53A7C0FC3E1E}">
      <dsp:nvSpPr>
        <dsp:cNvPr id="0" name=""/>
        <dsp:cNvSpPr/>
      </dsp:nvSpPr>
      <dsp:spPr>
        <a:xfrm>
          <a:off x="8337450" y="1077098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  <a:r>
            <a:rPr lang="en-US" sz="1100" kern="1200" dirty="0"/>
            <a:t> </a:t>
          </a:r>
        </a:p>
      </dsp:txBody>
      <dsp:txXfrm>
        <a:off x="8337450" y="1077098"/>
        <a:ext cx="1344726" cy="537890"/>
      </dsp:txXfrm>
    </dsp:sp>
    <dsp:sp modelId="{12EB6C1B-75E3-495D-BD6C-BD34F62A32B2}">
      <dsp:nvSpPr>
        <dsp:cNvPr id="0" name=""/>
        <dsp:cNvSpPr/>
      </dsp:nvSpPr>
      <dsp:spPr>
        <a:xfrm>
          <a:off x="3859511" y="1951170"/>
          <a:ext cx="820283" cy="8202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7FFED8-B506-4B3A-8744-24A34EF192E9}">
      <dsp:nvSpPr>
        <dsp:cNvPr id="0" name=""/>
        <dsp:cNvSpPr/>
      </dsp:nvSpPr>
      <dsp:spPr>
        <a:xfrm>
          <a:off x="4034325" y="2125985"/>
          <a:ext cx="470654" cy="47065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90A8C-8175-4AF0-8CF2-36924BB35C85}">
      <dsp:nvSpPr>
        <dsp:cNvPr id="0" name=""/>
        <dsp:cNvSpPr/>
      </dsp:nvSpPr>
      <dsp:spPr>
        <a:xfrm>
          <a:off x="3597289" y="3026952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Action plan </a:t>
          </a:r>
        </a:p>
      </dsp:txBody>
      <dsp:txXfrm>
        <a:off x="3597289" y="3026952"/>
        <a:ext cx="1344726" cy="537890"/>
      </dsp:txXfrm>
    </dsp:sp>
    <dsp:sp modelId="{62AFE2F1-0767-4C42-8FF2-4422A80F323C}">
      <dsp:nvSpPr>
        <dsp:cNvPr id="0" name=""/>
        <dsp:cNvSpPr/>
      </dsp:nvSpPr>
      <dsp:spPr>
        <a:xfrm>
          <a:off x="5439565" y="1951170"/>
          <a:ext cx="820283" cy="8202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AD0AA-1D81-4D20-98D4-A9E034BE24B8}">
      <dsp:nvSpPr>
        <dsp:cNvPr id="0" name=""/>
        <dsp:cNvSpPr/>
      </dsp:nvSpPr>
      <dsp:spPr>
        <a:xfrm>
          <a:off x="5614379" y="2125985"/>
          <a:ext cx="470654" cy="47065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57B92-000A-40AD-8C0A-1D8421732B01}">
      <dsp:nvSpPr>
        <dsp:cNvPr id="0" name=""/>
        <dsp:cNvSpPr/>
      </dsp:nvSpPr>
      <dsp:spPr>
        <a:xfrm>
          <a:off x="5177343" y="3026952"/>
          <a:ext cx="1344726" cy="53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(McMillan &amp; Weyers, 2022)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77343" y="3026952"/>
        <a:ext cx="1344726" cy="5378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D54AD7-441F-D143-8933-4878F56A4E49}">
      <dsp:nvSpPr>
        <dsp:cNvPr id="0" name=""/>
        <dsp:cNvSpPr/>
      </dsp:nvSpPr>
      <dsp:spPr>
        <a:xfrm>
          <a:off x="1235" y="658981"/>
          <a:ext cx="4496395" cy="22481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Handy</a:t>
          </a:r>
          <a:r>
            <a:rPr lang="en-US" sz="6500" kern="1200" dirty="0"/>
            <a:t> </a:t>
          </a:r>
        </a:p>
      </dsp:txBody>
      <dsp:txXfrm>
        <a:off x="67082" y="724828"/>
        <a:ext cx="4364701" cy="2116503"/>
      </dsp:txXfrm>
    </dsp:sp>
    <dsp:sp modelId="{72924CD6-9CCD-8744-B10C-F2DF20AFFD06}">
      <dsp:nvSpPr>
        <dsp:cNvPr id="0" name=""/>
        <dsp:cNvSpPr/>
      </dsp:nvSpPr>
      <dsp:spPr>
        <a:xfrm>
          <a:off x="5621729" y="658981"/>
          <a:ext cx="4496395" cy="22481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Schien</a:t>
          </a:r>
          <a:r>
            <a:rPr lang="en-US" sz="6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sp:txBody>
      <dsp:txXfrm>
        <a:off x="5687576" y="724828"/>
        <a:ext cx="4364701" cy="21165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65FBBC-AE00-48E6-ABE1-FBDD44AEA08B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2B859-4A71-454D-9C10-4A6EF2E98674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AE720-0819-4FC6-AD17-9B7772BBAE48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Volatility</a:t>
          </a:r>
        </a:p>
      </dsp:txBody>
      <dsp:txXfrm>
        <a:off x="569079" y="2443382"/>
        <a:ext cx="2072362" cy="720000"/>
      </dsp:txXfrm>
    </dsp:sp>
    <dsp:sp modelId="{A5FFE4F2-8D8F-4117-A694-7E5143FC7857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CD196-A977-49AC-B843-D1F0F5054285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66E0B-B40A-4B40-9FB8-A920E6AB9D2F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Uncertainty</a:t>
          </a:r>
        </a:p>
      </dsp:txBody>
      <dsp:txXfrm>
        <a:off x="3004105" y="2443382"/>
        <a:ext cx="2072362" cy="720000"/>
      </dsp:txXfrm>
    </dsp:sp>
    <dsp:sp modelId="{5B8E4014-BFC8-49E7-AF6E-1A1549485565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454AA2-65DF-4000-BA5A-C3FC44FD6682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BDDF2-7D93-4A8F-901D-FEE514153376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Complexity</a:t>
          </a:r>
        </a:p>
      </dsp:txBody>
      <dsp:txXfrm>
        <a:off x="5439131" y="2443382"/>
        <a:ext cx="2072362" cy="720000"/>
      </dsp:txXfrm>
    </dsp:sp>
    <dsp:sp modelId="{8A8F145B-EC2A-421A-83F9-78D9540BB06C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A8D0E-AF35-4147-BAB2-91CB1D59478B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CBA43-106C-401B-A2DC-9E3AA5BB2A11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Ambiguity</a:t>
          </a:r>
          <a:r>
            <a:rPr lang="en-US" sz="2300" kern="1200" dirty="0"/>
            <a:t> </a:t>
          </a:r>
        </a:p>
      </dsp:txBody>
      <dsp:txXfrm>
        <a:off x="7874157" y="2443382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FB60E-57BD-4439-934C-9DB7B73B8259}">
      <dsp:nvSpPr>
        <dsp:cNvPr id="0" name=""/>
        <dsp:cNvSpPr/>
      </dsp:nvSpPr>
      <dsp:spPr>
        <a:xfrm>
          <a:off x="1083792" y="607740"/>
          <a:ext cx="1277963" cy="1277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8D7CA-6448-4A2C-BDF1-E59C6047B064}">
      <dsp:nvSpPr>
        <dsp:cNvPr id="0" name=""/>
        <dsp:cNvSpPr/>
      </dsp:nvSpPr>
      <dsp:spPr>
        <a:xfrm>
          <a:off x="302814" y="2238419"/>
          <a:ext cx="28399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Deepened my knowledge of an inter-cultural workplace.</a:t>
          </a:r>
        </a:p>
      </dsp:txBody>
      <dsp:txXfrm>
        <a:off x="302814" y="2238419"/>
        <a:ext cx="2839919" cy="720000"/>
      </dsp:txXfrm>
    </dsp:sp>
    <dsp:sp modelId="{0BED754B-BDA5-4D1D-A11F-24721474C909}">
      <dsp:nvSpPr>
        <dsp:cNvPr id="0" name=""/>
        <dsp:cNvSpPr/>
      </dsp:nvSpPr>
      <dsp:spPr>
        <a:xfrm>
          <a:off x="4420698" y="607740"/>
          <a:ext cx="1277963" cy="1277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FA58D-0D1D-40F7-BA7C-01B1D8DC250D}">
      <dsp:nvSpPr>
        <dsp:cNvPr id="0" name=""/>
        <dsp:cNvSpPr/>
      </dsp:nvSpPr>
      <dsp:spPr>
        <a:xfrm>
          <a:off x="3639720" y="2238419"/>
          <a:ext cx="28399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Introduced concepts and models.</a:t>
          </a:r>
        </a:p>
      </dsp:txBody>
      <dsp:txXfrm>
        <a:off x="3639720" y="2238419"/>
        <a:ext cx="2839919" cy="720000"/>
      </dsp:txXfrm>
    </dsp:sp>
    <dsp:sp modelId="{D47FC2DD-47DB-4E40-B465-1F22E18BA937}">
      <dsp:nvSpPr>
        <dsp:cNvPr id="0" name=""/>
        <dsp:cNvSpPr/>
      </dsp:nvSpPr>
      <dsp:spPr>
        <a:xfrm>
          <a:off x="7757604" y="607740"/>
          <a:ext cx="1277963" cy="12779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FB818-F98E-482E-83C9-35CD2A30FBE4}">
      <dsp:nvSpPr>
        <dsp:cNvPr id="0" name=""/>
        <dsp:cNvSpPr/>
      </dsp:nvSpPr>
      <dsp:spPr>
        <a:xfrm>
          <a:off x="6976626" y="2238419"/>
          <a:ext cx="28399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Challenging but beneficial. </a:t>
          </a:r>
        </a:p>
      </dsp:txBody>
      <dsp:txXfrm>
        <a:off x="6976626" y="2238419"/>
        <a:ext cx="283991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FB97C-AB23-544E-A4AF-8AE505164F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CFA960-8ADE-0D44-B81B-C9814C876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DA3BB-92CA-4C48-AC28-40AA8F8D4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789BC-6FC4-5641-881C-A4EC59322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A23A6-4501-6D47-996F-AD482B272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411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5CEB7-ADCE-8A43-ADB4-C3B700250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12BB2-F3C8-4341-98F1-743CD2A06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3F6F4-F0F0-D14A-B7E5-FA02A2A68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0AF78-53F3-7746-89EF-52319D6C2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BAEC9E-6D8E-E94A-A231-023F219F5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727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F00EF-DAF4-6246-A851-E9D3BF431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C5A54-E4D7-0A46-BA68-057AFE2916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267A1-BE6C-D64C-8514-092CA12C4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450A1-E664-E546-83C4-8A961953E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90B61-6814-D34B-AE71-76F236F55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03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90F4F-A1FC-AB4B-92C1-EA11E5212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3F079-AA09-3847-A4B7-899DF42712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7651EE-DEE2-394C-A87F-D08FABE03A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676965-5305-9645-A1D0-7C050AC09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EBA76B-1C4D-DC46-8169-5B1DDCB62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011DD0-BF7C-F647-9F4E-07B59811B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751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4280E-626B-B74A-AE72-401E19074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91EDF-8E26-1644-BCA2-A0E875DED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54FD60-045D-AA46-85B3-64648EA68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0D338C-247A-0F41-A3DB-C02E6D8899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280E6-F944-DD45-AD89-2A3486D540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A9671F-2CB9-1C4D-BB44-10448C09D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FAB63C-7298-DA49-BDE2-BF8B5FD19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13667B-995C-514C-AB33-C2514433F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63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52733-621D-1245-8FE0-2E62CEB93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408C33-17A4-1941-82DE-E702F8411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B204FB-B683-9B42-A4A3-C8176AC69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DCC8D-2837-3745-8A14-EE24AB212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765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9C0809-1459-594F-ADE3-08ED975D8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181086-88B7-6D4E-9005-533F329B7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1905BB-F375-1843-AB59-4D66E6BD6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283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D4068-E60F-0B44-B69E-1DCC95AC7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8FD0C-F8CB-E140-91E3-F81308363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C0848-9622-724F-B053-6C50199D7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EE6FFC-37C0-7A47-9065-4A2D987B0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526D0C-4E7B-E641-A6DA-A98104326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D18B3-A317-0348-95D5-621094D49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273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1B77A-87FE-594C-BAF1-3FDBAE537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54DD77-79E8-3842-A0B8-1CFDD58F3E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9E25A-6525-BA44-8A9A-3178B39ACE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516210-035D-244C-9EEC-E48725318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32445-E3D0-164B-8148-794A616AE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604F9-994F-9546-BF51-E6A879A2D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96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C3B07-31DA-564B-87C2-D514A60E7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BE95A1-B0EE-E54E-81C2-3869B6A6C2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08EF02-F940-574C-91FF-1230CEFDB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5E45E-4DB7-4740-96EE-F72B270F3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54FC9-7B41-E743-980F-9B462CC17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676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14D53B-3CF5-EA41-A6D1-835A972028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0A9218-F836-C24B-A7FD-58AAA814B3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8319D-A33D-B149-AA8D-5F05E0E24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664D7-1615-5A4F-9846-E4FA4B3B9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0CE46-62F3-EA40-AB0A-F35F7F1F6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431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A0E74F-A73B-F64B-95B8-FEBAF2E2D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EE3B9F-6C16-5145-8B2F-1C219ACAA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9A042-FD2B-324D-B67A-D6685A2072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A2F0E-FD8E-7842-BC07-C3051B112EA8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DDEA7-07A6-C944-9DE3-C2B0E42CC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DA3024-5D19-E44C-A69C-FAD44D507E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A0727-1DEE-7E42-96AC-616012D768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819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microsoft.com/office/2007/relationships/media" Target="../media/media6.m4a"/><Relationship Id="rId7" Type="http://schemas.openxmlformats.org/officeDocument/2006/relationships/diagramLayout" Target="../diagrams/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3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10" Type="http://schemas.microsoft.com/office/2007/relationships/diagramDrawing" Target="../diagrams/drawing3.xml"/><Relationship Id="rId4" Type="http://schemas.openxmlformats.org/officeDocument/2006/relationships/audio" Target="../media/media6.m4a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hyperlink" Target="https://www.investopedia.com/terms/o/organizational-structure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216495-C57F-BC42-A913-0638CB2A4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US" sz="5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Reflection of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2CB3B0-51B4-CC43-A066-F452553C17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35" y="4001587"/>
            <a:ext cx="5188034" cy="682079"/>
          </a:xfrm>
        </p:spPr>
        <p:txBody>
          <a:bodyPr>
            <a:normAutofit/>
          </a:bodyPr>
          <a:lstStyle/>
          <a:p>
            <a:r>
              <a:rPr lang="en-US" sz="15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Rachel </a:t>
            </a:r>
            <a:r>
              <a:rPr lang="en-US" sz="15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Pickersgill</a:t>
            </a:r>
            <a:r>
              <a:rPr lang="en-US" sz="15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5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(2004655) 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Audio Recording 2 Mar 2022 at 17:22:45" descr="Audio Recording 2 Mar 2022 at 17:22:45">
            <a:hlinkClick r:id="" action="ppaction://media"/>
            <a:extLst>
              <a:ext uri="{FF2B5EF4-FFF2-40B4-BE49-F238E27FC236}">
                <a16:creationId xmlns:a16="http://schemas.microsoft.com/office/drawing/2014/main" id="{E5EE31A1-954F-6549-9722-00FBC7952D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16213" y="27228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20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06C70-045B-7F41-87CB-074FDEFAD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4F2ECABB-690D-4BDB-B4DE-1367B0AC3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904499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Recording 2 Mar 2022 at 17:25:03" descr="Audio Recording 2 Mar 2022 at 17:25:03">
            <a:hlinkClick r:id="" action="ppaction://media"/>
            <a:extLst>
              <a:ext uri="{FF2B5EF4-FFF2-40B4-BE49-F238E27FC236}">
                <a16:creationId xmlns:a16="http://schemas.microsoft.com/office/drawing/2014/main" id="{2212CDD8-4A25-924F-9C6D-42074EC648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49280" y="2387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3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36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38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3E8EF-3887-E54A-B0DD-4D19A05FA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Gibbs reflective model</a:t>
            </a:r>
          </a:p>
        </p:txBody>
      </p:sp>
      <p:grpSp>
        <p:nvGrpSpPr>
          <p:cNvPr id="67" name="Group 40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68" name="Freeform: Shape 41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: Shape 42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: Shape 43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71" name="Freeform: Shape 44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2" name="Group 46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73" name="Freeform: Shape 47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: Shape 48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49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50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7" name="Content Placeholder 2">
            <a:extLst>
              <a:ext uri="{FF2B5EF4-FFF2-40B4-BE49-F238E27FC236}">
                <a16:creationId xmlns:a16="http://schemas.microsoft.com/office/drawing/2014/main" id="{A0720AC6-8552-4FE5-840F-8EC214B6E5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2392272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Recording 2 Mar 2022 at 17:29:47" descr="Audio Recording 2 Mar 2022 at 17:29:47">
            <a:hlinkClick r:id="" action="ppaction://media"/>
            <a:extLst>
              <a:ext uri="{FF2B5EF4-FFF2-40B4-BE49-F238E27FC236}">
                <a16:creationId xmlns:a16="http://schemas.microsoft.com/office/drawing/2014/main" id="{CC0C978F-1021-0141-960D-AF17CE0FB3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15766" y="2387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4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F1211D-2E61-8D4B-A7BD-884A5F813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9AF1-4C17-E949-968A-A1A7A7B15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work gets done.</a:t>
            </a: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Effects success and failure.</a:t>
            </a: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Defines each employee's job. </a:t>
            </a: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 types: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Functional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Divisional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Flatarchy</a:t>
            </a:r>
            <a:endParaRPr lang="en-GB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Matrix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(Kenton 2021) 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Graphic 19" descr="Onboarding">
            <a:extLst>
              <a:ext uri="{FF2B5EF4-FFF2-40B4-BE49-F238E27FC236}">
                <a16:creationId xmlns:a16="http://schemas.microsoft.com/office/drawing/2014/main" id="{16A9C297-DD83-48F0-9771-1746731262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Audio Recording 2 Mar 2022 at 17:35:21" descr="Audio Recording 2 Mar 2022 at 17:35:21">
            <a:hlinkClick r:id="" action="ppaction://media"/>
            <a:extLst>
              <a:ext uri="{FF2B5EF4-FFF2-40B4-BE49-F238E27FC236}">
                <a16:creationId xmlns:a16="http://schemas.microsoft.com/office/drawing/2014/main" id="{21E87687-7B89-5642-A769-941B3CA40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80928" y="1503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93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06364-4297-C64A-8D72-52A585DDF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Theories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5860CB-6D70-4875-B253-1D6A87ACDE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0740405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Audio Recording 2 Mar 2022 at 17:39:00" descr="Audio Recording 2 Mar 2022 at 17:39:00">
            <a:hlinkClick r:id="" action="ppaction://media"/>
            <a:extLst>
              <a:ext uri="{FF2B5EF4-FFF2-40B4-BE49-F238E27FC236}">
                <a16:creationId xmlns:a16="http://schemas.microsoft.com/office/drawing/2014/main" id="{44593BBF-6B60-F540-A9B8-5E09EF549C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904337" y="2078748"/>
            <a:ext cx="812800" cy="812800"/>
          </a:xfrm>
          <a:prstGeom prst="rect">
            <a:avLst/>
          </a:prstGeom>
        </p:spPr>
      </p:pic>
      <p:pic>
        <p:nvPicPr>
          <p:cNvPr id="4" name="Audio Recording 2 Mar 2022 at 17:44:52" descr="Audio Recording 2 Mar 2022 at 17:44:52">
            <a:hlinkClick r:id="" action="ppaction://media"/>
            <a:extLst>
              <a:ext uri="{FF2B5EF4-FFF2-40B4-BE49-F238E27FC236}">
                <a16:creationId xmlns:a16="http://schemas.microsoft.com/office/drawing/2014/main" id="{5814B8D5-2637-B741-BB77-B52D06CBEFB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649315" y="210253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50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35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2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3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2EC68-EF8A-DC4A-AF4A-BA98FE6BF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7DB15-7026-0F4E-91E1-189E610B9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 types: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Hard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Soft </a:t>
            </a: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Manages workplace culture.</a:t>
            </a: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Provides coaching, legal and management advice and administrative services. </a:t>
            </a:r>
          </a:p>
        </p:txBody>
      </p:sp>
      <p:grpSp>
        <p:nvGrpSpPr>
          <p:cNvPr id="45" name="Group 3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46" name="Freeform: Shape 3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3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3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6" name="Graphic 25" descr="Hierarchy">
            <a:extLst>
              <a:ext uri="{FF2B5EF4-FFF2-40B4-BE49-F238E27FC236}">
                <a16:creationId xmlns:a16="http://schemas.microsoft.com/office/drawing/2014/main" id="{3567E691-135F-4496-B2CB-63080B686D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Audio Recording 2 Mar 2022 at 17:48:58" descr="Audio Recording 2 Mar 2022 at 17:48:58">
            <a:hlinkClick r:id="" action="ppaction://media"/>
            <a:extLst>
              <a:ext uri="{FF2B5EF4-FFF2-40B4-BE49-F238E27FC236}">
                <a16:creationId xmlns:a16="http://schemas.microsoft.com/office/drawing/2014/main" id="{67857228-472B-0342-B3CA-0E3BCA4767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72800" y="1106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70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1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8FF10-BF77-164D-A728-D6C40D462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VUCA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2229A1-4C07-4780-8B7C-953EA3956A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476070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Recording 2 Mar 2022 at 17:51:27" descr="Audio Recording 2 Mar 2022 at 17:51:27">
            <a:hlinkClick r:id="" action="ppaction://media"/>
            <a:extLst>
              <a:ext uri="{FF2B5EF4-FFF2-40B4-BE49-F238E27FC236}">
                <a16:creationId xmlns:a16="http://schemas.microsoft.com/office/drawing/2014/main" id="{18672D78-DA47-814D-93C2-6B82CABBF5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49560" y="33426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61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1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D968C2-A2B1-C043-BEC3-D71D5358C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Summary of key aspects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D7BC6-7866-5C45-95D4-4E3E6962C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management.</a:t>
            </a:r>
          </a:p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VUCA.</a:t>
            </a:r>
          </a:p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Theories.</a:t>
            </a:r>
          </a:p>
          <a:p>
            <a:r>
              <a:rPr lang="en-US" sz="20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culture. </a:t>
            </a:r>
          </a:p>
        </p:txBody>
      </p:sp>
      <p:pic>
        <p:nvPicPr>
          <p:cNvPr id="4" name="Audio Recording 2 Mar 2022 at 17:52:31" descr="Audio Recording 2 Mar 2022 at 17:52:31">
            <a:hlinkClick r:id="" action="ppaction://media"/>
            <a:extLst>
              <a:ext uri="{FF2B5EF4-FFF2-40B4-BE49-F238E27FC236}">
                <a16:creationId xmlns:a16="http://schemas.microsoft.com/office/drawing/2014/main" id="{E46C84A1-50EA-3342-9409-31A50E8A06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97803" y="3857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73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1BE70-6A27-0C4D-A96A-21EFDCA2F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55A27212-5FB5-4EFA-B573-760DB230C7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4304370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Recording 2 Mar 2022 at 17:55:02" descr="Audio Recording 2 Mar 2022 at 17:55:02">
            <a:hlinkClick r:id="" action="ppaction://media"/>
            <a:extLst>
              <a:ext uri="{FF2B5EF4-FFF2-40B4-BE49-F238E27FC236}">
                <a16:creationId xmlns:a16="http://schemas.microsoft.com/office/drawing/2014/main" id="{AE289F3F-5152-1D4F-922D-0276E274C5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86066" y="28386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75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9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58AEA-04B6-A74D-BCAA-60D2278E5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6FBC3-0851-D947-B7F9-71B2765B3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Gibbs, G. (1988). </a:t>
            </a:r>
            <a:r>
              <a:rPr lang="en-GB" sz="1800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by Doing: A Guide to a Teaching and Learning Methods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Oxford, Polytechnic: Further Educational Unit.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Kenton. W. (2021). Organizational Structure. 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https://www.investopedia.com/terms/o/organizational-structure.asp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Audio Recording 2 Mar 2022 at 17:55:13" descr="Audio Recording 2 Mar 2022 at 17:55:13">
            <a:hlinkClick r:id="" action="ppaction://media"/>
            <a:extLst>
              <a:ext uri="{FF2B5EF4-FFF2-40B4-BE49-F238E27FC236}">
                <a16:creationId xmlns:a16="http://schemas.microsoft.com/office/drawing/2014/main" id="{3E6DCA44-76CF-4840-8157-A0B485349E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17361" y="44263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60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3359</TotalTime>
  <Words>213</Words>
  <Application>Microsoft Macintosh PowerPoint</Application>
  <PresentationFormat>Widescreen</PresentationFormat>
  <Paragraphs>52</Paragraphs>
  <Slides>10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Critical Reflection of Learning</vt:lpstr>
      <vt:lpstr>Introduction </vt:lpstr>
      <vt:lpstr>Gibbs reflective model</vt:lpstr>
      <vt:lpstr>Organisational culture</vt:lpstr>
      <vt:lpstr>Theories </vt:lpstr>
      <vt:lpstr>Human resource management </vt:lpstr>
      <vt:lpstr>VUCA</vt:lpstr>
      <vt:lpstr>Summary of key aspects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Pickersgill (2004655)</dc:creator>
  <cp:lastModifiedBy>Rachel Pickersgill (2004655)</cp:lastModifiedBy>
  <cp:revision>30</cp:revision>
  <dcterms:created xsi:type="dcterms:W3CDTF">2022-01-28T10:18:05Z</dcterms:created>
  <dcterms:modified xsi:type="dcterms:W3CDTF">2022-03-02T20:53:05Z</dcterms:modified>
</cp:coreProperties>
</file>