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9" r:id="rId7"/>
    <p:sldId id="261" r:id="rId8"/>
    <p:sldId id="262" r:id="rId9"/>
    <p:sldId id="263" r:id="rId10"/>
    <p:sldId id="264" r:id="rId11"/>
    <p:sldId id="265" r:id="rId12"/>
    <p:sldId id="271" r:id="rId13"/>
    <p:sldId id="266" r:id="rId14"/>
    <p:sldId id="267" r:id="rId15"/>
    <p:sldId id="268"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05B6BD-B984-B79F-833C-6949A45D658A}" v="8" dt="2025-01-07T01:43:34.925"/>
    <p1510:client id="{EF04F8DA-9489-9972-DA24-025ED34A5647}" v="281" dt="2025-01-07T01:57:50.121"/>
    <p1510:client id="{F3C448C4-661C-078D-9915-B760E235B01F}" v="3" dt="2025-01-07T01:44:18.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Reynolds (2305662)" userId="S::2305662@student.uwtsd.ac.uk::69c9f6c0-4eb0-406b-ace3-17bb039f87da" providerId="AD" clId="Web-{0061DE6D-22D4-2134-0E88-2BBF5A421C38}"/>
    <pc:docChg chg="addSld modSld">
      <pc:chgData name="Thomas Reynolds (2305662)" userId="S::2305662@student.uwtsd.ac.uk::69c9f6c0-4eb0-406b-ace3-17bb039f87da" providerId="AD" clId="Web-{0061DE6D-22D4-2134-0E88-2BBF5A421C38}" dt="2024-12-31T16:41:02.194" v="68" actId="20577"/>
      <pc:docMkLst>
        <pc:docMk/>
      </pc:docMkLst>
      <pc:sldChg chg="addSp modSp new">
        <pc:chgData name="Thomas Reynolds (2305662)" userId="S::2305662@student.uwtsd.ac.uk::69c9f6c0-4eb0-406b-ace3-17bb039f87da" providerId="AD" clId="Web-{0061DE6D-22D4-2134-0E88-2BBF5A421C38}" dt="2024-12-31T16:41:02.194" v="68" actId="20577"/>
        <pc:sldMkLst>
          <pc:docMk/>
          <pc:sldMk cId="3071382481" sldId="267"/>
        </pc:sldMkLst>
        <pc:spChg chg="mod">
          <ac:chgData name="Thomas Reynolds (2305662)" userId="S::2305662@student.uwtsd.ac.uk::69c9f6c0-4eb0-406b-ace3-17bb039f87da" providerId="AD" clId="Web-{0061DE6D-22D4-2134-0E88-2BBF5A421C38}" dt="2024-12-31T16:38:23.761" v="6" actId="20577"/>
          <ac:spMkLst>
            <pc:docMk/>
            <pc:sldMk cId="3071382481" sldId="267"/>
            <ac:spMk id="2" creationId="{F36CCCC4-1191-88BC-8FD8-D96EB9287F6C}"/>
          </ac:spMkLst>
        </pc:spChg>
        <pc:spChg chg="mod">
          <ac:chgData name="Thomas Reynolds (2305662)" userId="S::2305662@student.uwtsd.ac.uk::69c9f6c0-4eb0-406b-ace3-17bb039f87da" providerId="AD" clId="Web-{0061DE6D-22D4-2134-0E88-2BBF5A421C38}" dt="2024-12-31T16:41:02.194" v="68" actId="20577"/>
          <ac:spMkLst>
            <pc:docMk/>
            <pc:sldMk cId="3071382481" sldId="267"/>
            <ac:spMk id="3" creationId="{093C2A73-36C8-6675-0405-068E1C50A32F}"/>
          </ac:spMkLst>
        </pc:spChg>
        <pc:picChg chg="add mod">
          <ac:chgData name="Thomas Reynolds (2305662)" userId="S::2305662@student.uwtsd.ac.uk::69c9f6c0-4eb0-406b-ace3-17bb039f87da" providerId="AD" clId="Web-{0061DE6D-22D4-2134-0E88-2BBF5A421C38}" dt="2024-12-31T16:40:38.458" v="53" actId="1076"/>
          <ac:picMkLst>
            <pc:docMk/>
            <pc:sldMk cId="3071382481" sldId="267"/>
            <ac:picMk id="7" creationId="{B45F0F19-2AA5-83B5-4AD3-1C5A16B00676}"/>
          </ac:picMkLst>
        </pc:picChg>
        <pc:picChg chg="add mod">
          <ac:chgData name="Thomas Reynolds (2305662)" userId="S::2305662@student.uwtsd.ac.uk::69c9f6c0-4eb0-406b-ace3-17bb039f87da" providerId="AD" clId="Web-{0061DE6D-22D4-2134-0E88-2BBF5A421C38}" dt="2024-12-31T16:40:36.349" v="52" actId="1076"/>
          <ac:picMkLst>
            <pc:docMk/>
            <pc:sldMk cId="3071382481" sldId="267"/>
            <ac:picMk id="8" creationId="{0B93420B-8FC3-B602-B502-DF752E816814}"/>
          </ac:picMkLst>
        </pc:picChg>
      </pc:sldChg>
    </pc:docChg>
  </pc:docChgLst>
  <pc:docChgLst>
    <pc:chgData name="Thomas Reynolds (2305662)" userId="S::2305662@student.uwtsd.ac.uk::69c9f6c0-4eb0-406b-ace3-17bb039f87da" providerId="AD" clId="Web-{5AAAA26D-AD7F-A50F-A4A0-61C5A95AD171}"/>
    <pc:docChg chg="addSld modSld">
      <pc:chgData name="Thomas Reynolds (2305662)" userId="S::2305662@student.uwtsd.ac.uk::69c9f6c0-4eb0-406b-ace3-17bb039f87da" providerId="AD" clId="Web-{5AAAA26D-AD7F-A50F-A4A0-61C5A95AD171}" dt="2025-01-05T00:05:55.935" v="14" actId="1076"/>
      <pc:docMkLst>
        <pc:docMk/>
      </pc:docMkLst>
      <pc:sldChg chg="addSp delSp modSp new">
        <pc:chgData name="Thomas Reynolds (2305662)" userId="S::2305662@student.uwtsd.ac.uk::69c9f6c0-4eb0-406b-ace3-17bb039f87da" providerId="AD" clId="Web-{5AAAA26D-AD7F-A50F-A4A0-61C5A95AD171}" dt="2025-01-05T00:05:55.935" v="14" actId="1076"/>
        <pc:sldMkLst>
          <pc:docMk/>
          <pc:sldMk cId="4257665431" sldId="269"/>
        </pc:sldMkLst>
        <pc:spChg chg="mod">
          <ac:chgData name="Thomas Reynolds (2305662)" userId="S::2305662@student.uwtsd.ac.uk::69c9f6c0-4eb0-406b-ace3-17bb039f87da" providerId="AD" clId="Web-{5AAAA26D-AD7F-A50F-A4A0-61C5A95AD171}" dt="2025-01-05T00:05:51.263" v="12" actId="1076"/>
          <ac:spMkLst>
            <pc:docMk/>
            <pc:sldMk cId="4257665431" sldId="269"/>
            <ac:spMk id="2" creationId="{3B86E990-E499-EDFE-894E-C818AFEF7BF1}"/>
          </ac:spMkLst>
        </pc:spChg>
        <pc:picChg chg="add mod ord">
          <ac:chgData name="Thomas Reynolds (2305662)" userId="S::2305662@student.uwtsd.ac.uk::69c9f6c0-4eb0-406b-ace3-17bb039f87da" providerId="AD" clId="Web-{5AAAA26D-AD7F-A50F-A4A0-61C5A95AD171}" dt="2025-01-05T00:05:55.935" v="14" actId="1076"/>
          <ac:picMkLst>
            <pc:docMk/>
            <pc:sldMk cId="4257665431" sldId="269"/>
            <ac:picMk id="7" creationId="{57D096EE-57E8-3806-4A2C-ED907A27FEB9}"/>
          </ac:picMkLst>
        </pc:picChg>
      </pc:sldChg>
    </pc:docChg>
  </pc:docChgLst>
  <pc:docChgLst>
    <pc:chgData name="Thomas Reynolds (2305662)" userId="S::2305662@student.uwtsd.ac.uk::69c9f6c0-4eb0-406b-ace3-17bb039f87da" providerId="AD" clId="Web-{EF04F8DA-9489-9972-DA24-025ED34A5647}"/>
    <pc:docChg chg="addSld modSld">
      <pc:chgData name="Thomas Reynolds (2305662)" userId="S::2305662@student.uwtsd.ac.uk::69c9f6c0-4eb0-406b-ace3-17bb039f87da" providerId="AD" clId="Web-{EF04F8DA-9489-9972-DA24-025ED34A5647}" dt="2025-01-07T01:57:50.121" v="276" actId="1076"/>
      <pc:docMkLst>
        <pc:docMk/>
      </pc:docMkLst>
      <pc:sldChg chg="modSp">
        <pc:chgData name="Thomas Reynolds (2305662)" userId="S::2305662@student.uwtsd.ac.uk::69c9f6c0-4eb0-406b-ace3-17bb039f87da" providerId="AD" clId="Web-{EF04F8DA-9489-9972-DA24-025ED34A5647}" dt="2025-01-07T01:56:17.352" v="257" actId="20577"/>
        <pc:sldMkLst>
          <pc:docMk/>
          <pc:sldMk cId="3336499188" sldId="257"/>
        </pc:sldMkLst>
        <pc:spChg chg="mod">
          <ac:chgData name="Thomas Reynolds (2305662)" userId="S::2305662@student.uwtsd.ac.uk::69c9f6c0-4eb0-406b-ace3-17bb039f87da" providerId="AD" clId="Web-{EF04F8DA-9489-9972-DA24-025ED34A5647}" dt="2025-01-07T01:55:53.101" v="249" actId="1076"/>
          <ac:spMkLst>
            <pc:docMk/>
            <pc:sldMk cId="3336499188" sldId="257"/>
            <ac:spMk id="2" creationId="{1626D571-B6DD-AB05-D678-E5AD88B2D243}"/>
          </ac:spMkLst>
        </pc:spChg>
        <pc:spChg chg="mod">
          <ac:chgData name="Thomas Reynolds (2305662)" userId="S::2305662@student.uwtsd.ac.uk::69c9f6c0-4eb0-406b-ace3-17bb039f87da" providerId="AD" clId="Web-{EF04F8DA-9489-9972-DA24-025ED34A5647}" dt="2025-01-07T01:56:17.352" v="257" actId="20577"/>
          <ac:spMkLst>
            <pc:docMk/>
            <pc:sldMk cId="3336499188" sldId="257"/>
            <ac:spMk id="3" creationId="{349B342F-7F08-C42B-CD41-476E4C92B7E2}"/>
          </ac:spMkLst>
        </pc:spChg>
      </pc:sldChg>
      <pc:sldChg chg="modSp">
        <pc:chgData name="Thomas Reynolds (2305662)" userId="S::2305662@student.uwtsd.ac.uk::69c9f6c0-4eb0-406b-ace3-17bb039f87da" providerId="AD" clId="Web-{EF04F8DA-9489-9972-DA24-025ED34A5647}" dt="2025-01-07T01:56:34.165" v="262" actId="1076"/>
        <pc:sldMkLst>
          <pc:docMk/>
          <pc:sldMk cId="151566432" sldId="259"/>
        </pc:sldMkLst>
        <pc:spChg chg="mod">
          <ac:chgData name="Thomas Reynolds (2305662)" userId="S::2305662@student.uwtsd.ac.uk::69c9f6c0-4eb0-406b-ace3-17bb039f87da" providerId="AD" clId="Web-{EF04F8DA-9489-9972-DA24-025ED34A5647}" dt="2025-01-07T01:56:32.384" v="261" actId="1076"/>
          <ac:spMkLst>
            <pc:docMk/>
            <pc:sldMk cId="151566432" sldId="259"/>
            <ac:spMk id="2" creationId="{C2BDE067-ABF3-D266-F6EF-CD15CBBA36DE}"/>
          </ac:spMkLst>
        </pc:spChg>
        <pc:spChg chg="mod">
          <ac:chgData name="Thomas Reynolds (2305662)" userId="S::2305662@student.uwtsd.ac.uk::69c9f6c0-4eb0-406b-ace3-17bb039f87da" providerId="AD" clId="Web-{EF04F8DA-9489-9972-DA24-025ED34A5647}" dt="2025-01-07T01:56:34.165" v="262" actId="1076"/>
          <ac:spMkLst>
            <pc:docMk/>
            <pc:sldMk cId="151566432" sldId="259"/>
            <ac:spMk id="3" creationId="{8E212C9B-37A6-3E89-9BCD-15E3E43DE511}"/>
          </ac:spMkLst>
        </pc:spChg>
      </pc:sldChg>
      <pc:sldChg chg="modSp">
        <pc:chgData name="Thomas Reynolds (2305662)" userId="S::2305662@student.uwtsd.ac.uk::69c9f6c0-4eb0-406b-ace3-17bb039f87da" providerId="AD" clId="Web-{EF04F8DA-9489-9972-DA24-025ED34A5647}" dt="2025-01-07T01:56:45.228" v="266" actId="1076"/>
        <pc:sldMkLst>
          <pc:docMk/>
          <pc:sldMk cId="2847232350" sldId="260"/>
        </pc:sldMkLst>
        <pc:spChg chg="mod">
          <ac:chgData name="Thomas Reynolds (2305662)" userId="S::2305662@student.uwtsd.ac.uk::69c9f6c0-4eb0-406b-ace3-17bb039f87da" providerId="AD" clId="Web-{EF04F8DA-9489-9972-DA24-025ED34A5647}" dt="2025-01-07T01:56:41.244" v="265" actId="1076"/>
          <ac:spMkLst>
            <pc:docMk/>
            <pc:sldMk cId="2847232350" sldId="260"/>
            <ac:spMk id="2" creationId="{2F65151F-48DE-6590-5193-93D1C131DD17}"/>
          </ac:spMkLst>
        </pc:spChg>
        <pc:spChg chg="mod">
          <ac:chgData name="Thomas Reynolds (2305662)" userId="S::2305662@student.uwtsd.ac.uk::69c9f6c0-4eb0-406b-ace3-17bb039f87da" providerId="AD" clId="Web-{EF04F8DA-9489-9972-DA24-025ED34A5647}" dt="2025-01-07T01:56:45.228" v="266" actId="1076"/>
          <ac:spMkLst>
            <pc:docMk/>
            <pc:sldMk cId="2847232350" sldId="260"/>
            <ac:spMk id="3" creationId="{30D5DB42-95C6-1EFF-D55C-E753110092AE}"/>
          </ac:spMkLst>
        </pc:spChg>
      </pc:sldChg>
      <pc:sldChg chg="modSp">
        <pc:chgData name="Thomas Reynolds (2305662)" userId="S::2305662@student.uwtsd.ac.uk::69c9f6c0-4eb0-406b-ace3-17bb039f87da" providerId="AD" clId="Web-{EF04F8DA-9489-9972-DA24-025ED34A5647}" dt="2025-01-07T01:57:25.651" v="269" actId="1076"/>
        <pc:sldMkLst>
          <pc:docMk/>
          <pc:sldMk cId="3317649387" sldId="261"/>
        </pc:sldMkLst>
        <pc:spChg chg="mod">
          <ac:chgData name="Thomas Reynolds (2305662)" userId="S::2305662@student.uwtsd.ac.uk::69c9f6c0-4eb0-406b-ace3-17bb039f87da" providerId="AD" clId="Web-{EF04F8DA-9489-9972-DA24-025ED34A5647}" dt="2025-01-07T01:57:21.495" v="268" actId="1076"/>
          <ac:spMkLst>
            <pc:docMk/>
            <pc:sldMk cId="3317649387" sldId="261"/>
            <ac:spMk id="2" creationId="{A5D4482A-C7A6-4038-37A5-9F68DC535DFC}"/>
          </ac:spMkLst>
        </pc:spChg>
        <pc:spChg chg="mod">
          <ac:chgData name="Thomas Reynolds (2305662)" userId="S::2305662@student.uwtsd.ac.uk::69c9f6c0-4eb0-406b-ace3-17bb039f87da" providerId="AD" clId="Web-{EF04F8DA-9489-9972-DA24-025ED34A5647}" dt="2025-01-07T01:57:25.651" v="269" actId="1076"/>
          <ac:spMkLst>
            <pc:docMk/>
            <pc:sldMk cId="3317649387" sldId="261"/>
            <ac:spMk id="3" creationId="{34E606F3-BFBD-A848-32FA-25E183B1556F}"/>
          </ac:spMkLst>
        </pc:spChg>
      </pc:sldChg>
      <pc:sldChg chg="modSp">
        <pc:chgData name="Thomas Reynolds (2305662)" userId="S::2305662@student.uwtsd.ac.uk::69c9f6c0-4eb0-406b-ace3-17bb039f87da" providerId="AD" clId="Web-{EF04F8DA-9489-9972-DA24-025ED34A5647}" dt="2025-01-07T01:57:33.699" v="272" actId="1076"/>
        <pc:sldMkLst>
          <pc:docMk/>
          <pc:sldMk cId="1129568451" sldId="262"/>
        </pc:sldMkLst>
        <pc:spChg chg="mod">
          <ac:chgData name="Thomas Reynolds (2305662)" userId="S::2305662@student.uwtsd.ac.uk::69c9f6c0-4eb0-406b-ace3-17bb039f87da" providerId="AD" clId="Web-{EF04F8DA-9489-9972-DA24-025ED34A5647}" dt="2025-01-07T01:57:31.589" v="271" actId="1076"/>
          <ac:spMkLst>
            <pc:docMk/>
            <pc:sldMk cId="1129568451" sldId="262"/>
            <ac:spMk id="2" creationId="{E2FB6BBF-27EF-63D7-F5F9-AFE5D68D708A}"/>
          </ac:spMkLst>
        </pc:spChg>
        <pc:spChg chg="mod">
          <ac:chgData name="Thomas Reynolds (2305662)" userId="S::2305662@student.uwtsd.ac.uk::69c9f6c0-4eb0-406b-ace3-17bb039f87da" providerId="AD" clId="Web-{EF04F8DA-9489-9972-DA24-025ED34A5647}" dt="2025-01-07T01:57:33.699" v="272" actId="1076"/>
          <ac:spMkLst>
            <pc:docMk/>
            <pc:sldMk cId="1129568451" sldId="262"/>
            <ac:spMk id="3" creationId="{9C2A0351-AFFF-9B94-264C-FDD7528D1B09}"/>
          </ac:spMkLst>
        </pc:spChg>
      </pc:sldChg>
      <pc:sldChg chg="modSp">
        <pc:chgData name="Thomas Reynolds (2305662)" userId="S::2305662@student.uwtsd.ac.uk::69c9f6c0-4eb0-406b-ace3-17bb039f87da" providerId="AD" clId="Web-{EF04F8DA-9489-9972-DA24-025ED34A5647}" dt="2025-01-07T01:57:40.136" v="274" actId="1076"/>
        <pc:sldMkLst>
          <pc:docMk/>
          <pc:sldMk cId="3629442735" sldId="263"/>
        </pc:sldMkLst>
        <pc:spChg chg="mod">
          <ac:chgData name="Thomas Reynolds (2305662)" userId="S::2305662@student.uwtsd.ac.uk::69c9f6c0-4eb0-406b-ace3-17bb039f87da" providerId="AD" clId="Web-{EF04F8DA-9489-9972-DA24-025ED34A5647}" dt="2025-01-07T01:57:40.136" v="274" actId="1076"/>
          <ac:spMkLst>
            <pc:docMk/>
            <pc:sldMk cId="3629442735" sldId="263"/>
            <ac:spMk id="2" creationId="{2259E508-FCA0-2835-0CEA-D6E852B6864A}"/>
          </ac:spMkLst>
        </pc:spChg>
      </pc:sldChg>
      <pc:sldChg chg="modSp">
        <pc:chgData name="Thomas Reynolds (2305662)" userId="S::2305662@student.uwtsd.ac.uk::69c9f6c0-4eb0-406b-ace3-17bb039f87da" providerId="AD" clId="Web-{EF04F8DA-9489-9972-DA24-025ED34A5647}" dt="2025-01-07T01:57:50.121" v="276" actId="1076"/>
        <pc:sldMkLst>
          <pc:docMk/>
          <pc:sldMk cId="1777327645" sldId="265"/>
        </pc:sldMkLst>
        <pc:spChg chg="mod">
          <ac:chgData name="Thomas Reynolds (2305662)" userId="S::2305662@student.uwtsd.ac.uk::69c9f6c0-4eb0-406b-ace3-17bb039f87da" providerId="AD" clId="Web-{EF04F8DA-9489-9972-DA24-025ED34A5647}" dt="2025-01-07T01:57:50.121" v="276" actId="1076"/>
          <ac:spMkLst>
            <pc:docMk/>
            <pc:sldMk cId="1777327645" sldId="265"/>
            <ac:spMk id="2" creationId="{044AC689-510D-ECA2-50F0-D274C69F6E5C}"/>
          </ac:spMkLst>
        </pc:spChg>
      </pc:sldChg>
      <pc:sldChg chg="modSp new">
        <pc:chgData name="Thomas Reynolds (2305662)" userId="S::2305662@student.uwtsd.ac.uk::69c9f6c0-4eb0-406b-ace3-17bb039f87da" providerId="AD" clId="Web-{EF04F8DA-9489-9972-DA24-025ED34A5647}" dt="2025-01-07T01:55:23.209" v="243" actId="20577"/>
        <pc:sldMkLst>
          <pc:docMk/>
          <pc:sldMk cId="577041723" sldId="271"/>
        </pc:sldMkLst>
        <pc:spChg chg="mod">
          <ac:chgData name="Thomas Reynolds (2305662)" userId="S::2305662@student.uwtsd.ac.uk::69c9f6c0-4eb0-406b-ace3-17bb039f87da" providerId="AD" clId="Web-{EF04F8DA-9489-9972-DA24-025ED34A5647}" dt="2025-01-07T01:52:13.437" v="128" actId="20577"/>
          <ac:spMkLst>
            <pc:docMk/>
            <pc:sldMk cId="577041723" sldId="271"/>
            <ac:spMk id="2" creationId="{EC95D06E-C387-6399-845A-9BDA4D4F6C4C}"/>
          </ac:spMkLst>
        </pc:spChg>
        <pc:spChg chg="mod">
          <ac:chgData name="Thomas Reynolds (2305662)" userId="S::2305662@student.uwtsd.ac.uk::69c9f6c0-4eb0-406b-ace3-17bb039f87da" providerId="AD" clId="Web-{EF04F8DA-9489-9972-DA24-025ED34A5647}" dt="2025-01-07T01:55:23.209" v="243" actId="20577"/>
          <ac:spMkLst>
            <pc:docMk/>
            <pc:sldMk cId="577041723" sldId="271"/>
            <ac:spMk id="3" creationId="{FC708C59-D425-BE5A-650A-A4EB2BDE88ED}"/>
          </ac:spMkLst>
        </pc:spChg>
      </pc:sldChg>
    </pc:docChg>
  </pc:docChgLst>
  <pc:docChgLst>
    <pc:chgData name="Thomas Reynolds (2305662)" userId="S::2305662@student.uwtsd.ac.uk::69c9f6c0-4eb0-406b-ace3-17bb039f87da" providerId="AD" clId="Web-{7705B6BD-B984-B79F-833C-6949A45D658A}"/>
    <pc:docChg chg="addSld modSld">
      <pc:chgData name="Thomas Reynolds (2305662)" userId="S::2305662@student.uwtsd.ac.uk::69c9f6c0-4eb0-406b-ace3-17bb039f87da" providerId="AD" clId="Web-{7705B6BD-B984-B79F-833C-6949A45D658A}" dt="2025-01-07T01:43:34.925" v="6" actId="1076"/>
      <pc:docMkLst>
        <pc:docMk/>
      </pc:docMkLst>
      <pc:sldChg chg="addSp delSp modSp new">
        <pc:chgData name="Thomas Reynolds (2305662)" userId="S::2305662@student.uwtsd.ac.uk::69c9f6c0-4eb0-406b-ace3-17bb039f87da" providerId="AD" clId="Web-{7705B6BD-B984-B79F-833C-6949A45D658A}" dt="2025-01-07T01:43:34.925" v="6" actId="1076"/>
        <pc:sldMkLst>
          <pc:docMk/>
          <pc:sldMk cId="1763477451" sldId="270"/>
        </pc:sldMkLst>
        <pc:spChg chg="del">
          <ac:chgData name="Thomas Reynolds (2305662)" userId="S::2305662@student.uwtsd.ac.uk::69c9f6c0-4eb0-406b-ace3-17bb039f87da" providerId="AD" clId="Web-{7705B6BD-B984-B79F-833C-6949A45D658A}" dt="2025-01-07T01:42:50.064" v="1"/>
          <ac:spMkLst>
            <pc:docMk/>
            <pc:sldMk cId="1763477451" sldId="270"/>
            <ac:spMk id="2" creationId="{A214F976-964A-20CC-1764-25CFB5DCA640}"/>
          </ac:spMkLst>
        </pc:spChg>
        <pc:spChg chg="del mod">
          <ac:chgData name="Thomas Reynolds (2305662)" userId="S::2305662@student.uwtsd.ac.uk::69c9f6c0-4eb0-406b-ace3-17bb039f87da" providerId="AD" clId="Web-{7705B6BD-B984-B79F-833C-6949A45D658A}" dt="2025-01-07T01:42:53.814" v="3"/>
          <ac:spMkLst>
            <pc:docMk/>
            <pc:sldMk cId="1763477451" sldId="270"/>
            <ac:spMk id="3" creationId="{5948CB53-9ED7-87A2-BDC8-93365DF099B7}"/>
          </ac:spMkLst>
        </pc:spChg>
        <pc:picChg chg="add mod">
          <ac:chgData name="Thomas Reynolds (2305662)" userId="S::2305662@student.uwtsd.ac.uk::69c9f6c0-4eb0-406b-ace3-17bb039f87da" providerId="AD" clId="Web-{7705B6BD-B984-B79F-833C-6949A45D658A}" dt="2025-01-07T01:43:34.925" v="6" actId="1076"/>
          <ac:picMkLst>
            <pc:docMk/>
            <pc:sldMk cId="1763477451" sldId="270"/>
            <ac:picMk id="7" creationId="{83BB9A5B-A3AE-6097-8D8A-999A5D763B97}"/>
          </ac:picMkLst>
        </pc:picChg>
      </pc:sldChg>
    </pc:docChg>
  </pc:docChgLst>
  <pc:docChgLst>
    <pc:chgData name="Thomas Reynolds (2305662)" userId="S::2305662@student.uwtsd.ac.uk::69c9f6c0-4eb0-406b-ace3-17bb039f87da" providerId="AD" clId="Web-{F3C448C4-661C-078D-9915-B760E235B01F}"/>
    <pc:docChg chg="modSld">
      <pc:chgData name="Thomas Reynolds (2305662)" userId="S::2305662@student.uwtsd.ac.uk::69c9f6c0-4eb0-406b-ace3-17bb039f87da" providerId="AD" clId="Web-{F3C448C4-661C-078D-9915-B760E235B01F}" dt="2025-01-07T01:44:18.243" v="1"/>
      <pc:docMkLst>
        <pc:docMk/>
      </pc:docMkLst>
      <pc:sldChg chg="addSp delSp modSp">
        <pc:chgData name="Thomas Reynolds (2305662)" userId="S::2305662@student.uwtsd.ac.uk::69c9f6c0-4eb0-406b-ace3-17bb039f87da" providerId="AD" clId="Web-{F3C448C4-661C-078D-9915-B760E235B01F}" dt="2025-01-07T01:44:18.243" v="1"/>
        <pc:sldMkLst>
          <pc:docMk/>
          <pc:sldMk cId="1763477451" sldId="270"/>
        </pc:sldMkLst>
        <pc:picChg chg="add mod">
          <ac:chgData name="Thomas Reynolds (2305662)" userId="S::2305662@student.uwtsd.ac.uk::69c9f6c0-4eb0-406b-ace3-17bb039f87da" providerId="AD" clId="Web-{F3C448C4-661C-078D-9915-B760E235B01F}" dt="2025-01-07T01:44:18.243" v="1"/>
          <ac:picMkLst>
            <pc:docMk/>
            <pc:sldMk cId="1763477451" sldId="270"/>
            <ac:picMk id="2" creationId="{C9D22112-A87F-978E-B3EF-A59425D700C7}"/>
          </ac:picMkLst>
        </pc:picChg>
        <pc:picChg chg="del">
          <ac:chgData name="Thomas Reynolds (2305662)" userId="S::2305662@student.uwtsd.ac.uk::69c9f6c0-4eb0-406b-ace3-17bb039f87da" providerId="AD" clId="Web-{F3C448C4-661C-078D-9915-B760E235B01F}" dt="2025-01-07T01:44:17.071" v="0"/>
          <ac:picMkLst>
            <pc:docMk/>
            <pc:sldMk cId="1763477451" sldId="270"/>
            <ac:picMk id="7" creationId="{83BB9A5B-A3AE-6097-8D8A-999A5D763B97}"/>
          </ac:picMkLst>
        </pc:picChg>
      </pc:sldChg>
    </pc:docChg>
  </pc:docChgLst>
  <pc:docChgLst>
    <pc:chgData name="Thomas Reynolds (2305662)" userId="S::2305662@student.uwtsd.ac.uk::69c9f6c0-4eb0-406b-ace3-17bb039f87da" providerId="AD" clId="Web-{B46E61F1-47CB-68E1-7D04-77FAC44BD2CC}"/>
    <pc:docChg chg="addSld modSld">
      <pc:chgData name="Thomas Reynolds (2305662)" userId="S::2305662@student.uwtsd.ac.uk::69c9f6c0-4eb0-406b-ace3-17bb039f87da" providerId="AD" clId="Web-{B46E61F1-47CB-68E1-7D04-77FAC44BD2CC}" dt="2025-01-02T16:11:26.488" v="337" actId="20577"/>
      <pc:docMkLst>
        <pc:docMk/>
      </pc:docMkLst>
      <pc:sldChg chg="modSp">
        <pc:chgData name="Thomas Reynolds (2305662)" userId="S::2305662@student.uwtsd.ac.uk::69c9f6c0-4eb0-406b-ace3-17bb039f87da" providerId="AD" clId="Web-{B46E61F1-47CB-68E1-7D04-77FAC44BD2CC}" dt="2025-01-02T15:56:15.825" v="18" actId="14100"/>
        <pc:sldMkLst>
          <pc:docMk/>
          <pc:sldMk cId="4116896379" sldId="264"/>
        </pc:sldMkLst>
        <pc:picChg chg="mod">
          <ac:chgData name="Thomas Reynolds (2305662)" userId="S::2305662@student.uwtsd.ac.uk::69c9f6c0-4eb0-406b-ace3-17bb039f87da" providerId="AD" clId="Web-{B46E61F1-47CB-68E1-7D04-77FAC44BD2CC}" dt="2025-01-02T15:56:15.825" v="18" actId="14100"/>
          <ac:picMkLst>
            <pc:docMk/>
            <pc:sldMk cId="4116896379" sldId="264"/>
            <ac:picMk id="4" creationId="{6A42A030-8E3E-3462-3108-5FF453EF88D7}"/>
          </ac:picMkLst>
        </pc:picChg>
      </pc:sldChg>
      <pc:sldChg chg="modSp new">
        <pc:chgData name="Thomas Reynolds (2305662)" userId="S::2305662@student.uwtsd.ac.uk::69c9f6c0-4eb0-406b-ace3-17bb039f87da" providerId="AD" clId="Web-{B46E61F1-47CB-68E1-7D04-77FAC44BD2CC}" dt="2025-01-02T16:11:26.488" v="337" actId="20577"/>
        <pc:sldMkLst>
          <pc:docMk/>
          <pc:sldMk cId="981730726" sldId="268"/>
        </pc:sldMkLst>
        <pc:spChg chg="mod">
          <ac:chgData name="Thomas Reynolds (2305662)" userId="S::2305662@student.uwtsd.ac.uk::69c9f6c0-4eb0-406b-ace3-17bb039f87da" providerId="AD" clId="Web-{B46E61F1-47CB-68E1-7D04-77FAC44BD2CC}" dt="2025-01-02T15:56:11.935" v="17" actId="20577"/>
          <ac:spMkLst>
            <pc:docMk/>
            <pc:sldMk cId="981730726" sldId="268"/>
            <ac:spMk id="2" creationId="{1EBBFE5F-B5A8-E518-AA9C-189F9C43CBE1}"/>
          </ac:spMkLst>
        </pc:spChg>
        <pc:spChg chg="mod">
          <ac:chgData name="Thomas Reynolds (2305662)" userId="S::2305662@student.uwtsd.ac.uk::69c9f6c0-4eb0-406b-ace3-17bb039f87da" providerId="AD" clId="Web-{B46E61F1-47CB-68E1-7D04-77FAC44BD2CC}" dt="2025-01-02T16:11:26.488" v="337" actId="20577"/>
          <ac:spMkLst>
            <pc:docMk/>
            <pc:sldMk cId="981730726" sldId="268"/>
            <ac:spMk id="3" creationId="{213FA216-809D-7FF0-6849-17261142600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1/6/2025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8066490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1/6/2025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7974955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1/6/2025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0257622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1/6/2025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85899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1/6/2025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74791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1/6/2025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740056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1/6/2025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454042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1/6/2025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908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1/6/2025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787018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1/6/2025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79578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1/6/2025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982231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1/6/2025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158308505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ithub.com/tomr-05/API.gi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Network Programmability </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6D571-B6DD-AB05-D678-E5AD88B2D243}"/>
              </a:ext>
            </a:extLst>
          </p:cNvPr>
          <p:cNvSpPr>
            <a:spLocks noGrp="1"/>
          </p:cNvSpPr>
          <p:nvPr>
            <p:ph type="title"/>
          </p:nvPr>
        </p:nvSpPr>
        <p:spPr>
          <a:xfrm>
            <a:off x="150411" y="415762"/>
            <a:ext cx="9166869" cy="816171"/>
          </a:xfrm>
        </p:spPr>
        <p:txBody>
          <a:bodyPr/>
          <a:lstStyle/>
          <a:p>
            <a:r>
              <a:rPr lang="en-US"/>
              <a:t>Task 1</a:t>
            </a:r>
          </a:p>
        </p:txBody>
      </p:sp>
      <p:sp>
        <p:nvSpPr>
          <p:cNvPr id="3" name="Content Placeholder 2">
            <a:extLst>
              <a:ext uri="{FF2B5EF4-FFF2-40B4-BE49-F238E27FC236}">
                <a16:creationId xmlns:a16="http://schemas.microsoft.com/office/drawing/2014/main" id="{349B342F-7F08-C42B-CD41-476E4C92B7E2}"/>
              </a:ext>
            </a:extLst>
          </p:cNvPr>
          <p:cNvSpPr>
            <a:spLocks noGrp="1"/>
          </p:cNvSpPr>
          <p:nvPr>
            <p:ph idx="1"/>
          </p:nvPr>
        </p:nvSpPr>
        <p:spPr>
          <a:xfrm>
            <a:off x="289003" y="1080146"/>
            <a:ext cx="10820966" cy="2773646"/>
          </a:xfrm>
        </p:spPr>
        <p:txBody>
          <a:bodyPr vert="horz" lIns="91440" tIns="45720" rIns="91440" bIns="45720" rtlCol="0" anchor="t">
            <a:noAutofit/>
          </a:bodyPr>
          <a:lstStyle/>
          <a:p>
            <a:pPr marL="0" indent="0">
              <a:buNone/>
            </a:pPr>
            <a:endParaRPr lang="en-US" sz="2400"/>
          </a:p>
          <a:p>
            <a:r>
              <a:rPr lang="en-US" sz="2400" dirty="0"/>
              <a:t>Team members:</a:t>
            </a:r>
          </a:p>
          <a:p>
            <a:r>
              <a:rPr lang="en-US" sz="2400" dirty="0" err="1"/>
              <a:t>Zeyu</a:t>
            </a:r>
            <a:r>
              <a:rPr lang="en-US" sz="2400" dirty="0"/>
              <a:t> Xie – Programmer/Tester</a:t>
            </a:r>
          </a:p>
          <a:p>
            <a:r>
              <a:rPr lang="en-US" sz="2400" dirty="0"/>
              <a:t>Thomas Reynolds – Programmer/Tester </a:t>
            </a:r>
          </a:p>
          <a:p>
            <a:r>
              <a:rPr lang="en-US" sz="2400" dirty="0"/>
              <a:t>We will both help each other in the development of this project. To make sure the application is fully functional we will also both take part in testing.</a:t>
            </a:r>
          </a:p>
          <a:p>
            <a:endParaRPr lang="en-US" sz="2400"/>
          </a:p>
          <a:p>
            <a:r>
              <a:rPr lang="en-US" sz="2400" dirty="0"/>
              <a:t>Communication: Microsoft teams and outlook were a good option to communicate with each other. As we can send important files to one another we can both edit them. There is also an option for voice call if it is needed.</a:t>
            </a:r>
          </a:p>
          <a:p>
            <a:endParaRPr lang="en-US"/>
          </a:p>
        </p:txBody>
      </p:sp>
    </p:spTree>
    <p:extLst>
      <p:ext uri="{BB962C8B-B14F-4D97-AF65-F5344CB8AC3E}">
        <p14:creationId xmlns:p14="http://schemas.microsoft.com/office/powerpoint/2010/main" val="3336499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1E556-9948-B6DC-EB0C-DA25A9D1A681}"/>
              </a:ext>
            </a:extLst>
          </p:cNvPr>
          <p:cNvSpPr>
            <a:spLocks noGrp="1"/>
          </p:cNvSpPr>
          <p:nvPr>
            <p:ph type="title"/>
          </p:nvPr>
        </p:nvSpPr>
        <p:spPr/>
        <p:txBody>
          <a:bodyPr/>
          <a:lstStyle/>
          <a:p>
            <a:r>
              <a:rPr lang="en-US"/>
              <a:t>Task 2 </a:t>
            </a:r>
          </a:p>
        </p:txBody>
      </p:sp>
      <p:sp>
        <p:nvSpPr>
          <p:cNvPr id="3" name="Content Placeholder 2">
            <a:extLst>
              <a:ext uri="{FF2B5EF4-FFF2-40B4-BE49-F238E27FC236}">
                <a16:creationId xmlns:a16="http://schemas.microsoft.com/office/drawing/2014/main" id="{B0612217-60A0-A091-1586-C28331CBC733}"/>
              </a:ext>
            </a:extLst>
          </p:cNvPr>
          <p:cNvSpPr>
            <a:spLocks noGrp="1"/>
          </p:cNvSpPr>
          <p:nvPr>
            <p:ph idx="1"/>
          </p:nvPr>
        </p:nvSpPr>
        <p:spPr>
          <a:xfrm>
            <a:off x="838200" y="1825625"/>
            <a:ext cx="10788769" cy="4351338"/>
          </a:xfrm>
        </p:spPr>
        <p:txBody>
          <a:bodyPr vert="horz" lIns="91440" tIns="45720" rIns="91440" bIns="45720" rtlCol="0" anchor="t">
            <a:normAutofit fontScale="92500" lnSpcReduction="20000"/>
          </a:bodyPr>
          <a:lstStyle/>
          <a:p>
            <a:pPr marL="0" indent="0">
              <a:buNone/>
            </a:pPr>
            <a:endParaRPr lang="en-US" sz="1100"/>
          </a:p>
          <a:p>
            <a:r>
              <a:rPr lang="en-US" sz="2400"/>
              <a:t>We have both decided to go for option 2. The two of us are experienced in programming and felt comfortable going for this option. Using GitHub repositories, we can both work on the code in different locations. Meaning the work can be done faster as we do not have to wait for a lab.</a:t>
            </a:r>
          </a:p>
          <a:p>
            <a:endParaRPr lang="en-US" sz="2400"/>
          </a:p>
          <a:p>
            <a:r>
              <a:rPr lang="en-US" sz="2400"/>
              <a:t>Specific objectives:</a:t>
            </a:r>
          </a:p>
          <a:p>
            <a:r>
              <a:rPr lang="en-US" sz="2400"/>
              <a:t>-Decide what application we are going to develop. There are many ideas we could use, but there are things to be considered such as price. Many API's you need to pay for, so we need to pick an application that uses a free API.</a:t>
            </a:r>
          </a:p>
          <a:p>
            <a:r>
              <a:rPr lang="en-US" sz="2400"/>
              <a:t>– Giving accurate information to the user. This is very important because if the data we give the user is incorrect or unreliable the program loses its importance. So, we need to ensure the data we give is reliable.</a:t>
            </a:r>
          </a:p>
          <a:p>
            <a:r>
              <a:rPr lang="en-US" sz="2400"/>
              <a:t>-Ease of use for the user. We want to make the process simple for the user and will try not to overcomplicate the user interface.</a:t>
            </a:r>
          </a:p>
          <a:p>
            <a:endParaRPr lang="en-US" sz="1100"/>
          </a:p>
          <a:p>
            <a:endParaRPr lang="en-US"/>
          </a:p>
        </p:txBody>
      </p:sp>
    </p:spTree>
    <p:extLst>
      <p:ext uri="{BB962C8B-B14F-4D97-AF65-F5344CB8AC3E}">
        <p14:creationId xmlns:p14="http://schemas.microsoft.com/office/powerpoint/2010/main" val="3264082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DE067-ABF3-D266-F6EF-CD15CBBA36DE}"/>
              </a:ext>
            </a:extLst>
          </p:cNvPr>
          <p:cNvSpPr>
            <a:spLocks noGrp="1"/>
          </p:cNvSpPr>
          <p:nvPr>
            <p:ph type="title"/>
          </p:nvPr>
        </p:nvSpPr>
        <p:spPr>
          <a:xfrm>
            <a:off x="336264" y="285665"/>
            <a:ext cx="9352723" cy="797585"/>
          </a:xfrm>
        </p:spPr>
        <p:txBody>
          <a:bodyPr/>
          <a:lstStyle/>
          <a:p>
            <a:r>
              <a:rPr lang="en-US"/>
              <a:t>Task 2 </a:t>
            </a:r>
          </a:p>
        </p:txBody>
      </p:sp>
      <p:sp>
        <p:nvSpPr>
          <p:cNvPr id="3" name="Content Placeholder 2">
            <a:extLst>
              <a:ext uri="{FF2B5EF4-FFF2-40B4-BE49-F238E27FC236}">
                <a16:creationId xmlns:a16="http://schemas.microsoft.com/office/drawing/2014/main" id="{8E212C9B-37A6-3E89-9BCD-15E3E43DE511}"/>
              </a:ext>
            </a:extLst>
          </p:cNvPr>
          <p:cNvSpPr>
            <a:spLocks noGrp="1"/>
          </p:cNvSpPr>
          <p:nvPr>
            <p:ph idx="1"/>
          </p:nvPr>
        </p:nvSpPr>
        <p:spPr>
          <a:xfrm>
            <a:off x="335467" y="1089440"/>
            <a:ext cx="9956747" cy="3870181"/>
          </a:xfrm>
        </p:spPr>
        <p:txBody>
          <a:bodyPr vert="horz" lIns="91440" tIns="45720" rIns="91440" bIns="45720" rtlCol="0" anchor="t">
            <a:noAutofit/>
          </a:bodyPr>
          <a:lstStyle/>
          <a:p>
            <a:r>
              <a:rPr lang="en-US" sz="2000"/>
              <a:t>-Be able to be used multiple times. The API we will be developing will display some sort of data to the user. We would like the program to be used multiple times, so a possibility for this is an output that continues to update over a specific period. Or data that changes due to the user's location.</a:t>
            </a:r>
          </a:p>
          <a:p>
            <a:r>
              <a:rPr lang="en-US" sz="2000"/>
              <a:t>Choice of development: Visual studio was chosen as you can easily install any libraries that are needed quickly. Both members have experience in using this development environment, and it is pre-installed on the oracle virtual machine.</a:t>
            </a:r>
          </a:p>
          <a:p>
            <a:r>
              <a:rPr lang="en-US" sz="2000"/>
              <a:t>Which API are you planning to integrate – A simple weather API that gives you weather information based on the latitude and longitude provided by the user.</a:t>
            </a:r>
          </a:p>
          <a:p>
            <a:r>
              <a:rPr lang="en-US" sz="2000"/>
              <a:t>Which programming language and libraries are you going to use – Python is more than suitable for this project as it has the libraries needed to request data from an API then output it to the user. The request library is used in the program to ensure communication between the user and the API. This means we do not need to add query strings to the URL which makes development easier for us.</a:t>
            </a:r>
          </a:p>
          <a:p>
            <a:endParaRPr lang="en-US" sz="1100"/>
          </a:p>
          <a:p>
            <a:endParaRPr lang="en-US"/>
          </a:p>
        </p:txBody>
      </p:sp>
    </p:spTree>
    <p:extLst>
      <p:ext uri="{BB962C8B-B14F-4D97-AF65-F5344CB8AC3E}">
        <p14:creationId xmlns:p14="http://schemas.microsoft.com/office/powerpoint/2010/main" val="151566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5151F-48DE-6590-5193-93D1C131DD17}"/>
              </a:ext>
            </a:extLst>
          </p:cNvPr>
          <p:cNvSpPr>
            <a:spLocks noGrp="1"/>
          </p:cNvSpPr>
          <p:nvPr>
            <p:ph type="title"/>
          </p:nvPr>
        </p:nvSpPr>
        <p:spPr>
          <a:xfrm>
            <a:off x="131826" y="471519"/>
            <a:ext cx="9213333" cy="844049"/>
          </a:xfrm>
        </p:spPr>
        <p:txBody>
          <a:bodyPr/>
          <a:lstStyle/>
          <a:p>
            <a:r>
              <a:rPr lang="en-US"/>
              <a:t>Task 2</a:t>
            </a:r>
          </a:p>
        </p:txBody>
      </p:sp>
      <p:sp>
        <p:nvSpPr>
          <p:cNvPr id="3" name="Content Placeholder 2">
            <a:extLst>
              <a:ext uri="{FF2B5EF4-FFF2-40B4-BE49-F238E27FC236}">
                <a16:creationId xmlns:a16="http://schemas.microsoft.com/office/drawing/2014/main" id="{30D5DB42-95C6-1EFF-D55C-E753110092AE}"/>
              </a:ext>
            </a:extLst>
          </p:cNvPr>
          <p:cNvSpPr>
            <a:spLocks noGrp="1"/>
          </p:cNvSpPr>
          <p:nvPr>
            <p:ph idx="1"/>
          </p:nvPr>
        </p:nvSpPr>
        <p:spPr>
          <a:xfrm>
            <a:off x="131028" y="1321757"/>
            <a:ext cx="9956747" cy="3870181"/>
          </a:xfrm>
        </p:spPr>
        <p:txBody>
          <a:bodyPr vert="horz" lIns="91440" tIns="45720" rIns="91440" bIns="45720" rtlCol="0" anchor="t">
            <a:normAutofit/>
          </a:bodyPr>
          <a:lstStyle/>
          <a:p>
            <a:r>
              <a:rPr lang="en-US" sz="2400"/>
              <a:t>Objectives set: </a:t>
            </a:r>
          </a:p>
          <a:p>
            <a:r>
              <a:rPr lang="en-US" sz="2400"/>
              <a:t>Give each other team roles.</a:t>
            </a:r>
          </a:p>
          <a:p>
            <a:r>
              <a:rPr lang="en-US" sz="2400"/>
              <a:t>Choose an option</a:t>
            </a:r>
          </a:p>
          <a:p>
            <a:r>
              <a:rPr lang="en-US" sz="2400"/>
              <a:t>Plan the program using designs and other resources.</a:t>
            </a:r>
          </a:p>
          <a:p>
            <a:r>
              <a:rPr lang="en-US" sz="2400"/>
              <a:t>Develop and implement the program</a:t>
            </a:r>
          </a:p>
          <a:p>
            <a:r>
              <a:rPr lang="en-US" sz="2400"/>
              <a:t>Test</a:t>
            </a:r>
          </a:p>
          <a:p>
            <a:r>
              <a:rPr lang="en-US" sz="2400"/>
              <a:t>Reflection</a:t>
            </a:r>
          </a:p>
          <a:p>
            <a:r>
              <a:rPr lang="en-US" sz="2400"/>
              <a:t>By following these objectives, we will develop a successful program that meets the needs of the user. Which in this case is getting weather information based on their location.</a:t>
            </a:r>
          </a:p>
          <a:p>
            <a:endParaRPr lang="en-US" sz="1100"/>
          </a:p>
          <a:p>
            <a:endParaRPr lang="en-US"/>
          </a:p>
        </p:txBody>
      </p:sp>
    </p:spTree>
    <p:extLst>
      <p:ext uri="{BB962C8B-B14F-4D97-AF65-F5344CB8AC3E}">
        <p14:creationId xmlns:p14="http://schemas.microsoft.com/office/powerpoint/2010/main" val="2847232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E990-E499-EDFE-894E-C818AFEF7BF1}"/>
              </a:ext>
            </a:extLst>
          </p:cNvPr>
          <p:cNvSpPr>
            <a:spLocks noGrp="1"/>
          </p:cNvSpPr>
          <p:nvPr>
            <p:ph type="title"/>
          </p:nvPr>
        </p:nvSpPr>
        <p:spPr>
          <a:xfrm>
            <a:off x="178289" y="-2408"/>
            <a:ext cx="9956747" cy="1438780"/>
          </a:xfrm>
        </p:spPr>
        <p:txBody>
          <a:bodyPr/>
          <a:lstStyle/>
          <a:p>
            <a:r>
              <a:rPr lang="en-US"/>
              <a:t>Task 2 – </a:t>
            </a:r>
            <a:r>
              <a:rPr lang="en-US" err="1"/>
              <a:t>gantt</a:t>
            </a:r>
            <a:r>
              <a:rPr lang="en-US"/>
              <a:t> chart</a:t>
            </a:r>
          </a:p>
        </p:txBody>
      </p:sp>
      <p:pic>
        <p:nvPicPr>
          <p:cNvPr id="7" name="Content Placeholder 6" descr="A screenshot of a project&#10;&#10;Description automatically generated">
            <a:extLst>
              <a:ext uri="{FF2B5EF4-FFF2-40B4-BE49-F238E27FC236}">
                <a16:creationId xmlns:a16="http://schemas.microsoft.com/office/drawing/2014/main" id="{57D096EE-57E8-3806-4A2C-ED907A27FEB9}"/>
              </a:ext>
            </a:extLst>
          </p:cNvPr>
          <p:cNvPicPr>
            <a:picLocks noGrp="1" noChangeAspect="1"/>
          </p:cNvPicPr>
          <p:nvPr>
            <p:ph idx="1"/>
          </p:nvPr>
        </p:nvPicPr>
        <p:blipFill>
          <a:blip r:embed="rId2"/>
          <a:stretch>
            <a:fillRect/>
          </a:stretch>
        </p:blipFill>
        <p:spPr>
          <a:xfrm>
            <a:off x="258621" y="1572380"/>
            <a:ext cx="11569389" cy="4846470"/>
          </a:xfrm>
        </p:spPr>
      </p:pic>
      <p:sp>
        <p:nvSpPr>
          <p:cNvPr id="4" name="Date Placeholder 3">
            <a:extLst>
              <a:ext uri="{FF2B5EF4-FFF2-40B4-BE49-F238E27FC236}">
                <a16:creationId xmlns:a16="http://schemas.microsoft.com/office/drawing/2014/main" id="{948AA636-B299-1DFC-2258-E2CA9BC8A498}"/>
              </a:ext>
            </a:extLst>
          </p:cNvPr>
          <p:cNvSpPr>
            <a:spLocks noGrp="1"/>
          </p:cNvSpPr>
          <p:nvPr>
            <p:ph type="dt" sz="half" idx="10"/>
          </p:nvPr>
        </p:nvSpPr>
        <p:spPr/>
        <p:txBody>
          <a:bodyPr/>
          <a:lstStyle/>
          <a:p>
            <a:fld id="{8C90E9BC-E6C4-4187-9D77-65ADDF04A9DA}" type="datetime1">
              <a:t>1/6/2025</a:t>
            </a:fld>
            <a:endParaRPr lang="en-US"/>
          </a:p>
        </p:txBody>
      </p:sp>
      <p:sp>
        <p:nvSpPr>
          <p:cNvPr id="5" name="Footer Placeholder 4">
            <a:extLst>
              <a:ext uri="{FF2B5EF4-FFF2-40B4-BE49-F238E27FC236}">
                <a16:creationId xmlns:a16="http://schemas.microsoft.com/office/drawing/2014/main" id="{78505AC5-812B-6282-0D7F-7CF036F1FFF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39A9087-AC17-3524-9B24-68C85389C487}"/>
              </a:ext>
            </a:extLst>
          </p:cNvPr>
          <p:cNvSpPr>
            <a:spLocks noGrp="1"/>
          </p:cNvSpPr>
          <p:nvPr>
            <p:ph type="sldNum" sz="quarter" idx="12"/>
          </p:nvPr>
        </p:nvSpPr>
        <p:spPr/>
        <p:txBody>
          <a:bodyPr/>
          <a:lstStyle/>
          <a:p>
            <a:fld id="{6E91CC32-6A6B-4E2E-BBA1-6864F305DA26}" type="slidenum">
              <a:rPr lang="en-US" dirty="0"/>
              <a:t>6</a:t>
            </a:fld>
            <a:endParaRPr lang="en-US"/>
          </a:p>
        </p:txBody>
      </p:sp>
    </p:spTree>
    <p:extLst>
      <p:ext uri="{BB962C8B-B14F-4D97-AF65-F5344CB8AC3E}">
        <p14:creationId xmlns:p14="http://schemas.microsoft.com/office/powerpoint/2010/main" val="4257665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4482A-C7A6-4038-37A5-9F68DC535DFC}"/>
              </a:ext>
            </a:extLst>
          </p:cNvPr>
          <p:cNvSpPr>
            <a:spLocks noGrp="1"/>
          </p:cNvSpPr>
          <p:nvPr>
            <p:ph type="title"/>
          </p:nvPr>
        </p:nvSpPr>
        <p:spPr>
          <a:xfrm>
            <a:off x="122533" y="434347"/>
            <a:ext cx="9352723" cy="909098"/>
          </a:xfrm>
        </p:spPr>
        <p:txBody>
          <a:bodyPr/>
          <a:lstStyle/>
          <a:p>
            <a:r>
              <a:rPr lang="en-US"/>
              <a:t>Task 3</a:t>
            </a:r>
          </a:p>
        </p:txBody>
      </p:sp>
      <p:sp>
        <p:nvSpPr>
          <p:cNvPr id="3" name="Content Placeholder 2">
            <a:extLst>
              <a:ext uri="{FF2B5EF4-FFF2-40B4-BE49-F238E27FC236}">
                <a16:creationId xmlns:a16="http://schemas.microsoft.com/office/drawing/2014/main" id="{34E606F3-BFBD-A848-32FA-25E183B1556F}"/>
              </a:ext>
            </a:extLst>
          </p:cNvPr>
          <p:cNvSpPr>
            <a:spLocks noGrp="1"/>
          </p:cNvSpPr>
          <p:nvPr>
            <p:ph idx="1"/>
          </p:nvPr>
        </p:nvSpPr>
        <p:spPr>
          <a:xfrm>
            <a:off x="354052" y="1489025"/>
            <a:ext cx="9956747" cy="3870181"/>
          </a:xfrm>
        </p:spPr>
        <p:txBody>
          <a:bodyPr vert="horz" lIns="91440" tIns="45720" rIns="91440" bIns="45720" rtlCol="0" anchor="t">
            <a:normAutofit/>
          </a:bodyPr>
          <a:lstStyle/>
          <a:p>
            <a:r>
              <a:rPr lang="en-US" sz="2400"/>
              <a:t>This is the link to the GitHub repository:</a:t>
            </a:r>
          </a:p>
          <a:p>
            <a:r>
              <a:rPr lang="en-US" sz="2400" u="sng">
                <a:hlinkClick r:id="rId2"/>
              </a:rPr>
              <a:t>https://github.com/tomr-05/API.git</a:t>
            </a:r>
            <a:endParaRPr lang="en-US" sz="2400"/>
          </a:p>
          <a:p>
            <a:r>
              <a:rPr lang="en-US" sz="2400"/>
              <a:t>GitHub repositories allow programmers to upload their files which can be accessed by multiple collaborators. Which was great for this project we can both edit and add to the code even outside lecture hours. Which means more progress could be made quickly as we did not have to wait till a certain day. This is another reason why comments on a program are very important as if one member added code that the other did not understand the comments would clearly label what was being done.</a:t>
            </a:r>
          </a:p>
          <a:p>
            <a:endParaRPr lang="en-US"/>
          </a:p>
        </p:txBody>
      </p:sp>
    </p:spTree>
    <p:extLst>
      <p:ext uri="{BB962C8B-B14F-4D97-AF65-F5344CB8AC3E}">
        <p14:creationId xmlns:p14="http://schemas.microsoft.com/office/powerpoint/2010/main" val="3317649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B6BBF-27EF-63D7-F5F9-AFE5D68D708A}"/>
              </a:ext>
            </a:extLst>
          </p:cNvPr>
          <p:cNvSpPr>
            <a:spLocks noGrp="1"/>
          </p:cNvSpPr>
          <p:nvPr>
            <p:ph type="title"/>
          </p:nvPr>
        </p:nvSpPr>
        <p:spPr>
          <a:xfrm>
            <a:off x="336264" y="592323"/>
            <a:ext cx="9231918" cy="611732"/>
          </a:xfrm>
        </p:spPr>
        <p:txBody>
          <a:bodyPr>
            <a:normAutofit fontScale="90000"/>
          </a:bodyPr>
          <a:lstStyle/>
          <a:p>
            <a:r>
              <a:rPr lang="en-US"/>
              <a:t>Task 4</a:t>
            </a:r>
          </a:p>
        </p:txBody>
      </p:sp>
      <p:sp>
        <p:nvSpPr>
          <p:cNvPr id="3" name="Content Placeholder 2">
            <a:extLst>
              <a:ext uri="{FF2B5EF4-FFF2-40B4-BE49-F238E27FC236}">
                <a16:creationId xmlns:a16="http://schemas.microsoft.com/office/drawing/2014/main" id="{9C2A0351-AFFF-9B94-264C-FDD7528D1B09}"/>
              </a:ext>
            </a:extLst>
          </p:cNvPr>
          <p:cNvSpPr>
            <a:spLocks noGrp="1"/>
          </p:cNvSpPr>
          <p:nvPr>
            <p:ph idx="1"/>
          </p:nvPr>
        </p:nvSpPr>
        <p:spPr>
          <a:xfrm>
            <a:off x="456272" y="1210244"/>
            <a:ext cx="9956747" cy="3870181"/>
          </a:xfrm>
        </p:spPr>
        <p:txBody>
          <a:bodyPr vert="horz" lIns="91440" tIns="45720" rIns="91440" bIns="45720" rtlCol="0" anchor="t">
            <a:normAutofit/>
          </a:bodyPr>
          <a:lstStyle/>
          <a:p>
            <a:r>
              <a:rPr lang="en-US" sz="2400"/>
              <a:t>For this project the request library was imported, this allows us to request data from the API which can then be displayed. However, the data is given to us in </a:t>
            </a:r>
            <a:r>
              <a:rPr lang="en-US" sz="2400" err="1"/>
              <a:t>json</a:t>
            </a:r>
            <a:r>
              <a:rPr lang="en-US" sz="2400"/>
              <a:t> format which if given straight to the user they would struggle to find the data they need. Which goes against our ease-of-use objective.</a:t>
            </a:r>
          </a:p>
          <a:p>
            <a:r>
              <a:rPr lang="en-US" sz="2400"/>
              <a:t>So, we saved the </a:t>
            </a:r>
            <a:r>
              <a:rPr lang="en-US" sz="2400" err="1"/>
              <a:t>json</a:t>
            </a:r>
            <a:r>
              <a:rPr lang="en-US" sz="2400"/>
              <a:t> output into a dictionary variable called data. We then take the data needed and output it. Another dictionary is used for the parameters which are needed to get a successful connection with the API. As previously said, we want accurate information for our users. So, this means the response status code must equal 200. The code being 200 shows the connection was successful. If it is not 200 an error message appears.</a:t>
            </a:r>
          </a:p>
          <a:p>
            <a:endParaRPr lang="en-US"/>
          </a:p>
        </p:txBody>
      </p:sp>
    </p:spTree>
    <p:extLst>
      <p:ext uri="{BB962C8B-B14F-4D97-AF65-F5344CB8AC3E}">
        <p14:creationId xmlns:p14="http://schemas.microsoft.com/office/powerpoint/2010/main" val="112956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E508-FCA0-2835-0CEA-D6E852B6864A}"/>
              </a:ext>
            </a:extLst>
          </p:cNvPr>
          <p:cNvSpPr>
            <a:spLocks noGrp="1"/>
          </p:cNvSpPr>
          <p:nvPr>
            <p:ph type="title"/>
          </p:nvPr>
        </p:nvSpPr>
        <p:spPr>
          <a:xfrm>
            <a:off x="567179" y="591447"/>
            <a:ext cx="9295389" cy="949950"/>
          </a:xfrm>
        </p:spPr>
        <p:txBody>
          <a:bodyPr/>
          <a:lstStyle/>
          <a:p>
            <a:r>
              <a:rPr lang="en-US"/>
              <a:t>Task 4</a:t>
            </a:r>
          </a:p>
        </p:txBody>
      </p:sp>
      <p:pic>
        <p:nvPicPr>
          <p:cNvPr id="4" name="Content Placeholder 3" descr="A white sheet with black lines&#10;&#10;Description automatically generated">
            <a:extLst>
              <a:ext uri="{FF2B5EF4-FFF2-40B4-BE49-F238E27FC236}">
                <a16:creationId xmlns:a16="http://schemas.microsoft.com/office/drawing/2014/main" id="{ECE88342-E826-F25F-6DC6-C14344BFCD79}"/>
              </a:ext>
            </a:extLst>
          </p:cNvPr>
          <p:cNvPicPr>
            <a:picLocks noGrp="1" noChangeAspect="1"/>
          </p:cNvPicPr>
          <p:nvPr>
            <p:ph idx="1"/>
          </p:nvPr>
        </p:nvPicPr>
        <p:blipFill>
          <a:blip r:embed="rId2"/>
          <a:stretch>
            <a:fillRect/>
          </a:stretch>
        </p:blipFill>
        <p:spPr>
          <a:xfrm>
            <a:off x="570511" y="1875782"/>
            <a:ext cx="8463052" cy="2496987"/>
          </a:xfrm>
        </p:spPr>
      </p:pic>
      <p:sp>
        <p:nvSpPr>
          <p:cNvPr id="5" name="TextBox 4">
            <a:extLst>
              <a:ext uri="{FF2B5EF4-FFF2-40B4-BE49-F238E27FC236}">
                <a16:creationId xmlns:a16="http://schemas.microsoft.com/office/drawing/2014/main" id="{69B3D297-6917-A211-2924-962FE0474807}"/>
              </a:ext>
            </a:extLst>
          </p:cNvPr>
          <p:cNvSpPr txBox="1"/>
          <p:nvPr/>
        </p:nvSpPr>
        <p:spPr>
          <a:xfrm>
            <a:off x="971908" y="4724400"/>
            <a:ext cx="721455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This image shows the parameters needed for this connection. The latitude and longitude can be entered by the user to add different outputs for other locations. And the current parameter was the data we wanted from the API, which was temperature and relative humidity.</a:t>
            </a:r>
          </a:p>
        </p:txBody>
      </p:sp>
    </p:spTree>
    <p:extLst>
      <p:ext uri="{BB962C8B-B14F-4D97-AF65-F5344CB8AC3E}">
        <p14:creationId xmlns:p14="http://schemas.microsoft.com/office/powerpoint/2010/main" val="3629442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F1646-3F3A-2969-CB6B-96AEE4EAE5EC}"/>
              </a:ext>
            </a:extLst>
          </p:cNvPr>
          <p:cNvSpPr>
            <a:spLocks noGrp="1"/>
          </p:cNvSpPr>
          <p:nvPr>
            <p:ph type="title"/>
          </p:nvPr>
        </p:nvSpPr>
        <p:spPr>
          <a:xfrm>
            <a:off x="219974" y="135087"/>
            <a:ext cx="10515600" cy="1325563"/>
          </a:xfrm>
        </p:spPr>
        <p:txBody>
          <a:bodyPr/>
          <a:lstStyle/>
          <a:p>
            <a:r>
              <a:rPr lang="en-US"/>
              <a:t>Task 4</a:t>
            </a:r>
          </a:p>
        </p:txBody>
      </p:sp>
      <p:pic>
        <p:nvPicPr>
          <p:cNvPr id="4" name="Content Placeholder 3" descr="A screenshot of a computer code&#10;&#10;Description automatically generated">
            <a:extLst>
              <a:ext uri="{FF2B5EF4-FFF2-40B4-BE49-F238E27FC236}">
                <a16:creationId xmlns:a16="http://schemas.microsoft.com/office/drawing/2014/main" id="{6A42A030-8E3E-3462-3108-5FF453EF88D7}"/>
              </a:ext>
            </a:extLst>
          </p:cNvPr>
          <p:cNvPicPr>
            <a:picLocks noGrp="1" noChangeAspect="1"/>
          </p:cNvPicPr>
          <p:nvPr>
            <p:ph idx="1"/>
          </p:nvPr>
        </p:nvPicPr>
        <p:blipFill>
          <a:blip r:embed="rId2"/>
          <a:stretch>
            <a:fillRect/>
          </a:stretch>
        </p:blipFill>
        <p:spPr>
          <a:xfrm>
            <a:off x="1887" y="1480306"/>
            <a:ext cx="7759999" cy="2069717"/>
          </a:xfrm>
        </p:spPr>
      </p:pic>
      <p:pic>
        <p:nvPicPr>
          <p:cNvPr id="5" name="Picture 4" descr="A screen shot of a computer program&#10;&#10;Description automatically generated">
            <a:extLst>
              <a:ext uri="{FF2B5EF4-FFF2-40B4-BE49-F238E27FC236}">
                <a16:creationId xmlns:a16="http://schemas.microsoft.com/office/drawing/2014/main" id="{40B94E4C-3A86-1E59-F615-6D65A027E734}"/>
              </a:ext>
            </a:extLst>
          </p:cNvPr>
          <p:cNvPicPr>
            <a:picLocks noChangeAspect="1"/>
          </p:cNvPicPr>
          <p:nvPr/>
        </p:nvPicPr>
        <p:blipFill>
          <a:blip r:embed="rId3"/>
          <a:stretch>
            <a:fillRect/>
          </a:stretch>
        </p:blipFill>
        <p:spPr>
          <a:xfrm>
            <a:off x="101540" y="3651220"/>
            <a:ext cx="7517562" cy="2071598"/>
          </a:xfrm>
          <a:prstGeom prst="rect">
            <a:avLst/>
          </a:prstGeom>
        </p:spPr>
      </p:pic>
      <p:sp>
        <p:nvSpPr>
          <p:cNvPr id="6" name="TextBox 5">
            <a:extLst>
              <a:ext uri="{FF2B5EF4-FFF2-40B4-BE49-F238E27FC236}">
                <a16:creationId xmlns:a16="http://schemas.microsoft.com/office/drawing/2014/main" id="{79AF4386-BFB7-5E91-856F-76252F178E88}"/>
              </a:ext>
            </a:extLst>
          </p:cNvPr>
          <p:cNvSpPr txBox="1"/>
          <p:nvPr/>
        </p:nvSpPr>
        <p:spPr>
          <a:xfrm>
            <a:off x="7901797" y="195533"/>
            <a:ext cx="4295953" cy="64779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cs typeface="Segoe UI"/>
              </a:rPr>
              <a:t>These next images show the data that is given to us from the </a:t>
            </a:r>
            <a:r>
              <a:rPr lang="en-US" sz="2000" err="1">
                <a:cs typeface="Segoe UI"/>
              </a:rPr>
              <a:t>api</a:t>
            </a:r>
            <a:r>
              <a:rPr lang="en-US" sz="2000">
                <a:cs typeface="Segoe UI"/>
              </a:rPr>
              <a:t> which is in Json format and how they are saved into variables. Finally, the data we need can be output to the user.</a:t>
            </a:r>
            <a:r>
              <a:rPr lang="en-US" sz="2000"/>
              <a:t> </a:t>
            </a:r>
          </a:p>
          <a:p>
            <a:r>
              <a:rPr lang="en-US" sz="2000">
                <a:cs typeface="Segoe UI"/>
              </a:rPr>
              <a:t>Online tools such as W3Schools were used to help with parts of the script. One example was saving the data needed to the temperature variable. Initially there were problems with extracting the data we needed. W3schools provided information on how to save JSON data into a dictionary.  Dictionaries in python are used to store data in pairs, which works perfectly for our scenario as the raw data was stored in pairs as well. So, all we had to do was call the value that corresponds to the data we needed.</a:t>
            </a:r>
            <a:r>
              <a:rPr lang="en-US" sz="2000"/>
              <a:t> </a:t>
            </a:r>
          </a:p>
        </p:txBody>
      </p:sp>
    </p:spTree>
    <p:extLst>
      <p:ext uri="{BB962C8B-B14F-4D97-AF65-F5344CB8AC3E}">
        <p14:creationId xmlns:p14="http://schemas.microsoft.com/office/powerpoint/2010/main" val="4116896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C689-510D-ECA2-50F0-D274C69F6E5C}"/>
              </a:ext>
            </a:extLst>
          </p:cNvPr>
          <p:cNvSpPr>
            <a:spLocks noGrp="1"/>
          </p:cNvSpPr>
          <p:nvPr>
            <p:ph type="title"/>
          </p:nvPr>
        </p:nvSpPr>
        <p:spPr>
          <a:xfrm>
            <a:off x="273099" y="267640"/>
            <a:ext cx="9967332" cy="870222"/>
          </a:xfrm>
        </p:spPr>
        <p:txBody>
          <a:bodyPr/>
          <a:lstStyle/>
          <a:p>
            <a:r>
              <a:rPr lang="en-US"/>
              <a:t>Task 4</a:t>
            </a:r>
          </a:p>
        </p:txBody>
      </p:sp>
      <p:pic>
        <p:nvPicPr>
          <p:cNvPr id="4" name="Content Placeholder 3" descr="A screen shot of a computer&#10;&#10;Description automatically generated">
            <a:extLst>
              <a:ext uri="{FF2B5EF4-FFF2-40B4-BE49-F238E27FC236}">
                <a16:creationId xmlns:a16="http://schemas.microsoft.com/office/drawing/2014/main" id="{9AB64F1F-1D35-750A-2133-C8E44D96D6E5}"/>
              </a:ext>
            </a:extLst>
          </p:cNvPr>
          <p:cNvPicPr>
            <a:picLocks noGrp="1" noChangeAspect="1"/>
          </p:cNvPicPr>
          <p:nvPr>
            <p:ph idx="1"/>
          </p:nvPr>
        </p:nvPicPr>
        <p:blipFill>
          <a:blip r:embed="rId2"/>
          <a:stretch>
            <a:fillRect/>
          </a:stretch>
        </p:blipFill>
        <p:spPr>
          <a:xfrm>
            <a:off x="134428" y="1132741"/>
            <a:ext cx="7696200" cy="2200275"/>
          </a:xfrm>
        </p:spPr>
      </p:pic>
      <p:sp>
        <p:nvSpPr>
          <p:cNvPr id="5" name="TextBox 4">
            <a:extLst>
              <a:ext uri="{FF2B5EF4-FFF2-40B4-BE49-F238E27FC236}">
                <a16:creationId xmlns:a16="http://schemas.microsoft.com/office/drawing/2014/main" id="{68937FA6-1D80-3898-1443-FF5976FA8E20}"/>
              </a:ext>
            </a:extLst>
          </p:cNvPr>
          <p:cNvSpPr txBox="1"/>
          <p:nvPr/>
        </p:nvSpPr>
        <p:spPr>
          <a:xfrm>
            <a:off x="138022" y="3545456"/>
            <a:ext cx="11441500"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Segoe UI"/>
              </a:rPr>
              <a:t>As previously stated, we wanted an application that could be used multiple times. By allowing the user to enter the location we can get different results. This also integrates user interaction with the application.</a:t>
            </a:r>
            <a:r>
              <a:rPr lang="en-US" sz="2400"/>
              <a:t> </a:t>
            </a:r>
          </a:p>
          <a:p>
            <a:r>
              <a:rPr lang="en-US" sz="2400">
                <a:cs typeface="Segoe UI"/>
              </a:rPr>
              <a:t>Another tool used was postman which is a tool that supports the design and development of API’s. It is what we used to test if the API link worked and gave a status code of 200. With this tool we were able to see the parameters needed in order for us to get our data. It also gives an option to read the </a:t>
            </a:r>
            <a:r>
              <a:rPr lang="en-US" sz="2400" err="1">
                <a:cs typeface="Segoe UI"/>
              </a:rPr>
              <a:t>json</a:t>
            </a:r>
            <a:r>
              <a:rPr lang="en-US" sz="2400">
                <a:cs typeface="Segoe UI"/>
              </a:rPr>
              <a:t> data in a more accessible format which helped when looking for something specific.</a:t>
            </a:r>
            <a:r>
              <a:rPr lang="en-US" sz="2400"/>
              <a:t> </a:t>
            </a:r>
          </a:p>
        </p:txBody>
      </p:sp>
    </p:spTree>
    <p:extLst>
      <p:ext uri="{BB962C8B-B14F-4D97-AF65-F5344CB8AC3E}">
        <p14:creationId xmlns:p14="http://schemas.microsoft.com/office/powerpoint/2010/main" val="1777327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5D06E-C387-6399-845A-9BDA4D4F6C4C}"/>
              </a:ext>
            </a:extLst>
          </p:cNvPr>
          <p:cNvSpPr>
            <a:spLocks noGrp="1"/>
          </p:cNvSpPr>
          <p:nvPr>
            <p:ph type="title"/>
          </p:nvPr>
        </p:nvSpPr>
        <p:spPr/>
        <p:txBody>
          <a:bodyPr/>
          <a:lstStyle/>
          <a:p>
            <a:r>
              <a:rPr lang="en-US" dirty="0"/>
              <a:t>Task 4 - Continuous Intergration</a:t>
            </a:r>
          </a:p>
        </p:txBody>
      </p:sp>
      <p:sp>
        <p:nvSpPr>
          <p:cNvPr id="3" name="Content Placeholder 2">
            <a:extLst>
              <a:ext uri="{FF2B5EF4-FFF2-40B4-BE49-F238E27FC236}">
                <a16:creationId xmlns:a16="http://schemas.microsoft.com/office/drawing/2014/main" id="{FC708C59-D425-BE5A-650A-A4EB2BDE88ED}"/>
              </a:ext>
            </a:extLst>
          </p:cNvPr>
          <p:cNvSpPr>
            <a:spLocks noGrp="1"/>
          </p:cNvSpPr>
          <p:nvPr>
            <p:ph idx="1"/>
          </p:nvPr>
        </p:nvSpPr>
        <p:spPr>
          <a:xfrm>
            <a:off x="306712" y="2982517"/>
            <a:ext cx="9956747" cy="3870181"/>
          </a:xfrm>
        </p:spPr>
        <p:txBody>
          <a:bodyPr vert="horz" lIns="91440" tIns="45720" rIns="91440" bIns="45720" rtlCol="0" anchor="t">
            <a:normAutofit/>
          </a:bodyPr>
          <a:lstStyle/>
          <a:p>
            <a:r>
              <a:rPr lang="en-US" sz="2000" dirty="0"/>
              <a:t>A lot of the programming was done in class meaning we could build on the program together without ideas clashing. We could also communicate what changes, or new features could be added then integrate them in a simple way.</a:t>
            </a:r>
          </a:p>
          <a:p>
            <a:r>
              <a:rPr lang="en-US" sz="2000" dirty="0"/>
              <a:t>If the program we were building had a much larger scope we would need to use more collaborative software. This would allow us to work outside class hours.</a:t>
            </a:r>
          </a:p>
        </p:txBody>
      </p:sp>
      <p:sp>
        <p:nvSpPr>
          <p:cNvPr id="4" name="Date Placeholder 3">
            <a:extLst>
              <a:ext uri="{FF2B5EF4-FFF2-40B4-BE49-F238E27FC236}">
                <a16:creationId xmlns:a16="http://schemas.microsoft.com/office/drawing/2014/main" id="{458082C6-4003-3BF9-ADA7-4F6CADB8346C}"/>
              </a:ext>
            </a:extLst>
          </p:cNvPr>
          <p:cNvSpPr>
            <a:spLocks noGrp="1"/>
          </p:cNvSpPr>
          <p:nvPr>
            <p:ph type="dt" sz="half" idx="10"/>
          </p:nvPr>
        </p:nvSpPr>
        <p:spPr/>
        <p:txBody>
          <a:bodyPr/>
          <a:lstStyle/>
          <a:p>
            <a:fld id="{0974A676-C8B6-47F5-B3F4-0E81985AE2BD}" type="datetime1">
              <a:t>1/6/2025</a:t>
            </a:fld>
            <a:endParaRPr lang="en-US"/>
          </a:p>
        </p:txBody>
      </p:sp>
      <p:sp>
        <p:nvSpPr>
          <p:cNvPr id="5" name="Footer Placeholder 4">
            <a:extLst>
              <a:ext uri="{FF2B5EF4-FFF2-40B4-BE49-F238E27FC236}">
                <a16:creationId xmlns:a16="http://schemas.microsoft.com/office/drawing/2014/main" id="{CC85242F-22DC-8935-18FD-496DEE68B2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C6BFAD2-BEE4-10CC-7E2C-AFF4709F9870}"/>
              </a:ext>
            </a:extLst>
          </p:cNvPr>
          <p:cNvSpPr>
            <a:spLocks noGrp="1"/>
          </p:cNvSpPr>
          <p:nvPr>
            <p:ph type="sldNum" sz="quarter" idx="12"/>
          </p:nvPr>
        </p:nvSpPr>
        <p:spPr/>
        <p:txBody>
          <a:bodyPr/>
          <a:lstStyle/>
          <a:p>
            <a:fld id="{6E91CC32-6A6B-4E2E-BBA1-6864F305DA26}" type="slidenum">
              <a:rPr lang="en-US" dirty="0"/>
              <a:t>12</a:t>
            </a:fld>
            <a:endParaRPr lang="en-US"/>
          </a:p>
        </p:txBody>
      </p:sp>
    </p:spTree>
    <p:extLst>
      <p:ext uri="{BB962C8B-B14F-4D97-AF65-F5344CB8AC3E}">
        <p14:creationId xmlns:p14="http://schemas.microsoft.com/office/powerpoint/2010/main" val="577041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5C6E4-2F49-3119-1C06-0E5106618F1C}"/>
              </a:ext>
            </a:extLst>
          </p:cNvPr>
          <p:cNvSpPr>
            <a:spLocks noGrp="1"/>
          </p:cNvSpPr>
          <p:nvPr>
            <p:ph type="title"/>
          </p:nvPr>
        </p:nvSpPr>
        <p:spPr>
          <a:xfrm>
            <a:off x="119332" y="-224347"/>
            <a:ext cx="10515600" cy="1325563"/>
          </a:xfrm>
        </p:spPr>
        <p:txBody>
          <a:bodyPr/>
          <a:lstStyle/>
          <a:p>
            <a:r>
              <a:rPr lang="en-US"/>
              <a:t>Task 4 - Testing</a:t>
            </a:r>
          </a:p>
        </p:txBody>
      </p:sp>
      <p:sp>
        <p:nvSpPr>
          <p:cNvPr id="3" name="Content Placeholder 2">
            <a:extLst>
              <a:ext uri="{FF2B5EF4-FFF2-40B4-BE49-F238E27FC236}">
                <a16:creationId xmlns:a16="http://schemas.microsoft.com/office/drawing/2014/main" id="{FA01D057-BD8B-9CDA-994C-28CC9404037B}"/>
              </a:ext>
            </a:extLst>
          </p:cNvPr>
          <p:cNvSpPr>
            <a:spLocks noGrp="1"/>
          </p:cNvSpPr>
          <p:nvPr>
            <p:ph idx="1"/>
          </p:nvPr>
        </p:nvSpPr>
        <p:spPr>
          <a:xfrm>
            <a:off x="119332" y="934229"/>
            <a:ext cx="10515600" cy="4351338"/>
          </a:xfrm>
        </p:spPr>
        <p:txBody>
          <a:bodyPr vert="horz" lIns="91440" tIns="45720" rIns="91440" bIns="45720" rtlCol="0" anchor="t">
            <a:normAutofit/>
          </a:bodyPr>
          <a:lstStyle/>
          <a:p>
            <a:r>
              <a:rPr lang="en-US" sz="2000"/>
              <a:t>Test 1- What happens when non numbers are entered as user input.</a:t>
            </a:r>
          </a:p>
          <a:p>
            <a:endParaRPr lang="en-US" sz="2000"/>
          </a:p>
        </p:txBody>
      </p:sp>
      <p:pic>
        <p:nvPicPr>
          <p:cNvPr id="4" name="Picture 3" descr="A computer screen shot of white text&#10;&#10;Description automatically generated">
            <a:extLst>
              <a:ext uri="{FF2B5EF4-FFF2-40B4-BE49-F238E27FC236}">
                <a16:creationId xmlns:a16="http://schemas.microsoft.com/office/drawing/2014/main" id="{D0CA69EB-00E9-A032-D2D8-30AA70A286B4}"/>
              </a:ext>
            </a:extLst>
          </p:cNvPr>
          <p:cNvPicPr>
            <a:picLocks noChangeAspect="1"/>
          </p:cNvPicPr>
          <p:nvPr/>
        </p:nvPicPr>
        <p:blipFill>
          <a:blip r:embed="rId2"/>
          <a:stretch>
            <a:fillRect/>
          </a:stretch>
        </p:blipFill>
        <p:spPr>
          <a:xfrm>
            <a:off x="125892" y="1387595"/>
            <a:ext cx="8029575" cy="1581150"/>
          </a:xfrm>
          <a:prstGeom prst="rect">
            <a:avLst/>
          </a:prstGeom>
        </p:spPr>
      </p:pic>
      <p:sp>
        <p:nvSpPr>
          <p:cNvPr id="5" name="TextBox 4">
            <a:extLst>
              <a:ext uri="{FF2B5EF4-FFF2-40B4-BE49-F238E27FC236}">
                <a16:creationId xmlns:a16="http://schemas.microsoft.com/office/drawing/2014/main" id="{4E44E731-5E20-4AD3-E9B5-CA8927EE323C}"/>
              </a:ext>
            </a:extLst>
          </p:cNvPr>
          <p:cNvSpPr txBox="1"/>
          <p:nvPr/>
        </p:nvSpPr>
        <p:spPr>
          <a:xfrm>
            <a:off x="8419381" y="1719532"/>
            <a:ext cx="3965276"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 error occurs saying could not convert string to float.</a:t>
            </a:r>
          </a:p>
        </p:txBody>
      </p:sp>
      <p:pic>
        <p:nvPicPr>
          <p:cNvPr id="6" name="Picture 5" descr="A screen shot of a computer program&#10;&#10;Description automatically generated">
            <a:extLst>
              <a:ext uri="{FF2B5EF4-FFF2-40B4-BE49-F238E27FC236}">
                <a16:creationId xmlns:a16="http://schemas.microsoft.com/office/drawing/2014/main" id="{B8341486-6E60-76AB-5C80-0680CD862695}"/>
              </a:ext>
            </a:extLst>
          </p:cNvPr>
          <p:cNvPicPr>
            <a:picLocks noChangeAspect="1"/>
          </p:cNvPicPr>
          <p:nvPr/>
        </p:nvPicPr>
        <p:blipFill>
          <a:blip r:embed="rId3"/>
          <a:stretch>
            <a:fillRect/>
          </a:stretch>
        </p:blipFill>
        <p:spPr>
          <a:xfrm>
            <a:off x="131283" y="3051865"/>
            <a:ext cx="5977208" cy="3629745"/>
          </a:xfrm>
          <a:prstGeom prst="rect">
            <a:avLst/>
          </a:prstGeom>
        </p:spPr>
      </p:pic>
      <p:sp>
        <p:nvSpPr>
          <p:cNvPr id="7" name="TextBox 6">
            <a:extLst>
              <a:ext uri="{FF2B5EF4-FFF2-40B4-BE49-F238E27FC236}">
                <a16:creationId xmlns:a16="http://schemas.microsoft.com/office/drawing/2014/main" id="{E0A03DE9-4F42-C151-6874-1BE352975A51}"/>
              </a:ext>
            </a:extLst>
          </p:cNvPr>
          <p:cNvSpPr txBox="1"/>
          <p:nvPr/>
        </p:nvSpPr>
        <p:spPr>
          <a:xfrm>
            <a:off x="6737231" y="3430438"/>
            <a:ext cx="459787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To fix this problem I created while loops to stop string input. Every time string characters are entered the user is asked to enter the input again. This only stops when the user enters the correct data type. </a:t>
            </a:r>
          </a:p>
        </p:txBody>
      </p:sp>
    </p:spTree>
    <p:extLst>
      <p:ext uri="{BB962C8B-B14F-4D97-AF65-F5344CB8AC3E}">
        <p14:creationId xmlns:p14="http://schemas.microsoft.com/office/powerpoint/2010/main" val="1705036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CCCC4-1191-88BC-8FD8-D96EB9287F6C}"/>
              </a:ext>
            </a:extLst>
          </p:cNvPr>
          <p:cNvSpPr>
            <a:spLocks noGrp="1"/>
          </p:cNvSpPr>
          <p:nvPr>
            <p:ph type="title"/>
          </p:nvPr>
        </p:nvSpPr>
        <p:spPr/>
        <p:txBody>
          <a:bodyPr/>
          <a:lstStyle/>
          <a:p>
            <a:r>
              <a:rPr lang="en-US"/>
              <a:t>Task 4 - Testing</a:t>
            </a:r>
          </a:p>
        </p:txBody>
      </p:sp>
      <p:sp>
        <p:nvSpPr>
          <p:cNvPr id="3" name="Content Placeholder 2">
            <a:extLst>
              <a:ext uri="{FF2B5EF4-FFF2-40B4-BE49-F238E27FC236}">
                <a16:creationId xmlns:a16="http://schemas.microsoft.com/office/drawing/2014/main" id="{093C2A73-36C8-6675-0405-068E1C50A32F}"/>
              </a:ext>
            </a:extLst>
          </p:cNvPr>
          <p:cNvSpPr>
            <a:spLocks noGrp="1"/>
          </p:cNvSpPr>
          <p:nvPr>
            <p:ph idx="1"/>
          </p:nvPr>
        </p:nvSpPr>
        <p:spPr/>
        <p:txBody>
          <a:bodyPr vert="horz" lIns="91440" tIns="45720" rIns="91440" bIns="45720" rtlCol="0" anchor="t">
            <a:normAutofit/>
          </a:bodyPr>
          <a:lstStyle/>
          <a:p>
            <a:r>
              <a:rPr lang="en-US"/>
              <a:t>Test – What happens if you enter invalid coordinates</a:t>
            </a:r>
          </a:p>
          <a:p>
            <a:endParaRPr lang="en-US"/>
          </a:p>
          <a:p>
            <a:endParaRPr lang="en-US"/>
          </a:p>
          <a:p>
            <a:r>
              <a:rPr lang="en-US"/>
              <a:t>This message appears and does not cause an error.</a:t>
            </a:r>
          </a:p>
        </p:txBody>
      </p:sp>
      <p:sp>
        <p:nvSpPr>
          <p:cNvPr id="4" name="Date Placeholder 3">
            <a:extLst>
              <a:ext uri="{FF2B5EF4-FFF2-40B4-BE49-F238E27FC236}">
                <a16:creationId xmlns:a16="http://schemas.microsoft.com/office/drawing/2014/main" id="{AA9CCA3E-BA1E-1276-BC83-2F2000EB7DF2}"/>
              </a:ext>
            </a:extLst>
          </p:cNvPr>
          <p:cNvSpPr>
            <a:spLocks noGrp="1"/>
          </p:cNvSpPr>
          <p:nvPr>
            <p:ph type="dt" sz="half" idx="10"/>
          </p:nvPr>
        </p:nvSpPr>
        <p:spPr/>
        <p:txBody>
          <a:bodyPr/>
          <a:lstStyle/>
          <a:p>
            <a:fld id="{41D4C70F-F2BC-4057-BA5B-D80BBDAB957E}" type="datetime1">
              <a:t>1/6/2025</a:t>
            </a:fld>
            <a:endParaRPr lang="en-US"/>
          </a:p>
        </p:txBody>
      </p:sp>
      <p:sp>
        <p:nvSpPr>
          <p:cNvPr id="5" name="Footer Placeholder 4">
            <a:extLst>
              <a:ext uri="{FF2B5EF4-FFF2-40B4-BE49-F238E27FC236}">
                <a16:creationId xmlns:a16="http://schemas.microsoft.com/office/drawing/2014/main" id="{7C021923-F48D-01F7-AD40-D3AE2C4E40D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0446FCF-AA69-EA90-D037-FDA714A64B0C}"/>
              </a:ext>
            </a:extLst>
          </p:cNvPr>
          <p:cNvSpPr>
            <a:spLocks noGrp="1"/>
          </p:cNvSpPr>
          <p:nvPr>
            <p:ph type="sldNum" sz="quarter" idx="12"/>
          </p:nvPr>
        </p:nvSpPr>
        <p:spPr/>
        <p:txBody>
          <a:bodyPr/>
          <a:lstStyle/>
          <a:p>
            <a:fld id="{6E91CC32-6A6B-4E2E-BBA1-6864F305DA26}" type="slidenum">
              <a:rPr lang="en-US" dirty="0"/>
              <a:t>14</a:t>
            </a:fld>
            <a:endParaRPr lang="en-US"/>
          </a:p>
        </p:txBody>
      </p:sp>
      <p:pic>
        <p:nvPicPr>
          <p:cNvPr id="7" name="Picture 6">
            <a:extLst>
              <a:ext uri="{FF2B5EF4-FFF2-40B4-BE49-F238E27FC236}">
                <a16:creationId xmlns:a16="http://schemas.microsoft.com/office/drawing/2014/main" id="{B45F0F19-2AA5-83B5-4AD3-1C5A16B00676}"/>
              </a:ext>
            </a:extLst>
          </p:cNvPr>
          <p:cNvPicPr>
            <a:picLocks noChangeAspect="1"/>
          </p:cNvPicPr>
          <p:nvPr/>
        </p:nvPicPr>
        <p:blipFill>
          <a:blip r:embed="rId2"/>
          <a:stretch>
            <a:fillRect/>
          </a:stretch>
        </p:blipFill>
        <p:spPr>
          <a:xfrm>
            <a:off x="494488" y="2783159"/>
            <a:ext cx="4038367" cy="808463"/>
          </a:xfrm>
          <a:prstGeom prst="rect">
            <a:avLst/>
          </a:prstGeom>
        </p:spPr>
      </p:pic>
      <p:pic>
        <p:nvPicPr>
          <p:cNvPr id="8" name="Picture 7">
            <a:extLst>
              <a:ext uri="{FF2B5EF4-FFF2-40B4-BE49-F238E27FC236}">
                <a16:creationId xmlns:a16="http://schemas.microsoft.com/office/drawing/2014/main" id="{0B93420B-8FC3-B602-B502-DF752E816814}"/>
              </a:ext>
            </a:extLst>
          </p:cNvPr>
          <p:cNvPicPr>
            <a:picLocks noChangeAspect="1"/>
          </p:cNvPicPr>
          <p:nvPr/>
        </p:nvPicPr>
        <p:blipFill>
          <a:blip r:embed="rId3"/>
          <a:stretch>
            <a:fillRect/>
          </a:stretch>
        </p:blipFill>
        <p:spPr>
          <a:xfrm>
            <a:off x="443378" y="4088665"/>
            <a:ext cx="4103416" cy="557793"/>
          </a:xfrm>
          <a:prstGeom prst="rect">
            <a:avLst/>
          </a:prstGeom>
        </p:spPr>
      </p:pic>
    </p:spTree>
    <p:extLst>
      <p:ext uri="{BB962C8B-B14F-4D97-AF65-F5344CB8AC3E}">
        <p14:creationId xmlns:p14="http://schemas.microsoft.com/office/powerpoint/2010/main" val="3071382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BFE5F-B5A8-E518-AA9C-189F9C43CBE1}"/>
              </a:ext>
            </a:extLst>
          </p:cNvPr>
          <p:cNvSpPr>
            <a:spLocks noGrp="1"/>
          </p:cNvSpPr>
          <p:nvPr>
            <p:ph type="title"/>
          </p:nvPr>
        </p:nvSpPr>
        <p:spPr/>
        <p:txBody>
          <a:bodyPr/>
          <a:lstStyle/>
          <a:p>
            <a:r>
              <a:rPr lang="en-US"/>
              <a:t>Task 4 – Future Enhancements</a:t>
            </a:r>
          </a:p>
        </p:txBody>
      </p:sp>
      <p:sp>
        <p:nvSpPr>
          <p:cNvPr id="3" name="Content Placeholder 2">
            <a:extLst>
              <a:ext uri="{FF2B5EF4-FFF2-40B4-BE49-F238E27FC236}">
                <a16:creationId xmlns:a16="http://schemas.microsoft.com/office/drawing/2014/main" id="{213FA216-809D-7FF0-6849-17261142600F}"/>
              </a:ext>
            </a:extLst>
          </p:cNvPr>
          <p:cNvSpPr>
            <a:spLocks noGrp="1"/>
          </p:cNvSpPr>
          <p:nvPr>
            <p:ph idx="1"/>
          </p:nvPr>
        </p:nvSpPr>
        <p:spPr/>
        <p:txBody>
          <a:bodyPr vert="horz" lIns="91440" tIns="45720" rIns="91440" bIns="45720" rtlCol="0" anchor="t">
            <a:normAutofit/>
          </a:bodyPr>
          <a:lstStyle/>
          <a:p>
            <a:pPr>
              <a:buFont typeface="Calibri" panose="020B0604020202020204" pitchFamily="34" charset="0"/>
              <a:buChar char="-"/>
            </a:pPr>
            <a:r>
              <a:rPr lang="en-US"/>
              <a:t>The </a:t>
            </a:r>
            <a:r>
              <a:rPr lang="en-US" err="1"/>
              <a:t>api</a:t>
            </a:r>
            <a:r>
              <a:rPr lang="en-US"/>
              <a:t> we used gave a lot of data on the given area. For example, cloud cover total, wind speed, visibility and much more. So one enhancement could be outputting more data to the user, so they get an even better idea of the current weather.</a:t>
            </a:r>
          </a:p>
          <a:p>
            <a:pPr>
              <a:buFont typeface="Calibri" panose="020B0604020202020204" pitchFamily="34" charset="0"/>
              <a:buChar char="-"/>
            </a:pPr>
            <a:r>
              <a:rPr lang="en-US"/>
              <a:t>Another change that could be made is using a different API. The one we used was free as that was best suited for our scenario. However, for more possibilities we may need a paid </a:t>
            </a:r>
            <a:r>
              <a:rPr lang="en-US" err="1"/>
              <a:t>api</a:t>
            </a:r>
            <a:r>
              <a:rPr lang="en-US"/>
              <a:t>.</a:t>
            </a:r>
          </a:p>
        </p:txBody>
      </p:sp>
      <p:sp>
        <p:nvSpPr>
          <p:cNvPr id="4" name="Date Placeholder 3">
            <a:extLst>
              <a:ext uri="{FF2B5EF4-FFF2-40B4-BE49-F238E27FC236}">
                <a16:creationId xmlns:a16="http://schemas.microsoft.com/office/drawing/2014/main" id="{08E2A0BC-6447-EB79-2F9A-DC7686D558E6}"/>
              </a:ext>
            </a:extLst>
          </p:cNvPr>
          <p:cNvSpPr>
            <a:spLocks noGrp="1"/>
          </p:cNvSpPr>
          <p:nvPr>
            <p:ph type="dt" sz="half" idx="10"/>
          </p:nvPr>
        </p:nvSpPr>
        <p:spPr/>
        <p:txBody>
          <a:bodyPr/>
          <a:lstStyle/>
          <a:p>
            <a:fld id="{9B68548E-E7BF-4539-892B-37094AD8632C}" type="datetime1">
              <a:t>1/6/2025</a:t>
            </a:fld>
            <a:endParaRPr lang="en-US"/>
          </a:p>
        </p:txBody>
      </p:sp>
      <p:sp>
        <p:nvSpPr>
          <p:cNvPr id="5" name="Footer Placeholder 4">
            <a:extLst>
              <a:ext uri="{FF2B5EF4-FFF2-40B4-BE49-F238E27FC236}">
                <a16:creationId xmlns:a16="http://schemas.microsoft.com/office/drawing/2014/main" id="{4589B9BB-4321-0152-A3F6-B5F7BF7DCD1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9D68B7B-0456-C9A3-F688-73588682417E}"/>
              </a:ext>
            </a:extLst>
          </p:cNvPr>
          <p:cNvSpPr>
            <a:spLocks noGrp="1"/>
          </p:cNvSpPr>
          <p:nvPr>
            <p:ph type="sldNum" sz="quarter" idx="12"/>
          </p:nvPr>
        </p:nvSpPr>
        <p:spPr/>
        <p:txBody>
          <a:bodyPr/>
          <a:lstStyle/>
          <a:p>
            <a:fld id="{6E91CC32-6A6B-4E2E-BBA1-6864F305DA26}" type="slidenum">
              <a:rPr lang="en-US" dirty="0"/>
              <a:t>15</a:t>
            </a:fld>
            <a:endParaRPr lang="en-US"/>
          </a:p>
        </p:txBody>
      </p:sp>
    </p:spTree>
    <p:extLst>
      <p:ext uri="{BB962C8B-B14F-4D97-AF65-F5344CB8AC3E}">
        <p14:creationId xmlns:p14="http://schemas.microsoft.com/office/powerpoint/2010/main" val="981730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5773C06-1050-12D3-08A6-989EACF11BC2}"/>
              </a:ext>
            </a:extLst>
          </p:cNvPr>
          <p:cNvSpPr>
            <a:spLocks noGrp="1"/>
          </p:cNvSpPr>
          <p:nvPr>
            <p:ph type="dt" sz="half" idx="10"/>
          </p:nvPr>
        </p:nvSpPr>
        <p:spPr/>
        <p:txBody>
          <a:bodyPr/>
          <a:lstStyle/>
          <a:p>
            <a:fld id="{BA03F504-4349-48CD-BBEF-37BC9A647898}" type="datetime1">
              <a:t>1/6/2025</a:t>
            </a:fld>
            <a:endParaRPr lang="en-US"/>
          </a:p>
        </p:txBody>
      </p:sp>
      <p:sp>
        <p:nvSpPr>
          <p:cNvPr id="5" name="Footer Placeholder 4">
            <a:extLst>
              <a:ext uri="{FF2B5EF4-FFF2-40B4-BE49-F238E27FC236}">
                <a16:creationId xmlns:a16="http://schemas.microsoft.com/office/drawing/2014/main" id="{83B4AFD3-28CA-75F4-1F2D-81FE8E04C34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491B1E8-A3A9-D26F-0ABB-1350573D3313}"/>
              </a:ext>
            </a:extLst>
          </p:cNvPr>
          <p:cNvSpPr>
            <a:spLocks noGrp="1"/>
          </p:cNvSpPr>
          <p:nvPr>
            <p:ph type="sldNum" sz="quarter" idx="12"/>
          </p:nvPr>
        </p:nvSpPr>
        <p:spPr/>
        <p:txBody>
          <a:bodyPr/>
          <a:lstStyle/>
          <a:p>
            <a:fld id="{6E91CC32-6A6B-4E2E-BBA1-6864F305DA26}" type="slidenum">
              <a:rPr lang="en-US" dirty="0"/>
              <a:t>16</a:t>
            </a:fld>
            <a:endParaRPr lang="en-US"/>
          </a:p>
        </p:txBody>
      </p:sp>
      <p:pic>
        <p:nvPicPr>
          <p:cNvPr id="2" name="Picture 1" descr="A screen shot of a computer program&#10;&#10;Description automatically generated">
            <a:extLst>
              <a:ext uri="{FF2B5EF4-FFF2-40B4-BE49-F238E27FC236}">
                <a16:creationId xmlns:a16="http://schemas.microsoft.com/office/drawing/2014/main" id="{C9D22112-A87F-978E-B3EF-A59425D700C7}"/>
              </a:ext>
            </a:extLst>
          </p:cNvPr>
          <p:cNvPicPr>
            <a:picLocks noChangeAspect="1"/>
          </p:cNvPicPr>
          <p:nvPr/>
        </p:nvPicPr>
        <p:blipFill>
          <a:blip r:embed="rId2"/>
          <a:stretch>
            <a:fillRect/>
          </a:stretch>
        </p:blipFill>
        <p:spPr>
          <a:xfrm>
            <a:off x="838200" y="285750"/>
            <a:ext cx="10515600" cy="6286500"/>
          </a:xfrm>
          <a:prstGeom prst="rect">
            <a:avLst/>
          </a:prstGeom>
        </p:spPr>
      </p:pic>
    </p:spTree>
    <p:extLst>
      <p:ext uri="{BB962C8B-B14F-4D97-AF65-F5344CB8AC3E}">
        <p14:creationId xmlns:p14="http://schemas.microsoft.com/office/powerpoint/2010/main" val="1763477451"/>
      </p:ext>
    </p:extLst>
  </p:cSld>
  <p:clrMapOvr>
    <a:masterClrMapping/>
  </p:clrMapOvr>
</p:sld>
</file>

<file path=ppt/theme/theme1.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DylanVTI</vt:lpstr>
      <vt:lpstr>Network Programmability </vt:lpstr>
      <vt:lpstr>Task 1</vt:lpstr>
      <vt:lpstr>Task 2 </vt:lpstr>
      <vt:lpstr>Task 2 </vt:lpstr>
      <vt:lpstr>Task 2</vt:lpstr>
      <vt:lpstr>Task 2 – gantt chart</vt:lpstr>
      <vt:lpstr>Task 3</vt:lpstr>
      <vt:lpstr>Task 4</vt:lpstr>
      <vt:lpstr>Task 4</vt:lpstr>
      <vt:lpstr>Task 4</vt:lpstr>
      <vt:lpstr>Task 4</vt:lpstr>
      <vt:lpstr>Task 4 - Continuous Intergration</vt:lpstr>
      <vt:lpstr>Task 4 - Testing</vt:lpstr>
      <vt:lpstr>Task 4 - Testing</vt:lpstr>
      <vt:lpstr>Task 4 – Future Enhancements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61</cp:revision>
  <dcterms:created xsi:type="dcterms:W3CDTF">2024-12-31T16:15:54Z</dcterms:created>
  <dcterms:modified xsi:type="dcterms:W3CDTF">2025-01-07T01:57:52Z</dcterms:modified>
</cp:coreProperties>
</file>