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1" r:id="rId5"/>
    <p:sldId id="263" r:id="rId6"/>
    <p:sldId id="264" r:id="rId7"/>
    <p:sldId id="265" r:id="rId8"/>
    <p:sldId id="259" r:id="rId9"/>
    <p:sldId id="266"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66" d="100"/>
          <a:sy n="66" d="100"/>
        </p:scale>
        <p:origin x="-72" y="-112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1E700B27-DE4C-4B9E-BB11-B9027034A00F}" type="datetimeFigureOut">
              <a:rPr lang="en-US" dirty="0"/>
              <a:pPr/>
              <a:t>1/12/2018</a:t>
            </a:fld>
            <a:endParaRPr lang="en-US"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r>
              <a:rPr lang="en-US" dirty="0"/>
              <a:t>
              </a:t>
            </a:r>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C51FCE-E4BB-4680-8E50-3C0E348D2609}" type="datetimeFigureOut">
              <a:rPr lang="en-US" dirty="0"/>
              <a:t>1/12/2018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AAA073D-A903-47F8-8D16-77642FB0DF1F}" type="datetimeFigureOut">
              <a:rPr lang="en-US" dirty="0"/>
              <a:t>1/12/2018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91FA40-626B-4CA1-85D0-7A9016E395BA}" type="datetimeFigureOut">
              <a:rPr lang="en-US" dirty="0"/>
              <a:t>1/12/2018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F425EA-B9DC-48A7-991E-9A82573B1B21}" type="datetimeFigureOut">
              <a:rPr lang="en-US" dirty="0"/>
              <a:t>1/12/2018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6CB97F8-6CEB-469B-AFCC-889F2A2B1D5A}" type="datetimeFigureOut">
              <a:rPr lang="en-US" dirty="0"/>
              <a:t>1/12/2018</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A9179F-009E-4FA5-B091-7EBB82A185BD}" type="datetimeFigureOut">
              <a:rPr lang="en-US" dirty="0"/>
              <a:t>1/12/2018</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E665CEB-0076-4E37-B880-BCEA9784DE0A}" type="datetimeFigureOut">
              <a:rPr lang="en-US" dirty="0"/>
              <a:t>1/12/2018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6149E5E-3896-4118-99A7-7B85668F1C5E}" type="datetimeFigureOut">
              <a:rPr lang="en-US" dirty="0"/>
              <a:t>1/12/2018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40F4739-9812-4A9F-890D-2AD6BA5F6EE8}" type="datetimeFigureOut">
              <a:rPr lang="en-US" dirty="0"/>
              <a:t>1/12/2018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18845AC5-A3F8-44AA-BA8F-596CDCC976D3}" type="datetimeFigureOut">
              <a:rPr lang="en-US" dirty="0"/>
              <a:t>1/12/2018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873B183-A821-4095-A363-9EC968635539}" type="datetimeFigureOut">
              <a:rPr lang="en-US" dirty="0"/>
              <a:t>1/12/2018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74D01B4-0AA5-45E6-B2E6-5FA4078AEBCF}" type="datetimeFigureOut">
              <a:rPr lang="en-US" dirty="0"/>
              <a:t>1/12/2018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147335C-0450-40D7-8612-B3203BED4F28}" type="datetimeFigureOut">
              <a:rPr lang="en-US" dirty="0"/>
              <a:t>1/12/2018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246A105-2A1C-4284-B4EA-07CF89B1A393}" type="datetimeFigureOut">
              <a:rPr lang="en-US" dirty="0"/>
              <a:t>1/12/2018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BE609-F3F2-45E6-BD6A-E03A8C86C1AE}" type="datetimeFigureOut">
              <a:rPr lang="en-US" dirty="0"/>
              <a:t>1/12/2018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24AD68-089C-4467-A8F3-EA2BBCA6B44E}" type="datetimeFigureOut">
              <a:rPr lang="en-US" dirty="0"/>
              <a:t>1/12/2018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7E0D914D-B099-4142-A885-11F276715148}" type="datetimeFigureOut">
              <a:rPr lang="en-US" dirty="0"/>
              <a:t>1/12/2018</a:t>
            </a:fld>
            <a:endParaRPr lang="en-US" dirty="0"/>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r>
              <a:rPr lang="en-US" dirty="0"/>
              <a:t>
              </a:t>
            </a:r>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8A5D600-82A1-412E-9D05-74D2DD23438B}"/>
              </a:ext>
            </a:extLst>
          </p:cNvPr>
          <p:cNvSpPr>
            <a:spLocks noGrp="1"/>
          </p:cNvSpPr>
          <p:nvPr>
            <p:ph type="ctrTitle"/>
          </p:nvPr>
        </p:nvSpPr>
        <p:spPr/>
        <p:txBody>
          <a:bodyPr/>
          <a:lstStyle/>
          <a:p>
            <a:r>
              <a:rPr lang="en-GB" dirty="0"/>
              <a:t>EPOS System </a:t>
            </a:r>
          </a:p>
        </p:txBody>
      </p:sp>
      <p:sp>
        <p:nvSpPr>
          <p:cNvPr id="3" name="Subtitle 2">
            <a:extLst>
              <a:ext uri="{FF2B5EF4-FFF2-40B4-BE49-F238E27FC236}">
                <a16:creationId xmlns="" xmlns:a16="http://schemas.microsoft.com/office/drawing/2014/main" id="{E09F74D1-71ED-487C-AD18-CF0FCA81146E}"/>
              </a:ext>
            </a:extLst>
          </p:cNvPr>
          <p:cNvSpPr>
            <a:spLocks noGrp="1"/>
          </p:cNvSpPr>
          <p:nvPr>
            <p:ph type="subTitle" idx="1"/>
          </p:nvPr>
        </p:nvSpPr>
        <p:spPr/>
        <p:txBody>
          <a:bodyPr/>
          <a:lstStyle/>
          <a:p>
            <a:r>
              <a:rPr lang="en-GB" dirty="0"/>
              <a:t>PROJECT PROPOSAL</a:t>
            </a:r>
          </a:p>
        </p:txBody>
      </p:sp>
    </p:spTree>
    <p:extLst>
      <p:ext uri="{BB962C8B-B14F-4D97-AF65-F5344CB8AC3E}">
        <p14:creationId xmlns:p14="http://schemas.microsoft.com/office/powerpoint/2010/main" val="1845854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A2DE0AE-7DFF-4040-BA25-2D468C2C130A}"/>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 xmlns:a16="http://schemas.microsoft.com/office/drawing/2014/main" id="{3BF62BCD-80C0-42B2-9B32-A3FC00C711E2}"/>
              </a:ext>
            </a:extLst>
          </p:cNvPr>
          <p:cNvSpPr>
            <a:spLocks noGrp="1"/>
          </p:cNvSpPr>
          <p:nvPr>
            <p:ph idx="1"/>
          </p:nvPr>
        </p:nvSpPr>
        <p:spPr/>
        <p:txBody>
          <a:bodyPr/>
          <a:lstStyle/>
          <a:p>
            <a:r>
              <a:rPr lang="en-GB" dirty="0" smtClean="0"/>
              <a:t>For my project I propose to design an EPOS system for a small business and then to implement it </a:t>
            </a:r>
            <a:r>
              <a:rPr lang="en-GB" dirty="0"/>
              <a:t>i</a:t>
            </a:r>
            <a:r>
              <a:rPr lang="en-GB" dirty="0" smtClean="0"/>
              <a:t>nto their </a:t>
            </a:r>
            <a:r>
              <a:rPr lang="en-GB" dirty="0" smtClean="0"/>
              <a:t>current network</a:t>
            </a:r>
            <a:r>
              <a:rPr lang="en-GB" dirty="0" smtClean="0"/>
              <a:t>. The new EPOS system will be replacing an old and outdated till system that the store is currently </a:t>
            </a:r>
            <a:r>
              <a:rPr lang="en-GB" dirty="0" smtClean="0"/>
              <a:t>using and having issues with. My aim for this project is to provide a system to replace and improve on their current system.</a:t>
            </a:r>
            <a:endParaRPr lang="en-GB" dirty="0"/>
          </a:p>
          <a:p>
            <a:endParaRPr lang="en-GB" dirty="0" smtClean="0"/>
          </a:p>
          <a:p>
            <a:endParaRPr lang="en-GB" dirty="0"/>
          </a:p>
          <a:p>
            <a:pPr marL="0" indent="0">
              <a:buNone/>
            </a:pPr>
            <a:endParaRPr lang="en-GB" dirty="0" smtClean="0"/>
          </a:p>
        </p:txBody>
      </p:sp>
    </p:spTree>
    <p:extLst>
      <p:ext uri="{BB962C8B-B14F-4D97-AF65-F5344CB8AC3E}">
        <p14:creationId xmlns:p14="http://schemas.microsoft.com/office/powerpoint/2010/main" val="287040769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4F4EAD8-DD41-4286-B5A3-F19B2AFB4245}"/>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 xmlns:a16="http://schemas.microsoft.com/office/drawing/2014/main" id="{C198425C-16AB-4C57-AB26-76242E872F5C}"/>
              </a:ext>
            </a:extLst>
          </p:cNvPr>
          <p:cNvSpPr>
            <a:spLocks noGrp="1"/>
          </p:cNvSpPr>
          <p:nvPr>
            <p:ph idx="1"/>
          </p:nvPr>
        </p:nvSpPr>
        <p:spPr/>
        <p:txBody>
          <a:bodyPr/>
          <a:lstStyle/>
          <a:p>
            <a:r>
              <a:rPr lang="en-GB" dirty="0" smtClean="0"/>
              <a:t>My </a:t>
            </a:r>
            <a:r>
              <a:rPr lang="en-GB" dirty="0" smtClean="0"/>
              <a:t>main project objectives are to create and implement a fully functioning till that meets the users </a:t>
            </a:r>
            <a:r>
              <a:rPr lang="en-GB" dirty="0" smtClean="0"/>
              <a:t>specifications which are:</a:t>
            </a:r>
          </a:p>
          <a:p>
            <a:pPr marL="0" indent="0">
              <a:buNone/>
            </a:pPr>
            <a:r>
              <a:rPr lang="en-GB" dirty="0" smtClean="0"/>
              <a:t>	Login page</a:t>
            </a:r>
          </a:p>
          <a:p>
            <a:pPr marL="0" indent="0">
              <a:buNone/>
            </a:pPr>
            <a:r>
              <a:rPr lang="en-GB" dirty="0" smtClean="0"/>
              <a:t>	Till	</a:t>
            </a:r>
          </a:p>
          <a:p>
            <a:pPr marL="0" indent="0">
              <a:buNone/>
            </a:pPr>
            <a:r>
              <a:rPr lang="en-GB" dirty="0"/>
              <a:t>	</a:t>
            </a:r>
            <a:r>
              <a:rPr lang="en-GB" dirty="0" smtClean="0"/>
              <a:t>Payroll</a:t>
            </a:r>
          </a:p>
          <a:p>
            <a:pPr marL="0" indent="0">
              <a:buNone/>
            </a:pPr>
            <a:r>
              <a:rPr lang="en-GB" dirty="0" smtClean="0"/>
              <a:t>	Map</a:t>
            </a:r>
            <a:endParaRPr lang="en-GB" dirty="0" smtClean="0"/>
          </a:p>
          <a:p>
            <a:endParaRPr lang="en-GB" dirty="0"/>
          </a:p>
        </p:txBody>
      </p:sp>
    </p:spTree>
    <p:extLst>
      <p:ext uri="{BB962C8B-B14F-4D97-AF65-F5344CB8AC3E}">
        <p14:creationId xmlns:p14="http://schemas.microsoft.com/office/powerpoint/2010/main" val="397143156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8A630DC-F2C2-4D6D-B804-EF46FE1312A5}"/>
              </a:ext>
            </a:extLst>
          </p:cNvPr>
          <p:cNvSpPr>
            <a:spLocks noGrp="1"/>
          </p:cNvSpPr>
          <p:nvPr>
            <p:ph type="title"/>
          </p:nvPr>
        </p:nvSpPr>
        <p:spPr/>
        <p:txBody>
          <a:bodyPr/>
          <a:lstStyle/>
          <a:p>
            <a:r>
              <a:rPr lang="en-GB" dirty="0"/>
              <a:t>Approach and Methods</a:t>
            </a:r>
          </a:p>
        </p:txBody>
      </p:sp>
      <p:sp>
        <p:nvSpPr>
          <p:cNvPr id="3" name="Content Placeholder 2">
            <a:extLst>
              <a:ext uri="{FF2B5EF4-FFF2-40B4-BE49-F238E27FC236}">
                <a16:creationId xmlns="" xmlns:a16="http://schemas.microsoft.com/office/drawing/2014/main" id="{1D604F10-2513-4205-BED8-D44BEF8CC251}"/>
              </a:ext>
            </a:extLst>
          </p:cNvPr>
          <p:cNvSpPr>
            <a:spLocks noGrp="1"/>
          </p:cNvSpPr>
          <p:nvPr>
            <p:ph sz="half" idx="1"/>
          </p:nvPr>
        </p:nvSpPr>
        <p:spPr>
          <a:xfrm>
            <a:off x="1154954" y="2603500"/>
            <a:ext cx="4825158" cy="4116614"/>
          </a:xfrm>
        </p:spPr>
        <p:txBody>
          <a:bodyPr>
            <a:normAutofit lnSpcReduction="10000"/>
          </a:bodyPr>
          <a:lstStyle/>
          <a:p>
            <a:r>
              <a:rPr lang="en-GB" dirty="0"/>
              <a:t>Web </a:t>
            </a:r>
            <a:r>
              <a:rPr lang="en-GB" dirty="0" smtClean="0"/>
              <a:t>app</a:t>
            </a:r>
          </a:p>
          <a:p>
            <a:pPr marL="0" indent="0">
              <a:buNone/>
            </a:pPr>
            <a:endParaRPr lang="en-GB" dirty="0"/>
          </a:p>
          <a:p>
            <a:pPr>
              <a:buSzPct val="100000"/>
              <a:buFont typeface="Century Gothic" panose="020B0502020202020204" pitchFamily="34" charset="0"/>
              <a:buChar char="+"/>
            </a:pPr>
            <a:r>
              <a:rPr lang="en-GB" dirty="0" smtClean="0"/>
              <a:t>Use anywhere</a:t>
            </a:r>
          </a:p>
          <a:p>
            <a:pPr>
              <a:buSzPct val="100000"/>
              <a:buFont typeface="Century Gothic" panose="020B0502020202020204" pitchFamily="34" charset="0"/>
              <a:buChar char="+"/>
            </a:pPr>
            <a:r>
              <a:rPr lang="en-GB" dirty="0" smtClean="0"/>
              <a:t>More dynamic</a:t>
            </a:r>
          </a:p>
          <a:p>
            <a:pPr>
              <a:buSzPct val="100000"/>
              <a:buFont typeface="Century Gothic" panose="020B0502020202020204" pitchFamily="34" charset="0"/>
              <a:buChar char="+"/>
            </a:pPr>
            <a:r>
              <a:rPr lang="en-GB" dirty="0" smtClean="0"/>
              <a:t>Easy install</a:t>
            </a:r>
            <a:endParaRPr lang="en-GB" dirty="0"/>
          </a:p>
          <a:p>
            <a:pPr marL="0" indent="0">
              <a:buNone/>
            </a:pPr>
            <a:endParaRPr lang="en-GB" dirty="0"/>
          </a:p>
          <a:p>
            <a:pPr>
              <a:buSzPct val="100000"/>
              <a:buFont typeface="Century Gothic" panose="020B0502020202020204" pitchFamily="34" charset="0"/>
              <a:buChar char="–"/>
            </a:pPr>
            <a:r>
              <a:rPr lang="en-GB" dirty="0" smtClean="0"/>
              <a:t>Security</a:t>
            </a:r>
          </a:p>
          <a:p>
            <a:pPr>
              <a:buSzPct val="100000"/>
              <a:buFont typeface="Century Gothic" panose="020B0502020202020204" pitchFamily="34" charset="0"/>
              <a:buChar char="–"/>
            </a:pPr>
            <a:r>
              <a:rPr lang="en-GB" dirty="0" smtClean="0"/>
              <a:t>Internet Reliance</a:t>
            </a:r>
          </a:p>
          <a:p>
            <a:pPr>
              <a:buSzPct val="100000"/>
              <a:buFont typeface="Century Gothic" panose="020B0502020202020204" pitchFamily="34" charset="0"/>
              <a:buChar char="–"/>
            </a:pPr>
            <a:endParaRPr lang="en-GB" dirty="0"/>
          </a:p>
          <a:p>
            <a:pPr marL="0" indent="0">
              <a:buSzPct val="100000"/>
              <a:buNone/>
            </a:pPr>
            <a:r>
              <a:rPr lang="en-GB" dirty="0"/>
              <a:t>Html 5, </a:t>
            </a:r>
            <a:r>
              <a:rPr lang="en-GB" dirty="0" smtClean="0"/>
              <a:t>PHP, Bootstrap, CSS </a:t>
            </a:r>
            <a:r>
              <a:rPr lang="en-GB" dirty="0"/>
              <a:t>and </a:t>
            </a:r>
            <a:r>
              <a:rPr lang="en-GB" dirty="0" smtClean="0"/>
              <a:t>JavaScript </a:t>
            </a:r>
            <a:endParaRPr lang="en-GB" dirty="0"/>
          </a:p>
          <a:p>
            <a:pPr marL="0" indent="0">
              <a:buNone/>
            </a:pPr>
            <a:endParaRPr lang="en-GB" dirty="0" smtClean="0"/>
          </a:p>
          <a:p>
            <a:pPr marL="0" indent="0">
              <a:buNone/>
            </a:pPr>
            <a:endParaRPr lang="en-GB" dirty="0"/>
          </a:p>
        </p:txBody>
      </p:sp>
      <p:sp>
        <p:nvSpPr>
          <p:cNvPr id="4" name="Content Placeholder 3">
            <a:extLst>
              <a:ext uri="{FF2B5EF4-FFF2-40B4-BE49-F238E27FC236}">
                <a16:creationId xmlns="" xmlns:a16="http://schemas.microsoft.com/office/drawing/2014/main" id="{387FA906-2AB8-4829-8EED-16FB8B87DA0B}"/>
              </a:ext>
            </a:extLst>
          </p:cNvPr>
          <p:cNvSpPr>
            <a:spLocks noGrp="1"/>
          </p:cNvSpPr>
          <p:nvPr>
            <p:ph sz="half" idx="2"/>
          </p:nvPr>
        </p:nvSpPr>
        <p:spPr>
          <a:xfrm>
            <a:off x="6208712" y="2603500"/>
            <a:ext cx="4825159" cy="4000500"/>
          </a:xfrm>
        </p:spPr>
        <p:txBody>
          <a:bodyPr>
            <a:normAutofit lnSpcReduction="10000"/>
          </a:bodyPr>
          <a:lstStyle/>
          <a:p>
            <a:r>
              <a:rPr lang="en-GB" dirty="0"/>
              <a:t>Desktop </a:t>
            </a:r>
            <a:r>
              <a:rPr lang="en-GB" dirty="0" smtClean="0"/>
              <a:t>app</a:t>
            </a:r>
          </a:p>
          <a:p>
            <a:pPr marL="0" indent="0">
              <a:buNone/>
            </a:pPr>
            <a:endParaRPr lang="en-GB" dirty="0"/>
          </a:p>
          <a:p>
            <a:pPr>
              <a:buSzPct val="100000"/>
              <a:buFont typeface="Century Gothic" panose="020B0502020202020204" pitchFamily="34" charset="0"/>
              <a:buChar char="+"/>
            </a:pPr>
            <a:r>
              <a:rPr lang="en-GB" dirty="0" smtClean="0"/>
              <a:t>Secure</a:t>
            </a:r>
          </a:p>
          <a:p>
            <a:pPr>
              <a:buSzPct val="100000"/>
              <a:buFont typeface="Century Gothic" panose="020B0502020202020204" pitchFamily="34" charset="0"/>
              <a:buChar char="+"/>
            </a:pPr>
            <a:r>
              <a:rPr lang="en-GB" dirty="0" smtClean="0"/>
              <a:t>More control over the system</a:t>
            </a:r>
            <a:endParaRPr lang="en-GB" dirty="0"/>
          </a:p>
          <a:p>
            <a:pPr>
              <a:buFont typeface="Century Gothic" panose="020B0502020202020204" pitchFamily="34" charset="0"/>
              <a:buChar char="+"/>
            </a:pPr>
            <a:endParaRPr lang="en-GB" dirty="0"/>
          </a:p>
          <a:p>
            <a:pPr marL="0" indent="0">
              <a:buNone/>
            </a:pPr>
            <a:endParaRPr lang="en-GB" dirty="0"/>
          </a:p>
          <a:p>
            <a:pPr>
              <a:buSzPct val="100000"/>
              <a:buFont typeface="Century Gothic" panose="020B0502020202020204" pitchFamily="34" charset="0"/>
              <a:buChar char="–"/>
            </a:pPr>
            <a:r>
              <a:rPr lang="en-GB" dirty="0"/>
              <a:t>Uses more resources </a:t>
            </a:r>
            <a:endParaRPr lang="en-GB" dirty="0" smtClean="0"/>
          </a:p>
          <a:p>
            <a:pPr>
              <a:buSzPct val="100000"/>
              <a:buFont typeface="Century Gothic" panose="020B0502020202020204" pitchFamily="34" charset="0"/>
              <a:buChar char="–"/>
            </a:pPr>
            <a:r>
              <a:rPr lang="en-GB" dirty="0" smtClean="0"/>
              <a:t>Requires manual updates</a:t>
            </a:r>
          </a:p>
          <a:p>
            <a:pPr>
              <a:buSzPct val="100000"/>
              <a:buFont typeface="Century Gothic" panose="020B0502020202020204" pitchFamily="34" charset="0"/>
              <a:buChar char="–"/>
            </a:pPr>
            <a:endParaRPr lang="en-GB" dirty="0"/>
          </a:p>
          <a:p>
            <a:pPr marL="0" indent="0">
              <a:buSzPct val="100000"/>
              <a:buNone/>
            </a:pPr>
            <a:r>
              <a:rPr lang="en-GB" dirty="0" smtClean="0"/>
              <a:t>C++</a:t>
            </a:r>
            <a:endParaRPr lang="en-GB" dirty="0"/>
          </a:p>
        </p:txBody>
      </p:sp>
    </p:spTree>
    <p:extLst>
      <p:ext uri="{BB962C8B-B14F-4D97-AF65-F5344CB8AC3E}">
        <p14:creationId xmlns:p14="http://schemas.microsoft.com/office/powerpoint/2010/main" val="32353856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06A09AA-B2FA-4C7C-8360-CE67F0281A0D}"/>
              </a:ext>
            </a:extLst>
          </p:cNvPr>
          <p:cNvSpPr>
            <a:spLocks noGrp="1"/>
          </p:cNvSpPr>
          <p:nvPr>
            <p:ph type="title"/>
          </p:nvPr>
        </p:nvSpPr>
        <p:spPr/>
        <p:txBody>
          <a:bodyPr/>
          <a:lstStyle/>
          <a:p>
            <a:r>
              <a:rPr lang="en-GB" dirty="0"/>
              <a:t>Work Plan</a:t>
            </a:r>
          </a:p>
        </p:txBody>
      </p:sp>
      <p:pic>
        <p:nvPicPr>
          <p:cNvPr id="1025"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0315239">
            <a:off x="-259697" y="2963094"/>
            <a:ext cx="12678226" cy="11560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Content Placeholder 2">
            <a:extLst>
              <a:ext uri="{FF2B5EF4-FFF2-40B4-BE49-F238E27FC236}">
                <a16:creationId xmlns="" xmlns:a16="http://schemas.microsoft.com/office/drawing/2014/main" id="{B5FF421B-7EA6-482F-B5CB-650BEBA4A055}"/>
              </a:ext>
            </a:extLst>
          </p:cNvPr>
          <p:cNvSpPr>
            <a:spLocks noGrp="1"/>
          </p:cNvSpPr>
          <p:nvPr>
            <p:ph idx="1"/>
          </p:nvPr>
        </p:nvSpPr>
        <p:spPr>
          <a:xfrm>
            <a:off x="7120326" y="4751614"/>
            <a:ext cx="4302416" cy="1025071"/>
          </a:xfrm>
        </p:spPr>
        <p:txBody>
          <a:bodyPr/>
          <a:lstStyle/>
          <a:p>
            <a:r>
              <a:rPr lang="en-GB" dirty="0" smtClean="0"/>
              <a:t>To help manage my time for this project I have created a Gantt Chart</a:t>
            </a:r>
            <a:endParaRPr lang="en-GB" dirty="0"/>
          </a:p>
        </p:txBody>
      </p:sp>
    </p:spTree>
    <p:extLst>
      <p:ext uri="{BB962C8B-B14F-4D97-AF65-F5344CB8AC3E}">
        <p14:creationId xmlns:p14="http://schemas.microsoft.com/office/powerpoint/2010/main" val="375944233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53F29A2-0282-4009-A858-9C4C8818EAAF}"/>
              </a:ext>
            </a:extLst>
          </p:cNvPr>
          <p:cNvSpPr>
            <a:spLocks noGrp="1"/>
          </p:cNvSpPr>
          <p:nvPr>
            <p:ph type="title"/>
          </p:nvPr>
        </p:nvSpPr>
        <p:spPr/>
        <p:txBody>
          <a:bodyPr/>
          <a:lstStyle/>
          <a:p>
            <a:r>
              <a:rPr lang="en-GB" dirty="0"/>
              <a:t>Project Impact</a:t>
            </a:r>
          </a:p>
        </p:txBody>
      </p:sp>
      <p:sp>
        <p:nvSpPr>
          <p:cNvPr id="3" name="Content Placeholder 2">
            <a:extLst>
              <a:ext uri="{FF2B5EF4-FFF2-40B4-BE49-F238E27FC236}">
                <a16:creationId xmlns="" xmlns:a16="http://schemas.microsoft.com/office/drawing/2014/main" id="{B5FF421B-7EA6-482F-B5CB-650BEBA4A055}"/>
              </a:ext>
            </a:extLst>
          </p:cNvPr>
          <p:cNvSpPr>
            <a:spLocks noGrp="1"/>
          </p:cNvSpPr>
          <p:nvPr>
            <p:ph idx="1"/>
          </p:nvPr>
        </p:nvSpPr>
        <p:spPr/>
        <p:txBody>
          <a:bodyPr/>
          <a:lstStyle/>
          <a:p>
            <a:r>
              <a:rPr lang="en-GB" dirty="0" smtClean="0"/>
              <a:t>The project will impact:</a:t>
            </a:r>
          </a:p>
          <a:p>
            <a:pPr marL="0" indent="0">
              <a:buNone/>
            </a:pPr>
            <a:r>
              <a:rPr lang="en-GB" dirty="0"/>
              <a:t>	</a:t>
            </a:r>
            <a:r>
              <a:rPr lang="en-GB" dirty="0" smtClean="0"/>
              <a:t>Faster smooth user experience</a:t>
            </a:r>
          </a:p>
          <a:p>
            <a:pPr marL="0" indent="0">
              <a:buNone/>
            </a:pPr>
            <a:r>
              <a:rPr lang="en-GB" dirty="0"/>
              <a:t>	</a:t>
            </a:r>
            <a:r>
              <a:rPr lang="en-GB" dirty="0" smtClean="0"/>
              <a:t>Faster and more accurate payrolls</a:t>
            </a:r>
          </a:p>
          <a:p>
            <a:pPr marL="0" indent="0">
              <a:buNone/>
            </a:pPr>
            <a:r>
              <a:rPr lang="en-GB" dirty="0"/>
              <a:t>	</a:t>
            </a:r>
            <a:r>
              <a:rPr lang="en-GB" dirty="0" smtClean="0"/>
              <a:t>Allow users to check how far away a customer is located</a:t>
            </a:r>
            <a:endParaRPr lang="en-GB" dirty="0"/>
          </a:p>
        </p:txBody>
      </p:sp>
    </p:spTree>
    <p:extLst>
      <p:ext uri="{BB962C8B-B14F-4D97-AF65-F5344CB8AC3E}">
        <p14:creationId xmlns:p14="http://schemas.microsoft.com/office/powerpoint/2010/main" val="79180748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5283E9A-BF21-4ABE-98EA-AAF00F9F298C}"/>
              </a:ext>
            </a:extLst>
          </p:cNvPr>
          <p:cNvSpPr>
            <a:spLocks noGrp="1"/>
          </p:cNvSpPr>
          <p:nvPr>
            <p:ph type="title"/>
          </p:nvPr>
        </p:nvSpPr>
        <p:spPr/>
        <p:txBody>
          <a:bodyPr/>
          <a:lstStyle/>
          <a:p>
            <a:r>
              <a:rPr lang="en-GB" dirty="0"/>
              <a:t>Limitations</a:t>
            </a:r>
          </a:p>
        </p:txBody>
      </p:sp>
      <p:sp>
        <p:nvSpPr>
          <p:cNvPr id="3" name="Content Placeholder 2">
            <a:extLst>
              <a:ext uri="{FF2B5EF4-FFF2-40B4-BE49-F238E27FC236}">
                <a16:creationId xmlns="" xmlns:a16="http://schemas.microsoft.com/office/drawing/2014/main" id="{B00B9B2F-B023-4312-9FBB-8660234400FF}"/>
              </a:ext>
            </a:extLst>
          </p:cNvPr>
          <p:cNvSpPr>
            <a:spLocks noGrp="1"/>
          </p:cNvSpPr>
          <p:nvPr>
            <p:ph idx="1"/>
          </p:nvPr>
        </p:nvSpPr>
        <p:spPr/>
        <p:txBody>
          <a:bodyPr/>
          <a:lstStyle/>
          <a:p>
            <a:r>
              <a:rPr lang="en-GB" dirty="0"/>
              <a:t>Time constraints </a:t>
            </a:r>
          </a:p>
          <a:p>
            <a:r>
              <a:rPr lang="en-GB" dirty="0"/>
              <a:t>Understanding of web app development</a:t>
            </a:r>
          </a:p>
          <a:p>
            <a:r>
              <a:rPr lang="en-GB" dirty="0"/>
              <a:t>Only 1 user</a:t>
            </a:r>
          </a:p>
        </p:txBody>
      </p:sp>
    </p:spTree>
    <p:extLst>
      <p:ext uri="{BB962C8B-B14F-4D97-AF65-F5344CB8AC3E}">
        <p14:creationId xmlns:p14="http://schemas.microsoft.com/office/powerpoint/2010/main" val="1843385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AE2FCFD-A318-49F8-9947-3CC0E6CD0A64}"/>
              </a:ext>
            </a:extLst>
          </p:cNvPr>
          <p:cNvSpPr>
            <a:spLocks noGrp="1"/>
          </p:cNvSpPr>
          <p:nvPr>
            <p:ph type="title"/>
          </p:nvPr>
        </p:nvSpPr>
        <p:spPr/>
        <p:txBody>
          <a:bodyPr/>
          <a:lstStyle/>
          <a:p>
            <a:r>
              <a:rPr lang="en-GB" dirty="0"/>
              <a:t>Scope of the project</a:t>
            </a:r>
          </a:p>
        </p:txBody>
      </p:sp>
      <p:sp>
        <p:nvSpPr>
          <p:cNvPr id="3" name="Content Placeholder 2">
            <a:extLst>
              <a:ext uri="{FF2B5EF4-FFF2-40B4-BE49-F238E27FC236}">
                <a16:creationId xmlns="" xmlns:a16="http://schemas.microsoft.com/office/drawing/2014/main" id="{570914F3-3EFF-4BEF-99E1-D2B41E605F30}"/>
              </a:ext>
            </a:extLst>
          </p:cNvPr>
          <p:cNvSpPr>
            <a:spLocks noGrp="1"/>
          </p:cNvSpPr>
          <p:nvPr>
            <p:ph idx="1"/>
          </p:nvPr>
        </p:nvSpPr>
        <p:spPr/>
        <p:txBody>
          <a:bodyPr/>
          <a:lstStyle/>
          <a:p>
            <a:pPr marL="0" indent="0">
              <a:buNone/>
            </a:pPr>
            <a:endParaRPr lang="en-GB" dirty="0" smtClean="0"/>
          </a:p>
          <a:p>
            <a:r>
              <a:rPr lang="en-GB" dirty="0" smtClean="0"/>
              <a:t>Future plans</a:t>
            </a:r>
          </a:p>
          <a:p>
            <a:pPr marL="457200" lvl="1" indent="0">
              <a:buNone/>
            </a:pPr>
            <a:r>
              <a:rPr lang="en-GB" dirty="0" smtClean="0"/>
              <a:t>To implement a multi user system which will function across multiple devices which will allow hand held devices to access the till databases, this would be used for hand held devices serving tables to acquire </a:t>
            </a:r>
            <a:r>
              <a:rPr lang="en-GB" dirty="0" smtClean="0"/>
              <a:t>prices.</a:t>
            </a:r>
            <a:endParaRPr lang="en-GB" dirty="0"/>
          </a:p>
        </p:txBody>
      </p:sp>
    </p:spTree>
    <p:extLst>
      <p:ext uri="{BB962C8B-B14F-4D97-AF65-F5344CB8AC3E}">
        <p14:creationId xmlns:p14="http://schemas.microsoft.com/office/powerpoint/2010/main" val="372114524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5180961-3997-4E9A-B620-7A81208B00E7}"/>
              </a:ext>
            </a:extLst>
          </p:cNvPr>
          <p:cNvSpPr>
            <a:spLocks noGrp="1"/>
          </p:cNvSpPr>
          <p:nvPr>
            <p:ph type="title"/>
          </p:nvPr>
        </p:nvSpPr>
        <p:spPr/>
        <p:txBody>
          <a:bodyPr/>
          <a:lstStyle/>
          <a:p>
            <a:r>
              <a:rPr lang="en-GB" dirty="0"/>
              <a:t>Ethical and Legal considerations</a:t>
            </a:r>
          </a:p>
        </p:txBody>
      </p:sp>
      <p:sp>
        <p:nvSpPr>
          <p:cNvPr id="3" name="Content Placeholder 2">
            <a:extLst>
              <a:ext uri="{FF2B5EF4-FFF2-40B4-BE49-F238E27FC236}">
                <a16:creationId xmlns="" xmlns:a16="http://schemas.microsoft.com/office/drawing/2014/main" id="{E2ED89D4-0F10-4DFA-9B55-0B43B6745413}"/>
              </a:ext>
            </a:extLst>
          </p:cNvPr>
          <p:cNvSpPr>
            <a:spLocks noGrp="1"/>
          </p:cNvSpPr>
          <p:nvPr>
            <p:ph idx="1"/>
          </p:nvPr>
        </p:nvSpPr>
        <p:spPr>
          <a:xfrm>
            <a:off x="1154955" y="2322286"/>
            <a:ext cx="8761412" cy="4093028"/>
          </a:xfrm>
        </p:spPr>
        <p:txBody>
          <a:bodyPr>
            <a:normAutofit lnSpcReduction="10000"/>
          </a:bodyPr>
          <a:lstStyle/>
          <a:p>
            <a:r>
              <a:rPr lang="en-GB" dirty="0" smtClean="0"/>
              <a:t>Copy Right laws</a:t>
            </a:r>
          </a:p>
          <a:p>
            <a:pPr lvl="1"/>
            <a:r>
              <a:rPr lang="en-GB" dirty="0" smtClean="0"/>
              <a:t>Free </a:t>
            </a:r>
            <a:r>
              <a:rPr lang="en-GB" dirty="0"/>
              <a:t>to use or share</a:t>
            </a:r>
          </a:p>
          <a:p>
            <a:pPr lvl="1"/>
            <a:r>
              <a:rPr lang="en-GB" dirty="0"/>
              <a:t>Free to use or share, even commercially</a:t>
            </a:r>
          </a:p>
          <a:p>
            <a:pPr lvl="1"/>
            <a:r>
              <a:rPr lang="en-GB" dirty="0"/>
              <a:t>Free to use share or modify</a:t>
            </a:r>
          </a:p>
          <a:p>
            <a:pPr lvl="1"/>
            <a:r>
              <a:rPr lang="en-GB" dirty="0"/>
              <a:t>Free to use share or modify, even </a:t>
            </a:r>
            <a:r>
              <a:rPr lang="en-GB" dirty="0" smtClean="0"/>
              <a:t>commercially</a:t>
            </a:r>
            <a:endParaRPr lang="en-GB" dirty="0" smtClean="0"/>
          </a:p>
          <a:p>
            <a:r>
              <a:rPr lang="en-GB" dirty="0" smtClean="0"/>
              <a:t>DPA</a:t>
            </a:r>
          </a:p>
          <a:p>
            <a:pPr lvl="1"/>
            <a:r>
              <a:rPr lang="en-GB" dirty="0"/>
              <a:t>Privacy </a:t>
            </a:r>
            <a:r>
              <a:rPr lang="en-GB" dirty="0" smtClean="0"/>
              <a:t>Notices</a:t>
            </a:r>
          </a:p>
          <a:p>
            <a:pPr lvl="1"/>
            <a:r>
              <a:rPr lang="en-GB" dirty="0"/>
              <a:t>Access </a:t>
            </a:r>
            <a:r>
              <a:rPr lang="en-GB" dirty="0" smtClean="0"/>
              <a:t>Requests</a:t>
            </a:r>
          </a:p>
          <a:p>
            <a:pPr lvl="1"/>
            <a:r>
              <a:rPr lang="en-GB" dirty="0"/>
              <a:t>Data quality and </a:t>
            </a:r>
            <a:r>
              <a:rPr lang="en-GB" dirty="0" smtClean="0"/>
              <a:t>accuracy</a:t>
            </a:r>
          </a:p>
          <a:p>
            <a:pPr lvl="1"/>
            <a:r>
              <a:rPr lang="en-GB" dirty="0"/>
              <a:t>Retaining and Disposing </a:t>
            </a:r>
            <a:r>
              <a:rPr lang="en-GB" dirty="0" smtClean="0"/>
              <a:t>Data</a:t>
            </a:r>
          </a:p>
          <a:p>
            <a:pPr lvl="1"/>
            <a:r>
              <a:rPr lang="en-GB" dirty="0"/>
              <a:t>Ensure the relevant security measures are in </a:t>
            </a:r>
            <a:r>
              <a:rPr lang="en-GB" dirty="0" smtClean="0"/>
              <a:t>place</a:t>
            </a:r>
            <a:endParaRPr lang="en-GB" dirty="0"/>
          </a:p>
        </p:txBody>
      </p:sp>
    </p:spTree>
    <p:extLst>
      <p:ext uri="{BB962C8B-B14F-4D97-AF65-F5344CB8AC3E}">
        <p14:creationId xmlns:p14="http://schemas.microsoft.com/office/powerpoint/2010/main" val="150179522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 xmlns:thm15="http://schemas.microsoft.com/office/thememl/2012/main" name="Ion Boardroom" id="{FC33163D-4339-46B1-8EED-24C834239D99}" vid="{A3AB87EF-B655-4FFF-8D05-F333AD7F2789}"/>
    </a:ext>
  </a:extLst>
</a:theme>
</file>

<file path=docProps/app.xml><?xml version="1.0" encoding="utf-8"?>
<Properties xmlns="http://schemas.openxmlformats.org/officeDocument/2006/extended-properties" xmlns:vt="http://schemas.openxmlformats.org/officeDocument/2006/docPropsVTypes">
  <Template>Ion Boardroom</Template>
  <TotalTime>85</TotalTime>
  <Words>268</Words>
  <Application>Microsoft Office PowerPoint</Application>
  <PresentationFormat>Custom</PresentationFormat>
  <Paragraphs>59</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Ion Boardroom</vt:lpstr>
      <vt:lpstr>EPOS System </vt:lpstr>
      <vt:lpstr>Introduction</vt:lpstr>
      <vt:lpstr>Objectives</vt:lpstr>
      <vt:lpstr>Approach and Methods</vt:lpstr>
      <vt:lpstr>Work Plan</vt:lpstr>
      <vt:lpstr>Project Impact</vt:lpstr>
      <vt:lpstr>Limitations</vt:lpstr>
      <vt:lpstr>Scope of the project</vt:lpstr>
      <vt:lpstr>Ethical and Legal considerations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EPOS System</dc:title>
  <dc:creator>Harry Hierons</dc:creator>
  <cp:lastModifiedBy>STONENEW</cp:lastModifiedBy>
  <cp:revision>8</cp:revision>
  <dcterms:created xsi:type="dcterms:W3CDTF">2018-01-11T15:16:04Z</dcterms:created>
  <dcterms:modified xsi:type="dcterms:W3CDTF">2018-01-12T12:38:48Z</dcterms:modified>
</cp:coreProperties>
</file>