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41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014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797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009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171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697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103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44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270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198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87DE6118-2437-4B30-8E3C-4D2BE6020583}" type="datetimeFigureOut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733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7619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hs.uk/" TargetMode="External"/><Relationship Id="rId3" Type="http://schemas.openxmlformats.org/officeDocument/2006/relationships/hyperlink" Target="http://www.carersuk.org/loneliness" TargetMode="External"/><Relationship Id="rId7" Type="http://schemas.openxmlformats.org/officeDocument/2006/relationships/hyperlink" Target="http://www.simplepsychology.org/" TargetMode="External"/><Relationship Id="rId2" Type="http://schemas.openxmlformats.org/officeDocument/2006/relationships/hyperlink" Target="http://www.barnardo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tmasters.blogspot.co.uk/2012/11/erik-eriksons-theory-of-psychological.html" TargetMode="External"/><Relationship Id="rId5" Type="http://schemas.openxmlformats.org/officeDocument/2006/relationships/hyperlink" Target="http://choices4children.blogspot.co.uk/2012/10/children-need-to-feel-included.html" TargetMode="External"/><Relationship Id="rId10" Type="http://schemas.openxmlformats.org/officeDocument/2006/relationships/hyperlink" Target="http://www.cymru.gov.uk/" TargetMode="External"/><Relationship Id="rId4" Type="http://schemas.openxmlformats.org/officeDocument/2006/relationships/hyperlink" Target="http://www.carers.org/wales/stateofcaring" TargetMode="External"/><Relationship Id="rId9" Type="http://schemas.openxmlformats.org/officeDocument/2006/relationships/hyperlink" Target="http://www.childrenssociety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D4E2E-640B-49E6-A38D-FC660F2000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dirty="0">
                <a:latin typeface="Arial Black" panose="020B0A04020102020204" pitchFamily="34" charset="0"/>
              </a:rPr>
              <a:t>Young Carers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54CEA7-EE6B-45D3-80E7-C41C739A9A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By Hayley Price</a:t>
            </a:r>
          </a:p>
        </p:txBody>
      </p:sp>
    </p:spTree>
    <p:extLst>
      <p:ext uri="{BB962C8B-B14F-4D97-AF65-F5344CB8AC3E}">
        <p14:creationId xmlns:p14="http://schemas.microsoft.com/office/powerpoint/2010/main" val="3655983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8401-9921-46A7-8311-CE16A1001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Who is a young carer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67B0D-676E-4E86-95DB-B349CCF84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 18 years old</a:t>
            </a:r>
          </a:p>
          <a:p>
            <a:r>
              <a:rPr lang="en-GB" dirty="0"/>
              <a:t>Regular ongoing care to family member</a:t>
            </a:r>
          </a:p>
          <a:p>
            <a:r>
              <a:rPr lang="en-GB" dirty="0"/>
              <a:t>Care is usually for parent but can often involve younger or disabled siblings </a:t>
            </a:r>
          </a:p>
          <a:p>
            <a:r>
              <a:rPr lang="en-GB" dirty="0"/>
              <a:t>Average age is 12 years old</a:t>
            </a:r>
          </a:p>
          <a:p>
            <a:r>
              <a:rPr lang="en-GB" dirty="0"/>
              <a:t>178, 000 Young Carers in England and Wales</a:t>
            </a:r>
          </a:p>
        </p:txBody>
      </p:sp>
    </p:spTree>
    <p:extLst>
      <p:ext uri="{BB962C8B-B14F-4D97-AF65-F5344CB8AC3E}">
        <p14:creationId xmlns:p14="http://schemas.microsoft.com/office/powerpoint/2010/main" val="278820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416A3-9AB6-4B05-8E4A-FD3C6231B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E6363-3DD2-4B87-98F4-79612790E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care – Washing, dressing and administering medication</a:t>
            </a:r>
          </a:p>
          <a:p>
            <a:r>
              <a:rPr lang="en-GB" dirty="0"/>
              <a:t>Household chores – Cleaning, laundry, cooking and shopping</a:t>
            </a:r>
          </a:p>
          <a:p>
            <a:r>
              <a:rPr lang="en-GB" dirty="0"/>
              <a:t>Financial – Budgeting, paying bills and benefit applications</a:t>
            </a:r>
          </a:p>
          <a:p>
            <a:r>
              <a:rPr lang="en-GB" dirty="0"/>
              <a:t>Travel assistance – getting to appointments and going out</a:t>
            </a:r>
          </a:p>
          <a:p>
            <a:r>
              <a:rPr lang="en-GB" dirty="0"/>
              <a:t>Emotional support – Love, care, listening, shoulder to cry on</a:t>
            </a:r>
          </a:p>
          <a:p>
            <a:r>
              <a:rPr lang="en-GB" dirty="0"/>
              <a:t>Supervision – Ensuring safety and monitoring health</a:t>
            </a:r>
          </a:p>
          <a:p>
            <a:r>
              <a:rPr lang="en-GB" dirty="0"/>
              <a:t>Reasons – Long term illness, physical disability, mental health issues, dementia and substance misuse.</a:t>
            </a:r>
          </a:p>
        </p:txBody>
      </p:sp>
    </p:spTree>
    <p:extLst>
      <p:ext uri="{BB962C8B-B14F-4D97-AF65-F5344CB8AC3E}">
        <p14:creationId xmlns:p14="http://schemas.microsoft.com/office/powerpoint/2010/main" val="4040475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D34B4-4C1B-4B55-A83D-389AD7B23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Barriers to wellbeing and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B5E5D-437F-4229-938A-AB8805FDB5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en-GB" dirty="0"/>
              <a:t> Isolation</a:t>
            </a:r>
          </a:p>
          <a:p>
            <a:r>
              <a:rPr lang="en-GB" dirty="0"/>
              <a:t>Guilt</a:t>
            </a:r>
          </a:p>
          <a:p>
            <a:r>
              <a:rPr lang="en-GB" dirty="0"/>
              <a:t>Stress</a:t>
            </a:r>
          </a:p>
          <a:p>
            <a:r>
              <a:rPr lang="en-GB" dirty="0"/>
              <a:t>No time for home work</a:t>
            </a:r>
          </a:p>
          <a:p>
            <a:r>
              <a:rPr lang="en-GB" dirty="0"/>
              <a:t>Missed childhood</a:t>
            </a:r>
          </a:p>
          <a:p>
            <a:r>
              <a:rPr lang="en-GB" dirty="0"/>
              <a:t>Low self esteem</a:t>
            </a:r>
          </a:p>
          <a:p>
            <a:r>
              <a:rPr lang="en-GB" dirty="0"/>
              <a:t>Anxiety</a:t>
            </a:r>
          </a:p>
          <a:p>
            <a:r>
              <a:rPr lang="en-GB" dirty="0"/>
              <a:t>Unable to socialise with peers</a:t>
            </a:r>
          </a:p>
          <a:p>
            <a:r>
              <a:rPr lang="en-GB" dirty="0"/>
              <a:t>Physically and emotionally drained</a:t>
            </a:r>
          </a:p>
          <a:p>
            <a:r>
              <a:rPr lang="en-GB" dirty="0"/>
              <a:t>Embarrassment</a:t>
            </a:r>
          </a:p>
          <a:p>
            <a:r>
              <a:rPr lang="en-GB" dirty="0"/>
              <a:t>Increased pressure and responsibility</a:t>
            </a:r>
          </a:p>
          <a:p>
            <a:r>
              <a:rPr lang="en-GB" dirty="0"/>
              <a:t>Missing school</a:t>
            </a:r>
          </a:p>
          <a:p>
            <a:r>
              <a:rPr lang="en-GB" dirty="0"/>
              <a:t>Bullied</a:t>
            </a:r>
          </a:p>
          <a:p>
            <a:r>
              <a:rPr lang="en-GB" dirty="0"/>
              <a:t>Hidden</a:t>
            </a:r>
          </a:p>
          <a:p>
            <a:r>
              <a:rPr lang="en-GB" dirty="0"/>
              <a:t>Lack of support and understanding</a:t>
            </a:r>
          </a:p>
          <a:p>
            <a:r>
              <a:rPr lang="en-GB" dirty="0"/>
              <a:t>Fear</a:t>
            </a:r>
          </a:p>
          <a:p>
            <a:r>
              <a:rPr lang="en-GB" dirty="0"/>
              <a:t>Missed opportunities</a:t>
            </a:r>
          </a:p>
          <a:p>
            <a:r>
              <a:rPr lang="en-GB" dirty="0"/>
              <a:t>Neglecting own needs</a:t>
            </a:r>
          </a:p>
        </p:txBody>
      </p:sp>
    </p:spTree>
    <p:extLst>
      <p:ext uri="{BB962C8B-B14F-4D97-AF65-F5344CB8AC3E}">
        <p14:creationId xmlns:p14="http://schemas.microsoft.com/office/powerpoint/2010/main" val="2153140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048C1-4B9F-47CD-B2CA-3D45999E1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589E2-7E3B-4531-846F-2F7B961DC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/>
              <a:t>700,000 Young Carers in UK</a:t>
            </a:r>
          </a:p>
          <a:p>
            <a:r>
              <a:rPr lang="en-GB" dirty="0"/>
              <a:t>Wales has the highest proportion</a:t>
            </a:r>
          </a:p>
          <a:p>
            <a:r>
              <a:rPr lang="en-GB" dirty="0"/>
              <a:t>80% increase in carers between 5-7yrs</a:t>
            </a:r>
          </a:p>
          <a:p>
            <a:r>
              <a:rPr lang="en-GB" dirty="0"/>
              <a:t>Equally likely to be male or female</a:t>
            </a:r>
          </a:p>
          <a:p>
            <a:r>
              <a:rPr lang="en-GB" dirty="0"/>
              <a:t>68% are bullied in school</a:t>
            </a:r>
          </a:p>
          <a:p>
            <a:r>
              <a:rPr lang="en-GB" dirty="0"/>
              <a:t>Average of 48 school days missed</a:t>
            </a:r>
          </a:p>
          <a:p>
            <a:r>
              <a:rPr lang="en-GB" dirty="0"/>
              <a:t>Carers between 16-18yrs twice as likely to not be in education, employment or training (NEET)</a:t>
            </a:r>
          </a:p>
          <a:p>
            <a:r>
              <a:rPr lang="en-GB" dirty="0"/>
              <a:t>Four times more likely to drop out of college or university</a:t>
            </a:r>
          </a:p>
          <a:p>
            <a:r>
              <a:rPr lang="en-GB" dirty="0"/>
              <a:t>45% of Young Carers reported to have mental health problems</a:t>
            </a:r>
          </a:p>
          <a:p>
            <a:r>
              <a:rPr lang="en-GB" dirty="0"/>
              <a:t>89% of carers under 24 said they have felt lonely or socially isolated as a result of their caring role</a:t>
            </a:r>
          </a:p>
          <a:p>
            <a:r>
              <a:rPr lang="en-GB" dirty="0"/>
              <a:t>Information taken from: Carers Wales, Carers UK, Carers Trust and Children's Society</a:t>
            </a:r>
          </a:p>
        </p:txBody>
      </p:sp>
    </p:spTree>
    <p:extLst>
      <p:ext uri="{BB962C8B-B14F-4D97-AF65-F5344CB8AC3E}">
        <p14:creationId xmlns:p14="http://schemas.microsoft.com/office/powerpoint/2010/main" val="2912172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E4675-7956-4926-9BF9-4E2A712EC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07770-1476-432B-A667-1361BB045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Carers (Recognition and Services) Act 1995</a:t>
            </a:r>
          </a:p>
          <a:p>
            <a:r>
              <a:rPr lang="en-GB" dirty="0"/>
              <a:t>The Carers and Disabled Children Act 2000</a:t>
            </a:r>
          </a:p>
          <a:p>
            <a:r>
              <a:rPr lang="en-GB" dirty="0"/>
              <a:t>The Carers (Equal Opportunities) Act 2004</a:t>
            </a:r>
          </a:p>
          <a:p>
            <a:r>
              <a:rPr lang="en-GB" dirty="0"/>
              <a:t>The Carers Strategies (Wales) Measure 2010</a:t>
            </a:r>
          </a:p>
          <a:p>
            <a:r>
              <a:rPr lang="en-GB" dirty="0"/>
              <a:t>Social Services and Well-being (Wales) Act 2014</a:t>
            </a:r>
          </a:p>
        </p:txBody>
      </p:sp>
    </p:spTree>
    <p:extLst>
      <p:ext uri="{BB962C8B-B14F-4D97-AF65-F5344CB8AC3E}">
        <p14:creationId xmlns:p14="http://schemas.microsoft.com/office/powerpoint/2010/main" val="2644417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81727-D374-44BC-95E1-11DA38B73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C8A81-B45D-4361-BB83-875505502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endParaRPr lang="en-GB" dirty="0"/>
          </a:p>
          <a:p>
            <a:r>
              <a:rPr lang="en-GB" dirty="0"/>
              <a:t>Psychosocial Theory – Erik Erikson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Hierarchy of Needs – Abraham Maslow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3DEDDF-EC06-4BA4-BE59-1FE8AEB45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8045" y="3166334"/>
            <a:ext cx="2970345" cy="26409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814C25-ADA1-4EEA-A98E-E987392E7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3609" y="3166334"/>
            <a:ext cx="2970346" cy="264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115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269B-932A-4047-BA1A-8983D5BF1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E50C-AB25-48CF-AAB1-20C161E45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3"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Barnardo’s (2017) Young Carers. 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2"/>
              </a:rPr>
              <a:t>www.barnardos.org.uk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Carers UK (2017) The world shrinks: Carer loneliness. 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3"/>
              </a:rPr>
              <a:t>www.carersuk.org/loneliness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Carers Wales (2015) State of Caring 2015. 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4"/>
              </a:rPr>
              <a:t>www.carers.org/wales/stateofcaring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Choices 4children  (2012) Maslow’s Hierarchy of needs.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5"/>
              </a:rPr>
              <a:t>http://choices4children.blogspot.co.uk/2012/10/children-need-to-feel-included.html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ELT </a:t>
            </a:r>
            <a:r>
              <a:rPr lang="en-GB" dirty="0"/>
              <a:t>Masters (2013) Erikson’s Theory of Psychosocial.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6"/>
              </a:rPr>
              <a:t>http://eltmasters.blogspot.co.uk/2012/11/erik-eriksons-theory-of-psychological.html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Lloyd, L (2000)  Caring about Carers. London: Sage Publications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McLeod, S (2017) Erik Erikson.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7"/>
              </a:rPr>
              <a:t>www.simplepsychology.org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McLeod, S (2017) Maslow’s Hierarchy of needs.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7"/>
              </a:rPr>
              <a:t>www.simplepsychology.org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NHS (2013) Rise in number of unpaid carers and young carers. 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8"/>
              </a:rPr>
              <a:t>www.nhs.uk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Children’s Society (2013) Caring for parents: Impact on young carers.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9"/>
              </a:rPr>
              <a:t>www.childrenssociety.org.uk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Welsh Government (2013) The Carers Strategy for Wales 2013. </a:t>
            </a:r>
          </a:p>
          <a:p>
            <a:pPr marL="0" indent="0">
              <a:buNone/>
            </a:pPr>
            <a:r>
              <a:rPr lang="en-GB" dirty="0"/>
              <a:t>Accessed at: </a:t>
            </a:r>
            <a:r>
              <a:rPr lang="en-GB" dirty="0">
                <a:hlinkClick r:id="rId10"/>
              </a:rPr>
              <a:t>www.cymru.gov.uk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hlinkClick r:id="rId6"/>
            </a:endParaRPr>
          </a:p>
          <a:p>
            <a:pPr marL="0" indent="0">
              <a:buNone/>
            </a:pPr>
            <a:r>
              <a:rPr lang="en-GB" dirty="0">
                <a:hlinkClick r:id="rId6"/>
              </a:rPr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3711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4082</TotalTime>
  <Words>581</Words>
  <Application>Microsoft Office PowerPoint</Application>
  <PresentationFormat>Widescreen</PresentationFormat>
  <Paragraphs>106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Black</vt:lpstr>
      <vt:lpstr>Corbel</vt:lpstr>
      <vt:lpstr>Wingdings</vt:lpstr>
      <vt:lpstr>Banded</vt:lpstr>
      <vt:lpstr>Young Carers</vt:lpstr>
      <vt:lpstr>Who is a young carer</vt:lpstr>
      <vt:lpstr>Responsibilities</vt:lpstr>
      <vt:lpstr>Barriers to wellbeing and inclusion</vt:lpstr>
      <vt:lpstr>Statistics</vt:lpstr>
      <vt:lpstr>History of legislation</vt:lpstr>
      <vt:lpstr>Theories 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Carers</dc:title>
  <dc:creator>Hayley</dc:creator>
  <cp:lastModifiedBy>Hayley</cp:lastModifiedBy>
  <cp:revision>32</cp:revision>
  <dcterms:created xsi:type="dcterms:W3CDTF">2018-01-15T19:56:09Z</dcterms:created>
  <dcterms:modified xsi:type="dcterms:W3CDTF">2018-01-18T15:58:25Z</dcterms:modified>
</cp:coreProperties>
</file>