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9" r:id="rId3"/>
    <p:sldId id="258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E6D7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603"/>
    <p:restoredTop sz="94654"/>
  </p:normalViewPr>
  <p:slideViewPr>
    <p:cSldViewPr snapToGrid="0" snapToObjects="1">
      <p:cViewPr varScale="1">
        <p:scale>
          <a:sx n="98" d="100"/>
          <a:sy n="98" d="100"/>
        </p:scale>
        <p:origin x="192" y="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E20E0-B9ED-CC49-BB2F-4965EB160903}" type="datetimeFigureOut">
              <a:rPr lang="cy-GB" smtClean="0"/>
              <a:t>03/03/21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DBB70-3BDD-2141-8F9A-C0AFBC9F83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579191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E20E0-B9ED-CC49-BB2F-4965EB160903}" type="datetimeFigureOut">
              <a:rPr lang="cy-GB" smtClean="0"/>
              <a:t>03/03/21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DBB70-3BDD-2141-8F9A-C0AFBC9F83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18239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E20E0-B9ED-CC49-BB2F-4965EB160903}" type="datetimeFigureOut">
              <a:rPr lang="cy-GB" smtClean="0"/>
              <a:t>03/03/21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DBB70-3BDD-2141-8F9A-C0AFBC9F83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888509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E20E0-B9ED-CC49-BB2F-4965EB160903}" type="datetimeFigureOut">
              <a:rPr lang="cy-GB" smtClean="0"/>
              <a:t>03/03/21</a:t>
            </a:fld>
            <a:endParaRPr lang="cy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DBB70-3BDD-2141-8F9A-C0AFBC9F83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1441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E20E0-B9ED-CC49-BB2F-4965EB160903}" type="datetimeFigureOut">
              <a:rPr lang="cy-GB" smtClean="0"/>
              <a:t>03/03/21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DBB70-3BDD-2141-8F9A-C0AFBC9F8363}" type="slidenum">
              <a:rPr lang="cy-GB" smtClean="0"/>
              <a:t>‹#›</a:t>
            </a:fld>
            <a:endParaRPr lang="cy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5857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E20E0-B9ED-CC49-BB2F-4965EB160903}" type="datetimeFigureOut">
              <a:rPr lang="cy-GB" smtClean="0"/>
              <a:t>03/03/21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DBB70-3BDD-2141-8F9A-C0AFBC9F83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57353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E20E0-B9ED-CC49-BB2F-4965EB160903}" type="datetimeFigureOut">
              <a:rPr lang="cy-GB" smtClean="0"/>
              <a:t>03/03/21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DBB70-3BDD-2141-8F9A-C0AFBC9F83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90973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E20E0-B9ED-CC49-BB2F-4965EB160903}" type="datetimeFigureOut">
              <a:rPr lang="cy-GB" smtClean="0"/>
              <a:t>03/03/21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DBB70-3BDD-2141-8F9A-C0AFBC9F83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18876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750E20E0-B9ED-CC49-BB2F-4965EB160903}" type="datetimeFigureOut">
              <a:rPr lang="cy-GB" smtClean="0"/>
              <a:t>03/03/21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DBB70-3BDD-2141-8F9A-C0AFBC9F83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89720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E20E0-B9ED-CC49-BB2F-4965EB160903}" type="datetimeFigureOut">
              <a:rPr lang="cy-GB" smtClean="0"/>
              <a:t>03/03/21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DBB70-3BDD-2141-8F9A-C0AFBC9F83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060405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E20E0-B9ED-CC49-BB2F-4965EB160903}" type="datetimeFigureOut">
              <a:rPr lang="cy-GB" smtClean="0"/>
              <a:t>03/03/21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DBB70-3BDD-2141-8F9A-C0AFBC9F83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1479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750E20E0-B9ED-CC49-BB2F-4965EB160903}" type="datetimeFigureOut">
              <a:rPr lang="cy-GB" smtClean="0"/>
              <a:t>03/03/21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88DBB70-3BDD-2141-8F9A-C0AFBC9F836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15687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D333B-0078-F840-88E4-4B93CDB3150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Surfers Against Sewage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C46F80-FC10-A84A-B5B7-C3225818F50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endParaRPr lang="cy-GB" dirty="0"/>
          </a:p>
          <a:p>
            <a:r>
              <a:rPr lang="cy-GB" dirty="0"/>
              <a:t>Dylan Morgan (2008527)</a:t>
            </a:r>
          </a:p>
          <a:p>
            <a:r>
              <a:rPr lang="cy-GB" dirty="0"/>
              <a:t>MSc Environmental Conservation and Management</a:t>
            </a:r>
          </a:p>
          <a:p>
            <a:r>
              <a:rPr lang="cy-GB" dirty="0"/>
              <a:t>Strategic Management for Conservation</a:t>
            </a:r>
          </a:p>
        </p:txBody>
      </p:sp>
      <p:pic>
        <p:nvPicPr>
          <p:cNvPr id="1026" name="Picture 2" descr="Surfers Against Sewage - Wikipedia">
            <a:extLst>
              <a:ext uri="{FF2B5EF4-FFF2-40B4-BE49-F238E27FC236}">
                <a16:creationId xmlns:a16="http://schemas.microsoft.com/office/drawing/2014/main" id="{2F18DA68-F001-CA46-B1E2-9BD34F9FCB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0083" y="4997386"/>
            <a:ext cx="2713665" cy="119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85342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37037-57B6-984E-ABCB-235D35EAD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Who are surfers against sewage?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18B2F-B8C7-CB42-AD99-458D3C6E0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>
                <a:solidFill>
                  <a:srgbClr val="00B0F0"/>
                </a:solidFill>
              </a:rPr>
              <a:t>Formed in response to nearshore raw sewage by the UK surfing community in the 1990s</a:t>
            </a:r>
          </a:p>
          <a:p>
            <a:r>
              <a:rPr lang="cy-GB" dirty="0">
                <a:solidFill>
                  <a:srgbClr val="00B0F0"/>
                </a:solidFill>
              </a:rPr>
              <a:t>Charity status – Non Governmental Organisation (NGO)</a:t>
            </a:r>
          </a:p>
          <a:p>
            <a:r>
              <a:rPr lang="cy-GB" dirty="0">
                <a:solidFill>
                  <a:srgbClr val="00B0F0"/>
                </a:solidFill>
              </a:rPr>
              <a:t>Concerns the “</a:t>
            </a:r>
            <a:r>
              <a:rPr lang="en-GB" dirty="0">
                <a:solidFill>
                  <a:srgbClr val="00B0F0"/>
                </a:solidFill>
              </a:rPr>
              <a:t>protection of waves, oceans, beaches, marine wildlife and coastal communities across local, national and international scales through digital activism and grassroots action”</a:t>
            </a:r>
            <a:endParaRPr lang="cy-GB" dirty="0">
              <a:solidFill>
                <a:srgbClr val="00B0F0"/>
              </a:solidFill>
            </a:endParaRPr>
          </a:p>
          <a:p>
            <a:r>
              <a:rPr lang="cy-GB" dirty="0">
                <a:solidFill>
                  <a:srgbClr val="00B0F0"/>
                </a:solidFill>
              </a:rPr>
              <a:t>Main focal point: marine-litter </a:t>
            </a:r>
          </a:p>
          <a:p>
            <a:pPr marL="0" indent="0">
              <a:buNone/>
            </a:pPr>
            <a:r>
              <a:rPr lang="cy-GB" dirty="0">
                <a:solidFill>
                  <a:srgbClr val="00B0F0"/>
                </a:solidFill>
              </a:rPr>
              <a:t>(SAS, 2021)</a:t>
            </a:r>
          </a:p>
          <a:p>
            <a:pPr marL="0" indent="0">
              <a:buNone/>
            </a:pPr>
            <a:r>
              <a:rPr lang="cy-GB" dirty="0">
                <a:solidFill>
                  <a:srgbClr val="00B0F0"/>
                </a:solidFill>
              </a:rPr>
              <a:t>(Davies, 2020)</a:t>
            </a:r>
          </a:p>
          <a:p>
            <a:endParaRPr lang="cy-GB" dirty="0"/>
          </a:p>
        </p:txBody>
      </p:sp>
      <p:pic>
        <p:nvPicPr>
          <p:cNvPr id="4" name="Picture 2" descr="Surfers Against Sewage - Wikipedia">
            <a:extLst>
              <a:ext uri="{FF2B5EF4-FFF2-40B4-BE49-F238E27FC236}">
                <a16:creationId xmlns:a16="http://schemas.microsoft.com/office/drawing/2014/main" id="{A0F20D71-74FC-0045-9FE1-6FACC5AA3E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3753" y="5358934"/>
            <a:ext cx="2710511" cy="118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9661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1781C-00AC-EE42-98BB-A7EF2DC043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1912" y="949569"/>
            <a:ext cx="4271771" cy="479045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dirty="0"/>
              <a:t>Environmental Implications of COVID-19 Pandemic:</a:t>
            </a:r>
          </a:p>
          <a:p>
            <a:pPr marL="0" indent="0">
              <a:buNone/>
            </a:pPr>
            <a:endParaRPr lang="cy-GB" dirty="0"/>
          </a:p>
          <a:p>
            <a:pPr lvl="0"/>
            <a:r>
              <a:rPr lang="en-GB" dirty="0"/>
              <a:t>Lockdown easing &amp; nice weather (summer) has seen significant visitor influxes to beaches resulting in widespread plastic pollution build-ups - e.g. takeaway pints</a:t>
            </a:r>
          </a:p>
          <a:p>
            <a:pPr lvl="0"/>
            <a:r>
              <a:rPr lang="en-GB" dirty="0"/>
              <a:t>New wave of plastic pollution</a:t>
            </a:r>
          </a:p>
          <a:p>
            <a:pPr lvl="0"/>
            <a:r>
              <a:rPr lang="en-GB" dirty="0"/>
              <a:t>Temporary relaxation of the 5p plastic bag charge</a:t>
            </a:r>
          </a:p>
          <a:p>
            <a:pPr lvl="0"/>
            <a:r>
              <a:rPr lang="en-GB" dirty="0"/>
              <a:t>Single use: plastic straws, stirrers &amp; cotton buds ban delayed to October 2020, condiment sachets  </a:t>
            </a:r>
          </a:p>
          <a:p>
            <a:pPr lvl="0"/>
            <a:r>
              <a:rPr lang="en-GB" dirty="0"/>
              <a:t>Refusal of refillable coffee cups</a:t>
            </a:r>
          </a:p>
          <a:p>
            <a:pPr lvl="0"/>
            <a:r>
              <a:rPr lang="en-GB" dirty="0"/>
              <a:t>Lockdowns left SAS unable to implement their Mass Unwrap scheme </a:t>
            </a:r>
          </a:p>
          <a:p>
            <a:pPr lvl="0"/>
            <a:r>
              <a:rPr lang="en-GB" dirty="0"/>
              <a:t>Post-lockdown studies indicate beach litter mainly originates from people  littering</a:t>
            </a:r>
          </a:p>
          <a:p>
            <a:pPr lvl="0"/>
            <a:r>
              <a:rPr lang="en-GB" dirty="0"/>
              <a:t>COVID-19 may be transmitted in untreated sewage</a:t>
            </a:r>
          </a:p>
          <a:p>
            <a:pPr lvl="0"/>
            <a:endParaRPr lang="en-GB" dirty="0"/>
          </a:p>
          <a:p>
            <a:pPr marL="0" lvl="0" indent="0">
              <a:buNone/>
            </a:pPr>
            <a:r>
              <a:rPr lang="en-GB" dirty="0"/>
              <a:t>(Pullman, 2021)</a:t>
            </a:r>
          </a:p>
          <a:p>
            <a:pPr marL="0" lvl="0" indent="0">
              <a:buNone/>
            </a:pPr>
            <a:r>
              <a:rPr lang="en-GB" dirty="0"/>
              <a:t>(SAS, 2021)</a:t>
            </a:r>
          </a:p>
          <a:p>
            <a:pPr marL="0" lvl="0" indent="0">
              <a:buNone/>
            </a:pPr>
            <a:r>
              <a:rPr lang="en-GB" dirty="0"/>
              <a:t>(SAS, 2020)</a:t>
            </a:r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0F4A4B-BA34-AD43-84FC-03EF93E4FE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8315" y="949569"/>
            <a:ext cx="4507485" cy="479045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dirty="0"/>
              <a:t>Surfers Against Sewage’s Response to COVID-19 Pandemic:</a:t>
            </a:r>
          </a:p>
          <a:p>
            <a:pPr marL="0" indent="0">
              <a:buNone/>
            </a:pPr>
            <a:endParaRPr lang="cy-GB" dirty="0"/>
          </a:p>
          <a:p>
            <a:pPr lvl="0"/>
            <a:r>
              <a:rPr lang="en-GB" dirty="0"/>
              <a:t>Consulting, involving and collaborating with the public, councils, marine conservation organisations, the government, retailers and private companies </a:t>
            </a:r>
          </a:p>
          <a:p>
            <a:pPr lvl="0"/>
            <a:r>
              <a:rPr lang="en-GB" dirty="0"/>
              <a:t>Post-pandemic pollution poll</a:t>
            </a:r>
          </a:p>
          <a:p>
            <a:pPr lvl="0"/>
            <a:r>
              <a:rPr lang="en-GB" dirty="0"/>
              <a:t>Plastic free in a time of COVID</a:t>
            </a:r>
          </a:p>
          <a:p>
            <a:r>
              <a:rPr lang="en-GB" dirty="0">
                <a:sym typeface="Symbol" pitchFamily="2" charset="2"/>
              </a:rPr>
              <a:t></a:t>
            </a:r>
            <a:r>
              <a:rPr lang="en-GB" dirty="0" err="1"/>
              <a:t>ContactlessCoffee</a:t>
            </a:r>
            <a:r>
              <a:rPr lang="en-GB" dirty="0"/>
              <a:t> </a:t>
            </a:r>
          </a:p>
          <a:p>
            <a:r>
              <a:rPr lang="en-GB" dirty="0">
                <a:sym typeface="Symbol" pitchFamily="2" charset="2"/>
              </a:rPr>
              <a:t></a:t>
            </a:r>
            <a:r>
              <a:rPr lang="en-GB" dirty="0" err="1"/>
              <a:t>WavesofOptimism</a:t>
            </a:r>
            <a:endParaRPr lang="en-GB" dirty="0"/>
          </a:p>
          <a:p>
            <a:r>
              <a:rPr lang="en-GB" dirty="0">
                <a:sym typeface="Symbol" pitchFamily="2" charset="2"/>
              </a:rPr>
              <a:t></a:t>
            </a:r>
            <a:r>
              <a:rPr lang="en-GB" dirty="0" err="1"/>
              <a:t>ReturnToOffender</a:t>
            </a:r>
            <a:r>
              <a:rPr lang="en-GB" dirty="0"/>
              <a:t> &amp; Generation Sea: Plastic Protest </a:t>
            </a:r>
          </a:p>
          <a:p>
            <a:r>
              <a:rPr lang="en-GB" dirty="0">
                <a:sym typeface="Symbol" pitchFamily="2" charset="2"/>
              </a:rPr>
              <a:t></a:t>
            </a:r>
            <a:r>
              <a:rPr lang="en-GB" dirty="0" err="1"/>
              <a:t>MiniBeachClean</a:t>
            </a:r>
            <a:r>
              <a:rPr lang="en-GB" dirty="0"/>
              <a:t> &amp; </a:t>
            </a:r>
            <a:r>
              <a:rPr lang="en-GB" dirty="0">
                <a:sym typeface="Symbol" pitchFamily="2" charset="2"/>
              </a:rPr>
              <a:t></a:t>
            </a:r>
            <a:r>
              <a:rPr lang="en-GB" dirty="0" err="1"/>
              <a:t>IsolationClean</a:t>
            </a:r>
            <a:r>
              <a:rPr lang="en-GB" dirty="0"/>
              <a:t> </a:t>
            </a:r>
          </a:p>
          <a:p>
            <a:r>
              <a:rPr lang="en-GB" dirty="0"/>
              <a:t>See it, Snap it, Share it</a:t>
            </a:r>
          </a:p>
          <a:p>
            <a:pPr lvl="0"/>
            <a:r>
              <a:rPr lang="en-GB" dirty="0"/>
              <a:t>Pushing for government introduction of a Deposit Return Scheme and Extended Producer Responsibility by 2023</a:t>
            </a:r>
          </a:p>
          <a:p>
            <a:pPr lvl="0"/>
            <a:r>
              <a:rPr lang="en-GB" dirty="0"/>
              <a:t>Digital Ocean School</a:t>
            </a:r>
          </a:p>
          <a:p>
            <a:pPr lvl="0"/>
            <a:r>
              <a:rPr lang="en-GB" dirty="0"/>
              <a:t>Updating their Safer Seas Service</a:t>
            </a:r>
          </a:p>
          <a:p>
            <a:pPr lvl="0"/>
            <a:endParaRPr lang="en-GB" dirty="0"/>
          </a:p>
          <a:p>
            <a:pPr marL="0" lvl="0" indent="0">
              <a:buNone/>
            </a:pPr>
            <a:r>
              <a:rPr lang="en-GB" dirty="0"/>
              <a:t>(SAS, 2021)</a:t>
            </a:r>
          </a:p>
          <a:p>
            <a:endParaRPr lang="cy-GB" dirty="0"/>
          </a:p>
        </p:txBody>
      </p:sp>
      <p:pic>
        <p:nvPicPr>
          <p:cNvPr id="7" name="Picture 2" descr="Surfers Against Sewage - Wikipedia">
            <a:extLst>
              <a:ext uri="{FF2B5EF4-FFF2-40B4-BE49-F238E27FC236}">
                <a16:creationId xmlns:a16="http://schemas.microsoft.com/office/drawing/2014/main" id="{1DF14F89-5F05-7F47-A576-AC82E06B23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3618" y="5398974"/>
            <a:ext cx="2713665" cy="119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3256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724D3E0-41A4-3D40-A1EC-6A6D0A6D0B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4000" y="2386744"/>
            <a:ext cx="11684000" cy="1645920"/>
          </a:xfrm>
        </p:spPr>
        <p:txBody>
          <a:bodyPr>
            <a:normAutofit fontScale="90000"/>
          </a:bodyPr>
          <a:lstStyle/>
          <a:p>
            <a:r>
              <a:rPr lang="cy-GB" dirty="0"/>
              <a:t>Questions? </a:t>
            </a:r>
            <a:br>
              <a:rPr lang="cy-GB" dirty="0"/>
            </a:br>
            <a:r>
              <a:rPr lang="cy-GB" dirty="0"/>
              <a:t>Or, </a:t>
            </a:r>
            <a:br>
              <a:rPr lang="cy-GB" dirty="0"/>
            </a:br>
            <a:r>
              <a:rPr lang="cy-GB" dirty="0"/>
              <a:t>any points you would like to discuss?</a:t>
            </a:r>
          </a:p>
        </p:txBody>
      </p:sp>
      <p:pic>
        <p:nvPicPr>
          <p:cNvPr id="3" name="Picture 2" descr="Surfers Against Sewage - Wikipedia">
            <a:extLst>
              <a:ext uri="{FF2B5EF4-FFF2-40B4-BE49-F238E27FC236}">
                <a16:creationId xmlns:a16="http://schemas.microsoft.com/office/drawing/2014/main" id="{3C54BCEF-2F97-5248-8DB1-A338ED76DF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7492" y="5359785"/>
            <a:ext cx="2713665" cy="119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488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EC7E3EB-4B12-B844-B45C-8608D4A21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52400"/>
            <a:ext cx="7729728" cy="1188720"/>
          </a:xfrm>
        </p:spPr>
        <p:txBody>
          <a:bodyPr/>
          <a:lstStyle/>
          <a:p>
            <a:r>
              <a:rPr lang="cy-GB"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8704381-C639-4344-9593-52439C45E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1676400"/>
            <a:ext cx="7729728" cy="4063627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Davies, S., 2021. </a:t>
            </a:r>
            <a:r>
              <a:rPr lang="en-GB" i="1" dirty="0"/>
              <a:t>Brighton: A Post-Lockdown Case Study • Surfers Against Sewage</a:t>
            </a:r>
            <a:r>
              <a:rPr lang="en-GB" dirty="0"/>
              <a:t>. [online] Surfers Against Sewage. Available at: &lt;https://</a:t>
            </a:r>
            <a:r>
              <a:rPr lang="en-GB" dirty="0" err="1"/>
              <a:t>www.sas.org.uk</a:t>
            </a:r>
            <a:r>
              <a:rPr lang="en-GB" dirty="0"/>
              <a:t>/news/</a:t>
            </a:r>
            <a:r>
              <a:rPr lang="en-GB" dirty="0" err="1"/>
              <a:t>brighton</a:t>
            </a:r>
            <a:r>
              <a:rPr lang="en-GB" dirty="0"/>
              <a:t>-a-post-lockdown-case-study/&gt; </a:t>
            </a:r>
          </a:p>
          <a:p>
            <a:r>
              <a:rPr lang="en-GB" dirty="0"/>
              <a:t>Pullman, E., Slack, A. and </a:t>
            </a:r>
            <a:r>
              <a:rPr lang="en-GB" dirty="0" err="1"/>
              <a:t>Tagholm</a:t>
            </a:r>
            <a:r>
              <a:rPr lang="en-GB" dirty="0"/>
              <a:t>, H., 2021. </a:t>
            </a:r>
            <a:r>
              <a:rPr lang="en-GB" i="1" dirty="0"/>
              <a:t>Ocean &amp; Climate Report</a:t>
            </a:r>
            <a:r>
              <a:rPr lang="en-GB" dirty="0"/>
              <a:t>. [online] </a:t>
            </a:r>
            <a:r>
              <a:rPr lang="en-GB" dirty="0" err="1"/>
              <a:t>Sas.org.uk</a:t>
            </a:r>
            <a:r>
              <a:rPr lang="en-GB" dirty="0"/>
              <a:t>. Available at: &lt;https://</a:t>
            </a:r>
            <a:r>
              <a:rPr lang="en-GB" dirty="0" err="1"/>
              <a:t>www.sas.org.uk</a:t>
            </a:r>
            <a:r>
              <a:rPr lang="en-GB" dirty="0"/>
              <a:t>/</a:t>
            </a:r>
            <a:r>
              <a:rPr lang="en-GB" dirty="0" err="1"/>
              <a:t>wp</a:t>
            </a:r>
            <a:r>
              <a:rPr lang="en-GB" dirty="0"/>
              <a:t>-content/uploads/SAS-Ocean-Climate-Report-2020-Digital.pdf&gt;</a:t>
            </a:r>
          </a:p>
          <a:p>
            <a:r>
              <a:rPr lang="en-GB" dirty="0" err="1"/>
              <a:t>Sas.org.uk</a:t>
            </a:r>
            <a:r>
              <a:rPr lang="en-GB" dirty="0"/>
              <a:t>. 2021. </a:t>
            </a:r>
            <a:r>
              <a:rPr lang="en-GB" i="1" dirty="0"/>
              <a:t>The Return To Offender Express</a:t>
            </a:r>
            <a:r>
              <a:rPr lang="en-GB" dirty="0"/>
              <a:t>. [online] Available at: &lt;https://</a:t>
            </a:r>
            <a:r>
              <a:rPr lang="en-GB" dirty="0" err="1"/>
              <a:t>www.sas.org.uk</a:t>
            </a:r>
            <a:r>
              <a:rPr lang="en-GB" dirty="0"/>
              <a:t>/</a:t>
            </a:r>
            <a:r>
              <a:rPr lang="en-GB" dirty="0" err="1"/>
              <a:t>wp</a:t>
            </a:r>
            <a:r>
              <a:rPr lang="en-GB" dirty="0"/>
              <a:t>-content/uploads/Return-To-Offender-Express-Issue-1.pdf&gt;</a:t>
            </a:r>
          </a:p>
          <a:p>
            <a:r>
              <a:rPr lang="en-GB" dirty="0"/>
              <a:t>Surfers Against Sewage. 2020. </a:t>
            </a:r>
            <a:r>
              <a:rPr lang="en-GB" i="1" dirty="0"/>
              <a:t>What are the Risks of COVID-19 Transmission from Sewage Discharge? • Surfers Against Sewage</a:t>
            </a:r>
            <a:r>
              <a:rPr lang="en-GB" dirty="0"/>
              <a:t>. [online] Available at: &lt;https://</a:t>
            </a:r>
            <a:r>
              <a:rPr lang="en-GB" dirty="0" err="1"/>
              <a:t>www.sas.org.uk</a:t>
            </a:r>
            <a:r>
              <a:rPr lang="en-GB" dirty="0"/>
              <a:t>/news/campaigns/what-is-the-risks-of-covid-19-transmission-from-sewage-discharge/&gt;</a:t>
            </a:r>
          </a:p>
          <a:p>
            <a:r>
              <a:rPr lang="en-GB" dirty="0"/>
              <a:t>Surfers Against Sewage. 2021. </a:t>
            </a:r>
            <a:r>
              <a:rPr lang="en-GB" i="1" dirty="0"/>
              <a:t>Digital Ocean School • Surfers Against Sewage</a:t>
            </a:r>
            <a:r>
              <a:rPr lang="en-GB" dirty="0"/>
              <a:t>. [online] Available at: &lt;https://</a:t>
            </a:r>
            <a:r>
              <a:rPr lang="en-GB" dirty="0" err="1"/>
              <a:t>www.sas.org.uk</a:t>
            </a:r>
            <a:r>
              <a:rPr lang="en-GB" dirty="0"/>
              <a:t>/digital-ocean-school&gt;</a:t>
            </a:r>
          </a:p>
          <a:p>
            <a:r>
              <a:rPr lang="en-GB" dirty="0"/>
              <a:t>Surfers Against Sewage. 2021. </a:t>
            </a:r>
            <a:r>
              <a:rPr lang="en-GB" i="1" dirty="0"/>
              <a:t>Plastic Free in a Time of Covid • Surfers Against Sewage</a:t>
            </a:r>
            <a:r>
              <a:rPr lang="en-GB" dirty="0"/>
              <a:t>. [online] Available at: &lt;https://</a:t>
            </a:r>
            <a:r>
              <a:rPr lang="en-GB" dirty="0" err="1"/>
              <a:t>www.sas.org.uk</a:t>
            </a:r>
            <a:r>
              <a:rPr lang="en-GB" dirty="0"/>
              <a:t>/news/plastic-free-in-a-time-of-covid/&gt;</a:t>
            </a:r>
          </a:p>
          <a:p>
            <a:r>
              <a:rPr lang="en-GB" dirty="0"/>
              <a:t>Surfers Against Sewage. 2021. </a:t>
            </a:r>
            <a:r>
              <a:rPr lang="en-GB" i="1" dirty="0"/>
              <a:t>Plastic Pollution - Facts and Figures • Surfers Against Sewage</a:t>
            </a:r>
            <a:r>
              <a:rPr lang="en-GB" dirty="0"/>
              <a:t>. [online] Available at: &lt;https://</a:t>
            </a:r>
            <a:r>
              <a:rPr lang="en-GB" dirty="0" err="1"/>
              <a:t>www.sas.org.uk</a:t>
            </a:r>
            <a:r>
              <a:rPr lang="en-GB" dirty="0"/>
              <a:t>/our-work/plastic-pollution/plastic-pollution-facts-figures/&gt; </a:t>
            </a:r>
          </a:p>
          <a:p>
            <a:r>
              <a:rPr lang="en-GB" dirty="0"/>
              <a:t>Surfers Against Sewage. 2021. </a:t>
            </a:r>
            <a:r>
              <a:rPr lang="en-GB" i="1" dirty="0"/>
              <a:t>SAS History • Surfers Against Sewage</a:t>
            </a:r>
            <a:r>
              <a:rPr lang="en-GB" dirty="0"/>
              <a:t>. [online] Available at: &lt;https://</a:t>
            </a:r>
            <a:r>
              <a:rPr lang="en-GB" dirty="0" err="1"/>
              <a:t>www.sas.org.uk</a:t>
            </a:r>
            <a:r>
              <a:rPr lang="en-GB" dirty="0"/>
              <a:t>/about-us/history/&gt;</a:t>
            </a:r>
          </a:p>
          <a:p>
            <a:r>
              <a:rPr lang="en-GB" dirty="0"/>
              <a:t>Surfers Against Sewage. 2021. </a:t>
            </a:r>
            <a:r>
              <a:rPr lang="en-GB" i="1" dirty="0"/>
              <a:t>Unpacking Refill and Reuse in the Age of Corona • Surfers Against Sewage</a:t>
            </a:r>
            <a:r>
              <a:rPr lang="en-GB" dirty="0"/>
              <a:t>. [online] Available at: &lt;https://</a:t>
            </a:r>
            <a:r>
              <a:rPr lang="en-GB" dirty="0" err="1"/>
              <a:t>www.sas.org.uk</a:t>
            </a:r>
            <a:r>
              <a:rPr lang="en-GB" dirty="0"/>
              <a:t>/news/unpacking-refill-and-reuse-in-the-age-of-corona/&gt;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7051738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{1FE6FC64-9547-4245-9008-70C9EE42CAA7}tf10001120</Template>
  <TotalTime>80</TotalTime>
  <Words>676</Words>
  <Application>Microsoft Macintosh PowerPoint</Application>
  <PresentationFormat>Widescreen</PresentationFormat>
  <Paragraphs>52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Gill Sans MT</vt:lpstr>
      <vt:lpstr>Parcel</vt:lpstr>
      <vt:lpstr>Surfers Against Sewage</vt:lpstr>
      <vt:lpstr>Who are surfers against sewage?</vt:lpstr>
      <vt:lpstr>PowerPoint Presentation</vt:lpstr>
      <vt:lpstr>Questions?  Or,  any points you would like to discuss?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Surfers Against Sewage</dc:title>
  <dc:creator>Dylan John Morgan (2008527)</dc:creator>
  <cp:lastModifiedBy>Dylan John Morgan (2008527)</cp:lastModifiedBy>
  <cp:revision>7</cp:revision>
  <dcterms:created xsi:type="dcterms:W3CDTF">2021-02-24T17:57:46Z</dcterms:created>
  <dcterms:modified xsi:type="dcterms:W3CDTF">2021-03-03T23:58:31Z</dcterms:modified>
</cp:coreProperties>
</file>