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4"/>
  </p:sldMasterIdLst>
  <p:notesMasterIdLst>
    <p:notesMasterId r:id="rId19"/>
  </p:notesMasterIdLst>
  <p:sldIdLst>
    <p:sldId id="270" r:id="rId5"/>
    <p:sldId id="256" r:id="rId6"/>
    <p:sldId id="271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6" r:id="rId15"/>
    <p:sldId id="267" r:id="rId16"/>
    <p:sldId id="265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F378D6-AF79-49BF-B989-534D60B5683C}" v="1" dt="2026-10-07T08:35:05.3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outlineViewPr>
    <p:cViewPr>
      <p:scale>
        <a:sx n="33" d="100"/>
        <a:sy n="33" d="100"/>
      </p:scale>
      <p:origin x="0" y="-10781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Mariela Argueta Tejeda (2606424)" userId="f1114c71-62e5-4613-881e-ac2a6082d7f5" providerId="ADAL" clId="{2B3485AA-3180-47B8-9E4C-C2886C3B735D}"/>
    <pc:docChg chg="undo redo custSel addSld delSld modSld sldOrd">
      <pc:chgData name="Laura Mariela Argueta Tejeda (2606424)" userId="f1114c71-62e5-4613-881e-ac2a6082d7f5" providerId="ADAL" clId="{2B3485AA-3180-47B8-9E4C-C2886C3B735D}" dt="2026-10-07T08:35:05.372" v="7254"/>
      <pc:docMkLst>
        <pc:docMk/>
      </pc:docMkLst>
      <pc:sldChg chg="addSp delSp modSp mod ord modClrScheme chgLayout">
        <pc:chgData name="Laura Mariela Argueta Tejeda (2606424)" userId="f1114c71-62e5-4613-881e-ac2a6082d7f5" providerId="ADAL" clId="{2B3485AA-3180-47B8-9E4C-C2886C3B735D}" dt="2026-10-07T07:49:53.552" v="7188" actId="21"/>
        <pc:sldMkLst>
          <pc:docMk/>
          <pc:sldMk cId="264394349" sldId="256"/>
        </pc:sldMkLst>
        <pc:spChg chg="mod ord">
          <ac:chgData name="Laura Mariela Argueta Tejeda (2606424)" userId="f1114c71-62e5-4613-881e-ac2a6082d7f5" providerId="ADAL" clId="{2B3485AA-3180-47B8-9E4C-C2886C3B735D}" dt="2026-10-05T15:19:07.691" v="7024" actId="20577"/>
          <ac:spMkLst>
            <pc:docMk/>
            <pc:sldMk cId="264394349" sldId="256"/>
            <ac:spMk id="2" creationId="{E58815B4-20F3-5E9F-9C36-EBAA8925FD4E}"/>
          </ac:spMkLst>
        </pc:spChg>
        <pc:spChg chg="mod ord">
          <ac:chgData name="Laura Mariela Argueta Tejeda (2606424)" userId="f1114c71-62e5-4613-881e-ac2a6082d7f5" providerId="ADAL" clId="{2B3485AA-3180-47B8-9E4C-C2886C3B735D}" dt="2026-10-05T15:18:04.044" v="6999" actId="14100"/>
          <ac:spMkLst>
            <pc:docMk/>
            <pc:sldMk cId="264394349" sldId="256"/>
            <ac:spMk id="3" creationId="{AEE076D3-D974-4CAA-6BBD-FDD0084CB7D5}"/>
          </ac:spMkLst>
        </pc:spChg>
        <pc:graphicFrameChg chg="add del mod modGraphic">
          <ac:chgData name="Laura Mariela Argueta Tejeda (2606424)" userId="f1114c71-62e5-4613-881e-ac2a6082d7f5" providerId="ADAL" clId="{2B3485AA-3180-47B8-9E4C-C2886C3B735D}" dt="2026-10-07T07:49:53.552" v="7188" actId="21"/>
          <ac:graphicFrameMkLst>
            <pc:docMk/>
            <pc:sldMk cId="264394349" sldId="256"/>
            <ac:graphicFrameMk id="7" creationId="{64454048-F07B-3355-69EF-970533FE5BE7}"/>
          </ac:graphicFrameMkLst>
        </pc:graphicFrameChg>
      </pc:sldChg>
      <pc:sldChg chg="addSp delSp modSp mod ord">
        <pc:chgData name="Laura Mariela Argueta Tejeda (2606424)" userId="f1114c71-62e5-4613-881e-ac2a6082d7f5" providerId="ADAL" clId="{2B3485AA-3180-47B8-9E4C-C2886C3B735D}" dt="2026-10-07T08:18:35.298" v="7194" actId="21"/>
        <pc:sldMkLst>
          <pc:docMk/>
          <pc:sldMk cId="1809030126" sldId="258"/>
        </pc:sldMkLst>
        <pc:spChg chg="mod">
          <ac:chgData name="Laura Mariela Argueta Tejeda (2606424)" userId="f1114c71-62e5-4613-881e-ac2a6082d7f5" providerId="ADAL" clId="{2B3485AA-3180-47B8-9E4C-C2886C3B735D}" dt="2026-10-05T14:12:24.350" v="6723" actId="26606"/>
          <ac:spMkLst>
            <pc:docMk/>
            <pc:sldMk cId="1809030126" sldId="258"/>
            <ac:spMk id="2" creationId="{CB232EC2-6F8C-B054-F506-D15B55544F45}"/>
          </ac:spMkLst>
        </pc:spChg>
        <pc:spChg chg="add del">
          <ac:chgData name="Laura Mariela Argueta Tejeda (2606424)" userId="f1114c71-62e5-4613-881e-ac2a6082d7f5" providerId="ADAL" clId="{2B3485AA-3180-47B8-9E4C-C2886C3B735D}" dt="2026-10-07T08:18:35.298" v="7194" actId="21"/>
          <ac:spMkLst>
            <pc:docMk/>
            <pc:sldMk cId="1809030126" sldId="258"/>
            <ac:spMk id="10" creationId="{1D5BA350-9DAA-0C51-AD1F-E955C7437BC1}"/>
          </ac:spMkLst>
        </pc:spChg>
        <pc:graphicFrameChg chg="add">
          <ac:chgData name="Laura Mariela Argueta Tejeda (2606424)" userId="f1114c71-62e5-4613-881e-ac2a6082d7f5" providerId="ADAL" clId="{2B3485AA-3180-47B8-9E4C-C2886C3B735D}" dt="2026-10-05T14:12:24.350" v="6723" actId="26606"/>
          <ac:graphicFrameMkLst>
            <pc:docMk/>
            <pc:sldMk cId="1809030126" sldId="258"/>
            <ac:graphicFrameMk id="6" creationId="{2E60A58D-2C53-A9C9-4B39-EB0518893824}"/>
          </ac:graphicFrameMkLst>
        </pc:graphicFrameChg>
      </pc:sldChg>
      <pc:sldChg chg="addSp delSp modSp mod ord modClrScheme chgLayout">
        <pc:chgData name="Laura Mariela Argueta Tejeda (2606424)" userId="f1114c71-62e5-4613-881e-ac2a6082d7f5" providerId="ADAL" clId="{2B3485AA-3180-47B8-9E4C-C2886C3B735D}" dt="2026-10-07T08:27:37.234" v="7197" actId="26606"/>
        <pc:sldMkLst>
          <pc:docMk/>
          <pc:sldMk cId="1831018712" sldId="259"/>
        </pc:sldMkLst>
        <pc:spChg chg="add mod ord">
          <ac:chgData name="Laura Mariela Argueta Tejeda (2606424)" userId="f1114c71-62e5-4613-881e-ac2a6082d7f5" providerId="ADAL" clId="{2B3485AA-3180-47B8-9E4C-C2886C3B735D}" dt="2026-10-05T16:54:39.327" v="7178" actId="26606"/>
          <ac:spMkLst>
            <pc:docMk/>
            <pc:sldMk cId="1831018712" sldId="259"/>
            <ac:spMk id="4" creationId="{09903AA6-3F5D-9AA6-15EB-C3A99C042AB4}"/>
          </ac:spMkLst>
        </pc:spChg>
        <pc:spChg chg="add mod ord">
          <ac:chgData name="Laura Mariela Argueta Tejeda (2606424)" userId="f1114c71-62e5-4613-881e-ac2a6082d7f5" providerId="ADAL" clId="{2B3485AA-3180-47B8-9E4C-C2886C3B735D}" dt="2026-10-05T16:54:39.327" v="7178" actId="26606"/>
          <ac:spMkLst>
            <pc:docMk/>
            <pc:sldMk cId="1831018712" sldId="259"/>
            <ac:spMk id="6" creationId="{0E0220F0-796D-1B8F-9C01-B29DA0034A9B}"/>
          </ac:spMkLst>
        </pc:spChg>
        <pc:spChg chg="add">
          <ac:chgData name="Laura Mariela Argueta Tejeda (2606424)" userId="f1114c71-62e5-4613-881e-ac2a6082d7f5" providerId="ADAL" clId="{2B3485AA-3180-47B8-9E4C-C2886C3B735D}" dt="2026-10-07T08:27:37.234" v="7197" actId="26606"/>
          <ac:spMkLst>
            <pc:docMk/>
            <pc:sldMk cId="1831018712" sldId="259"/>
            <ac:spMk id="24" creationId="{71CB8DDA-3B4C-5206-F16A-028EACF790D8}"/>
          </ac:spMkLst>
        </pc:spChg>
        <pc:graphicFrameChg chg="add mod modGraphic">
          <ac:chgData name="Laura Mariela Argueta Tejeda (2606424)" userId="f1114c71-62e5-4613-881e-ac2a6082d7f5" providerId="ADAL" clId="{2B3485AA-3180-47B8-9E4C-C2886C3B735D}" dt="2026-10-07T08:27:37.234" v="7197" actId="26606"/>
          <ac:graphicFrameMkLst>
            <pc:docMk/>
            <pc:sldMk cId="1831018712" sldId="259"/>
            <ac:graphicFrameMk id="19" creationId="{920A5E54-6B3A-4A14-FBD7-5C19FFAFEC00}"/>
          </ac:graphicFrameMkLst>
        </pc:graphicFrameChg>
      </pc:sldChg>
      <pc:sldChg chg="addSp delSp modSp mod chgLayout">
        <pc:chgData name="Laura Mariela Argueta Tejeda (2606424)" userId="f1114c71-62e5-4613-881e-ac2a6082d7f5" providerId="ADAL" clId="{2B3485AA-3180-47B8-9E4C-C2886C3B735D}" dt="2026-10-05T16:56:34.166" v="7182" actId="21"/>
        <pc:sldMkLst>
          <pc:docMk/>
          <pc:sldMk cId="1507221465" sldId="260"/>
        </pc:sldMkLst>
        <pc:spChg chg="add del mod ord">
          <ac:chgData name="Laura Mariela Argueta Tejeda (2606424)" userId="f1114c71-62e5-4613-881e-ac2a6082d7f5" providerId="ADAL" clId="{2B3485AA-3180-47B8-9E4C-C2886C3B735D}" dt="2026-10-05T14:13:22.834" v="6724" actId="26606"/>
          <ac:spMkLst>
            <pc:docMk/>
            <pc:sldMk cId="1507221465" sldId="260"/>
            <ac:spMk id="2" creationId="{C8B76F4C-16EF-3D67-1008-442CC0F4D946}"/>
          </ac:spMkLst>
        </pc:spChg>
        <pc:graphicFrameChg chg="add mod">
          <ac:chgData name="Laura Mariela Argueta Tejeda (2606424)" userId="f1114c71-62e5-4613-881e-ac2a6082d7f5" providerId="ADAL" clId="{2B3485AA-3180-47B8-9E4C-C2886C3B735D}" dt="2026-10-05T14:13:22.834" v="6724" actId="26606"/>
          <ac:graphicFrameMkLst>
            <pc:docMk/>
            <pc:sldMk cId="1507221465" sldId="260"/>
            <ac:graphicFrameMk id="8" creationId="{2A730CEC-B4E5-55C3-F030-92B52245E53C}"/>
          </ac:graphicFrameMkLst>
        </pc:graphicFrameChg>
      </pc:sldChg>
      <pc:sldChg chg="addSp delSp modSp mod">
        <pc:chgData name="Laura Mariela Argueta Tejeda (2606424)" userId="f1114c71-62e5-4613-881e-ac2a6082d7f5" providerId="ADAL" clId="{2B3485AA-3180-47B8-9E4C-C2886C3B735D}" dt="2026-10-05T07:46:19.469" v="1888" actId="20577"/>
        <pc:sldMkLst>
          <pc:docMk/>
          <pc:sldMk cId="549260890" sldId="261"/>
        </pc:sldMkLst>
        <pc:spChg chg="mod">
          <ac:chgData name="Laura Mariela Argueta Tejeda (2606424)" userId="f1114c71-62e5-4613-881e-ac2a6082d7f5" providerId="ADAL" clId="{2B3485AA-3180-47B8-9E4C-C2886C3B735D}" dt="2026-10-05T07:31:37.936" v="1484" actId="27636"/>
          <ac:spMkLst>
            <pc:docMk/>
            <pc:sldMk cId="549260890" sldId="261"/>
            <ac:spMk id="2" creationId="{BB474907-4342-E8CD-83BD-775C0506D02A}"/>
          </ac:spMkLst>
        </pc:spChg>
        <pc:spChg chg="mod">
          <ac:chgData name="Laura Mariela Argueta Tejeda (2606424)" userId="f1114c71-62e5-4613-881e-ac2a6082d7f5" providerId="ADAL" clId="{2B3485AA-3180-47B8-9E4C-C2886C3B735D}" dt="2026-10-05T07:46:19.469" v="1888" actId="20577"/>
          <ac:spMkLst>
            <pc:docMk/>
            <pc:sldMk cId="549260890" sldId="261"/>
            <ac:spMk id="7" creationId="{BAD2A994-16E9-1A28-694D-0ED1EC9DF783}"/>
          </ac:spMkLst>
        </pc:spChg>
        <pc:graphicFrameChg chg="add mod ord modGraphic">
          <ac:chgData name="Laura Mariela Argueta Tejeda (2606424)" userId="f1114c71-62e5-4613-881e-ac2a6082d7f5" providerId="ADAL" clId="{2B3485AA-3180-47B8-9E4C-C2886C3B735D}" dt="2026-10-05T07:43:39.427" v="1848" actId="20577"/>
          <ac:graphicFrameMkLst>
            <pc:docMk/>
            <pc:sldMk cId="549260890" sldId="261"/>
            <ac:graphicFrameMk id="4" creationId="{8AFFD4C5-0EA9-90EB-53D6-8726ABAC7D79}"/>
          </ac:graphicFrameMkLst>
        </pc:graphicFrameChg>
      </pc:sldChg>
      <pc:sldChg chg="addSp delSp modSp new mod modClrScheme chgLayout">
        <pc:chgData name="Laura Mariela Argueta Tejeda (2606424)" userId="f1114c71-62e5-4613-881e-ac2a6082d7f5" providerId="ADAL" clId="{2B3485AA-3180-47B8-9E4C-C2886C3B735D}" dt="2026-10-05T14:16:52.970" v="6728" actId="26606"/>
        <pc:sldMkLst>
          <pc:docMk/>
          <pc:sldMk cId="2611838554" sldId="262"/>
        </pc:sldMkLst>
        <pc:spChg chg="mod">
          <ac:chgData name="Laura Mariela Argueta Tejeda (2606424)" userId="f1114c71-62e5-4613-881e-ac2a6082d7f5" providerId="ADAL" clId="{2B3485AA-3180-47B8-9E4C-C2886C3B735D}" dt="2026-10-05T14:16:52.970" v="6728" actId="26606"/>
          <ac:spMkLst>
            <pc:docMk/>
            <pc:sldMk cId="2611838554" sldId="262"/>
            <ac:spMk id="2" creationId="{4C6D8F61-541B-FD8A-0187-A6E19A99F092}"/>
          </ac:spMkLst>
        </pc:spChg>
        <pc:spChg chg="mod ord">
          <ac:chgData name="Laura Mariela Argueta Tejeda (2606424)" userId="f1114c71-62e5-4613-881e-ac2a6082d7f5" providerId="ADAL" clId="{2B3485AA-3180-47B8-9E4C-C2886C3B735D}" dt="2026-10-05T14:16:52.970" v="6728" actId="26606"/>
          <ac:spMkLst>
            <pc:docMk/>
            <pc:sldMk cId="2611838554" sldId="262"/>
            <ac:spMk id="3" creationId="{C84CE7FE-D5D5-A894-EA25-AC344A9E15FB}"/>
          </ac:spMkLst>
        </pc:spChg>
        <pc:spChg chg="mod">
          <ac:chgData name="Laura Mariela Argueta Tejeda (2606424)" userId="f1114c71-62e5-4613-881e-ac2a6082d7f5" providerId="ADAL" clId="{2B3485AA-3180-47B8-9E4C-C2886C3B735D}" dt="2026-10-05T14:16:52.970" v="6728" actId="26606"/>
          <ac:spMkLst>
            <pc:docMk/>
            <pc:sldMk cId="2611838554" sldId="262"/>
            <ac:spMk id="4" creationId="{EAA75743-D46C-293B-181B-D6F7FCB7E9AC}"/>
          </ac:spMkLst>
        </pc:spChg>
        <pc:picChg chg="add mod">
          <ac:chgData name="Laura Mariela Argueta Tejeda (2606424)" userId="f1114c71-62e5-4613-881e-ac2a6082d7f5" providerId="ADAL" clId="{2B3485AA-3180-47B8-9E4C-C2886C3B735D}" dt="2026-10-05T14:16:52.970" v="6728" actId="26606"/>
          <ac:picMkLst>
            <pc:docMk/>
            <pc:sldMk cId="2611838554" sldId="262"/>
            <ac:picMk id="6" creationId="{6BF8F832-23FE-8D7E-3129-56F1B8A22B8D}"/>
          </ac:picMkLst>
        </pc:picChg>
      </pc:sldChg>
      <pc:sldChg chg="modSp new mod">
        <pc:chgData name="Laura Mariela Argueta Tejeda (2606424)" userId="f1114c71-62e5-4613-881e-ac2a6082d7f5" providerId="ADAL" clId="{2B3485AA-3180-47B8-9E4C-C2886C3B735D}" dt="2026-10-05T08:31:58.587" v="3311" actId="20577"/>
        <pc:sldMkLst>
          <pc:docMk/>
          <pc:sldMk cId="2927475624" sldId="263"/>
        </pc:sldMkLst>
        <pc:spChg chg="mod">
          <ac:chgData name="Laura Mariela Argueta Tejeda (2606424)" userId="f1114c71-62e5-4613-881e-ac2a6082d7f5" providerId="ADAL" clId="{2B3485AA-3180-47B8-9E4C-C2886C3B735D}" dt="2026-10-05T08:30:32.288" v="3276" actId="20577"/>
          <ac:spMkLst>
            <pc:docMk/>
            <pc:sldMk cId="2927475624" sldId="263"/>
            <ac:spMk id="2" creationId="{4A548E3E-4588-5742-89EE-5BC31D24FDBE}"/>
          </ac:spMkLst>
        </pc:spChg>
        <pc:spChg chg="mod">
          <ac:chgData name="Laura Mariela Argueta Tejeda (2606424)" userId="f1114c71-62e5-4613-881e-ac2a6082d7f5" providerId="ADAL" clId="{2B3485AA-3180-47B8-9E4C-C2886C3B735D}" dt="2026-10-05T08:30:03.737" v="3275" actId="20577"/>
          <ac:spMkLst>
            <pc:docMk/>
            <pc:sldMk cId="2927475624" sldId="263"/>
            <ac:spMk id="3" creationId="{90EB5D01-BF50-E7BA-3100-F594B9C82F0A}"/>
          </ac:spMkLst>
        </pc:spChg>
        <pc:spChg chg="mod">
          <ac:chgData name="Laura Mariela Argueta Tejeda (2606424)" userId="f1114c71-62e5-4613-881e-ac2a6082d7f5" providerId="ADAL" clId="{2B3485AA-3180-47B8-9E4C-C2886C3B735D}" dt="2026-10-05T08:31:58.587" v="3311" actId="20577"/>
          <ac:spMkLst>
            <pc:docMk/>
            <pc:sldMk cId="2927475624" sldId="263"/>
            <ac:spMk id="4" creationId="{CD98FC62-7600-FB22-508E-1C15E8234C93}"/>
          </ac:spMkLst>
        </pc:spChg>
      </pc:sldChg>
      <pc:sldChg chg="addSp delSp modSp new mod setBg modClrScheme chgLayout">
        <pc:chgData name="Laura Mariela Argueta Tejeda (2606424)" userId="f1114c71-62e5-4613-881e-ac2a6082d7f5" providerId="ADAL" clId="{2B3485AA-3180-47B8-9E4C-C2886C3B735D}" dt="2026-10-07T08:32:41.477" v="7253" actId="26606"/>
        <pc:sldMkLst>
          <pc:docMk/>
          <pc:sldMk cId="3409911330" sldId="264"/>
        </pc:sldMkLst>
        <pc:spChg chg="mod">
          <ac:chgData name="Laura Mariela Argueta Tejeda (2606424)" userId="f1114c71-62e5-4613-881e-ac2a6082d7f5" providerId="ADAL" clId="{2B3485AA-3180-47B8-9E4C-C2886C3B735D}" dt="2026-10-07T08:32:41.477" v="7253" actId="26606"/>
          <ac:spMkLst>
            <pc:docMk/>
            <pc:sldMk cId="3409911330" sldId="264"/>
            <ac:spMk id="2" creationId="{CBA5ED03-4E68-BDD1-1B9A-F82711D68425}"/>
          </ac:spMkLst>
        </pc:spChg>
        <pc:spChg chg="mod">
          <ac:chgData name="Laura Mariela Argueta Tejeda (2606424)" userId="f1114c71-62e5-4613-881e-ac2a6082d7f5" providerId="ADAL" clId="{2B3485AA-3180-47B8-9E4C-C2886C3B735D}" dt="2026-10-07T08:32:41.477" v="7253" actId="26606"/>
          <ac:spMkLst>
            <pc:docMk/>
            <pc:sldMk cId="3409911330" sldId="264"/>
            <ac:spMk id="4" creationId="{A3E3BB74-ABE7-C13D-8949-A9D944F99BEC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16.170" v="7236" actId="26606"/>
          <ac:spMkLst>
            <pc:docMk/>
            <pc:sldMk cId="3409911330" sldId="264"/>
            <ac:spMk id="11" creationId="{BACC6370-2D7E-4714-9D71-7542949D7D5D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16.170" v="7236" actId="26606"/>
          <ac:spMkLst>
            <pc:docMk/>
            <pc:sldMk cId="3409911330" sldId="264"/>
            <ac:spMk id="13" creationId="{F68B3F68-107C-434F-AA38-110D5EA91B85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16.170" v="7236" actId="26606"/>
          <ac:spMkLst>
            <pc:docMk/>
            <pc:sldMk cId="3409911330" sldId="264"/>
            <ac:spMk id="15" creationId="{AAD0DBB9-1A4B-4391-81D4-CB19F9AB918A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16.170" v="7236" actId="26606"/>
          <ac:spMkLst>
            <pc:docMk/>
            <pc:sldMk cId="3409911330" sldId="264"/>
            <ac:spMk id="17" creationId="{063BBA22-50EA-4C4D-BE05-F1CE4E63AA56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34.551" v="7238" actId="26606"/>
          <ac:spMkLst>
            <pc:docMk/>
            <pc:sldMk cId="3409911330" sldId="264"/>
            <ac:spMk id="19" creationId="{AE5A632B-B15A-489E-8337-BC0F40DBC21F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34.551" v="7238" actId="26606"/>
          <ac:spMkLst>
            <pc:docMk/>
            <pc:sldMk cId="3409911330" sldId="264"/>
            <ac:spMk id="20" creationId="{6E895C8D-1379-40B8-8B1B-B6F5AEAF0A6C}"/>
          </ac:spMkLst>
        </pc:spChg>
        <pc:spChg chg="add del">
          <ac:chgData name="Laura Mariela Argueta Tejeda (2606424)" userId="f1114c71-62e5-4613-881e-ac2a6082d7f5" providerId="ADAL" clId="{2B3485AA-3180-47B8-9E4C-C2886C3B735D}" dt="2026-10-07T08:31:34.551" v="7238" actId="26606"/>
          <ac:spMkLst>
            <pc:docMk/>
            <pc:sldMk cId="3409911330" sldId="264"/>
            <ac:spMk id="21" creationId="{651547D7-AD18-407B-A5F4-F8225B5DCFCC}"/>
          </ac:spMkLst>
        </pc:spChg>
        <pc:spChg chg="add del">
          <ac:chgData name="Laura Mariela Argueta Tejeda (2606424)" userId="f1114c71-62e5-4613-881e-ac2a6082d7f5" providerId="ADAL" clId="{2B3485AA-3180-47B8-9E4C-C2886C3B735D}" dt="2026-10-07T08:32:41.477" v="7253" actId="26606"/>
          <ac:spMkLst>
            <pc:docMk/>
            <pc:sldMk cId="3409911330" sldId="264"/>
            <ac:spMk id="23" creationId="{6C4028FD-8BAA-4A19-BFDE-594D991B7552}"/>
          </ac:spMkLst>
        </pc:spChg>
        <pc:graphicFrameChg chg="add mod modGraphic">
          <ac:chgData name="Laura Mariela Argueta Tejeda (2606424)" userId="f1114c71-62e5-4613-881e-ac2a6082d7f5" providerId="ADAL" clId="{2B3485AA-3180-47B8-9E4C-C2886C3B735D}" dt="2026-10-07T08:32:41.477" v="7253" actId="26606"/>
          <ac:graphicFrameMkLst>
            <pc:docMk/>
            <pc:sldMk cId="3409911330" sldId="264"/>
            <ac:graphicFrameMk id="6" creationId="{A39BFDB7-71F9-5566-160C-5620312F2EDE}"/>
          </ac:graphicFrameMkLst>
        </pc:graphicFrameChg>
      </pc:sldChg>
      <pc:sldChg chg="addSp delSp modSp new mod modClrScheme chgLayout">
        <pc:chgData name="Laura Mariela Argueta Tejeda (2606424)" userId="f1114c71-62e5-4613-881e-ac2a6082d7f5" providerId="ADAL" clId="{2B3485AA-3180-47B8-9E4C-C2886C3B735D}" dt="2026-10-05T14:23:39.990" v="6780" actId="113"/>
        <pc:sldMkLst>
          <pc:docMk/>
          <pc:sldMk cId="3326282008" sldId="265"/>
        </pc:sldMkLst>
        <pc:spChg chg="mod">
          <ac:chgData name="Laura Mariela Argueta Tejeda (2606424)" userId="f1114c71-62e5-4613-881e-ac2a6082d7f5" providerId="ADAL" clId="{2B3485AA-3180-47B8-9E4C-C2886C3B735D}" dt="2026-10-05T14:23:03.525" v="6779" actId="26606"/>
          <ac:spMkLst>
            <pc:docMk/>
            <pc:sldMk cId="3326282008" sldId="265"/>
            <ac:spMk id="2" creationId="{5636D6EF-34AC-288F-24E9-64F9ADB73354}"/>
          </ac:spMkLst>
        </pc:spChg>
        <pc:spChg chg="mod">
          <ac:chgData name="Laura Mariela Argueta Tejeda (2606424)" userId="f1114c71-62e5-4613-881e-ac2a6082d7f5" providerId="ADAL" clId="{2B3485AA-3180-47B8-9E4C-C2886C3B735D}" dt="2026-10-05T14:23:39.990" v="6780" actId="113"/>
          <ac:spMkLst>
            <pc:docMk/>
            <pc:sldMk cId="3326282008" sldId="265"/>
            <ac:spMk id="3" creationId="{100FE54D-6850-FACD-D660-F9A7404C9433}"/>
          </ac:spMkLst>
        </pc:spChg>
        <pc:spChg chg="add mod">
          <ac:chgData name="Laura Mariela Argueta Tejeda (2606424)" userId="f1114c71-62e5-4613-881e-ac2a6082d7f5" providerId="ADAL" clId="{2B3485AA-3180-47B8-9E4C-C2886C3B735D}" dt="2026-10-05T14:23:03.525" v="6779" actId="26606"/>
          <ac:spMkLst>
            <pc:docMk/>
            <pc:sldMk cId="3326282008" sldId="265"/>
            <ac:spMk id="10" creationId="{17B074D3-1FAF-00CC-4B4C-DF45AEDB7091}"/>
          </ac:spMkLst>
        </pc:spChg>
        <pc:picChg chg="add">
          <ac:chgData name="Laura Mariela Argueta Tejeda (2606424)" userId="f1114c71-62e5-4613-881e-ac2a6082d7f5" providerId="ADAL" clId="{2B3485AA-3180-47B8-9E4C-C2886C3B735D}" dt="2026-10-05T14:23:03.525" v="6779" actId="26606"/>
          <ac:picMkLst>
            <pc:docMk/>
            <pc:sldMk cId="3326282008" sldId="265"/>
            <ac:picMk id="6" creationId="{4DB1F531-D0B5-A776-DC4F-3778C138BECA}"/>
          </ac:picMkLst>
        </pc:picChg>
      </pc:sldChg>
      <pc:sldChg chg="addSp delSp modSp new mod modMedia modClrScheme chgLayout">
        <pc:chgData name="Laura Mariela Argueta Tejeda (2606424)" userId="f1114c71-62e5-4613-881e-ac2a6082d7f5" providerId="ADAL" clId="{2B3485AA-3180-47B8-9E4C-C2886C3B735D}" dt="2026-10-07T08:15:34.745" v="7193" actId="21"/>
        <pc:sldMkLst>
          <pc:docMk/>
          <pc:sldMk cId="3662979228" sldId="266"/>
        </pc:sldMkLst>
        <pc:spChg chg="mod">
          <ac:chgData name="Laura Mariela Argueta Tejeda (2606424)" userId="f1114c71-62e5-4613-881e-ac2a6082d7f5" providerId="ADAL" clId="{2B3485AA-3180-47B8-9E4C-C2886C3B735D}" dt="2026-10-05T14:20:29.857" v="6759" actId="26606"/>
          <ac:spMkLst>
            <pc:docMk/>
            <pc:sldMk cId="3662979228" sldId="266"/>
            <ac:spMk id="2" creationId="{EA117302-0FB1-4DB2-B6B6-F4CBC2F648E4}"/>
          </ac:spMkLst>
        </pc:spChg>
        <pc:spChg chg="mod">
          <ac:chgData name="Laura Mariela Argueta Tejeda (2606424)" userId="f1114c71-62e5-4613-881e-ac2a6082d7f5" providerId="ADAL" clId="{2B3485AA-3180-47B8-9E4C-C2886C3B735D}" dt="2026-10-05T14:20:29.857" v="6759" actId="26606"/>
          <ac:spMkLst>
            <pc:docMk/>
            <pc:sldMk cId="3662979228" sldId="266"/>
            <ac:spMk id="3" creationId="{C4E99108-6A8A-4BA4-CB77-5757BFD61FEA}"/>
          </ac:spMkLst>
        </pc:spChg>
        <pc:spChg chg="add del mod">
          <ac:chgData name="Laura Mariela Argueta Tejeda (2606424)" userId="f1114c71-62e5-4613-881e-ac2a6082d7f5" providerId="ADAL" clId="{2B3485AA-3180-47B8-9E4C-C2886C3B735D}" dt="2026-10-07T08:15:34.745" v="7193" actId="21"/>
          <ac:spMkLst>
            <pc:docMk/>
            <pc:sldMk cId="3662979228" sldId="266"/>
            <ac:spMk id="15" creationId="{6EA5C486-1AB0-AC46-738B-446AF5B6C58B}"/>
          </ac:spMkLst>
        </pc:spChg>
        <pc:picChg chg="add mod">
          <ac:chgData name="Laura Mariela Argueta Tejeda (2606424)" userId="f1114c71-62e5-4613-881e-ac2a6082d7f5" providerId="ADAL" clId="{2B3485AA-3180-47B8-9E4C-C2886C3B735D}" dt="2026-10-05T14:20:51.787" v="6761"/>
          <ac:picMkLst>
            <pc:docMk/>
            <pc:sldMk cId="3662979228" sldId="266"/>
            <ac:picMk id="11" creationId="{8AA5F3C8-4CC9-38AC-6188-E52BADE11253}"/>
          </ac:picMkLst>
        </pc:picChg>
      </pc:sldChg>
      <pc:sldChg chg="addSp delSp modSp new mod ord">
        <pc:chgData name="Laura Mariela Argueta Tejeda (2606424)" userId="f1114c71-62e5-4613-881e-ac2a6082d7f5" providerId="ADAL" clId="{2B3485AA-3180-47B8-9E4C-C2886C3B735D}" dt="2026-10-05T15:16:45.333" v="6998" actId="113"/>
        <pc:sldMkLst>
          <pc:docMk/>
          <pc:sldMk cId="806081125" sldId="267"/>
        </pc:sldMkLst>
        <pc:spChg chg="mod">
          <ac:chgData name="Laura Mariela Argueta Tejeda (2606424)" userId="f1114c71-62e5-4613-881e-ac2a6082d7f5" providerId="ADAL" clId="{2B3485AA-3180-47B8-9E4C-C2886C3B735D}" dt="2026-10-05T09:59:12.286" v="4976" actId="12"/>
          <ac:spMkLst>
            <pc:docMk/>
            <pc:sldMk cId="806081125" sldId="267"/>
            <ac:spMk id="2" creationId="{EEB03F56-34FA-3BFD-31B2-CA9D584EFF9C}"/>
          </ac:spMkLst>
        </pc:spChg>
        <pc:spChg chg="mod">
          <ac:chgData name="Laura Mariela Argueta Tejeda (2606424)" userId="f1114c71-62e5-4613-881e-ac2a6082d7f5" providerId="ADAL" clId="{2B3485AA-3180-47B8-9E4C-C2886C3B735D}" dt="2026-10-05T15:16:45.333" v="6998" actId="113"/>
          <ac:spMkLst>
            <pc:docMk/>
            <pc:sldMk cId="806081125" sldId="267"/>
            <ac:spMk id="3" creationId="{87E0D0C2-7F95-2C93-9969-D49F90955A07}"/>
          </ac:spMkLst>
        </pc:spChg>
        <pc:spChg chg="mod">
          <ac:chgData name="Laura Mariela Argueta Tejeda (2606424)" userId="f1114c71-62e5-4613-881e-ac2a6082d7f5" providerId="ADAL" clId="{2B3485AA-3180-47B8-9E4C-C2886C3B735D}" dt="2026-10-05T10:13:16.161" v="5848" actId="20577"/>
          <ac:spMkLst>
            <pc:docMk/>
            <pc:sldMk cId="806081125" sldId="267"/>
            <ac:spMk id="4" creationId="{13CFCABE-07FC-E2D3-B489-2969E9308ADE}"/>
          </ac:spMkLst>
        </pc:spChg>
      </pc:sldChg>
      <pc:sldChg chg="addSp delSp modSp add mod">
        <pc:chgData name="Laura Mariela Argueta Tejeda (2606424)" userId="f1114c71-62e5-4613-881e-ac2a6082d7f5" providerId="ADAL" clId="{2B3485AA-3180-47B8-9E4C-C2886C3B735D}" dt="2026-10-07T08:35:05.372" v="7254"/>
        <pc:sldMkLst>
          <pc:docMk/>
          <pc:sldMk cId="1983208518" sldId="269"/>
        </pc:sldMkLst>
        <pc:spChg chg="mod">
          <ac:chgData name="Laura Mariela Argueta Tejeda (2606424)" userId="f1114c71-62e5-4613-881e-ac2a6082d7f5" providerId="ADAL" clId="{2B3485AA-3180-47B8-9E4C-C2886C3B735D}" dt="2026-10-05T14:49:38.889" v="6796" actId="26606"/>
          <ac:spMkLst>
            <pc:docMk/>
            <pc:sldMk cId="1983208518" sldId="269"/>
            <ac:spMk id="2" creationId="{EE6B88C4-FD92-71F0-466D-B08E1DB9AE2A}"/>
          </ac:spMkLst>
        </pc:spChg>
        <pc:spChg chg="add del">
          <ac:chgData name="Laura Mariela Argueta Tejeda (2606424)" userId="f1114c71-62e5-4613-881e-ac2a6082d7f5" providerId="ADAL" clId="{2B3485AA-3180-47B8-9E4C-C2886C3B735D}" dt="2026-10-07T08:19:14.846" v="7195" actId="21"/>
          <ac:spMkLst>
            <pc:docMk/>
            <pc:sldMk cId="1983208518" sldId="269"/>
            <ac:spMk id="10" creationId="{6F520540-EC3F-7B09-C9BC-29E5FC3AB957}"/>
          </ac:spMkLst>
        </pc:spChg>
        <pc:graphicFrameChg chg="add mod modGraphic">
          <ac:chgData name="Laura Mariela Argueta Tejeda (2606424)" userId="f1114c71-62e5-4613-881e-ac2a6082d7f5" providerId="ADAL" clId="{2B3485AA-3180-47B8-9E4C-C2886C3B735D}" dt="2026-10-07T08:35:05.372" v="7254"/>
          <ac:graphicFrameMkLst>
            <pc:docMk/>
            <pc:sldMk cId="1983208518" sldId="269"/>
            <ac:graphicFrameMk id="6" creationId="{0F33D764-BA17-4E1E-C9F1-C453555FD393}"/>
          </ac:graphicFrameMkLst>
        </pc:graphicFrameChg>
      </pc:sldChg>
      <pc:sldChg chg="addSp delSp modSp new mod ord modClrScheme chgLayout">
        <pc:chgData name="Laura Mariela Argueta Tejeda (2606424)" userId="f1114c71-62e5-4613-881e-ac2a6082d7f5" providerId="ADAL" clId="{2B3485AA-3180-47B8-9E4C-C2886C3B735D}" dt="2026-10-05T16:49:26.578" v="7171" actId="20577"/>
        <pc:sldMkLst>
          <pc:docMk/>
          <pc:sldMk cId="2037413744" sldId="270"/>
        </pc:sldMkLst>
        <pc:spChg chg="mod">
          <ac:chgData name="Laura Mariela Argueta Tejeda (2606424)" userId="f1114c71-62e5-4613-881e-ac2a6082d7f5" providerId="ADAL" clId="{2B3485AA-3180-47B8-9E4C-C2886C3B735D}" dt="2026-10-05T16:41:10.789" v="7114" actId="14100"/>
          <ac:spMkLst>
            <pc:docMk/>
            <pc:sldMk cId="2037413744" sldId="270"/>
            <ac:spMk id="2" creationId="{5CAA2F4B-847A-41CA-8C18-754393262B88}"/>
          </ac:spMkLst>
        </pc:spChg>
        <pc:spChg chg="add mod">
          <ac:chgData name="Laura Mariela Argueta Tejeda (2606424)" userId="f1114c71-62e5-4613-881e-ac2a6082d7f5" providerId="ADAL" clId="{2B3485AA-3180-47B8-9E4C-C2886C3B735D}" dt="2026-10-05T16:49:26.578" v="7171" actId="20577"/>
          <ac:spMkLst>
            <pc:docMk/>
            <pc:sldMk cId="2037413744" sldId="270"/>
            <ac:spMk id="10" creationId="{5ACC2A47-D973-891E-4869-EDDA7F0B8787}"/>
          </ac:spMkLst>
        </pc:spChg>
        <pc:picChg chg="add mod">
          <ac:chgData name="Laura Mariela Argueta Tejeda (2606424)" userId="f1114c71-62e5-4613-881e-ac2a6082d7f5" providerId="ADAL" clId="{2B3485AA-3180-47B8-9E4C-C2886C3B735D}" dt="2026-10-05T13:53:00.609" v="6718" actId="14100"/>
          <ac:picMkLst>
            <pc:docMk/>
            <pc:sldMk cId="2037413744" sldId="270"/>
            <ac:picMk id="5" creationId="{3AF2B8AF-8A69-815E-713E-4A5048D5E224}"/>
          </ac:picMkLst>
        </pc:picChg>
      </pc:sldChg>
      <pc:sldChg chg="addSp delSp modSp new add del mod ord modClrScheme chgLayout">
        <pc:chgData name="Laura Mariela Argueta Tejeda (2606424)" userId="f1114c71-62e5-4613-881e-ac2a6082d7f5" providerId="ADAL" clId="{2B3485AA-3180-47B8-9E4C-C2886C3B735D}" dt="2026-10-07T08:22:00.462" v="7196" actId="26606"/>
        <pc:sldMkLst>
          <pc:docMk/>
          <pc:sldMk cId="2246432009" sldId="271"/>
        </pc:sldMkLst>
        <pc:spChg chg="del">
          <ac:chgData name="Laura Mariela Argueta Tejeda (2606424)" userId="f1114c71-62e5-4613-881e-ac2a6082d7f5" providerId="ADAL" clId="{2B3485AA-3180-47B8-9E4C-C2886C3B735D}" dt="2026-10-07T08:22:00.462" v="7196" actId="26606"/>
          <ac:spMkLst>
            <pc:docMk/>
            <pc:sldMk cId="2246432009" sldId="271"/>
            <ac:spMk id="2" creationId="{D05B2D9B-DB0B-9557-97EE-5445D0EE0FE4}"/>
          </ac:spMkLst>
        </pc:spChg>
        <pc:spChg chg="add del mod">
          <ac:chgData name="Laura Mariela Argueta Tejeda (2606424)" userId="f1114c71-62e5-4613-881e-ac2a6082d7f5" providerId="ADAL" clId="{2B3485AA-3180-47B8-9E4C-C2886C3B735D}" dt="2026-10-07T08:22:00.462" v="7196" actId="26606"/>
          <ac:spMkLst>
            <pc:docMk/>
            <pc:sldMk cId="2246432009" sldId="271"/>
            <ac:spMk id="4" creationId="{549233C1-DBAD-2573-A2C9-7BE5246E39C3}"/>
          </ac:spMkLst>
        </pc:spChg>
        <pc:spChg chg="add mod">
          <ac:chgData name="Laura Mariela Argueta Tejeda (2606424)" userId="f1114c71-62e5-4613-881e-ac2a6082d7f5" providerId="ADAL" clId="{2B3485AA-3180-47B8-9E4C-C2886C3B735D}" dt="2026-10-07T08:22:00.462" v="7196" actId="26606"/>
          <ac:spMkLst>
            <pc:docMk/>
            <pc:sldMk cId="2246432009" sldId="271"/>
            <ac:spMk id="10" creationId="{C5E31380-5A49-BFAC-3C35-2C999075B46C}"/>
          </ac:spMkLst>
        </pc:spChg>
        <pc:spChg chg="add mod">
          <ac:chgData name="Laura Mariela Argueta Tejeda (2606424)" userId="f1114c71-62e5-4613-881e-ac2a6082d7f5" providerId="ADAL" clId="{2B3485AA-3180-47B8-9E4C-C2886C3B735D}" dt="2026-10-07T08:22:00.462" v="7196" actId="26606"/>
          <ac:spMkLst>
            <pc:docMk/>
            <pc:sldMk cId="2246432009" sldId="271"/>
            <ac:spMk id="12" creationId="{0523CE12-2728-D8BB-AA1C-57D7F4C1F400}"/>
          </ac:spMkLst>
        </pc:spChg>
        <pc:graphicFrameChg chg="add">
          <ac:chgData name="Laura Mariela Argueta Tejeda (2606424)" userId="f1114c71-62e5-4613-881e-ac2a6082d7f5" providerId="ADAL" clId="{2B3485AA-3180-47B8-9E4C-C2886C3B735D}" dt="2026-10-07T08:22:00.462" v="7196" actId="26606"/>
          <ac:graphicFrameMkLst>
            <pc:docMk/>
            <pc:sldMk cId="2246432009" sldId="271"/>
            <ac:graphicFrameMk id="6" creationId="{0CB0BB3C-AEA7-2888-F464-7E49A2603367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hyperlink" Target="https://browzine.com/libraries/1422/articles/688591403?sort=title" TargetMode="External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5" Type="http://schemas.openxmlformats.org/officeDocument/2006/relationships/hyperlink" Target="https://browzine.com/libraries/1422/articles/688591403?sort=title" TargetMode="External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87092C-F46F-46AD-9BAE-19E5C8B5D29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07113A-EDDD-4085-B3DB-A419E99C0833}">
      <dgm:prSet/>
      <dgm:spPr/>
      <dgm:t>
        <a:bodyPr/>
        <a:lstStyle/>
        <a:p>
          <a:r>
            <a:rPr lang="es-ES" b="1" i="0"/>
            <a:t>What is Microsoft (MS) Teams?</a:t>
          </a:r>
          <a:endParaRPr lang="en-US"/>
        </a:p>
      </dgm:t>
    </dgm:pt>
    <dgm:pt modelId="{5B341992-85F8-44DC-B534-2C0FA71F979F}" type="parTrans" cxnId="{9936EE25-4073-47D9-B27C-BD61E8969D12}">
      <dgm:prSet/>
      <dgm:spPr/>
      <dgm:t>
        <a:bodyPr/>
        <a:lstStyle/>
        <a:p>
          <a:endParaRPr lang="en-US"/>
        </a:p>
      </dgm:t>
    </dgm:pt>
    <dgm:pt modelId="{CBC76251-031D-43FA-9157-21C945BBA8D4}" type="sibTrans" cxnId="{9936EE25-4073-47D9-B27C-BD61E8969D12}">
      <dgm:prSet/>
      <dgm:spPr/>
      <dgm:t>
        <a:bodyPr/>
        <a:lstStyle/>
        <a:p>
          <a:endParaRPr lang="en-US"/>
        </a:p>
      </dgm:t>
    </dgm:pt>
    <dgm:pt modelId="{0D069434-8FAB-477A-BA3D-221F012A9FF8}">
      <dgm:prSet/>
      <dgm:spPr/>
      <dgm:t>
        <a:bodyPr/>
        <a:lstStyle/>
        <a:p>
          <a:r>
            <a:rPr lang="es-ES" b="0" i="0"/>
            <a:t>MS Teams is a secure communications platform which can be protected and monitored within the NHS secure boundary when accessed via secure NHS networks. </a:t>
          </a:r>
          <a:endParaRPr lang="en-US"/>
        </a:p>
      </dgm:t>
    </dgm:pt>
    <dgm:pt modelId="{F5FD9D9A-8B12-4CDD-9E61-D55227831808}" type="parTrans" cxnId="{217EB0D8-EA19-407C-879E-72D59A81317C}">
      <dgm:prSet/>
      <dgm:spPr/>
      <dgm:t>
        <a:bodyPr/>
        <a:lstStyle/>
        <a:p>
          <a:endParaRPr lang="en-US"/>
        </a:p>
      </dgm:t>
    </dgm:pt>
    <dgm:pt modelId="{C19140A3-ED8C-482D-9912-1F6CD2ACC8E1}" type="sibTrans" cxnId="{217EB0D8-EA19-407C-879E-72D59A81317C}">
      <dgm:prSet/>
      <dgm:spPr/>
      <dgm:t>
        <a:bodyPr/>
        <a:lstStyle/>
        <a:p>
          <a:endParaRPr lang="en-US"/>
        </a:p>
      </dgm:t>
    </dgm:pt>
    <dgm:pt modelId="{2C4202F3-66C2-45CD-9853-DE02C485AC71}">
      <dgm:prSet/>
      <dgm:spPr/>
      <dgm:t>
        <a:bodyPr/>
        <a:lstStyle/>
        <a:p>
          <a:r>
            <a:rPr lang="es-ES" b="0" i="0"/>
            <a:t>It is a collaboration tool, providing the technology for people to work together remotely and share information easily.</a:t>
          </a:r>
          <a:endParaRPr lang="en-US"/>
        </a:p>
      </dgm:t>
    </dgm:pt>
    <dgm:pt modelId="{28A029D0-25B8-4CE6-9EAE-B5C00BCF2452}" type="parTrans" cxnId="{D5D2E364-E181-4649-99D2-9E77D0710145}">
      <dgm:prSet/>
      <dgm:spPr/>
      <dgm:t>
        <a:bodyPr/>
        <a:lstStyle/>
        <a:p>
          <a:endParaRPr lang="en-US"/>
        </a:p>
      </dgm:t>
    </dgm:pt>
    <dgm:pt modelId="{F7017DA8-107E-4A06-9194-116D57F6143F}" type="sibTrans" cxnId="{D5D2E364-E181-4649-99D2-9E77D0710145}">
      <dgm:prSet/>
      <dgm:spPr/>
      <dgm:t>
        <a:bodyPr/>
        <a:lstStyle/>
        <a:p>
          <a:endParaRPr lang="en-US"/>
        </a:p>
      </dgm:t>
    </dgm:pt>
    <dgm:pt modelId="{5A2223EB-6C60-4329-AF2D-35C3DDB6DD20}">
      <dgm:prSet/>
      <dgm:spPr/>
      <dgm:t>
        <a:bodyPr/>
        <a:lstStyle/>
        <a:p>
          <a:r>
            <a:rPr lang="es-ES" b="0" i="0"/>
            <a:t>It is a virtual hub for teamwork which allows people to chat, call, and work together on shared files, sharing information with everyone across different locations.  It can support on-site, remote, and mobile working, allowing NHS staff to continue to deliver care and advice.</a:t>
          </a:r>
          <a:endParaRPr lang="en-US"/>
        </a:p>
      </dgm:t>
    </dgm:pt>
    <dgm:pt modelId="{8E792FBA-E641-4A16-855F-CEC5A715CE5A}" type="parTrans" cxnId="{D655F88F-E61E-42AD-8BCD-177DA1D5EF74}">
      <dgm:prSet/>
      <dgm:spPr/>
      <dgm:t>
        <a:bodyPr/>
        <a:lstStyle/>
        <a:p>
          <a:endParaRPr lang="en-US"/>
        </a:p>
      </dgm:t>
    </dgm:pt>
    <dgm:pt modelId="{E507AA65-4446-414C-9DF5-87058072A781}" type="sibTrans" cxnId="{D655F88F-E61E-42AD-8BCD-177DA1D5EF74}">
      <dgm:prSet/>
      <dgm:spPr/>
      <dgm:t>
        <a:bodyPr/>
        <a:lstStyle/>
        <a:p>
          <a:endParaRPr lang="en-US"/>
        </a:p>
      </dgm:t>
    </dgm:pt>
    <dgm:pt modelId="{4B11D447-40E5-4637-BC50-289D20B14779}" type="pres">
      <dgm:prSet presAssocID="{4387092C-F46F-46AD-9BAE-19E5C8B5D292}" presName="linear" presStyleCnt="0">
        <dgm:presLayoutVars>
          <dgm:animLvl val="lvl"/>
          <dgm:resizeHandles val="exact"/>
        </dgm:presLayoutVars>
      </dgm:prSet>
      <dgm:spPr/>
    </dgm:pt>
    <dgm:pt modelId="{5E7FE800-83A7-4D88-B48A-FAA0DC92BFD2}" type="pres">
      <dgm:prSet presAssocID="{9607113A-EDDD-4085-B3DB-A419E99C083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E2891A5-39DD-4398-84CE-80783A080CA4}" type="pres">
      <dgm:prSet presAssocID="{CBC76251-031D-43FA-9157-21C945BBA8D4}" presName="spacer" presStyleCnt="0"/>
      <dgm:spPr/>
    </dgm:pt>
    <dgm:pt modelId="{71A32C8A-812F-408A-A79C-D1464499F7CF}" type="pres">
      <dgm:prSet presAssocID="{0D069434-8FAB-477A-BA3D-221F012A9F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A053B09-26CF-46FE-AECA-B8C4E578A074}" type="pres">
      <dgm:prSet presAssocID="{C19140A3-ED8C-482D-9912-1F6CD2ACC8E1}" presName="spacer" presStyleCnt="0"/>
      <dgm:spPr/>
    </dgm:pt>
    <dgm:pt modelId="{B480F8AC-3E74-4294-8274-C7CEE52B7119}" type="pres">
      <dgm:prSet presAssocID="{2C4202F3-66C2-45CD-9853-DE02C485AC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B32A97-7461-4568-AD5C-42FDF6665379}" type="pres">
      <dgm:prSet presAssocID="{F7017DA8-107E-4A06-9194-116D57F6143F}" presName="spacer" presStyleCnt="0"/>
      <dgm:spPr/>
    </dgm:pt>
    <dgm:pt modelId="{0751B55A-2832-4E21-A4EF-505D8BD97A0D}" type="pres">
      <dgm:prSet presAssocID="{5A2223EB-6C60-4329-AF2D-35C3DDB6DD2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1FEB09-AABB-4F7C-A282-8B007356E483}" type="presOf" srcId="{4387092C-F46F-46AD-9BAE-19E5C8B5D292}" destId="{4B11D447-40E5-4637-BC50-289D20B14779}" srcOrd="0" destOrd="0" presId="urn:microsoft.com/office/officeart/2005/8/layout/vList2"/>
    <dgm:cxn modelId="{9936EE25-4073-47D9-B27C-BD61E8969D12}" srcId="{4387092C-F46F-46AD-9BAE-19E5C8B5D292}" destId="{9607113A-EDDD-4085-B3DB-A419E99C0833}" srcOrd="0" destOrd="0" parTransId="{5B341992-85F8-44DC-B534-2C0FA71F979F}" sibTransId="{CBC76251-031D-43FA-9157-21C945BBA8D4}"/>
    <dgm:cxn modelId="{4C848E29-4F3A-476C-A818-5D834B55C9D9}" type="presOf" srcId="{2C4202F3-66C2-45CD-9853-DE02C485AC71}" destId="{B480F8AC-3E74-4294-8274-C7CEE52B7119}" srcOrd="0" destOrd="0" presId="urn:microsoft.com/office/officeart/2005/8/layout/vList2"/>
    <dgm:cxn modelId="{F179D733-905B-4107-AFA1-59F04BCA98B7}" type="presOf" srcId="{0D069434-8FAB-477A-BA3D-221F012A9FF8}" destId="{71A32C8A-812F-408A-A79C-D1464499F7CF}" srcOrd="0" destOrd="0" presId="urn:microsoft.com/office/officeart/2005/8/layout/vList2"/>
    <dgm:cxn modelId="{D5D2E364-E181-4649-99D2-9E77D0710145}" srcId="{4387092C-F46F-46AD-9BAE-19E5C8B5D292}" destId="{2C4202F3-66C2-45CD-9853-DE02C485AC71}" srcOrd="2" destOrd="0" parTransId="{28A029D0-25B8-4CE6-9EAE-B5C00BCF2452}" sibTransId="{F7017DA8-107E-4A06-9194-116D57F6143F}"/>
    <dgm:cxn modelId="{D655F88F-E61E-42AD-8BCD-177DA1D5EF74}" srcId="{4387092C-F46F-46AD-9BAE-19E5C8B5D292}" destId="{5A2223EB-6C60-4329-AF2D-35C3DDB6DD20}" srcOrd="3" destOrd="0" parTransId="{8E792FBA-E641-4A16-855F-CEC5A715CE5A}" sibTransId="{E507AA65-4446-414C-9DF5-87058072A781}"/>
    <dgm:cxn modelId="{A36794AA-5410-4B20-A98D-9D7A6C5D1E12}" type="presOf" srcId="{9607113A-EDDD-4085-B3DB-A419E99C0833}" destId="{5E7FE800-83A7-4D88-B48A-FAA0DC92BFD2}" srcOrd="0" destOrd="0" presId="urn:microsoft.com/office/officeart/2005/8/layout/vList2"/>
    <dgm:cxn modelId="{2FCCC7BF-4DF3-4211-9377-143650F79CEA}" type="presOf" srcId="{5A2223EB-6C60-4329-AF2D-35C3DDB6DD20}" destId="{0751B55A-2832-4E21-A4EF-505D8BD97A0D}" srcOrd="0" destOrd="0" presId="urn:microsoft.com/office/officeart/2005/8/layout/vList2"/>
    <dgm:cxn modelId="{217EB0D8-EA19-407C-879E-72D59A81317C}" srcId="{4387092C-F46F-46AD-9BAE-19E5C8B5D292}" destId="{0D069434-8FAB-477A-BA3D-221F012A9FF8}" srcOrd="1" destOrd="0" parTransId="{F5FD9D9A-8B12-4CDD-9E61-D55227831808}" sibTransId="{C19140A3-ED8C-482D-9912-1F6CD2ACC8E1}"/>
    <dgm:cxn modelId="{0201D6B2-3B84-430A-BC7F-D343BA8A7D65}" type="presParOf" srcId="{4B11D447-40E5-4637-BC50-289D20B14779}" destId="{5E7FE800-83A7-4D88-B48A-FAA0DC92BFD2}" srcOrd="0" destOrd="0" presId="urn:microsoft.com/office/officeart/2005/8/layout/vList2"/>
    <dgm:cxn modelId="{D31A5D33-B227-440B-9A08-7D65F374B6F6}" type="presParOf" srcId="{4B11D447-40E5-4637-BC50-289D20B14779}" destId="{2E2891A5-39DD-4398-84CE-80783A080CA4}" srcOrd="1" destOrd="0" presId="urn:microsoft.com/office/officeart/2005/8/layout/vList2"/>
    <dgm:cxn modelId="{B8DE0DD1-8B2F-464C-8577-5C41AC115E1D}" type="presParOf" srcId="{4B11D447-40E5-4637-BC50-289D20B14779}" destId="{71A32C8A-812F-408A-A79C-D1464499F7CF}" srcOrd="2" destOrd="0" presId="urn:microsoft.com/office/officeart/2005/8/layout/vList2"/>
    <dgm:cxn modelId="{474D2B36-2F93-49FC-A289-C05D60FFAAFB}" type="presParOf" srcId="{4B11D447-40E5-4637-BC50-289D20B14779}" destId="{5A053B09-26CF-46FE-AECA-B8C4E578A074}" srcOrd="3" destOrd="0" presId="urn:microsoft.com/office/officeart/2005/8/layout/vList2"/>
    <dgm:cxn modelId="{25D8F528-B347-4C22-BCD1-4363C986055F}" type="presParOf" srcId="{4B11D447-40E5-4637-BC50-289D20B14779}" destId="{B480F8AC-3E74-4294-8274-C7CEE52B7119}" srcOrd="4" destOrd="0" presId="urn:microsoft.com/office/officeart/2005/8/layout/vList2"/>
    <dgm:cxn modelId="{FA8EC23E-85A2-4368-9382-319F972B7E70}" type="presParOf" srcId="{4B11D447-40E5-4637-BC50-289D20B14779}" destId="{4FB32A97-7461-4568-AD5C-42FDF6665379}" srcOrd="5" destOrd="0" presId="urn:microsoft.com/office/officeart/2005/8/layout/vList2"/>
    <dgm:cxn modelId="{241A4D3D-8486-4728-AEF8-2192B49C60E8}" type="presParOf" srcId="{4B11D447-40E5-4637-BC50-289D20B14779}" destId="{0751B55A-2832-4E21-A4EF-505D8BD97A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DA2B30-E282-4975-B534-B7FC01F6BC4E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FC1567-80F8-45C9-9B54-0511886911AC}">
      <dgm:prSet/>
      <dgm:spPr/>
      <dgm:t>
        <a:bodyPr/>
        <a:lstStyle/>
        <a:p>
          <a:r>
            <a:rPr lang="en-GB" b="1" dirty="0"/>
            <a:t>Communication</a:t>
          </a:r>
          <a:endParaRPr lang="en-US" dirty="0"/>
        </a:p>
      </dgm:t>
    </dgm:pt>
    <dgm:pt modelId="{5D12C294-69B6-4BC4-A629-D4DF857D6B25}" type="parTrans" cxnId="{2615FDE6-55D8-428D-9AA1-FDC8B8CC87AE}">
      <dgm:prSet/>
      <dgm:spPr/>
      <dgm:t>
        <a:bodyPr/>
        <a:lstStyle/>
        <a:p>
          <a:endParaRPr lang="en-US"/>
        </a:p>
      </dgm:t>
    </dgm:pt>
    <dgm:pt modelId="{EF4CD7FE-83C2-4B39-9044-100B37AF7669}" type="sibTrans" cxnId="{2615FDE6-55D8-428D-9AA1-FDC8B8CC87AE}">
      <dgm:prSet/>
      <dgm:spPr/>
      <dgm:t>
        <a:bodyPr/>
        <a:lstStyle/>
        <a:p>
          <a:endParaRPr lang="en-US"/>
        </a:p>
      </dgm:t>
    </dgm:pt>
    <dgm:pt modelId="{FFA09949-7086-4B14-8F04-3A04A0618B7D}">
      <dgm:prSet/>
      <dgm:spPr/>
      <dgm:t>
        <a:bodyPr/>
        <a:lstStyle/>
        <a:p>
          <a:r>
            <a:rPr lang="en-GB" dirty="0"/>
            <a:t>Chat, pots, announcements and team conversations.</a:t>
          </a:r>
          <a:endParaRPr lang="en-US" dirty="0"/>
        </a:p>
      </dgm:t>
    </dgm:pt>
    <dgm:pt modelId="{7D0B53DF-971E-41AE-A457-9D9DB339991B}" type="parTrans" cxnId="{D61ABDA7-2A9D-4F3F-8A93-8D3D1074F33C}">
      <dgm:prSet/>
      <dgm:spPr/>
      <dgm:t>
        <a:bodyPr/>
        <a:lstStyle/>
        <a:p>
          <a:endParaRPr lang="en-US"/>
        </a:p>
      </dgm:t>
    </dgm:pt>
    <dgm:pt modelId="{19327D01-7B7A-44CB-8564-80883BECB2B5}" type="sibTrans" cxnId="{D61ABDA7-2A9D-4F3F-8A93-8D3D1074F33C}">
      <dgm:prSet/>
      <dgm:spPr/>
      <dgm:t>
        <a:bodyPr/>
        <a:lstStyle/>
        <a:p>
          <a:endParaRPr lang="en-US"/>
        </a:p>
      </dgm:t>
    </dgm:pt>
    <dgm:pt modelId="{02EF6690-2467-41D6-ACAA-940128BEC5C9}">
      <dgm:prSet/>
      <dgm:spPr/>
      <dgm:t>
        <a:bodyPr/>
        <a:lstStyle/>
        <a:p>
          <a:r>
            <a:rPr lang="en-GB" b="1" dirty="0"/>
            <a:t>Meetings</a:t>
          </a:r>
          <a:endParaRPr lang="en-US" dirty="0"/>
        </a:p>
      </dgm:t>
    </dgm:pt>
    <dgm:pt modelId="{73324123-597E-4955-B4BB-1748887DA0DA}" type="parTrans" cxnId="{524C9356-99B0-4592-B426-748E39163650}">
      <dgm:prSet/>
      <dgm:spPr/>
      <dgm:t>
        <a:bodyPr/>
        <a:lstStyle/>
        <a:p>
          <a:endParaRPr lang="en-US"/>
        </a:p>
      </dgm:t>
    </dgm:pt>
    <dgm:pt modelId="{BCD71799-81D8-4671-BBB8-7EE209FB3C72}" type="sibTrans" cxnId="{524C9356-99B0-4592-B426-748E39163650}">
      <dgm:prSet/>
      <dgm:spPr/>
      <dgm:t>
        <a:bodyPr/>
        <a:lstStyle/>
        <a:p>
          <a:endParaRPr lang="en-US"/>
        </a:p>
      </dgm:t>
    </dgm:pt>
    <dgm:pt modelId="{CCABF84B-9078-4CA2-A156-EF66D79ED1EE}">
      <dgm:prSet/>
      <dgm:spPr/>
      <dgm:t>
        <a:bodyPr/>
        <a:lstStyle/>
        <a:p>
          <a:r>
            <a:rPr lang="en-GB" dirty="0"/>
            <a:t>Audio/video meetings for staff who are not together.</a:t>
          </a:r>
          <a:endParaRPr lang="en-US" dirty="0"/>
        </a:p>
      </dgm:t>
    </dgm:pt>
    <dgm:pt modelId="{962AEA65-76A7-40BC-B5E2-CADB59695E3F}" type="parTrans" cxnId="{6DF18543-5F47-4C2D-8A97-52F5D82075EA}">
      <dgm:prSet/>
      <dgm:spPr/>
      <dgm:t>
        <a:bodyPr/>
        <a:lstStyle/>
        <a:p>
          <a:endParaRPr lang="en-US"/>
        </a:p>
      </dgm:t>
    </dgm:pt>
    <dgm:pt modelId="{FA0C415E-353B-49A1-8C04-3F66349B3DAF}" type="sibTrans" cxnId="{6DF18543-5F47-4C2D-8A97-52F5D82075EA}">
      <dgm:prSet/>
      <dgm:spPr/>
      <dgm:t>
        <a:bodyPr/>
        <a:lstStyle/>
        <a:p>
          <a:endParaRPr lang="en-US"/>
        </a:p>
      </dgm:t>
    </dgm:pt>
    <dgm:pt modelId="{367E6E3C-6E3D-4E23-8F08-D873CF20597E}">
      <dgm:prSet/>
      <dgm:spPr/>
      <dgm:t>
        <a:bodyPr/>
        <a:lstStyle/>
        <a:p>
          <a:r>
            <a:rPr lang="en-GB" b="1" dirty="0"/>
            <a:t>Collaboration</a:t>
          </a:r>
          <a:endParaRPr lang="en-US" dirty="0"/>
        </a:p>
      </dgm:t>
    </dgm:pt>
    <dgm:pt modelId="{0ECDE623-497D-42ED-9738-D717F51B3AA4}" type="parTrans" cxnId="{F8DD5D72-3623-432C-9B37-355C1B40B2B7}">
      <dgm:prSet/>
      <dgm:spPr/>
      <dgm:t>
        <a:bodyPr/>
        <a:lstStyle/>
        <a:p>
          <a:endParaRPr lang="en-US"/>
        </a:p>
      </dgm:t>
    </dgm:pt>
    <dgm:pt modelId="{0B56528A-0BAA-4DC1-8AAE-AC431E45D2B7}" type="sibTrans" cxnId="{F8DD5D72-3623-432C-9B37-355C1B40B2B7}">
      <dgm:prSet/>
      <dgm:spPr/>
      <dgm:t>
        <a:bodyPr/>
        <a:lstStyle/>
        <a:p>
          <a:endParaRPr lang="en-US"/>
        </a:p>
      </dgm:t>
    </dgm:pt>
    <dgm:pt modelId="{3EF04EDD-CACC-4339-B604-B4DAEE82DC30}">
      <dgm:prSet/>
      <dgm:spPr/>
      <dgm:t>
        <a:bodyPr/>
        <a:lstStyle/>
        <a:p>
          <a:r>
            <a:rPr lang="en-GB" dirty="0"/>
            <a:t>Shared files, documents and collaborative working.</a:t>
          </a:r>
          <a:endParaRPr lang="en-US" dirty="0"/>
        </a:p>
      </dgm:t>
    </dgm:pt>
    <dgm:pt modelId="{AD6EC0BD-4CF8-46BB-A5F0-F92B49B42DDD}" type="parTrans" cxnId="{8FAA6F00-4F35-4A71-A7B2-83EBA3900835}">
      <dgm:prSet/>
      <dgm:spPr/>
      <dgm:t>
        <a:bodyPr/>
        <a:lstStyle/>
        <a:p>
          <a:endParaRPr lang="en-US"/>
        </a:p>
      </dgm:t>
    </dgm:pt>
    <dgm:pt modelId="{D3992505-A32D-4AB4-92F9-246CF0F24075}" type="sibTrans" cxnId="{8FAA6F00-4F35-4A71-A7B2-83EBA3900835}">
      <dgm:prSet/>
      <dgm:spPr/>
      <dgm:t>
        <a:bodyPr/>
        <a:lstStyle/>
        <a:p>
          <a:endParaRPr lang="en-US"/>
        </a:p>
      </dgm:t>
    </dgm:pt>
    <dgm:pt modelId="{75F5218C-DC1A-49DA-9BAF-C8EEB4A38C5C}">
      <dgm:prSet/>
      <dgm:spPr/>
      <dgm:t>
        <a:bodyPr/>
        <a:lstStyle/>
        <a:p>
          <a:r>
            <a:rPr lang="en-GB" b="1" dirty="0"/>
            <a:t>Flexible access</a:t>
          </a:r>
          <a:endParaRPr lang="en-US" dirty="0"/>
        </a:p>
      </dgm:t>
    </dgm:pt>
    <dgm:pt modelId="{4A7034B0-8913-4AA5-BF2A-7533B066A110}" type="parTrans" cxnId="{D622C21F-93FE-415C-81FC-B698146DE22E}">
      <dgm:prSet/>
      <dgm:spPr/>
      <dgm:t>
        <a:bodyPr/>
        <a:lstStyle/>
        <a:p>
          <a:endParaRPr lang="en-US"/>
        </a:p>
      </dgm:t>
    </dgm:pt>
    <dgm:pt modelId="{E576941B-5F15-4A15-8858-76115AF50E8B}" type="sibTrans" cxnId="{D622C21F-93FE-415C-81FC-B698146DE22E}">
      <dgm:prSet/>
      <dgm:spPr/>
      <dgm:t>
        <a:bodyPr/>
        <a:lstStyle/>
        <a:p>
          <a:endParaRPr lang="en-US"/>
        </a:p>
      </dgm:t>
    </dgm:pt>
    <dgm:pt modelId="{CD0681A5-5781-4402-84B8-53925B48A5D6}">
      <dgm:prSet/>
      <dgm:spPr/>
      <dgm:t>
        <a:bodyPr/>
        <a:lstStyle/>
        <a:p>
          <a:r>
            <a:rPr lang="en-GB" dirty="0"/>
            <a:t>Supports</a:t>
          </a:r>
          <a:endParaRPr lang="en-US" dirty="0"/>
        </a:p>
      </dgm:t>
    </dgm:pt>
    <dgm:pt modelId="{75335C03-1A6C-4D51-83FE-EC17616B6ED0}" type="parTrans" cxnId="{4F65039E-FCB0-4DF6-8241-FD1B13A0E7BB}">
      <dgm:prSet/>
      <dgm:spPr/>
      <dgm:t>
        <a:bodyPr/>
        <a:lstStyle/>
        <a:p>
          <a:endParaRPr lang="en-US"/>
        </a:p>
      </dgm:t>
    </dgm:pt>
    <dgm:pt modelId="{A7D4C26A-1024-47EF-A07A-8D3C909333B0}" type="sibTrans" cxnId="{4F65039E-FCB0-4DF6-8241-FD1B13A0E7BB}">
      <dgm:prSet/>
      <dgm:spPr/>
      <dgm:t>
        <a:bodyPr/>
        <a:lstStyle/>
        <a:p>
          <a:endParaRPr lang="en-US"/>
        </a:p>
      </dgm:t>
    </dgm:pt>
    <dgm:pt modelId="{12C96A93-7AC7-44D6-B798-B76F0F513EC3}">
      <dgm:prSet/>
      <dgm:spPr/>
      <dgm:t>
        <a:bodyPr/>
        <a:lstStyle/>
        <a:p>
          <a:r>
            <a:rPr lang="en-GB" dirty="0"/>
            <a:t>Communication from different devices and locations.</a:t>
          </a:r>
          <a:endParaRPr lang="en-US" dirty="0"/>
        </a:p>
      </dgm:t>
    </dgm:pt>
    <dgm:pt modelId="{A2B1B38F-EECB-4B28-B3C1-AD7A00ED296B}" type="parTrans" cxnId="{ED0F87ED-255E-46B6-9FA3-30328834052D}">
      <dgm:prSet/>
      <dgm:spPr/>
      <dgm:t>
        <a:bodyPr/>
        <a:lstStyle/>
        <a:p>
          <a:endParaRPr lang="en-US"/>
        </a:p>
      </dgm:t>
    </dgm:pt>
    <dgm:pt modelId="{A2F2C5F9-9749-4904-B68B-1B70538E64A3}" type="sibTrans" cxnId="{ED0F87ED-255E-46B6-9FA3-30328834052D}">
      <dgm:prSet/>
      <dgm:spPr/>
      <dgm:t>
        <a:bodyPr/>
        <a:lstStyle/>
        <a:p>
          <a:endParaRPr lang="en-US"/>
        </a:p>
      </dgm:t>
    </dgm:pt>
    <dgm:pt modelId="{A3FB7E9A-D547-4145-9D3A-5561FF7C4691}" type="pres">
      <dgm:prSet presAssocID="{BADA2B30-E282-4975-B534-B7FC01F6BC4E}" presName="diagram" presStyleCnt="0">
        <dgm:presLayoutVars>
          <dgm:dir/>
          <dgm:resizeHandles val="exact"/>
        </dgm:presLayoutVars>
      </dgm:prSet>
      <dgm:spPr/>
    </dgm:pt>
    <dgm:pt modelId="{43179462-B988-4311-8EF6-41B54C792FAA}" type="pres">
      <dgm:prSet presAssocID="{FCFC1567-80F8-45C9-9B54-0511886911AC}" presName="node" presStyleLbl="node1" presStyleIdx="0" presStyleCnt="9">
        <dgm:presLayoutVars>
          <dgm:bulletEnabled val="1"/>
        </dgm:presLayoutVars>
      </dgm:prSet>
      <dgm:spPr/>
    </dgm:pt>
    <dgm:pt modelId="{524AA377-0D13-41E0-BDFA-1174D6910387}" type="pres">
      <dgm:prSet presAssocID="{EF4CD7FE-83C2-4B39-9044-100B37AF7669}" presName="sibTrans" presStyleCnt="0"/>
      <dgm:spPr/>
    </dgm:pt>
    <dgm:pt modelId="{506C10A0-F9D8-4DDA-8591-2636D3D90247}" type="pres">
      <dgm:prSet presAssocID="{FFA09949-7086-4B14-8F04-3A04A0618B7D}" presName="node" presStyleLbl="node1" presStyleIdx="1" presStyleCnt="9">
        <dgm:presLayoutVars>
          <dgm:bulletEnabled val="1"/>
        </dgm:presLayoutVars>
      </dgm:prSet>
      <dgm:spPr/>
    </dgm:pt>
    <dgm:pt modelId="{30AFB6BA-3EA6-4B3D-83C5-96FB94B3F82A}" type="pres">
      <dgm:prSet presAssocID="{19327D01-7B7A-44CB-8564-80883BECB2B5}" presName="sibTrans" presStyleCnt="0"/>
      <dgm:spPr/>
    </dgm:pt>
    <dgm:pt modelId="{B26B3FDB-D423-4865-A543-041A5F0E574F}" type="pres">
      <dgm:prSet presAssocID="{02EF6690-2467-41D6-ACAA-940128BEC5C9}" presName="node" presStyleLbl="node1" presStyleIdx="2" presStyleCnt="9">
        <dgm:presLayoutVars>
          <dgm:bulletEnabled val="1"/>
        </dgm:presLayoutVars>
      </dgm:prSet>
      <dgm:spPr/>
    </dgm:pt>
    <dgm:pt modelId="{83F43587-54AB-4A8C-9CDA-DFAC32274EFD}" type="pres">
      <dgm:prSet presAssocID="{BCD71799-81D8-4671-BBB8-7EE209FB3C72}" presName="sibTrans" presStyleCnt="0"/>
      <dgm:spPr/>
    </dgm:pt>
    <dgm:pt modelId="{EDFB5798-91B7-48A1-B69A-FE5871CCF9ED}" type="pres">
      <dgm:prSet presAssocID="{CCABF84B-9078-4CA2-A156-EF66D79ED1EE}" presName="node" presStyleLbl="node1" presStyleIdx="3" presStyleCnt="9">
        <dgm:presLayoutVars>
          <dgm:bulletEnabled val="1"/>
        </dgm:presLayoutVars>
      </dgm:prSet>
      <dgm:spPr/>
    </dgm:pt>
    <dgm:pt modelId="{6DB8120E-B06E-4A9C-98EE-FDDF38AEDA53}" type="pres">
      <dgm:prSet presAssocID="{FA0C415E-353B-49A1-8C04-3F66349B3DAF}" presName="sibTrans" presStyleCnt="0"/>
      <dgm:spPr/>
    </dgm:pt>
    <dgm:pt modelId="{1A14CB9B-AF3E-4658-8B10-21C80F8E575C}" type="pres">
      <dgm:prSet presAssocID="{367E6E3C-6E3D-4E23-8F08-D873CF20597E}" presName="node" presStyleLbl="node1" presStyleIdx="4" presStyleCnt="9">
        <dgm:presLayoutVars>
          <dgm:bulletEnabled val="1"/>
        </dgm:presLayoutVars>
      </dgm:prSet>
      <dgm:spPr/>
    </dgm:pt>
    <dgm:pt modelId="{F6F675A7-099A-4665-AB0F-BEE2B3766904}" type="pres">
      <dgm:prSet presAssocID="{0B56528A-0BAA-4DC1-8AAE-AC431E45D2B7}" presName="sibTrans" presStyleCnt="0"/>
      <dgm:spPr/>
    </dgm:pt>
    <dgm:pt modelId="{36D9F1E4-896F-41BE-9B39-55C63C861710}" type="pres">
      <dgm:prSet presAssocID="{3EF04EDD-CACC-4339-B604-B4DAEE82DC30}" presName="node" presStyleLbl="node1" presStyleIdx="5" presStyleCnt="9">
        <dgm:presLayoutVars>
          <dgm:bulletEnabled val="1"/>
        </dgm:presLayoutVars>
      </dgm:prSet>
      <dgm:spPr/>
    </dgm:pt>
    <dgm:pt modelId="{E08F1314-C3D0-4173-A95D-78B3D051D07F}" type="pres">
      <dgm:prSet presAssocID="{D3992505-A32D-4AB4-92F9-246CF0F24075}" presName="sibTrans" presStyleCnt="0"/>
      <dgm:spPr/>
    </dgm:pt>
    <dgm:pt modelId="{811C72C3-51D9-4921-9287-01042FD430AD}" type="pres">
      <dgm:prSet presAssocID="{75F5218C-DC1A-49DA-9BAF-C8EEB4A38C5C}" presName="node" presStyleLbl="node1" presStyleIdx="6" presStyleCnt="9">
        <dgm:presLayoutVars>
          <dgm:bulletEnabled val="1"/>
        </dgm:presLayoutVars>
      </dgm:prSet>
      <dgm:spPr/>
    </dgm:pt>
    <dgm:pt modelId="{F95DB95B-3348-4BA1-A8CF-4C6BD71E91AB}" type="pres">
      <dgm:prSet presAssocID="{E576941B-5F15-4A15-8858-76115AF50E8B}" presName="sibTrans" presStyleCnt="0"/>
      <dgm:spPr/>
    </dgm:pt>
    <dgm:pt modelId="{3C6A9D70-902A-4BB3-9154-B515F38224ED}" type="pres">
      <dgm:prSet presAssocID="{CD0681A5-5781-4402-84B8-53925B48A5D6}" presName="node" presStyleLbl="node1" presStyleIdx="7" presStyleCnt="9">
        <dgm:presLayoutVars>
          <dgm:bulletEnabled val="1"/>
        </dgm:presLayoutVars>
      </dgm:prSet>
      <dgm:spPr/>
    </dgm:pt>
    <dgm:pt modelId="{94614DCE-1DCB-4CF7-BF54-DE2998360A7D}" type="pres">
      <dgm:prSet presAssocID="{A7D4C26A-1024-47EF-A07A-8D3C909333B0}" presName="sibTrans" presStyleCnt="0"/>
      <dgm:spPr/>
    </dgm:pt>
    <dgm:pt modelId="{4F9ACB7B-6C6C-42F0-A001-4567980DB7B7}" type="pres">
      <dgm:prSet presAssocID="{12C96A93-7AC7-44D6-B798-B76F0F513EC3}" presName="node" presStyleLbl="node1" presStyleIdx="8" presStyleCnt="9">
        <dgm:presLayoutVars>
          <dgm:bulletEnabled val="1"/>
        </dgm:presLayoutVars>
      </dgm:prSet>
      <dgm:spPr/>
    </dgm:pt>
  </dgm:ptLst>
  <dgm:cxnLst>
    <dgm:cxn modelId="{8FAA6F00-4F35-4A71-A7B2-83EBA3900835}" srcId="{BADA2B30-E282-4975-B534-B7FC01F6BC4E}" destId="{3EF04EDD-CACC-4339-B604-B4DAEE82DC30}" srcOrd="5" destOrd="0" parTransId="{AD6EC0BD-4CF8-46BB-A5F0-F92B49B42DDD}" sibTransId="{D3992505-A32D-4AB4-92F9-246CF0F24075}"/>
    <dgm:cxn modelId="{9B1C9407-F63F-467A-A866-F3B2EE5D0078}" type="presOf" srcId="{CCABF84B-9078-4CA2-A156-EF66D79ED1EE}" destId="{EDFB5798-91B7-48A1-B69A-FE5871CCF9ED}" srcOrd="0" destOrd="0" presId="urn:microsoft.com/office/officeart/2005/8/layout/default"/>
    <dgm:cxn modelId="{D622C21F-93FE-415C-81FC-B698146DE22E}" srcId="{BADA2B30-E282-4975-B534-B7FC01F6BC4E}" destId="{75F5218C-DC1A-49DA-9BAF-C8EEB4A38C5C}" srcOrd="6" destOrd="0" parTransId="{4A7034B0-8913-4AA5-BF2A-7533B066A110}" sibTransId="{E576941B-5F15-4A15-8858-76115AF50E8B}"/>
    <dgm:cxn modelId="{35D54728-51E7-4DC6-9450-3817A469E612}" type="presOf" srcId="{12C96A93-7AC7-44D6-B798-B76F0F513EC3}" destId="{4F9ACB7B-6C6C-42F0-A001-4567980DB7B7}" srcOrd="0" destOrd="0" presId="urn:microsoft.com/office/officeart/2005/8/layout/default"/>
    <dgm:cxn modelId="{9E2FBA2B-1557-4454-939F-F42B8D0EFEAD}" type="presOf" srcId="{367E6E3C-6E3D-4E23-8F08-D873CF20597E}" destId="{1A14CB9B-AF3E-4658-8B10-21C80F8E575C}" srcOrd="0" destOrd="0" presId="urn:microsoft.com/office/officeart/2005/8/layout/default"/>
    <dgm:cxn modelId="{0614C237-3A84-428D-84B6-6E5BDC5D6C68}" type="presOf" srcId="{02EF6690-2467-41D6-ACAA-940128BEC5C9}" destId="{B26B3FDB-D423-4865-A543-041A5F0E574F}" srcOrd="0" destOrd="0" presId="urn:microsoft.com/office/officeart/2005/8/layout/default"/>
    <dgm:cxn modelId="{6DF18543-5F47-4C2D-8A97-52F5D82075EA}" srcId="{BADA2B30-E282-4975-B534-B7FC01F6BC4E}" destId="{CCABF84B-9078-4CA2-A156-EF66D79ED1EE}" srcOrd="3" destOrd="0" parTransId="{962AEA65-76A7-40BC-B5E2-CADB59695E3F}" sibTransId="{FA0C415E-353B-49A1-8C04-3F66349B3DAF}"/>
    <dgm:cxn modelId="{F8DD5D72-3623-432C-9B37-355C1B40B2B7}" srcId="{BADA2B30-E282-4975-B534-B7FC01F6BC4E}" destId="{367E6E3C-6E3D-4E23-8F08-D873CF20597E}" srcOrd="4" destOrd="0" parTransId="{0ECDE623-497D-42ED-9738-D717F51B3AA4}" sibTransId="{0B56528A-0BAA-4DC1-8AAE-AC431E45D2B7}"/>
    <dgm:cxn modelId="{524C9356-99B0-4592-B426-748E39163650}" srcId="{BADA2B30-E282-4975-B534-B7FC01F6BC4E}" destId="{02EF6690-2467-41D6-ACAA-940128BEC5C9}" srcOrd="2" destOrd="0" parTransId="{73324123-597E-4955-B4BB-1748887DA0DA}" sibTransId="{BCD71799-81D8-4671-BBB8-7EE209FB3C72}"/>
    <dgm:cxn modelId="{90DD3B58-A53B-47CF-889C-ACB76F5B009A}" type="presOf" srcId="{75F5218C-DC1A-49DA-9BAF-C8EEB4A38C5C}" destId="{811C72C3-51D9-4921-9287-01042FD430AD}" srcOrd="0" destOrd="0" presId="urn:microsoft.com/office/officeart/2005/8/layout/default"/>
    <dgm:cxn modelId="{F2E99497-83E4-457E-A3CE-E1156EDE8936}" type="presOf" srcId="{3EF04EDD-CACC-4339-B604-B4DAEE82DC30}" destId="{36D9F1E4-896F-41BE-9B39-55C63C861710}" srcOrd="0" destOrd="0" presId="urn:microsoft.com/office/officeart/2005/8/layout/default"/>
    <dgm:cxn modelId="{4F65039E-FCB0-4DF6-8241-FD1B13A0E7BB}" srcId="{BADA2B30-E282-4975-B534-B7FC01F6BC4E}" destId="{CD0681A5-5781-4402-84B8-53925B48A5D6}" srcOrd="7" destOrd="0" parTransId="{75335C03-1A6C-4D51-83FE-EC17616B6ED0}" sibTransId="{A7D4C26A-1024-47EF-A07A-8D3C909333B0}"/>
    <dgm:cxn modelId="{D61ABDA7-2A9D-4F3F-8A93-8D3D1074F33C}" srcId="{BADA2B30-E282-4975-B534-B7FC01F6BC4E}" destId="{FFA09949-7086-4B14-8F04-3A04A0618B7D}" srcOrd="1" destOrd="0" parTransId="{7D0B53DF-971E-41AE-A457-9D9DB339991B}" sibTransId="{19327D01-7B7A-44CB-8564-80883BECB2B5}"/>
    <dgm:cxn modelId="{9DCCB8B2-CE05-400E-BE6B-8740890CFD9D}" type="presOf" srcId="{FCFC1567-80F8-45C9-9B54-0511886911AC}" destId="{43179462-B988-4311-8EF6-41B54C792FAA}" srcOrd="0" destOrd="0" presId="urn:microsoft.com/office/officeart/2005/8/layout/default"/>
    <dgm:cxn modelId="{308B01DF-B9C8-4399-97B4-DC854225A2D3}" type="presOf" srcId="{FFA09949-7086-4B14-8F04-3A04A0618B7D}" destId="{506C10A0-F9D8-4DDA-8591-2636D3D90247}" srcOrd="0" destOrd="0" presId="urn:microsoft.com/office/officeart/2005/8/layout/default"/>
    <dgm:cxn modelId="{2615FDE6-55D8-428D-9AA1-FDC8B8CC87AE}" srcId="{BADA2B30-E282-4975-B534-B7FC01F6BC4E}" destId="{FCFC1567-80F8-45C9-9B54-0511886911AC}" srcOrd="0" destOrd="0" parTransId="{5D12C294-69B6-4BC4-A629-D4DF857D6B25}" sibTransId="{EF4CD7FE-83C2-4B39-9044-100B37AF7669}"/>
    <dgm:cxn modelId="{4421DEE9-9C06-4ACC-A718-1DDF26E3ECBA}" type="presOf" srcId="{BADA2B30-E282-4975-B534-B7FC01F6BC4E}" destId="{A3FB7E9A-D547-4145-9D3A-5561FF7C4691}" srcOrd="0" destOrd="0" presId="urn:microsoft.com/office/officeart/2005/8/layout/default"/>
    <dgm:cxn modelId="{ED0F87ED-255E-46B6-9FA3-30328834052D}" srcId="{BADA2B30-E282-4975-B534-B7FC01F6BC4E}" destId="{12C96A93-7AC7-44D6-B798-B76F0F513EC3}" srcOrd="8" destOrd="0" parTransId="{A2B1B38F-EECB-4B28-B3C1-AD7A00ED296B}" sibTransId="{A2F2C5F9-9749-4904-B68B-1B70538E64A3}"/>
    <dgm:cxn modelId="{1775CCFD-0550-49F6-B97C-99763F4C8567}" type="presOf" srcId="{CD0681A5-5781-4402-84B8-53925B48A5D6}" destId="{3C6A9D70-902A-4BB3-9154-B515F38224ED}" srcOrd="0" destOrd="0" presId="urn:microsoft.com/office/officeart/2005/8/layout/default"/>
    <dgm:cxn modelId="{C9FCE45C-085D-459E-A00C-3C6BD457DE2C}" type="presParOf" srcId="{A3FB7E9A-D547-4145-9D3A-5561FF7C4691}" destId="{43179462-B988-4311-8EF6-41B54C792FAA}" srcOrd="0" destOrd="0" presId="urn:microsoft.com/office/officeart/2005/8/layout/default"/>
    <dgm:cxn modelId="{CCB797F1-25F6-4D23-A621-2F6069A30524}" type="presParOf" srcId="{A3FB7E9A-D547-4145-9D3A-5561FF7C4691}" destId="{524AA377-0D13-41E0-BDFA-1174D6910387}" srcOrd="1" destOrd="0" presId="urn:microsoft.com/office/officeart/2005/8/layout/default"/>
    <dgm:cxn modelId="{E394CCDE-BF2A-4C7F-9D0D-06F6372917A9}" type="presParOf" srcId="{A3FB7E9A-D547-4145-9D3A-5561FF7C4691}" destId="{506C10A0-F9D8-4DDA-8591-2636D3D90247}" srcOrd="2" destOrd="0" presId="urn:microsoft.com/office/officeart/2005/8/layout/default"/>
    <dgm:cxn modelId="{644B0ADD-8DB6-48F7-B6A3-4C38CC1D13F9}" type="presParOf" srcId="{A3FB7E9A-D547-4145-9D3A-5561FF7C4691}" destId="{30AFB6BA-3EA6-4B3D-83C5-96FB94B3F82A}" srcOrd="3" destOrd="0" presId="urn:microsoft.com/office/officeart/2005/8/layout/default"/>
    <dgm:cxn modelId="{7BD18CAD-1B63-4A3C-841E-D6493D891C1B}" type="presParOf" srcId="{A3FB7E9A-D547-4145-9D3A-5561FF7C4691}" destId="{B26B3FDB-D423-4865-A543-041A5F0E574F}" srcOrd="4" destOrd="0" presId="urn:microsoft.com/office/officeart/2005/8/layout/default"/>
    <dgm:cxn modelId="{0C909109-D9C3-47C2-BD96-81529D22D530}" type="presParOf" srcId="{A3FB7E9A-D547-4145-9D3A-5561FF7C4691}" destId="{83F43587-54AB-4A8C-9CDA-DFAC32274EFD}" srcOrd="5" destOrd="0" presId="urn:microsoft.com/office/officeart/2005/8/layout/default"/>
    <dgm:cxn modelId="{50C7DDEA-DAA8-41FE-9FD1-BE95383EAE1A}" type="presParOf" srcId="{A3FB7E9A-D547-4145-9D3A-5561FF7C4691}" destId="{EDFB5798-91B7-48A1-B69A-FE5871CCF9ED}" srcOrd="6" destOrd="0" presId="urn:microsoft.com/office/officeart/2005/8/layout/default"/>
    <dgm:cxn modelId="{A22FEA09-BC30-41F7-95FD-872160A3B427}" type="presParOf" srcId="{A3FB7E9A-D547-4145-9D3A-5561FF7C4691}" destId="{6DB8120E-B06E-4A9C-98EE-FDDF38AEDA53}" srcOrd="7" destOrd="0" presId="urn:microsoft.com/office/officeart/2005/8/layout/default"/>
    <dgm:cxn modelId="{A7FB9B6B-0EDC-438E-90C9-12DED0029DD1}" type="presParOf" srcId="{A3FB7E9A-D547-4145-9D3A-5561FF7C4691}" destId="{1A14CB9B-AF3E-4658-8B10-21C80F8E575C}" srcOrd="8" destOrd="0" presId="urn:microsoft.com/office/officeart/2005/8/layout/default"/>
    <dgm:cxn modelId="{915C0F63-47CF-4FD7-9CA7-022D7F53C088}" type="presParOf" srcId="{A3FB7E9A-D547-4145-9D3A-5561FF7C4691}" destId="{F6F675A7-099A-4665-AB0F-BEE2B3766904}" srcOrd="9" destOrd="0" presId="urn:microsoft.com/office/officeart/2005/8/layout/default"/>
    <dgm:cxn modelId="{C422690D-53AD-4CF4-A353-62B80DF04254}" type="presParOf" srcId="{A3FB7E9A-D547-4145-9D3A-5561FF7C4691}" destId="{36D9F1E4-896F-41BE-9B39-55C63C861710}" srcOrd="10" destOrd="0" presId="urn:microsoft.com/office/officeart/2005/8/layout/default"/>
    <dgm:cxn modelId="{782CA657-71F6-4792-A0C8-27E4EBB23C39}" type="presParOf" srcId="{A3FB7E9A-D547-4145-9D3A-5561FF7C4691}" destId="{E08F1314-C3D0-4173-A95D-78B3D051D07F}" srcOrd="11" destOrd="0" presId="urn:microsoft.com/office/officeart/2005/8/layout/default"/>
    <dgm:cxn modelId="{313E9852-00B2-4D54-84F6-8889646D1705}" type="presParOf" srcId="{A3FB7E9A-D547-4145-9D3A-5561FF7C4691}" destId="{811C72C3-51D9-4921-9287-01042FD430AD}" srcOrd="12" destOrd="0" presId="urn:microsoft.com/office/officeart/2005/8/layout/default"/>
    <dgm:cxn modelId="{1157319A-F56F-436F-BD8A-9AE9CC52A975}" type="presParOf" srcId="{A3FB7E9A-D547-4145-9D3A-5561FF7C4691}" destId="{F95DB95B-3348-4BA1-A8CF-4C6BD71E91AB}" srcOrd="13" destOrd="0" presId="urn:microsoft.com/office/officeart/2005/8/layout/default"/>
    <dgm:cxn modelId="{CB5C9F4F-1C77-40A3-A52F-313A2AF761C9}" type="presParOf" srcId="{A3FB7E9A-D547-4145-9D3A-5561FF7C4691}" destId="{3C6A9D70-902A-4BB3-9154-B515F38224ED}" srcOrd="14" destOrd="0" presId="urn:microsoft.com/office/officeart/2005/8/layout/default"/>
    <dgm:cxn modelId="{82D5C8CB-EC16-4477-8EA0-F8BE2A8FF6C7}" type="presParOf" srcId="{A3FB7E9A-D547-4145-9D3A-5561FF7C4691}" destId="{94614DCE-1DCB-4CF7-BF54-DE2998360A7D}" srcOrd="15" destOrd="0" presId="urn:microsoft.com/office/officeart/2005/8/layout/default"/>
    <dgm:cxn modelId="{95128609-BE29-4788-9C38-667546E0AD6A}" type="presParOf" srcId="{A3FB7E9A-D547-4145-9D3A-5561FF7C4691}" destId="{4F9ACB7B-6C6C-42F0-A001-4567980DB7B7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8D8A05-78DF-4AA6-8C45-BD677B80124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45F85C-F858-44BB-9986-8372D8D1D9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Staff communication</a:t>
          </a:r>
          <a:endParaRPr lang="en-US"/>
        </a:p>
      </dgm:t>
    </dgm:pt>
    <dgm:pt modelId="{9265D5F5-F8D3-48A0-81AD-4CBAE1AC03C7}" type="parTrans" cxnId="{EC421A8E-A40D-43A7-AE41-B137520871FF}">
      <dgm:prSet/>
      <dgm:spPr/>
      <dgm:t>
        <a:bodyPr/>
        <a:lstStyle/>
        <a:p>
          <a:endParaRPr lang="en-US"/>
        </a:p>
      </dgm:t>
    </dgm:pt>
    <dgm:pt modelId="{172853E0-DA8C-4788-9582-7B9E391C3E6F}" type="sibTrans" cxnId="{EC421A8E-A40D-43A7-AE41-B137520871FF}">
      <dgm:prSet/>
      <dgm:spPr/>
      <dgm:t>
        <a:bodyPr/>
        <a:lstStyle/>
        <a:p>
          <a:endParaRPr lang="en-US"/>
        </a:p>
      </dgm:t>
    </dgm:pt>
    <dgm:pt modelId="{0762C6C7-CD41-4382-971E-8B1083D539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Sharing appropriate information between care staff, colleagues and managers</a:t>
          </a:r>
          <a:r>
            <a:rPr lang="en-GB" b="1"/>
            <a:t>.</a:t>
          </a:r>
          <a:endParaRPr lang="en-US"/>
        </a:p>
      </dgm:t>
    </dgm:pt>
    <dgm:pt modelId="{5FF43DBF-6CCE-4EB9-8365-026E16A5F7EC}" type="parTrans" cxnId="{9D7353A1-1DDE-4A02-9197-981777A20CAA}">
      <dgm:prSet/>
      <dgm:spPr/>
      <dgm:t>
        <a:bodyPr/>
        <a:lstStyle/>
        <a:p>
          <a:endParaRPr lang="en-US"/>
        </a:p>
      </dgm:t>
    </dgm:pt>
    <dgm:pt modelId="{E3A236D2-F544-455F-82D0-49EBA2CB45D7}" type="sibTrans" cxnId="{9D7353A1-1DDE-4A02-9197-981777A20CAA}">
      <dgm:prSet/>
      <dgm:spPr/>
      <dgm:t>
        <a:bodyPr/>
        <a:lstStyle/>
        <a:p>
          <a:endParaRPr lang="en-US"/>
        </a:p>
      </dgm:t>
    </dgm:pt>
    <dgm:pt modelId="{6E19C246-7A2C-4D84-BC1A-C732D00A9E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Daily updates</a:t>
          </a:r>
          <a:endParaRPr lang="en-US"/>
        </a:p>
      </dgm:t>
    </dgm:pt>
    <dgm:pt modelId="{BE0C3EF8-3651-42D7-975B-B0515A23683B}" type="parTrans" cxnId="{AD0C4474-910F-479F-B263-AB2EFB76963B}">
      <dgm:prSet/>
      <dgm:spPr/>
      <dgm:t>
        <a:bodyPr/>
        <a:lstStyle/>
        <a:p>
          <a:endParaRPr lang="en-US"/>
        </a:p>
      </dgm:t>
    </dgm:pt>
    <dgm:pt modelId="{E5224961-4346-4A23-BE05-B3EC6F919567}" type="sibTrans" cxnId="{AD0C4474-910F-479F-B263-AB2EFB76963B}">
      <dgm:prSet/>
      <dgm:spPr/>
      <dgm:t>
        <a:bodyPr/>
        <a:lstStyle/>
        <a:p>
          <a:endParaRPr lang="en-US"/>
        </a:p>
      </dgm:t>
    </dgm:pt>
    <dgm:pt modelId="{ACB24C99-02F4-4B2F-BA79-10FB86A4E8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Communicating operational updates, changes and information staff need for their work.</a:t>
          </a:r>
          <a:endParaRPr lang="en-US"/>
        </a:p>
      </dgm:t>
    </dgm:pt>
    <dgm:pt modelId="{BB3610F1-1CB0-415F-9964-52F0937A9BCB}" type="parTrans" cxnId="{D4D61A15-71F9-4E5F-A5E9-6CC375DFD9C7}">
      <dgm:prSet/>
      <dgm:spPr/>
      <dgm:t>
        <a:bodyPr/>
        <a:lstStyle/>
        <a:p>
          <a:endParaRPr lang="en-US"/>
        </a:p>
      </dgm:t>
    </dgm:pt>
    <dgm:pt modelId="{C4D8329F-F359-4E4E-B046-F42FF523FE46}" type="sibTrans" cxnId="{D4D61A15-71F9-4E5F-A5E9-6CC375DFD9C7}">
      <dgm:prSet/>
      <dgm:spPr/>
      <dgm:t>
        <a:bodyPr/>
        <a:lstStyle/>
        <a:p>
          <a:endParaRPr lang="en-US"/>
        </a:p>
      </dgm:t>
    </dgm:pt>
    <dgm:pt modelId="{8602CAEF-4E33-4D50-BDB3-B008BD8411CA}" type="pres">
      <dgm:prSet presAssocID="{ED8D8A05-78DF-4AA6-8C45-BD677B801241}" presName="root" presStyleCnt="0">
        <dgm:presLayoutVars>
          <dgm:dir/>
          <dgm:resizeHandles val="exact"/>
        </dgm:presLayoutVars>
      </dgm:prSet>
      <dgm:spPr/>
    </dgm:pt>
    <dgm:pt modelId="{85622BE0-585C-4BCB-A2B9-F64235239577}" type="pres">
      <dgm:prSet presAssocID="{CB45F85C-F858-44BB-9986-8372D8D1D90E}" presName="compNode" presStyleCnt="0"/>
      <dgm:spPr/>
    </dgm:pt>
    <dgm:pt modelId="{00521FC8-B289-4228-9528-C066DF2B9C4F}" type="pres">
      <dgm:prSet presAssocID="{CB45F85C-F858-44BB-9986-8372D8D1D90E}" presName="bgRect" presStyleLbl="bgShp" presStyleIdx="0" presStyleCnt="4"/>
      <dgm:spPr/>
    </dgm:pt>
    <dgm:pt modelId="{C9C1752A-E73B-48A6-A921-C1E413055C0D}" type="pres">
      <dgm:prSet presAssocID="{CB45F85C-F858-44BB-9986-8372D8D1D90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DB07803-7708-4A73-B54C-5A43617F6706}" type="pres">
      <dgm:prSet presAssocID="{CB45F85C-F858-44BB-9986-8372D8D1D90E}" presName="spaceRect" presStyleCnt="0"/>
      <dgm:spPr/>
    </dgm:pt>
    <dgm:pt modelId="{13A75061-FBE2-49A6-8417-1C3889E363B3}" type="pres">
      <dgm:prSet presAssocID="{CB45F85C-F858-44BB-9986-8372D8D1D90E}" presName="parTx" presStyleLbl="revTx" presStyleIdx="0" presStyleCnt="4">
        <dgm:presLayoutVars>
          <dgm:chMax val="0"/>
          <dgm:chPref val="0"/>
        </dgm:presLayoutVars>
      </dgm:prSet>
      <dgm:spPr/>
    </dgm:pt>
    <dgm:pt modelId="{DDC86F62-FDA9-4C41-9933-CC7ACC95DAFB}" type="pres">
      <dgm:prSet presAssocID="{172853E0-DA8C-4788-9582-7B9E391C3E6F}" presName="sibTrans" presStyleCnt="0"/>
      <dgm:spPr/>
    </dgm:pt>
    <dgm:pt modelId="{41547D7A-BCD1-4C4D-A35C-AFEF9B460CED}" type="pres">
      <dgm:prSet presAssocID="{0762C6C7-CD41-4382-971E-8B1083D53912}" presName="compNode" presStyleCnt="0"/>
      <dgm:spPr/>
    </dgm:pt>
    <dgm:pt modelId="{D6E3CA7B-C2EF-4FE6-AFB6-729681BCDAAB}" type="pres">
      <dgm:prSet presAssocID="{0762C6C7-CD41-4382-971E-8B1083D53912}" presName="bgRect" presStyleLbl="bgShp" presStyleIdx="1" presStyleCnt="4"/>
      <dgm:spPr/>
    </dgm:pt>
    <dgm:pt modelId="{56427D1A-C137-43F3-A900-27D8BF7D3BFB}" type="pres">
      <dgm:prSet presAssocID="{0762C6C7-CD41-4382-971E-8B1083D5391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3A443DE9-A4F6-4510-9D30-9F843BED7C1F}" type="pres">
      <dgm:prSet presAssocID="{0762C6C7-CD41-4382-971E-8B1083D53912}" presName="spaceRect" presStyleCnt="0"/>
      <dgm:spPr/>
    </dgm:pt>
    <dgm:pt modelId="{037403B6-B9C6-4373-8E19-F22977229A2D}" type="pres">
      <dgm:prSet presAssocID="{0762C6C7-CD41-4382-971E-8B1083D53912}" presName="parTx" presStyleLbl="revTx" presStyleIdx="1" presStyleCnt="4">
        <dgm:presLayoutVars>
          <dgm:chMax val="0"/>
          <dgm:chPref val="0"/>
        </dgm:presLayoutVars>
      </dgm:prSet>
      <dgm:spPr/>
    </dgm:pt>
    <dgm:pt modelId="{EE951045-FAA2-4B03-B5CD-D42828D9F29C}" type="pres">
      <dgm:prSet presAssocID="{E3A236D2-F544-455F-82D0-49EBA2CB45D7}" presName="sibTrans" presStyleCnt="0"/>
      <dgm:spPr/>
    </dgm:pt>
    <dgm:pt modelId="{1EEA705B-9730-4AF3-8A2D-0BD510F1102E}" type="pres">
      <dgm:prSet presAssocID="{6E19C246-7A2C-4D84-BC1A-C732D00A9EA1}" presName="compNode" presStyleCnt="0"/>
      <dgm:spPr/>
    </dgm:pt>
    <dgm:pt modelId="{0A0AAAEB-0B5B-4909-BE7C-9E1B056F238E}" type="pres">
      <dgm:prSet presAssocID="{6E19C246-7A2C-4D84-BC1A-C732D00A9EA1}" presName="bgRect" presStyleLbl="bgShp" presStyleIdx="2" presStyleCnt="4"/>
      <dgm:spPr/>
    </dgm:pt>
    <dgm:pt modelId="{4ED83368-47AD-42CD-8CED-094726296D17}" type="pres">
      <dgm:prSet presAssocID="{6E19C246-7A2C-4D84-BC1A-C732D00A9EA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03822B9-94BC-41AE-BA9A-779B5CC1E3AC}" type="pres">
      <dgm:prSet presAssocID="{6E19C246-7A2C-4D84-BC1A-C732D00A9EA1}" presName="spaceRect" presStyleCnt="0"/>
      <dgm:spPr/>
    </dgm:pt>
    <dgm:pt modelId="{2D6E990C-4000-44C8-B271-CD7D3DE302E8}" type="pres">
      <dgm:prSet presAssocID="{6E19C246-7A2C-4D84-BC1A-C732D00A9EA1}" presName="parTx" presStyleLbl="revTx" presStyleIdx="2" presStyleCnt="4">
        <dgm:presLayoutVars>
          <dgm:chMax val="0"/>
          <dgm:chPref val="0"/>
        </dgm:presLayoutVars>
      </dgm:prSet>
      <dgm:spPr/>
    </dgm:pt>
    <dgm:pt modelId="{EBCC24BE-8CCE-4467-84D4-C37150A3CDC3}" type="pres">
      <dgm:prSet presAssocID="{E5224961-4346-4A23-BE05-B3EC6F919567}" presName="sibTrans" presStyleCnt="0"/>
      <dgm:spPr/>
    </dgm:pt>
    <dgm:pt modelId="{51AD0AE7-E578-4D08-A9FF-B588ADE44A3E}" type="pres">
      <dgm:prSet presAssocID="{ACB24C99-02F4-4B2F-BA79-10FB86A4E80B}" presName="compNode" presStyleCnt="0"/>
      <dgm:spPr/>
    </dgm:pt>
    <dgm:pt modelId="{EAB0B159-6E98-46DF-85DA-B55794D232C1}" type="pres">
      <dgm:prSet presAssocID="{ACB24C99-02F4-4B2F-BA79-10FB86A4E80B}" presName="bgRect" presStyleLbl="bgShp" presStyleIdx="3" presStyleCnt="4"/>
      <dgm:spPr/>
    </dgm:pt>
    <dgm:pt modelId="{33C491EE-6BE4-4063-91A9-734A0904F336}" type="pres">
      <dgm:prSet presAssocID="{ACB24C99-02F4-4B2F-BA79-10FB86A4E80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03F2A889-332D-4967-806C-7F4846072118}" type="pres">
      <dgm:prSet presAssocID="{ACB24C99-02F4-4B2F-BA79-10FB86A4E80B}" presName="spaceRect" presStyleCnt="0"/>
      <dgm:spPr/>
    </dgm:pt>
    <dgm:pt modelId="{4DBC26B5-2DE1-4E91-85EF-CA04ABF382F9}" type="pres">
      <dgm:prSet presAssocID="{ACB24C99-02F4-4B2F-BA79-10FB86A4E80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FB56401-25D2-488E-8A69-E640898A332E}" type="presOf" srcId="{ACB24C99-02F4-4B2F-BA79-10FB86A4E80B}" destId="{4DBC26B5-2DE1-4E91-85EF-CA04ABF382F9}" srcOrd="0" destOrd="0" presId="urn:microsoft.com/office/officeart/2018/2/layout/IconVerticalSolidList"/>
    <dgm:cxn modelId="{D4D61A15-71F9-4E5F-A5E9-6CC375DFD9C7}" srcId="{ED8D8A05-78DF-4AA6-8C45-BD677B801241}" destId="{ACB24C99-02F4-4B2F-BA79-10FB86A4E80B}" srcOrd="3" destOrd="0" parTransId="{BB3610F1-1CB0-415F-9964-52F0937A9BCB}" sibTransId="{C4D8329F-F359-4E4E-B046-F42FF523FE46}"/>
    <dgm:cxn modelId="{AD0C4474-910F-479F-B263-AB2EFB76963B}" srcId="{ED8D8A05-78DF-4AA6-8C45-BD677B801241}" destId="{6E19C246-7A2C-4D84-BC1A-C732D00A9EA1}" srcOrd="2" destOrd="0" parTransId="{BE0C3EF8-3651-42D7-975B-B0515A23683B}" sibTransId="{E5224961-4346-4A23-BE05-B3EC6F919567}"/>
    <dgm:cxn modelId="{0048337F-77C5-44D3-A655-09947A0431E6}" type="presOf" srcId="{CB45F85C-F858-44BB-9986-8372D8D1D90E}" destId="{13A75061-FBE2-49A6-8417-1C3889E363B3}" srcOrd="0" destOrd="0" presId="urn:microsoft.com/office/officeart/2018/2/layout/IconVerticalSolidList"/>
    <dgm:cxn modelId="{EC421A8E-A40D-43A7-AE41-B137520871FF}" srcId="{ED8D8A05-78DF-4AA6-8C45-BD677B801241}" destId="{CB45F85C-F858-44BB-9986-8372D8D1D90E}" srcOrd="0" destOrd="0" parTransId="{9265D5F5-F8D3-48A0-81AD-4CBAE1AC03C7}" sibTransId="{172853E0-DA8C-4788-9582-7B9E391C3E6F}"/>
    <dgm:cxn modelId="{9D7353A1-1DDE-4A02-9197-981777A20CAA}" srcId="{ED8D8A05-78DF-4AA6-8C45-BD677B801241}" destId="{0762C6C7-CD41-4382-971E-8B1083D53912}" srcOrd="1" destOrd="0" parTransId="{5FF43DBF-6CCE-4EB9-8365-026E16A5F7EC}" sibTransId="{E3A236D2-F544-455F-82D0-49EBA2CB45D7}"/>
    <dgm:cxn modelId="{306BD0A7-FA3F-4B39-B3A2-B43C918CB149}" type="presOf" srcId="{ED8D8A05-78DF-4AA6-8C45-BD677B801241}" destId="{8602CAEF-4E33-4D50-BDB3-B008BD8411CA}" srcOrd="0" destOrd="0" presId="urn:microsoft.com/office/officeart/2018/2/layout/IconVerticalSolidList"/>
    <dgm:cxn modelId="{BBE9F6DF-D72F-4213-BA5E-FB8B9AD11A34}" type="presOf" srcId="{0762C6C7-CD41-4382-971E-8B1083D53912}" destId="{037403B6-B9C6-4373-8E19-F22977229A2D}" srcOrd="0" destOrd="0" presId="urn:microsoft.com/office/officeart/2018/2/layout/IconVerticalSolidList"/>
    <dgm:cxn modelId="{13DC85FB-1BD5-4F85-A7C2-9B10F7A01A79}" type="presOf" srcId="{6E19C246-7A2C-4D84-BC1A-C732D00A9EA1}" destId="{2D6E990C-4000-44C8-B271-CD7D3DE302E8}" srcOrd="0" destOrd="0" presId="urn:microsoft.com/office/officeart/2018/2/layout/IconVerticalSolidList"/>
    <dgm:cxn modelId="{07DF7EFF-8830-47EE-A76F-E54F63CB1CFD}" type="presParOf" srcId="{8602CAEF-4E33-4D50-BDB3-B008BD8411CA}" destId="{85622BE0-585C-4BCB-A2B9-F64235239577}" srcOrd="0" destOrd="0" presId="urn:microsoft.com/office/officeart/2018/2/layout/IconVerticalSolidList"/>
    <dgm:cxn modelId="{EA11C13D-E44D-45C1-9257-9FA5AFBAE056}" type="presParOf" srcId="{85622BE0-585C-4BCB-A2B9-F64235239577}" destId="{00521FC8-B289-4228-9528-C066DF2B9C4F}" srcOrd="0" destOrd="0" presId="urn:microsoft.com/office/officeart/2018/2/layout/IconVerticalSolidList"/>
    <dgm:cxn modelId="{6B75F89A-1F01-47F0-9EAF-7F3394A14C2D}" type="presParOf" srcId="{85622BE0-585C-4BCB-A2B9-F64235239577}" destId="{C9C1752A-E73B-48A6-A921-C1E413055C0D}" srcOrd="1" destOrd="0" presId="urn:microsoft.com/office/officeart/2018/2/layout/IconVerticalSolidList"/>
    <dgm:cxn modelId="{9CC6CF29-9D58-4234-9FF4-FD875A3FB21D}" type="presParOf" srcId="{85622BE0-585C-4BCB-A2B9-F64235239577}" destId="{9DB07803-7708-4A73-B54C-5A43617F6706}" srcOrd="2" destOrd="0" presId="urn:microsoft.com/office/officeart/2018/2/layout/IconVerticalSolidList"/>
    <dgm:cxn modelId="{0736A0A0-880B-4C63-AFDC-E7220C5D580D}" type="presParOf" srcId="{85622BE0-585C-4BCB-A2B9-F64235239577}" destId="{13A75061-FBE2-49A6-8417-1C3889E363B3}" srcOrd="3" destOrd="0" presId="urn:microsoft.com/office/officeart/2018/2/layout/IconVerticalSolidList"/>
    <dgm:cxn modelId="{4B14293D-1F21-4D79-9324-F98FA070743A}" type="presParOf" srcId="{8602CAEF-4E33-4D50-BDB3-B008BD8411CA}" destId="{DDC86F62-FDA9-4C41-9933-CC7ACC95DAFB}" srcOrd="1" destOrd="0" presId="urn:microsoft.com/office/officeart/2018/2/layout/IconVerticalSolidList"/>
    <dgm:cxn modelId="{B1AD4CE0-BB66-4837-8E50-71593FD16700}" type="presParOf" srcId="{8602CAEF-4E33-4D50-BDB3-B008BD8411CA}" destId="{41547D7A-BCD1-4C4D-A35C-AFEF9B460CED}" srcOrd="2" destOrd="0" presId="urn:microsoft.com/office/officeart/2018/2/layout/IconVerticalSolidList"/>
    <dgm:cxn modelId="{A236259C-FE45-410D-9227-BEF2E4AF1929}" type="presParOf" srcId="{41547D7A-BCD1-4C4D-A35C-AFEF9B460CED}" destId="{D6E3CA7B-C2EF-4FE6-AFB6-729681BCDAAB}" srcOrd="0" destOrd="0" presId="urn:microsoft.com/office/officeart/2018/2/layout/IconVerticalSolidList"/>
    <dgm:cxn modelId="{F33E4F85-DF8D-44DB-AE64-7E7FEBDBE4AA}" type="presParOf" srcId="{41547D7A-BCD1-4C4D-A35C-AFEF9B460CED}" destId="{56427D1A-C137-43F3-A900-27D8BF7D3BFB}" srcOrd="1" destOrd="0" presId="urn:microsoft.com/office/officeart/2018/2/layout/IconVerticalSolidList"/>
    <dgm:cxn modelId="{E9067938-510F-4704-A1E3-910F2D585B38}" type="presParOf" srcId="{41547D7A-BCD1-4C4D-A35C-AFEF9B460CED}" destId="{3A443DE9-A4F6-4510-9D30-9F843BED7C1F}" srcOrd="2" destOrd="0" presId="urn:microsoft.com/office/officeart/2018/2/layout/IconVerticalSolidList"/>
    <dgm:cxn modelId="{E9C31585-A971-400E-AC6C-C1DAD41EA955}" type="presParOf" srcId="{41547D7A-BCD1-4C4D-A35C-AFEF9B460CED}" destId="{037403B6-B9C6-4373-8E19-F22977229A2D}" srcOrd="3" destOrd="0" presId="urn:microsoft.com/office/officeart/2018/2/layout/IconVerticalSolidList"/>
    <dgm:cxn modelId="{485AE042-37A1-4079-A94C-7BDFF8EE2527}" type="presParOf" srcId="{8602CAEF-4E33-4D50-BDB3-B008BD8411CA}" destId="{EE951045-FAA2-4B03-B5CD-D42828D9F29C}" srcOrd="3" destOrd="0" presId="urn:microsoft.com/office/officeart/2018/2/layout/IconVerticalSolidList"/>
    <dgm:cxn modelId="{AD863C6E-8849-496A-876C-CE957A1BF151}" type="presParOf" srcId="{8602CAEF-4E33-4D50-BDB3-B008BD8411CA}" destId="{1EEA705B-9730-4AF3-8A2D-0BD510F1102E}" srcOrd="4" destOrd="0" presId="urn:microsoft.com/office/officeart/2018/2/layout/IconVerticalSolidList"/>
    <dgm:cxn modelId="{A29D223C-1716-47B6-94AF-74A013BECAE1}" type="presParOf" srcId="{1EEA705B-9730-4AF3-8A2D-0BD510F1102E}" destId="{0A0AAAEB-0B5B-4909-BE7C-9E1B056F238E}" srcOrd="0" destOrd="0" presId="urn:microsoft.com/office/officeart/2018/2/layout/IconVerticalSolidList"/>
    <dgm:cxn modelId="{2774776A-4BE3-45BA-A4FE-6602F5C6A977}" type="presParOf" srcId="{1EEA705B-9730-4AF3-8A2D-0BD510F1102E}" destId="{4ED83368-47AD-42CD-8CED-094726296D17}" srcOrd="1" destOrd="0" presId="urn:microsoft.com/office/officeart/2018/2/layout/IconVerticalSolidList"/>
    <dgm:cxn modelId="{DD60E027-D3BC-4EB7-9A93-285262AA6816}" type="presParOf" srcId="{1EEA705B-9730-4AF3-8A2D-0BD510F1102E}" destId="{003822B9-94BC-41AE-BA9A-779B5CC1E3AC}" srcOrd="2" destOrd="0" presId="urn:microsoft.com/office/officeart/2018/2/layout/IconVerticalSolidList"/>
    <dgm:cxn modelId="{1748C782-13AD-455A-9772-FA37A5EA072F}" type="presParOf" srcId="{1EEA705B-9730-4AF3-8A2D-0BD510F1102E}" destId="{2D6E990C-4000-44C8-B271-CD7D3DE302E8}" srcOrd="3" destOrd="0" presId="urn:microsoft.com/office/officeart/2018/2/layout/IconVerticalSolidList"/>
    <dgm:cxn modelId="{3C8AB435-01DF-478F-85A5-059AC40AA6F3}" type="presParOf" srcId="{8602CAEF-4E33-4D50-BDB3-B008BD8411CA}" destId="{EBCC24BE-8CCE-4467-84D4-C37150A3CDC3}" srcOrd="5" destOrd="0" presId="urn:microsoft.com/office/officeart/2018/2/layout/IconVerticalSolidList"/>
    <dgm:cxn modelId="{EC933D82-F329-4992-8876-3356055C672A}" type="presParOf" srcId="{8602CAEF-4E33-4D50-BDB3-B008BD8411CA}" destId="{51AD0AE7-E578-4D08-A9FF-B588ADE44A3E}" srcOrd="6" destOrd="0" presId="urn:microsoft.com/office/officeart/2018/2/layout/IconVerticalSolidList"/>
    <dgm:cxn modelId="{8E516731-CD63-48BD-AD1D-8A4DD05B2AEE}" type="presParOf" srcId="{51AD0AE7-E578-4D08-A9FF-B588ADE44A3E}" destId="{EAB0B159-6E98-46DF-85DA-B55794D232C1}" srcOrd="0" destOrd="0" presId="urn:microsoft.com/office/officeart/2018/2/layout/IconVerticalSolidList"/>
    <dgm:cxn modelId="{C6C058D1-FA53-4ABE-AE40-B58EF8993954}" type="presParOf" srcId="{51AD0AE7-E578-4D08-A9FF-B588ADE44A3E}" destId="{33C491EE-6BE4-4063-91A9-734A0904F336}" srcOrd="1" destOrd="0" presId="urn:microsoft.com/office/officeart/2018/2/layout/IconVerticalSolidList"/>
    <dgm:cxn modelId="{1D3E2A69-D11A-4E90-A702-D2A4369DD4FB}" type="presParOf" srcId="{51AD0AE7-E578-4D08-A9FF-B588ADE44A3E}" destId="{03F2A889-332D-4967-806C-7F4846072118}" srcOrd="2" destOrd="0" presId="urn:microsoft.com/office/officeart/2018/2/layout/IconVerticalSolidList"/>
    <dgm:cxn modelId="{777F662A-0FD8-4D50-8EE9-F40D8B9B13BF}" type="presParOf" srcId="{51AD0AE7-E578-4D08-A9FF-B588ADE44A3E}" destId="{4DBC26B5-2DE1-4E91-85EF-CA04ABF382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CEE61B-8B2A-4848-B1A0-9FA470BDDF8D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FD4462E-F4FB-4A1D-8F9C-E904D84688A2}">
      <dgm:prSet/>
      <dgm:spPr/>
      <dgm:t>
        <a:bodyPr/>
        <a:lstStyle/>
        <a:p>
          <a:r>
            <a:rPr lang="en-GB" b="1" dirty="0"/>
            <a:t>Ashford community Care Service</a:t>
          </a:r>
          <a:endParaRPr lang="en-US" dirty="0"/>
        </a:p>
      </dgm:t>
    </dgm:pt>
    <dgm:pt modelId="{D9F8AA97-733A-4D3A-9F3E-B638A848DC69}" type="parTrans" cxnId="{29207AC6-3637-4A87-B94D-606F966BA936}">
      <dgm:prSet/>
      <dgm:spPr/>
      <dgm:t>
        <a:bodyPr/>
        <a:lstStyle/>
        <a:p>
          <a:endParaRPr lang="en-US"/>
        </a:p>
      </dgm:t>
    </dgm:pt>
    <dgm:pt modelId="{3ACEB04F-3CAB-48D2-99CF-2F2745AB920C}" type="sibTrans" cxnId="{29207AC6-3637-4A87-B94D-606F966BA936}">
      <dgm:prSet/>
      <dgm:spPr/>
      <dgm:t>
        <a:bodyPr/>
        <a:lstStyle/>
        <a:p>
          <a:endParaRPr lang="en-US"/>
        </a:p>
      </dgm:t>
    </dgm:pt>
    <dgm:pt modelId="{933CFF91-DD4C-43A0-93A3-F051DF0A0F92}">
      <dgm:prSet/>
      <dgm:spPr/>
      <dgm:t>
        <a:bodyPr/>
        <a:lstStyle/>
        <a:p>
          <a:r>
            <a:rPr lang="en-GB" b="1" dirty="0"/>
            <a:t>General  </a:t>
          </a:r>
          <a:r>
            <a:rPr lang="en-GB" dirty="0"/>
            <a:t>                                                                                                     </a:t>
          </a:r>
          <a:r>
            <a:rPr lang="en-GB" b="1" dirty="0"/>
            <a:t>Management</a:t>
          </a:r>
          <a:endParaRPr lang="en-US" dirty="0"/>
        </a:p>
      </dgm:t>
    </dgm:pt>
    <dgm:pt modelId="{D8E5EA70-D4A1-4058-8F94-1655B0CA762B}" type="parTrans" cxnId="{3F8BE650-CED9-4B8C-BE78-1A5C59D880F2}">
      <dgm:prSet/>
      <dgm:spPr/>
      <dgm:t>
        <a:bodyPr/>
        <a:lstStyle/>
        <a:p>
          <a:endParaRPr lang="en-US"/>
        </a:p>
      </dgm:t>
    </dgm:pt>
    <dgm:pt modelId="{68832F0F-CC48-438D-A3B9-816C1C930537}" type="sibTrans" cxnId="{3F8BE650-CED9-4B8C-BE78-1A5C59D880F2}">
      <dgm:prSet/>
      <dgm:spPr/>
      <dgm:t>
        <a:bodyPr/>
        <a:lstStyle/>
        <a:p>
          <a:endParaRPr lang="en-US"/>
        </a:p>
      </dgm:t>
    </dgm:pt>
    <dgm:pt modelId="{BD35E5FA-16FA-4A45-8C7D-A38E0C814D7F}">
      <dgm:prSet/>
      <dgm:spPr/>
      <dgm:t>
        <a:bodyPr/>
        <a:lstStyle/>
        <a:p>
          <a:r>
            <a:rPr lang="en-GB" dirty="0"/>
            <a:t>Service-wide announcements                                                                    Planning and meetings</a:t>
          </a:r>
          <a:endParaRPr lang="en-US" dirty="0"/>
        </a:p>
      </dgm:t>
    </dgm:pt>
    <dgm:pt modelId="{D4858E82-83D7-44D3-9CF7-95C81134ACA2}" type="parTrans" cxnId="{F563C850-D880-4AB6-9365-B33410842B82}">
      <dgm:prSet/>
      <dgm:spPr/>
      <dgm:t>
        <a:bodyPr/>
        <a:lstStyle/>
        <a:p>
          <a:endParaRPr lang="en-US"/>
        </a:p>
      </dgm:t>
    </dgm:pt>
    <dgm:pt modelId="{A81CBFB4-F16F-4738-A475-1F7947CBC493}" type="sibTrans" cxnId="{F563C850-D880-4AB6-9365-B33410842B82}">
      <dgm:prSet/>
      <dgm:spPr/>
      <dgm:t>
        <a:bodyPr/>
        <a:lstStyle/>
        <a:p>
          <a:endParaRPr lang="en-US"/>
        </a:p>
      </dgm:t>
    </dgm:pt>
    <dgm:pt modelId="{B4B37D71-2D50-40AA-83A8-F27DD45924D2}">
      <dgm:prSet/>
      <dgm:spPr/>
      <dgm:t>
        <a:bodyPr/>
        <a:lstStyle/>
        <a:p>
          <a:r>
            <a:rPr lang="en-GB" b="1" dirty="0"/>
            <a:t>Care staff                                                                                                   Training</a:t>
          </a:r>
          <a:endParaRPr lang="en-US" dirty="0"/>
        </a:p>
      </dgm:t>
    </dgm:pt>
    <dgm:pt modelId="{6F00ECAF-D160-4340-9E59-C61B8878BB45}" type="parTrans" cxnId="{9A78D86F-DB9E-4658-B18E-C5AD646ABD17}">
      <dgm:prSet/>
      <dgm:spPr/>
      <dgm:t>
        <a:bodyPr/>
        <a:lstStyle/>
        <a:p>
          <a:endParaRPr lang="en-US"/>
        </a:p>
      </dgm:t>
    </dgm:pt>
    <dgm:pt modelId="{64442515-5DCE-4BDB-934D-851E2B9181AA}" type="sibTrans" cxnId="{9A78D86F-DB9E-4658-B18E-C5AD646ABD17}">
      <dgm:prSet/>
      <dgm:spPr/>
      <dgm:t>
        <a:bodyPr/>
        <a:lstStyle/>
        <a:p>
          <a:endParaRPr lang="en-US"/>
        </a:p>
      </dgm:t>
    </dgm:pt>
    <dgm:pt modelId="{25445C74-D54B-4B95-ADA2-D1377EF154FA}">
      <dgm:prSet/>
      <dgm:spPr/>
      <dgm:t>
        <a:bodyPr/>
        <a:lstStyle/>
        <a:p>
          <a:r>
            <a:rPr lang="en-GB" dirty="0"/>
            <a:t>Operational communication                                                                     Learning materials</a:t>
          </a:r>
          <a:endParaRPr lang="en-US" dirty="0"/>
        </a:p>
      </dgm:t>
    </dgm:pt>
    <dgm:pt modelId="{1212E4EA-F1D1-496D-840E-0C47213A210A}" type="parTrans" cxnId="{D49F4910-8247-43D3-883B-956298BAF1A1}">
      <dgm:prSet/>
      <dgm:spPr/>
      <dgm:t>
        <a:bodyPr/>
        <a:lstStyle/>
        <a:p>
          <a:endParaRPr lang="en-US"/>
        </a:p>
      </dgm:t>
    </dgm:pt>
    <dgm:pt modelId="{340FE447-598D-41B6-B464-30D113FF6133}" type="sibTrans" cxnId="{D49F4910-8247-43D3-883B-956298BAF1A1}">
      <dgm:prSet/>
      <dgm:spPr/>
      <dgm:t>
        <a:bodyPr/>
        <a:lstStyle/>
        <a:p>
          <a:endParaRPr lang="en-US"/>
        </a:p>
      </dgm:t>
    </dgm:pt>
    <dgm:pt modelId="{9F4DAA97-38D2-4FEC-807E-4763F9A25F58}">
      <dgm:prSet/>
      <dgm:spPr/>
      <dgm:t>
        <a:bodyPr/>
        <a:lstStyle/>
        <a:p>
          <a:r>
            <a:rPr lang="es-ES" b="1"/>
            <a:t>Use channels to organise conversations and files by purpose.</a:t>
          </a:r>
          <a:endParaRPr lang="en-US" dirty="0"/>
        </a:p>
      </dgm:t>
    </dgm:pt>
    <dgm:pt modelId="{31CD73FB-BDCD-48BB-ACE3-6423AACEA2B5}" type="parTrans" cxnId="{866B22D2-1C4B-4FCB-BB33-C3AD46C5DF78}">
      <dgm:prSet/>
      <dgm:spPr/>
      <dgm:t>
        <a:bodyPr/>
        <a:lstStyle/>
        <a:p>
          <a:endParaRPr lang="en-US"/>
        </a:p>
      </dgm:t>
    </dgm:pt>
    <dgm:pt modelId="{A833DD73-D926-47B9-994C-CBDF242A762B}" type="sibTrans" cxnId="{866B22D2-1C4B-4FCB-BB33-C3AD46C5DF78}">
      <dgm:prSet/>
      <dgm:spPr/>
      <dgm:t>
        <a:bodyPr/>
        <a:lstStyle/>
        <a:p>
          <a:endParaRPr lang="en-US"/>
        </a:p>
      </dgm:t>
    </dgm:pt>
    <dgm:pt modelId="{716F3F44-6606-4AA1-B658-4C5D20F6D9D3}" type="pres">
      <dgm:prSet presAssocID="{BCCEE61B-8B2A-4848-B1A0-9FA470BDDF8D}" presName="root" presStyleCnt="0">
        <dgm:presLayoutVars>
          <dgm:dir/>
          <dgm:resizeHandles val="exact"/>
        </dgm:presLayoutVars>
      </dgm:prSet>
      <dgm:spPr/>
    </dgm:pt>
    <dgm:pt modelId="{29B53CF0-589E-4951-BE9E-8C401D193A0D}" type="pres">
      <dgm:prSet presAssocID="{BCCEE61B-8B2A-4848-B1A0-9FA470BDDF8D}" presName="container" presStyleCnt="0">
        <dgm:presLayoutVars>
          <dgm:dir/>
          <dgm:resizeHandles val="exact"/>
        </dgm:presLayoutVars>
      </dgm:prSet>
      <dgm:spPr/>
    </dgm:pt>
    <dgm:pt modelId="{CF988CFF-3369-4145-BEE3-47AB89AA232F}" type="pres">
      <dgm:prSet presAssocID="{FFD4462E-F4FB-4A1D-8F9C-E904D84688A2}" presName="compNode" presStyleCnt="0"/>
      <dgm:spPr/>
    </dgm:pt>
    <dgm:pt modelId="{294A57E0-FED8-4B7A-B97B-4046611109BD}" type="pres">
      <dgm:prSet presAssocID="{FFD4462E-F4FB-4A1D-8F9C-E904D84688A2}" presName="iconBgRect" presStyleLbl="bgShp" presStyleIdx="0" presStyleCnt="6"/>
      <dgm:spPr/>
    </dgm:pt>
    <dgm:pt modelId="{99EC8E69-6777-431C-98C2-28FFEB9E7F6F}" type="pres">
      <dgm:prSet presAssocID="{FFD4462E-F4FB-4A1D-8F9C-E904D84688A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4768036-699D-4B59-8F23-2619AEC510BE}" type="pres">
      <dgm:prSet presAssocID="{FFD4462E-F4FB-4A1D-8F9C-E904D84688A2}" presName="spaceRect" presStyleCnt="0"/>
      <dgm:spPr/>
    </dgm:pt>
    <dgm:pt modelId="{CC721A21-5F02-4E54-999A-30BE6798F12C}" type="pres">
      <dgm:prSet presAssocID="{FFD4462E-F4FB-4A1D-8F9C-E904D84688A2}" presName="textRect" presStyleLbl="revTx" presStyleIdx="0" presStyleCnt="6">
        <dgm:presLayoutVars>
          <dgm:chMax val="1"/>
          <dgm:chPref val="1"/>
        </dgm:presLayoutVars>
      </dgm:prSet>
      <dgm:spPr/>
    </dgm:pt>
    <dgm:pt modelId="{53C60D1E-17D4-431E-B6F6-DEA39AA62854}" type="pres">
      <dgm:prSet presAssocID="{3ACEB04F-3CAB-48D2-99CF-2F2745AB920C}" presName="sibTrans" presStyleLbl="sibTrans2D1" presStyleIdx="0" presStyleCnt="0"/>
      <dgm:spPr/>
    </dgm:pt>
    <dgm:pt modelId="{FAFE5F79-0E9E-4B9C-9F9B-9EB6CADBDC10}" type="pres">
      <dgm:prSet presAssocID="{933CFF91-DD4C-43A0-93A3-F051DF0A0F92}" presName="compNode" presStyleCnt="0"/>
      <dgm:spPr/>
    </dgm:pt>
    <dgm:pt modelId="{F5FF20AC-B5F7-496D-97ED-87C009AFAB98}" type="pres">
      <dgm:prSet presAssocID="{933CFF91-DD4C-43A0-93A3-F051DF0A0F92}" presName="iconBgRect" presStyleLbl="bgShp" presStyleIdx="1" presStyleCnt="6"/>
      <dgm:spPr/>
    </dgm:pt>
    <dgm:pt modelId="{8DA4551E-4037-4E3E-8155-87A0C97E730B}" type="pres">
      <dgm:prSet presAssocID="{933CFF91-DD4C-43A0-93A3-F051DF0A0F9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F5025AE-C1BB-44C2-A522-302F7B926A7A}" type="pres">
      <dgm:prSet presAssocID="{933CFF91-DD4C-43A0-93A3-F051DF0A0F92}" presName="spaceRect" presStyleCnt="0"/>
      <dgm:spPr/>
    </dgm:pt>
    <dgm:pt modelId="{0653BCDF-6C8A-4065-A3B1-58E4BE654CEE}" type="pres">
      <dgm:prSet presAssocID="{933CFF91-DD4C-43A0-93A3-F051DF0A0F92}" presName="textRect" presStyleLbl="revTx" presStyleIdx="1" presStyleCnt="6">
        <dgm:presLayoutVars>
          <dgm:chMax val="1"/>
          <dgm:chPref val="1"/>
        </dgm:presLayoutVars>
      </dgm:prSet>
      <dgm:spPr/>
    </dgm:pt>
    <dgm:pt modelId="{8F08E43C-BCC5-456A-B568-9A77202734D2}" type="pres">
      <dgm:prSet presAssocID="{68832F0F-CC48-438D-A3B9-816C1C930537}" presName="sibTrans" presStyleLbl="sibTrans2D1" presStyleIdx="0" presStyleCnt="0"/>
      <dgm:spPr/>
    </dgm:pt>
    <dgm:pt modelId="{065D35C0-8FD9-4D4D-B293-AABD5D6F3175}" type="pres">
      <dgm:prSet presAssocID="{BD35E5FA-16FA-4A45-8C7D-A38E0C814D7F}" presName="compNode" presStyleCnt="0"/>
      <dgm:spPr/>
    </dgm:pt>
    <dgm:pt modelId="{A5FF7B77-B859-446B-8A85-3BB4401F4704}" type="pres">
      <dgm:prSet presAssocID="{BD35E5FA-16FA-4A45-8C7D-A38E0C814D7F}" presName="iconBgRect" presStyleLbl="bgShp" presStyleIdx="2" presStyleCnt="6"/>
      <dgm:spPr/>
    </dgm:pt>
    <dgm:pt modelId="{9B1B789F-9C00-454F-A6F9-A0FFA566972E}" type="pres">
      <dgm:prSet presAssocID="{BD35E5FA-16FA-4A45-8C7D-A38E0C814D7F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26694B5A-099D-4A88-9D35-FE1C05591080}" type="pres">
      <dgm:prSet presAssocID="{BD35E5FA-16FA-4A45-8C7D-A38E0C814D7F}" presName="spaceRect" presStyleCnt="0"/>
      <dgm:spPr/>
    </dgm:pt>
    <dgm:pt modelId="{F1109901-EEF4-41DA-BD83-2D80B3FAB794}" type="pres">
      <dgm:prSet presAssocID="{BD35E5FA-16FA-4A45-8C7D-A38E0C814D7F}" presName="textRect" presStyleLbl="revTx" presStyleIdx="2" presStyleCnt="6">
        <dgm:presLayoutVars>
          <dgm:chMax val="1"/>
          <dgm:chPref val="1"/>
        </dgm:presLayoutVars>
      </dgm:prSet>
      <dgm:spPr/>
    </dgm:pt>
    <dgm:pt modelId="{1FF37161-82AD-4F0A-B89C-41E2C6C6BA4E}" type="pres">
      <dgm:prSet presAssocID="{A81CBFB4-F16F-4738-A475-1F7947CBC493}" presName="sibTrans" presStyleLbl="sibTrans2D1" presStyleIdx="0" presStyleCnt="0"/>
      <dgm:spPr/>
    </dgm:pt>
    <dgm:pt modelId="{938E699D-6966-4BBF-B4DF-1A9DBDC5A4DF}" type="pres">
      <dgm:prSet presAssocID="{B4B37D71-2D50-40AA-83A8-F27DD45924D2}" presName="compNode" presStyleCnt="0"/>
      <dgm:spPr/>
    </dgm:pt>
    <dgm:pt modelId="{11E39401-345E-4ED3-9DD0-4E4B9BC1EEC8}" type="pres">
      <dgm:prSet presAssocID="{B4B37D71-2D50-40AA-83A8-F27DD45924D2}" presName="iconBgRect" presStyleLbl="bgShp" presStyleIdx="3" presStyleCnt="6"/>
      <dgm:spPr/>
    </dgm:pt>
    <dgm:pt modelId="{29F70826-07D7-4FE6-84C4-A7961E4DC1EA}" type="pres">
      <dgm:prSet presAssocID="{B4B37D71-2D50-40AA-83A8-F27DD45924D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B1412DF-E5D2-49B0-B31F-72BD2A8CEC55}" type="pres">
      <dgm:prSet presAssocID="{B4B37D71-2D50-40AA-83A8-F27DD45924D2}" presName="spaceRect" presStyleCnt="0"/>
      <dgm:spPr/>
    </dgm:pt>
    <dgm:pt modelId="{2EF86817-D71E-408F-8D74-81171BA3007A}" type="pres">
      <dgm:prSet presAssocID="{B4B37D71-2D50-40AA-83A8-F27DD45924D2}" presName="textRect" presStyleLbl="revTx" presStyleIdx="3" presStyleCnt="6">
        <dgm:presLayoutVars>
          <dgm:chMax val="1"/>
          <dgm:chPref val="1"/>
        </dgm:presLayoutVars>
      </dgm:prSet>
      <dgm:spPr/>
    </dgm:pt>
    <dgm:pt modelId="{1998E4DA-E7C7-4602-BDD5-FAAA6A45638D}" type="pres">
      <dgm:prSet presAssocID="{64442515-5DCE-4BDB-934D-851E2B9181AA}" presName="sibTrans" presStyleLbl="sibTrans2D1" presStyleIdx="0" presStyleCnt="0"/>
      <dgm:spPr/>
    </dgm:pt>
    <dgm:pt modelId="{5929302D-DA37-4537-8D63-B819689F8755}" type="pres">
      <dgm:prSet presAssocID="{25445C74-D54B-4B95-ADA2-D1377EF154FA}" presName="compNode" presStyleCnt="0"/>
      <dgm:spPr/>
    </dgm:pt>
    <dgm:pt modelId="{626317B1-7724-469E-AFCC-DF9C4A3A50FB}" type="pres">
      <dgm:prSet presAssocID="{25445C74-D54B-4B95-ADA2-D1377EF154FA}" presName="iconBgRect" presStyleLbl="bgShp" presStyleIdx="4" presStyleCnt="6"/>
      <dgm:spPr/>
    </dgm:pt>
    <dgm:pt modelId="{5CEC3248-4B24-4C2A-B264-B610CE1B9003}" type="pres">
      <dgm:prSet presAssocID="{25445C74-D54B-4B95-ADA2-D1377EF154F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EE576B6-37B4-4878-9ABA-B13EB82A4009}" type="pres">
      <dgm:prSet presAssocID="{25445C74-D54B-4B95-ADA2-D1377EF154FA}" presName="spaceRect" presStyleCnt="0"/>
      <dgm:spPr/>
    </dgm:pt>
    <dgm:pt modelId="{D7799541-2CF1-4A64-B073-57BDFED59D8E}" type="pres">
      <dgm:prSet presAssocID="{25445C74-D54B-4B95-ADA2-D1377EF154FA}" presName="textRect" presStyleLbl="revTx" presStyleIdx="4" presStyleCnt="6">
        <dgm:presLayoutVars>
          <dgm:chMax val="1"/>
          <dgm:chPref val="1"/>
        </dgm:presLayoutVars>
      </dgm:prSet>
      <dgm:spPr/>
    </dgm:pt>
    <dgm:pt modelId="{4BA3D816-110F-4A6D-A70B-4CD269845E45}" type="pres">
      <dgm:prSet presAssocID="{340FE447-598D-41B6-B464-30D113FF6133}" presName="sibTrans" presStyleLbl="sibTrans2D1" presStyleIdx="0" presStyleCnt="0"/>
      <dgm:spPr/>
    </dgm:pt>
    <dgm:pt modelId="{5FCEEFC6-A37F-4372-A483-4AE8BB7557B2}" type="pres">
      <dgm:prSet presAssocID="{9F4DAA97-38D2-4FEC-807E-4763F9A25F58}" presName="compNode" presStyleCnt="0"/>
      <dgm:spPr/>
    </dgm:pt>
    <dgm:pt modelId="{87485AC8-0A87-498A-847B-9320DA7D61F0}" type="pres">
      <dgm:prSet presAssocID="{9F4DAA97-38D2-4FEC-807E-4763F9A25F58}" presName="iconBgRect" presStyleLbl="bgShp" presStyleIdx="5" presStyleCnt="6"/>
      <dgm:spPr/>
    </dgm:pt>
    <dgm:pt modelId="{4A4E8F15-141C-4C90-B4F2-59F1118C6091}" type="pres">
      <dgm:prSet presAssocID="{9F4DAA97-38D2-4FEC-807E-4763F9A25F5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979D258-9E6B-4CAD-BA9C-AF89A36E56DA}" type="pres">
      <dgm:prSet presAssocID="{9F4DAA97-38D2-4FEC-807E-4763F9A25F58}" presName="spaceRect" presStyleCnt="0"/>
      <dgm:spPr/>
    </dgm:pt>
    <dgm:pt modelId="{D4F2FA42-12C1-49EB-B64D-3252D2C5D34C}" type="pres">
      <dgm:prSet presAssocID="{9F4DAA97-38D2-4FEC-807E-4763F9A25F5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49F4910-8247-43D3-883B-956298BAF1A1}" srcId="{BCCEE61B-8B2A-4848-B1A0-9FA470BDDF8D}" destId="{25445C74-D54B-4B95-ADA2-D1377EF154FA}" srcOrd="4" destOrd="0" parTransId="{1212E4EA-F1D1-496D-840E-0C47213A210A}" sibTransId="{340FE447-598D-41B6-B464-30D113FF6133}"/>
    <dgm:cxn modelId="{E3EB5032-84EB-418B-9FF0-2A8F4FC6A37F}" type="presOf" srcId="{3ACEB04F-3CAB-48D2-99CF-2F2745AB920C}" destId="{53C60D1E-17D4-431E-B6F6-DEA39AA62854}" srcOrd="0" destOrd="0" presId="urn:microsoft.com/office/officeart/2018/2/layout/IconCircleList"/>
    <dgm:cxn modelId="{B1330D37-B8E2-408D-BBE0-190658CEBD3D}" type="presOf" srcId="{FFD4462E-F4FB-4A1D-8F9C-E904D84688A2}" destId="{CC721A21-5F02-4E54-999A-30BE6798F12C}" srcOrd="0" destOrd="0" presId="urn:microsoft.com/office/officeart/2018/2/layout/IconCircleList"/>
    <dgm:cxn modelId="{F08BA843-4917-4991-B572-26619BCDB97B}" type="presOf" srcId="{25445C74-D54B-4B95-ADA2-D1377EF154FA}" destId="{D7799541-2CF1-4A64-B073-57BDFED59D8E}" srcOrd="0" destOrd="0" presId="urn:microsoft.com/office/officeart/2018/2/layout/IconCircleList"/>
    <dgm:cxn modelId="{9A78D86F-DB9E-4658-B18E-C5AD646ABD17}" srcId="{BCCEE61B-8B2A-4848-B1A0-9FA470BDDF8D}" destId="{B4B37D71-2D50-40AA-83A8-F27DD45924D2}" srcOrd="3" destOrd="0" parTransId="{6F00ECAF-D160-4340-9E59-C61B8878BB45}" sibTransId="{64442515-5DCE-4BDB-934D-851E2B9181AA}"/>
    <dgm:cxn modelId="{F563C850-D880-4AB6-9365-B33410842B82}" srcId="{BCCEE61B-8B2A-4848-B1A0-9FA470BDDF8D}" destId="{BD35E5FA-16FA-4A45-8C7D-A38E0C814D7F}" srcOrd="2" destOrd="0" parTransId="{D4858E82-83D7-44D3-9CF7-95C81134ACA2}" sibTransId="{A81CBFB4-F16F-4738-A475-1F7947CBC493}"/>
    <dgm:cxn modelId="{3F8BE650-CED9-4B8C-BE78-1A5C59D880F2}" srcId="{BCCEE61B-8B2A-4848-B1A0-9FA470BDDF8D}" destId="{933CFF91-DD4C-43A0-93A3-F051DF0A0F92}" srcOrd="1" destOrd="0" parTransId="{D8E5EA70-D4A1-4058-8F94-1655B0CA762B}" sibTransId="{68832F0F-CC48-438D-A3B9-816C1C930537}"/>
    <dgm:cxn modelId="{BE196173-79C5-4C7C-B0A0-FC060013AC7B}" type="presOf" srcId="{A81CBFB4-F16F-4738-A475-1F7947CBC493}" destId="{1FF37161-82AD-4F0A-B89C-41E2C6C6BA4E}" srcOrd="0" destOrd="0" presId="urn:microsoft.com/office/officeart/2018/2/layout/IconCircleList"/>
    <dgm:cxn modelId="{A4AF8F81-E486-4ED5-998F-8B9142A7C907}" type="presOf" srcId="{933CFF91-DD4C-43A0-93A3-F051DF0A0F92}" destId="{0653BCDF-6C8A-4065-A3B1-58E4BE654CEE}" srcOrd="0" destOrd="0" presId="urn:microsoft.com/office/officeart/2018/2/layout/IconCircleList"/>
    <dgm:cxn modelId="{73580B9A-2FED-4E47-8CBA-4C6C0078E15A}" type="presOf" srcId="{BCCEE61B-8B2A-4848-B1A0-9FA470BDDF8D}" destId="{716F3F44-6606-4AA1-B658-4C5D20F6D9D3}" srcOrd="0" destOrd="0" presId="urn:microsoft.com/office/officeart/2018/2/layout/IconCircleList"/>
    <dgm:cxn modelId="{B3A50FA2-D5EA-48D9-9391-C179C7FF2BC7}" type="presOf" srcId="{64442515-5DCE-4BDB-934D-851E2B9181AA}" destId="{1998E4DA-E7C7-4602-BDD5-FAAA6A45638D}" srcOrd="0" destOrd="0" presId="urn:microsoft.com/office/officeart/2018/2/layout/IconCircleList"/>
    <dgm:cxn modelId="{4CF50FA3-999C-4AC0-B940-B86107ECF68D}" type="presOf" srcId="{BD35E5FA-16FA-4A45-8C7D-A38E0C814D7F}" destId="{F1109901-EEF4-41DA-BD83-2D80B3FAB794}" srcOrd="0" destOrd="0" presId="urn:microsoft.com/office/officeart/2018/2/layout/IconCircleList"/>
    <dgm:cxn modelId="{481E23B8-F56F-47DE-A8DE-6AFA775C16F5}" type="presOf" srcId="{B4B37D71-2D50-40AA-83A8-F27DD45924D2}" destId="{2EF86817-D71E-408F-8D74-81171BA3007A}" srcOrd="0" destOrd="0" presId="urn:microsoft.com/office/officeart/2018/2/layout/IconCircleList"/>
    <dgm:cxn modelId="{29207AC6-3637-4A87-B94D-606F966BA936}" srcId="{BCCEE61B-8B2A-4848-B1A0-9FA470BDDF8D}" destId="{FFD4462E-F4FB-4A1D-8F9C-E904D84688A2}" srcOrd="0" destOrd="0" parTransId="{D9F8AA97-733A-4D3A-9F3E-B638A848DC69}" sibTransId="{3ACEB04F-3CAB-48D2-99CF-2F2745AB920C}"/>
    <dgm:cxn modelId="{866B22D2-1C4B-4FCB-BB33-C3AD46C5DF78}" srcId="{BCCEE61B-8B2A-4848-B1A0-9FA470BDDF8D}" destId="{9F4DAA97-38D2-4FEC-807E-4763F9A25F58}" srcOrd="5" destOrd="0" parTransId="{31CD73FB-BDCD-48BB-ACE3-6423AACEA2B5}" sibTransId="{A833DD73-D926-47B9-994C-CBDF242A762B}"/>
    <dgm:cxn modelId="{E22087DF-DA29-411A-8363-0E29136ABA9E}" type="presOf" srcId="{340FE447-598D-41B6-B464-30D113FF6133}" destId="{4BA3D816-110F-4A6D-A70B-4CD269845E45}" srcOrd="0" destOrd="0" presId="urn:microsoft.com/office/officeart/2018/2/layout/IconCircleList"/>
    <dgm:cxn modelId="{D068F0EE-9689-4A6D-806A-8ABF21B83377}" type="presOf" srcId="{68832F0F-CC48-438D-A3B9-816C1C930537}" destId="{8F08E43C-BCC5-456A-B568-9A77202734D2}" srcOrd="0" destOrd="0" presId="urn:microsoft.com/office/officeart/2018/2/layout/IconCircleList"/>
    <dgm:cxn modelId="{1BF756F4-4D6E-4D4C-8C36-7D6D3755FC18}" type="presOf" srcId="{9F4DAA97-38D2-4FEC-807E-4763F9A25F58}" destId="{D4F2FA42-12C1-49EB-B64D-3252D2C5D34C}" srcOrd="0" destOrd="0" presId="urn:microsoft.com/office/officeart/2018/2/layout/IconCircleList"/>
    <dgm:cxn modelId="{2177E3ED-3175-42A5-9E1D-F3E1A8CC71FB}" type="presParOf" srcId="{716F3F44-6606-4AA1-B658-4C5D20F6D9D3}" destId="{29B53CF0-589E-4951-BE9E-8C401D193A0D}" srcOrd="0" destOrd="0" presId="urn:microsoft.com/office/officeart/2018/2/layout/IconCircleList"/>
    <dgm:cxn modelId="{5D91521B-46DA-483A-B986-65EA7EB5D758}" type="presParOf" srcId="{29B53CF0-589E-4951-BE9E-8C401D193A0D}" destId="{CF988CFF-3369-4145-BEE3-47AB89AA232F}" srcOrd="0" destOrd="0" presId="urn:microsoft.com/office/officeart/2018/2/layout/IconCircleList"/>
    <dgm:cxn modelId="{87FE4D56-D3B1-4C90-ABE3-DFD833F90E93}" type="presParOf" srcId="{CF988CFF-3369-4145-BEE3-47AB89AA232F}" destId="{294A57E0-FED8-4B7A-B97B-4046611109BD}" srcOrd="0" destOrd="0" presId="urn:microsoft.com/office/officeart/2018/2/layout/IconCircleList"/>
    <dgm:cxn modelId="{F27A49BA-D9FC-4AA3-875F-F66338EDD987}" type="presParOf" srcId="{CF988CFF-3369-4145-BEE3-47AB89AA232F}" destId="{99EC8E69-6777-431C-98C2-28FFEB9E7F6F}" srcOrd="1" destOrd="0" presId="urn:microsoft.com/office/officeart/2018/2/layout/IconCircleList"/>
    <dgm:cxn modelId="{ED5221D1-B55B-4F34-89A1-5AAFFD115929}" type="presParOf" srcId="{CF988CFF-3369-4145-BEE3-47AB89AA232F}" destId="{44768036-699D-4B59-8F23-2619AEC510BE}" srcOrd="2" destOrd="0" presId="urn:microsoft.com/office/officeart/2018/2/layout/IconCircleList"/>
    <dgm:cxn modelId="{FD18ECFE-5A9A-4F27-A427-78D9E8BD09F4}" type="presParOf" srcId="{CF988CFF-3369-4145-BEE3-47AB89AA232F}" destId="{CC721A21-5F02-4E54-999A-30BE6798F12C}" srcOrd="3" destOrd="0" presId="urn:microsoft.com/office/officeart/2018/2/layout/IconCircleList"/>
    <dgm:cxn modelId="{0EC22374-DE5D-4EDF-B8C9-85BE671B8822}" type="presParOf" srcId="{29B53CF0-589E-4951-BE9E-8C401D193A0D}" destId="{53C60D1E-17D4-431E-B6F6-DEA39AA62854}" srcOrd="1" destOrd="0" presId="urn:microsoft.com/office/officeart/2018/2/layout/IconCircleList"/>
    <dgm:cxn modelId="{A461601F-952D-47AB-B973-3484CED1C0C9}" type="presParOf" srcId="{29B53CF0-589E-4951-BE9E-8C401D193A0D}" destId="{FAFE5F79-0E9E-4B9C-9F9B-9EB6CADBDC10}" srcOrd="2" destOrd="0" presId="urn:microsoft.com/office/officeart/2018/2/layout/IconCircleList"/>
    <dgm:cxn modelId="{11E8560C-CEE4-4447-9E43-9A5603843464}" type="presParOf" srcId="{FAFE5F79-0E9E-4B9C-9F9B-9EB6CADBDC10}" destId="{F5FF20AC-B5F7-496D-97ED-87C009AFAB98}" srcOrd="0" destOrd="0" presId="urn:microsoft.com/office/officeart/2018/2/layout/IconCircleList"/>
    <dgm:cxn modelId="{BBE846FD-C04D-4B00-90C6-35ADA1F3E1AF}" type="presParOf" srcId="{FAFE5F79-0E9E-4B9C-9F9B-9EB6CADBDC10}" destId="{8DA4551E-4037-4E3E-8155-87A0C97E730B}" srcOrd="1" destOrd="0" presId="urn:microsoft.com/office/officeart/2018/2/layout/IconCircleList"/>
    <dgm:cxn modelId="{F0F95B4F-5F72-4B35-9124-0882AB3C49A4}" type="presParOf" srcId="{FAFE5F79-0E9E-4B9C-9F9B-9EB6CADBDC10}" destId="{BF5025AE-C1BB-44C2-A522-302F7B926A7A}" srcOrd="2" destOrd="0" presId="urn:microsoft.com/office/officeart/2018/2/layout/IconCircleList"/>
    <dgm:cxn modelId="{13C48AD6-C731-4DD9-BEB3-6C79F28A3DBE}" type="presParOf" srcId="{FAFE5F79-0E9E-4B9C-9F9B-9EB6CADBDC10}" destId="{0653BCDF-6C8A-4065-A3B1-58E4BE654CEE}" srcOrd="3" destOrd="0" presId="urn:microsoft.com/office/officeart/2018/2/layout/IconCircleList"/>
    <dgm:cxn modelId="{09081F6F-0FEC-4375-827D-027D67707C4E}" type="presParOf" srcId="{29B53CF0-589E-4951-BE9E-8C401D193A0D}" destId="{8F08E43C-BCC5-456A-B568-9A77202734D2}" srcOrd="3" destOrd="0" presId="urn:microsoft.com/office/officeart/2018/2/layout/IconCircleList"/>
    <dgm:cxn modelId="{403368B4-B74E-45C2-B5F5-2DD5055D6193}" type="presParOf" srcId="{29B53CF0-589E-4951-BE9E-8C401D193A0D}" destId="{065D35C0-8FD9-4D4D-B293-AABD5D6F3175}" srcOrd="4" destOrd="0" presId="urn:microsoft.com/office/officeart/2018/2/layout/IconCircleList"/>
    <dgm:cxn modelId="{6321493D-AAB4-4398-AE61-09521CC7FBEA}" type="presParOf" srcId="{065D35C0-8FD9-4D4D-B293-AABD5D6F3175}" destId="{A5FF7B77-B859-446B-8A85-3BB4401F4704}" srcOrd="0" destOrd="0" presId="urn:microsoft.com/office/officeart/2018/2/layout/IconCircleList"/>
    <dgm:cxn modelId="{036DC9EC-D4F4-42B6-99AA-D0FF6CDFF58F}" type="presParOf" srcId="{065D35C0-8FD9-4D4D-B293-AABD5D6F3175}" destId="{9B1B789F-9C00-454F-A6F9-A0FFA566972E}" srcOrd="1" destOrd="0" presId="urn:microsoft.com/office/officeart/2018/2/layout/IconCircleList"/>
    <dgm:cxn modelId="{B85BE6E1-6454-4899-BE18-8AEBA71CED3F}" type="presParOf" srcId="{065D35C0-8FD9-4D4D-B293-AABD5D6F3175}" destId="{26694B5A-099D-4A88-9D35-FE1C05591080}" srcOrd="2" destOrd="0" presId="urn:microsoft.com/office/officeart/2018/2/layout/IconCircleList"/>
    <dgm:cxn modelId="{51021EAC-73B0-44FB-8FE2-99E44EEB164E}" type="presParOf" srcId="{065D35C0-8FD9-4D4D-B293-AABD5D6F3175}" destId="{F1109901-EEF4-41DA-BD83-2D80B3FAB794}" srcOrd="3" destOrd="0" presId="urn:microsoft.com/office/officeart/2018/2/layout/IconCircleList"/>
    <dgm:cxn modelId="{0B095401-C442-4739-8215-287C5AF5EDE8}" type="presParOf" srcId="{29B53CF0-589E-4951-BE9E-8C401D193A0D}" destId="{1FF37161-82AD-4F0A-B89C-41E2C6C6BA4E}" srcOrd="5" destOrd="0" presId="urn:microsoft.com/office/officeart/2018/2/layout/IconCircleList"/>
    <dgm:cxn modelId="{09703EE9-BF16-4B22-811B-9EDF55B799C4}" type="presParOf" srcId="{29B53CF0-589E-4951-BE9E-8C401D193A0D}" destId="{938E699D-6966-4BBF-B4DF-1A9DBDC5A4DF}" srcOrd="6" destOrd="0" presId="urn:microsoft.com/office/officeart/2018/2/layout/IconCircleList"/>
    <dgm:cxn modelId="{51848962-65EC-4055-82A5-37338021AA7F}" type="presParOf" srcId="{938E699D-6966-4BBF-B4DF-1A9DBDC5A4DF}" destId="{11E39401-345E-4ED3-9DD0-4E4B9BC1EEC8}" srcOrd="0" destOrd="0" presId="urn:microsoft.com/office/officeart/2018/2/layout/IconCircleList"/>
    <dgm:cxn modelId="{51276A6B-5FF9-448D-BB3C-733E4D85F37F}" type="presParOf" srcId="{938E699D-6966-4BBF-B4DF-1A9DBDC5A4DF}" destId="{29F70826-07D7-4FE6-84C4-A7961E4DC1EA}" srcOrd="1" destOrd="0" presId="urn:microsoft.com/office/officeart/2018/2/layout/IconCircleList"/>
    <dgm:cxn modelId="{0386B2E2-0133-4134-B5CD-A7E0B320AC45}" type="presParOf" srcId="{938E699D-6966-4BBF-B4DF-1A9DBDC5A4DF}" destId="{AB1412DF-E5D2-49B0-B31F-72BD2A8CEC55}" srcOrd="2" destOrd="0" presId="urn:microsoft.com/office/officeart/2018/2/layout/IconCircleList"/>
    <dgm:cxn modelId="{EA647636-8F4F-4634-A37F-835C84EB8FCF}" type="presParOf" srcId="{938E699D-6966-4BBF-B4DF-1A9DBDC5A4DF}" destId="{2EF86817-D71E-408F-8D74-81171BA3007A}" srcOrd="3" destOrd="0" presId="urn:microsoft.com/office/officeart/2018/2/layout/IconCircleList"/>
    <dgm:cxn modelId="{BAF727F4-FFE9-4D3F-8BA5-20F7D6911F59}" type="presParOf" srcId="{29B53CF0-589E-4951-BE9E-8C401D193A0D}" destId="{1998E4DA-E7C7-4602-BDD5-FAAA6A45638D}" srcOrd="7" destOrd="0" presId="urn:microsoft.com/office/officeart/2018/2/layout/IconCircleList"/>
    <dgm:cxn modelId="{22B7572E-5617-44E8-8B73-3D92BDB85815}" type="presParOf" srcId="{29B53CF0-589E-4951-BE9E-8C401D193A0D}" destId="{5929302D-DA37-4537-8D63-B819689F8755}" srcOrd="8" destOrd="0" presId="urn:microsoft.com/office/officeart/2018/2/layout/IconCircleList"/>
    <dgm:cxn modelId="{8AECD085-8CBC-431A-9F66-D7A6E814DEBA}" type="presParOf" srcId="{5929302D-DA37-4537-8D63-B819689F8755}" destId="{626317B1-7724-469E-AFCC-DF9C4A3A50FB}" srcOrd="0" destOrd="0" presId="urn:microsoft.com/office/officeart/2018/2/layout/IconCircleList"/>
    <dgm:cxn modelId="{EA8BE5B7-B9AF-4792-BAD4-22C1B762F62E}" type="presParOf" srcId="{5929302D-DA37-4537-8D63-B819689F8755}" destId="{5CEC3248-4B24-4C2A-B264-B610CE1B9003}" srcOrd="1" destOrd="0" presId="urn:microsoft.com/office/officeart/2018/2/layout/IconCircleList"/>
    <dgm:cxn modelId="{ADDBA64E-15E4-4C8F-BFB7-2AE2E9BAED18}" type="presParOf" srcId="{5929302D-DA37-4537-8D63-B819689F8755}" destId="{2EE576B6-37B4-4878-9ABA-B13EB82A4009}" srcOrd="2" destOrd="0" presId="urn:microsoft.com/office/officeart/2018/2/layout/IconCircleList"/>
    <dgm:cxn modelId="{0BA7EC7F-8E39-44B0-9643-C0A8EF6A1414}" type="presParOf" srcId="{5929302D-DA37-4537-8D63-B819689F8755}" destId="{D7799541-2CF1-4A64-B073-57BDFED59D8E}" srcOrd="3" destOrd="0" presId="urn:microsoft.com/office/officeart/2018/2/layout/IconCircleList"/>
    <dgm:cxn modelId="{B42CB884-0029-4211-AAD6-A9428D52BB76}" type="presParOf" srcId="{29B53CF0-589E-4951-BE9E-8C401D193A0D}" destId="{4BA3D816-110F-4A6D-A70B-4CD269845E45}" srcOrd="9" destOrd="0" presId="urn:microsoft.com/office/officeart/2018/2/layout/IconCircleList"/>
    <dgm:cxn modelId="{413CB94F-56BF-4051-8690-736517BF97E1}" type="presParOf" srcId="{29B53CF0-589E-4951-BE9E-8C401D193A0D}" destId="{5FCEEFC6-A37F-4372-A483-4AE8BB7557B2}" srcOrd="10" destOrd="0" presId="urn:microsoft.com/office/officeart/2018/2/layout/IconCircleList"/>
    <dgm:cxn modelId="{0C09AAF8-2B98-4FF0-80ED-EE1458C84952}" type="presParOf" srcId="{5FCEEFC6-A37F-4372-A483-4AE8BB7557B2}" destId="{87485AC8-0A87-498A-847B-9320DA7D61F0}" srcOrd="0" destOrd="0" presId="urn:microsoft.com/office/officeart/2018/2/layout/IconCircleList"/>
    <dgm:cxn modelId="{26003745-1A06-4A61-A4D8-93010A210C8D}" type="presParOf" srcId="{5FCEEFC6-A37F-4372-A483-4AE8BB7557B2}" destId="{4A4E8F15-141C-4C90-B4F2-59F1118C6091}" srcOrd="1" destOrd="0" presId="urn:microsoft.com/office/officeart/2018/2/layout/IconCircleList"/>
    <dgm:cxn modelId="{12BD82B8-C20F-4D0C-839C-EF0D9B0ACF84}" type="presParOf" srcId="{5FCEEFC6-A37F-4372-A483-4AE8BB7557B2}" destId="{C979D258-9E6B-4CAD-BA9C-AF89A36E56DA}" srcOrd="2" destOrd="0" presId="urn:microsoft.com/office/officeart/2018/2/layout/IconCircleList"/>
    <dgm:cxn modelId="{7D9035C5-060E-4788-87C5-49D8D09D1C61}" type="presParOf" srcId="{5FCEEFC6-A37F-4372-A483-4AE8BB7557B2}" destId="{D4F2FA42-12C1-49EB-B64D-3252D2C5D34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28BF32-2726-4215-B8A9-972652971B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F96BF-12C3-4F51-A73C-00FB57FEFF65}">
      <dgm:prSet/>
      <dgm:spPr/>
      <dgm:t>
        <a:bodyPr/>
        <a:lstStyle/>
        <a:p>
          <a:r>
            <a:rPr lang="en-GB" b="1"/>
            <a:t>Training needs                                                                                                          Digital confidence</a:t>
          </a:r>
          <a:endParaRPr lang="en-US"/>
        </a:p>
      </dgm:t>
    </dgm:pt>
    <dgm:pt modelId="{D8626DCE-0695-4F65-9B22-5099E5C9CBD5}" type="parTrans" cxnId="{8DA02532-9F95-47FB-8B5A-36D7B06747F0}">
      <dgm:prSet/>
      <dgm:spPr/>
      <dgm:t>
        <a:bodyPr/>
        <a:lstStyle/>
        <a:p>
          <a:endParaRPr lang="en-US"/>
        </a:p>
      </dgm:t>
    </dgm:pt>
    <dgm:pt modelId="{D29C1DD6-5157-4B9F-AB27-059DA52D4AC5}" type="sibTrans" cxnId="{8DA02532-9F95-47FB-8B5A-36D7B06747F0}">
      <dgm:prSet/>
      <dgm:spPr/>
      <dgm:t>
        <a:bodyPr/>
        <a:lstStyle/>
        <a:p>
          <a:endParaRPr lang="en-US"/>
        </a:p>
      </dgm:t>
    </dgm:pt>
    <dgm:pt modelId="{21174E43-2DB4-402B-A2FE-DBE66D71C2FF}">
      <dgm:prSet/>
      <dgm:spPr/>
      <dgm:t>
        <a:bodyPr/>
        <a:lstStyle/>
        <a:p>
          <a:r>
            <a:rPr lang="en-GB"/>
            <a:t>Some staff will need structured training and ongoing support.                 Staff may have different levels of digital skills.</a:t>
          </a:r>
          <a:endParaRPr lang="en-US"/>
        </a:p>
      </dgm:t>
    </dgm:pt>
    <dgm:pt modelId="{0DE586B1-706B-47A0-A57B-83494AAC11C4}" type="parTrans" cxnId="{4F1EDEC0-86C7-4F0E-B7BF-11080E0E1706}">
      <dgm:prSet/>
      <dgm:spPr/>
      <dgm:t>
        <a:bodyPr/>
        <a:lstStyle/>
        <a:p>
          <a:endParaRPr lang="en-US"/>
        </a:p>
      </dgm:t>
    </dgm:pt>
    <dgm:pt modelId="{424A6161-4572-47F1-A3E0-7AE224B07F32}" type="sibTrans" cxnId="{4F1EDEC0-86C7-4F0E-B7BF-11080E0E1706}">
      <dgm:prSet/>
      <dgm:spPr/>
      <dgm:t>
        <a:bodyPr/>
        <a:lstStyle/>
        <a:p>
          <a:endParaRPr lang="en-US"/>
        </a:p>
      </dgm:t>
    </dgm:pt>
    <dgm:pt modelId="{0BCF9ADF-75D5-406A-8C32-14463085E8B1}">
      <dgm:prSet/>
      <dgm:spPr/>
      <dgm:t>
        <a:bodyPr/>
        <a:lstStyle/>
        <a:p>
          <a:r>
            <a:rPr lang="en-GB" b="1"/>
            <a:t>Message overload                                                                                            Information governance</a:t>
          </a:r>
          <a:endParaRPr lang="en-US"/>
        </a:p>
      </dgm:t>
    </dgm:pt>
    <dgm:pt modelId="{E8A670D6-8854-4983-9F1F-0FA3CF96DA0B}" type="parTrans" cxnId="{9873CB28-E4F8-47F6-8957-1C78175E89EA}">
      <dgm:prSet/>
      <dgm:spPr/>
      <dgm:t>
        <a:bodyPr/>
        <a:lstStyle/>
        <a:p>
          <a:endParaRPr lang="en-US"/>
        </a:p>
      </dgm:t>
    </dgm:pt>
    <dgm:pt modelId="{FCAA00AC-4EF9-4B1C-9DAF-B6DEB6471FB6}" type="sibTrans" cxnId="{9873CB28-E4F8-47F6-8957-1C78175E89EA}">
      <dgm:prSet/>
      <dgm:spPr/>
      <dgm:t>
        <a:bodyPr/>
        <a:lstStyle/>
        <a:p>
          <a:endParaRPr lang="en-US"/>
        </a:p>
      </dgm:t>
    </dgm:pt>
    <dgm:pt modelId="{547D4D43-55B6-4DC8-B643-FB26DE0CD764}">
      <dgm:prSet/>
      <dgm:spPr/>
      <dgm:t>
        <a:bodyPr/>
        <a:lstStyle/>
        <a:p>
          <a:r>
            <a:rPr lang="en-GB" dirty="0"/>
            <a:t>To many notifications can make priorities unclear.            Confidential information must be handled appropriately.</a:t>
          </a:r>
          <a:endParaRPr lang="en-US" dirty="0"/>
        </a:p>
      </dgm:t>
    </dgm:pt>
    <dgm:pt modelId="{DB7E88EF-3F22-48F7-89B8-EC0BFE04E647}" type="parTrans" cxnId="{81A2A0B1-06E0-4F89-8B06-5768F2B7F79A}">
      <dgm:prSet/>
      <dgm:spPr/>
      <dgm:t>
        <a:bodyPr/>
        <a:lstStyle/>
        <a:p>
          <a:endParaRPr lang="en-US"/>
        </a:p>
      </dgm:t>
    </dgm:pt>
    <dgm:pt modelId="{A66D786F-1888-4FE3-8029-ABE96B7B88EE}" type="sibTrans" cxnId="{81A2A0B1-06E0-4F89-8B06-5768F2B7F79A}">
      <dgm:prSet/>
      <dgm:spPr/>
      <dgm:t>
        <a:bodyPr/>
        <a:lstStyle/>
        <a:p>
          <a:endParaRPr lang="en-US"/>
        </a:p>
      </dgm:t>
    </dgm:pt>
    <dgm:pt modelId="{EE241F60-9B03-4E90-A76C-F1607A2D09B2}">
      <dgm:prSet/>
      <dgm:spPr/>
      <dgm:t>
        <a:bodyPr/>
        <a:lstStyle/>
        <a:p>
          <a:r>
            <a:rPr lang="en-GB" b="1"/>
            <a:t>Technical problems                                                                                           Change resistance</a:t>
          </a:r>
          <a:endParaRPr lang="en-US"/>
        </a:p>
      </dgm:t>
    </dgm:pt>
    <dgm:pt modelId="{EFEC69FA-F5E5-4534-A095-5AB1CAD7449D}" type="parTrans" cxnId="{6C27956B-4087-45AA-A5AD-35A4C5DA9277}">
      <dgm:prSet/>
      <dgm:spPr/>
      <dgm:t>
        <a:bodyPr/>
        <a:lstStyle/>
        <a:p>
          <a:endParaRPr lang="en-US"/>
        </a:p>
      </dgm:t>
    </dgm:pt>
    <dgm:pt modelId="{30338C0B-8E37-4F14-A48A-B859D41566EE}" type="sibTrans" cxnId="{6C27956B-4087-45AA-A5AD-35A4C5DA9277}">
      <dgm:prSet/>
      <dgm:spPr/>
      <dgm:t>
        <a:bodyPr/>
        <a:lstStyle/>
        <a:p>
          <a:endParaRPr lang="en-US"/>
        </a:p>
      </dgm:t>
    </dgm:pt>
    <dgm:pt modelId="{22CE11FD-97E9-4435-A4FC-C24BF2C1F926}">
      <dgm:prSet/>
      <dgm:spPr/>
      <dgm:t>
        <a:bodyPr/>
        <a:lstStyle/>
        <a:p>
          <a:r>
            <a:rPr lang="en-GB" b="1"/>
            <a:t>Devices, connectivity or access can interrupt communication.              Some staff may prefer familiar communication methods.</a:t>
          </a:r>
          <a:endParaRPr lang="en-US"/>
        </a:p>
      </dgm:t>
    </dgm:pt>
    <dgm:pt modelId="{1C767B7A-55F6-47A7-94F0-BBE3CAF20F62}" type="parTrans" cxnId="{37569066-1E28-4B7A-B3B7-704E5C8B01F5}">
      <dgm:prSet/>
      <dgm:spPr/>
      <dgm:t>
        <a:bodyPr/>
        <a:lstStyle/>
        <a:p>
          <a:endParaRPr lang="en-US"/>
        </a:p>
      </dgm:t>
    </dgm:pt>
    <dgm:pt modelId="{9D155A17-DEF9-4204-AF8D-CA853A5FE383}" type="sibTrans" cxnId="{37569066-1E28-4B7A-B3B7-704E5C8B01F5}">
      <dgm:prSet/>
      <dgm:spPr/>
      <dgm:t>
        <a:bodyPr/>
        <a:lstStyle/>
        <a:p>
          <a:endParaRPr lang="en-US"/>
        </a:p>
      </dgm:t>
    </dgm:pt>
    <dgm:pt modelId="{AEA54070-C816-4793-8304-598D05A74C12}" type="pres">
      <dgm:prSet presAssocID="{1A28BF32-2726-4215-B8A9-972652971B65}" presName="root" presStyleCnt="0">
        <dgm:presLayoutVars>
          <dgm:dir/>
          <dgm:resizeHandles val="exact"/>
        </dgm:presLayoutVars>
      </dgm:prSet>
      <dgm:spPr/>
    </dgm:pt>
    <dgm:pt modelId="{8048A1F6-6920-4ED7-9DB5-119E0125D45E}" type="pres">
      <dgm:prSet presAssocID="{CC0F96BF-12C3-4F51-A73C-00FB57FEFF65}" presName="compNode" presStyleCnt="0"/>
      <dgm:spPr/>
    </dgm:pt>
    <dgm:pt modelId="{3EFFDB22-AAA5-4EE9-82D5-EE1BD71B6979}" type="pres">
      <dgm:prSet presAssocID="{CC0F96BF-12C3-4F51-A73C-00FB57FEFF65}" presName="bgRect" presStyleLbl="bgShp" presStyleIdx="0" presStyleCnt="6"/>
      <dgm:spPr/>
    </dgm:pt>
    <dgm:pt modelId="{6970110B-89AC-4736-9CBF-92A32DE861DB}" type="pres">
      <dgm:prSet presAssocID="{CC0F96BF-12C3-4F51-A73C-00FB57FEFF6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9E33CFD-ED30-4DDD-A846-70A8A66B35EA}" type="pres">
      <dgm:prSet presAssocID="{CC0F96BF-12C3-4F51-A73C-00FB57FEFF65}" presName="spaceRect" presStyleCnt="0"/>
      <dgm:spPr/>
    </dgm:pt>
    <dgm:pt modelId="{F2324C8C-EC1D-4770-BA4B-9A31D157074C}" type="pres">
      <dgm:prSet presAssocID="{CC0F96BF-12C3-4F51-A73C-00FB57FEFF65}" presName="parTx" presStyleLbl="revTx" presStyleIdx="0" presStyleCnt="6">
        <dgm:presLayoutVars>
          <dgm:chMax val="0"/>
          <dgm:chPref val="0"/>
        </dgm:presLayoutVars>
      </dgm:prSet>
      <dgm:spPr/>
    </dgm:pt>
    <dgm:pt modelId="{D346BCA4-DB23-491B-BAFC-975A87BDC5CB}" type="pres">
      <dgm:prSet presAssocID="{D29C1DD6-5157-4B9F-AB27-059DA52D4AC5}" presName="sibTrans" presStyleCnt="0"/>
      <dgm:spPr/>
    </dgm:pt>
    <dgm:pt modelId="{BEFA526C-791B-48DA-A0A8-D99C49A43D31}" type="pres">
      <dgm:prSet presAssocID="{21174E43-2DB4-402B-A2FE-DBE66D71C2FF}" presName="compNode" presStyleCnt="0"/>
      <dgm:spPr/>
    </dgm:pt>
    <dgm:pt modelId="{FADE6902-A8EC-49D2-A050-8FF81F916B25}" type="pres">
      <dgm:prSet presAssocID="{21174E43-2DB4-402B-A2FE-DBE66D71C2FF}" presName="bgRect" presStyleLbl="bgShp" presStyleIdx="1" presStyleCnt="6"/>
      <dgm:spPr/>
    </dgm:pt>
    <dgm:pt modelId="{D6E44132-946F-42AF-86D1-7B8984ACB5F0}" type="pres">
      <dgm:prSet presAssocID="{21174E43-2DB4-402B-A2FE-DBE66D71C2FF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73EA747-071C-4547-BC7A-A6DF22D4447D}" type="pres">
      <dgm:prSet presAssocID="{21174E43-2DB4-402B-A2FE-DBE66D71C2FF}" presName="spaceRect" presStyleCnt="0"/>
      <dgm:spPr/>
    </dgm:pt>
    <dgm:pt modelId="{DD4E51AF-F117-4C23-B614-5A36D69E2176}" type="pres">
      <dgm:prSet presAssocID="{21174E43-2DB4-402B-A2FE-DBE66D71C2FF}" presName="parTx" presStyleLbl="revTx" presStyleIdx="1" presStyleCnt="6">
        <dgm:presLayoutVars>
          <dgm:chMax val="0"/>
          <dgm:chPref val="0"/>
        </dgm:presLayoutVars>
      </dgm:prSet>
      <dgm:spPr/>
    </dgm:pt>
    <dgm:pt modelId="{F30F8051-816E-4148-BB03-63C2F1F2697B}" type="pres">
      <dgm:prSet presAssocID="{424A6161-4572-47F1-A3E0-7AE224B07F32}" presName="sibTrans" presStyleCnt="0"/>
      <dgm:spPr/>
    </dgm:pt>
    <dgm:pt modelId="{FAA66679-4BCD-4E32-9CD2-16C30C60E0D8}" type="pres">
      <dgm:prSet presAssocID="{0BCF9ADF-75D5-406A-8C32-14463085E8B1}" presName="compNode" presStyleCnt="0"/>
      <dgm:spPr/>
    </dgm:pt>
    <dgm:pt modelId="{EF08EFFA-F244-423B-ADAC-ACA86A369215}" type="pres">
      <dgm:prSet presAssocID="{0BCF9ADF-75D5-406A-8C32-14463085E8B1}" presName="bgRect" presStyleLbl="bgShp" presStyleIdx="2" presStyleCnt="6"/>
      <dgm:spPr/>
    </dgm:pt>
    <dgm:pt modelId="{C9A71AE2-93F6-49F7-9B47-0D37FFB4BEE2}" type="pres">
      <dgm:prSet presAssocID="{0BCF9ADF-75D5-406A-8C32-14463085E8B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D8DFB1-9E37-49CE-8F86-04057D08D8F0}" type="pres">
      <dgm:prSet presAssocID="{0BCF9ADF-75D5-406A-8C32-14463085E8B1}" presName="spaceRect" presStyleCnt="0"/>
      <dgm:spPr/>
    </dgm:pt>
    <dgm:pt modelId="{251E78EB-EA91-4F3F-A5A8-444A34D7716C}" type="pres">
      <dgm:prSet presAssocID="{0BCF9ADF-75D5-406A-8C32-14463085E8B1}" presName="parTx" presStyleLbl="revTx" presStyleIdx="2" presStyleCnt="6">
        <dgm:presLayoutVars>
          <dgm:chMax val="0"/>
          <dgm:chPref val="0"/>
        </dgm:presLayoutVars>
      </dgm:prSet>
      <dgm:spPr/>
    </dgm:pt>
    <dgm:pt modelId="{2750EB3D-562C-4756-A135-4D6CE4717A4B}" type="pres">
      <dgm:prSet presAssocID="{FCAA00AC-4EF9-4B1C-9DAF-B6DEB6471FB6}" presName="sibTrans" presStyleCnt="0"/>
      <dgm:spPr/>
    </dgm:pt>
    <dgm:pt modelId="{EE36D98A-2AD3-4DD5-9702-0A53537B2F54}" type="pres">
      <dgm:prSet presAssocID="{547D4D43-55B6-4DC8-B643-FB26DE0CD764}" presName="compNode" presStyleCnt="0"/>
      <dgm:spPr/>
    </dgm:pt>
    <dgm:pt modelId="{5B569F95-96F4-480E-A156-6A276E5618A0}" type="pres">
      <dgm:prSet presAssocID="{547D4D43-55B6-4DC8-B643-FB26DE0CD764}" presName="bgRect" presStyleLbl="bgShp" presStyleIdx="3" presStyleCnt="6"/>
      <dgm:spPr/>
    </dgm:pt>
    <dgm:pt modelId="{A218489A-A338-45EA-906A-5E9F67C0B000}" type="pres">
      <dgm:prSet presAssocID="{547D4D43-55B6-4DC8-B643-FB26DE0CD76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FFB9D463-5178-4F99-BD6D-8727519296B2}" type="pres">
      <dgm:prSet presAssocID="{547D4D43-55B6-4DC8-B643-FB26DE0CD764}" presName="spaceRect" presStyleCnt="0"/>
      <dgm:spPr/>
    </dgm:pt>
    <dgm:pt modelId="{9CC6BB2D-41D0-4506-B9F9-F55972B052C7}" type="pres">
      <dgm:prSet presAssocID="{547D4D43-55B6-4DC8-B643-FB26DE0CD764}" presName="parTx" presStyleLbl="revTx" presStyleIdx="3" presStyleCnt="6">
        <dgm:presLayoutVars>
          <dgm:chMax val="0"/>
          <dgm:chPref val="0"/>
        </dgm:presLayoutVars>
      </dgm:prSet>
      <dgm:spPr/>
    </dgm:pt>
    <dgm:pt modelId="{90FD2FF9-11FC-4600-A7AB-82CE14F54426}" type="pres">
      <dgm:prSet presAssocID="{A66D786F-1888-4FE3-8029-ABE96B7B88EE}" presName="sibTrans" presStyleCnt="0"/>
      <dgm:spPr/>
    </dgm:pt>
    <dgm:pt modelId="{97DABB41-AE34-426F-9404-DC940CBCC9A4}" type="pres">
      <dgm:prSet presAssocID="{EE241F60-9B03-4E90-A76C-F1607A2D09B2}" presName="compNode" presStyleCnt="0"/>
      <dgm:spPr/>
    </dgm:pt>
    <dgm:pt modelId="{63DCF24B-9950-4F36-A59F-6287C80D3C33}" type="pres">
      <dgm:prSet presAssocID="{EE241F60-9B03-4E90-A76C-F1607A2D09B2}" presName="bgRect" presStyleLbl="bgShp" presStyleIdx="4" presStyleCnt="6"/>
      <dgm:spPr/>
    </dgm:pt>
    <dgm:pt modelId="{1EC44BFD-F890-4C5D-ACDD-DCBD6E03E264}" type="pres">
      <dgm:prSet presAssocID="{EE241F60-9B03-4E90-A76C-F1607A2D09B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40C3C8B-C043-46A5-BF8D-A1868DDE1DB1}" type="pres">
      <dgm:prSet presAssocID="{EE241F60-9B03-4E90-A76C-F1607A2D09B2}" presName="spaceRect" presStyleCnt="0"/>
      <dgm:spPr/>
    </dgm:pt>
    <dgm:pt modelId="{CED9663D-DB75-4FDD-BB4C-28E2CECD0D20}" type="pres">
      <dgm:prSet presAssocID="{EE241F60-9B03-4E90-A76C-F1607A2D09B2}" presName="parTx" presStyleLbl="revTx" presStyleIdx="4" presStyleCnt="6">
        <dgm:presLayoutVars>
          <dgm:chMax val="0"/>
          <dgm:chPref val="0"/>
        </dgm:presLayoutVars>
      </dgm:prSet>
      <dgm:spPr/>
    </dgm:pt>
    <dgm:pt modelId="{003692BB-794A-46B0-9203-48CBD116021A}" type="pres">
      <dgm:prSet presAssocID="{30338C0B-8E37-4F14-A48A-B859D41566EE}" presName="sibTrans" presStyleCnt="0"/>
      <dgm:spPr/>
    </dgm:pt>
    <dgm:pt modelId="{719FC617-5C5D-4C9B-BA88-7CE7D164CD66}" type="pres">
      <dgm:prSet presAssocID="{22CE11FD-97E9-4435-A4FC-C24BF2C1F926}" presName="compNode" presStyleCnt="0"/>
      <dgm:spPr/>
    </dgm:pt>
    <dgm:pt modelId="{0CFD5319-64C7-4E65-8A55-B5F67EC46428}" type="pres">
      <dgm:prSet presAssocID="{22CE11FD-97E9-4435-A4FC-C24BF2C1F926}" presName="bgRect" presStyleLbl="bgShp" presStyleIdx="5" presStyleCnt="6"/>
      <dgm:spPr/>
    </dgm:pt>
    <dgm:pt modelId="{CB537146-FE9B-451B-BF3D-70D946CB4EF5}" type="pres">
      <dgm:prSet presAssocID="{22CE11FD-97E9-4435-A4FC-C24BF2C1F926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FD3E2BAC-4F98-4E2D-83C5-B5B45BCA1CDB}" type="pres">
      <dgm:prSet presAssocID="{22CE11FD-97E9-4435-A4FC-C24BF2C1F926}" presName="spaceRect" presStyleCnt="0"/>
      <dgm:spPr/>
    </dgm:pt>
    <dgm:pt modelId="{2E9FAD25-E14A-4574-BBA7-30C2B01829E7}" type="pres">
      <dgm:prSet presAssocID="{22CE11FD-97E9-4435-A4FC-C24BF2C1F92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DFC4D24-B302-4BAF-BE01-E4AA5052CA31}" type="presOf" srcId="{1A28BF32-2726-4215-B8A9-972652971B65}" destId="{AEA54070-C816-4793-8304-598D05A74C12}" srcOrd="0" destOrd="0" presId="urn:microsoft.com/office/officeart/2018/2/layout/IconVerticalSolidList"/>
    <dgm:cxn modelId="{9873CB28-E4F8-47F6-8957-1C78175E89EA}" srcId="{1A28BF32-2726-4215-B8A9-972652971B65}" destId="{0BCF9ADF-75D5-406A-8C32-14463085E8B1}" srcOrd="2" destOrd="0" parTransId="{E8A670D6-8854-4983-9F1F-0FA3CF96DA0B}" sibTransId="{FCAA00AC-4EF9-4B1C-9DAF-B6DEB6471FB6}"/>
    <dgm:cxn modelId="{8DA02532-9F95-47FB-8B5A-36D7B06747F0}" srcId="{1A28BF32-2726-4215-B8A9-972652971B65}" destId="{CC0F96BF-12C3-4F51-A73C-00FB57FEFF65}" srcOrd="0" destOrd="0" parTransId="{D8626DCE-0695-4F65-9B22-5099E5C9CBD5}" sibTransId="{D29C1DD6-5157-4B9F-AB27-059DA52D4AC5}"/>
    <dgm:cxn modelId="{37569066-1E28-4B7A-B3B7-704E5C8B01F5}" srcId="{1A28BF32-2726-4215-B8A9-972652971B65}" destId="{22CE11FD-97E9-4435-A4FC-C24BF2C1F926}" srcOrd="5" destOrd="0" parTransId="{1C767B7A-55F6-47A7-94F0-BBE3CAF20F62}" sibTransId="{9D155A17-DEF9-4204-AF8D-CA853A5FE383}"/>
    <dgm:cxn modelId="{F2E96D68-AAFA-4DE4-9326-C1B37B188A86}" type="presOf" srcId="{0BCF9ADF-75D5-406A-8C32-14463085E8B1}" destId="{251E78EB-EA91-4F3F-A5A8-444A34D7716C}" srcOrd="0" destOrd="0" presId="urn:microsoft.com/office/officeart/2018/2/layout/IconVerticalSolidList"/>
    <dgm:cxn modelId="{44249349-4595-40D2-BF69-00A0CE6FD63F}" type="presOf" srcId="{CC0F96BF-12C3-4F51-A73C-00FB57FEFF65}" destId="{F2324C8C-EC1D-4770-BA4B-9A31D157074C}" srcOrd="0" destOrd="0" presId="urn:microsoft.com/office/officeart/2018/2/layout/IconVerticalSolidList"/>
    <dgm:cxn modelId="{6C27956B-4087-45AA-A5AD-35A4C5DA9277}" srcId="{1A28BF32-2726-4215-B8A9-972652971B65}" destId="{EE241F60-9B03-4E90-A76C-F1607A2D09B2}" srcOrd="4" destOrd="0" parTransId="{EFEC69FA-F5E5-4534-A095-5AB1CAD7449D}" sibTransId="{30338C0B-8E37-4F14-A48A-B859D41566EE}"/>
    <dgm:cxn modelId="{81A2A0B1-06E0-4F89-8B06-5768F2B7F79A}" srcId="{1A28BF32-2726-4215-B8A9-972652971B65}" destId="{547D4D43-55B6-4DC8-B643-FB26DE0CD764}" srcOrd="3" destOrd="0" parTransId="{DB7E88EF-3F22-48F7-89B8-EC0BFE04E647}" sibTransId="{A66D786F-1888-4FE3-8029-ABE96B7B88EE}"/>
    <dgm:cxn modelId="{93C38BB8-D34C-48A5-9BD8-52DBB46E58C2}" type="presOf" srcId="{22CE11FD-97E9-4435-A4FC-C24BF2C1F926}" destId="{2E9FAD25-E14A-4574-BBA7-30C2B01829E7}" srcOrd="0" destOrd="0" presId="urn:microsoft.com/office/officeart/2018/2/layout/IconVerticalSolidList"/>
    <dgm:cxn modelId="{4F1EDEC0-86C7-4F0E-B7BF-11080E0E1706}" srcId="{1A28BF32-2726-4215-B8A9-972652971B65}" destId="{21174E43-2DB4-402B-A2FE-DBE66D71C2FF}" srcOrd="1" destOrd="0" parTransId="{0DE586B1-706B-47A0-A57B-83494AAC11C4}" sibTransId="{424A6161-4572-47F1-A3E0-7AE224B07F32}"/>
    <dgm:cxn modelId="{6A2E21D7-D363-41CF-85CB-1F8FD66CD048}" type="presOf" srcId="{EE241F60-9B03-4E90-A76C-F1607A2D09B2}" destId="{CED9663D-DB75-4FDD-BB4C-28E2CECD0D20}" srcOrd="0" destOrd="0" presId="urn:microsoft.com/office/officeart/2018/2/layout/IconVerticalSolidList"/>
    <dgm:cxn modelId="{CF84BBF3-8157-4375-AD05-47E95F79CE78}" type="presOf" srcId="{547D4D43-55B6-4DC8-B643-FB26DE0CD764}" destId="{9CC6BB2D-41D0-4506-B9F9-F55972B052C7}" srcOrd="0" destOrd="0" presId="urn:microsoft.com/office/officeart/2018/2/layout/IconVerticalSolidList"/>
    <dgm:cxn modelId="{3858D9F5-3D78-48F4-8D88-B318CC9AC9E4}" type="presOf" srcId="{21174E43-2DB4-402B-A2FE-DBE66D71C2FF}" destId="{DD4E51AF-F117-4C23-B614-5A36D69E2176}" srcOrd="0" destOrd="0" presId="urn:microsoft.com/office/officeart/2018/2/layout/IconVerticalSolidList"/>
    <dgm:cxn modelId="{5BB6C2FD-DE21-410F-AA34-B7FD1D0E3240}" type="presParOf" srcId="{AEA54070-C816-4793-8304-598D05A74C12}" destId="{8048A1F6-6920-4ED7-9DB5-119E0125D45E}" srcOrd="0" destOrd="0" presId="urn:microsoft.com/office/officeart/2018/2/layout/IconVerticalSolidList"/>
    <dgm:cxn modelId="{0E204668-0C0E-43B7-AAEC-1CF62F711D58}" type="presParOf" srcId="{8048A1F6-6920-4ED7-9DB5-119E0125D45E}" destId="{3EFFDB22-AAA5-4EE9-82D5-EE1BD71B6979}" srcOrd="0" destOrd="0" presId="urn:microsoft.com/office/officeart/2018/2/layout/IconVerticalSolidList"/>
    <dgm:cxn modelId="{7CBFBE59-A47F-4397-8BEC-F51702B6BB8E}" type="presParOf" srcId="{8048A1F6-6920-4ED7-9DB5-119E0125D45E}" destId="{6970110B-89AC-4736-9CBF-92A32DE861DB}" srcOrd="1" destOrd="0" presId="urn:microsoft.com/office/officeart/2018/2/layout/IconVerticalSolidList"/>
    <dgm:cxn modelId="{2A175CC0-A32D-4631-BB55-3CBA1CBCD80A}" type="presParOf" srcId="{8048A1F6-6920-4ED7-9DB5-119E0125D45E}" destId="{B9E33CFD-ED30-4DDD-A846-70A8A66B35EA}" srcOrd="2" destOrd="0" presId="urn:microsoft.com/office/officeart/2018/2/layout/IconVerticalSolidList"/>
    <dgm:cxn modelId="{9DCADE72-3B56-49D4-BD44-5AF0C7CA4AD8}" type="presParOf" srcId="{8048A1F6-6920-4ED7-9DB5-119E0125D45E}" destId="{F2324C8C-EC1D-4770-BA4B-9A31D157074C}" srcOrd="3" destOrd="0" presId="urn:microsoft.com/office/officeart/2018/2/layout/IconVerticalSolidList"/>
    <dgm:cxn modelId="{713121B4-FE30-4CD0-9FF1-22BA1486A427}" type="presParOf" srcId="{AEA54070-C816-4793-8304-598D05A74C12}" destId="{D346BCA4-DB23-491B-BAFC-975A87BDC5CB}" srcOrd="1" destOrd="0" presId="urn:microsoft.com/office/officeart/2018/2/layout/IconVerticalSolidList"/>
    <dgm:cxn modelId="{32587F7C-739A-43B6-9A46-94E7227B3D67}" type="presParOf" srcId="{AEA54070-C816-4793-8304-598D05A74C12}" destId="{BEFA526C-791B-48DA-A0A8-D99C49A43D31}" srcOrd="2" destOrd="0" presId="urn:microsoft.com/office/officeart/2018/2/layout/IconVerticalSolidList"/>
    <dgm:cxn modelId="{5B651D7A-F0C9-435D-A434-EC3A44C757C0}" type="presParOf" srcId="{BEFA526C-791B-48DA-A0A8-D99C49A43D31}" destId="{FADE6902-A8EC-49D2-A050-8FF81F916B25}" srcOrd="0" destOrd="0" presId="urn:microsoft.com/office/officeart/2018/2/layout/IconVerticalSolidList"/>
    <dgm:cxn modelId="{09455F6D-0233-4CEC-BEB0-15FBF2D13591}" type="presParOf" srcId="{BEFA526C-791B-48DA-A0A8-D99C49A43D31}" destId="{D6E44132-946F-42AF-86D1-7B8984ACB5F0}" srcOrd="1" destOrd="0" presId="urn:microsoft.com/office/officeart/2018/2/layout/IconVerticalSolidList"/>
    <dgm:cxn modelId="{81CA384D-08BD-4F49-A203-1A77B9F564D9}" type="presParOf" srcId="{BEFA526C-791B-48DA-A0A8-D99C49A43D31}" destId="{A73EA747-071C-4547-BC7A-A6DF22D4447D}" srcOrd="2" destOrd="0" presId="urn:microsoft.com/office/officeart/2018/2/layout/IconVerticalSolidList"/>
    <dgm:cxn modelId="{2E0388BF-9B6E-4A3C-AEA5-469CF8414495}" type="presParOf" srcId="{BEFA526C-791B-48DA-A0A8-D99C49A43D31}" destId="{DD4E51AF-F117-4C23-B614-5A36D69E2176}" srcOrd="3" destOrd="0" presId="urn:microsoft.com/office/officeart/2018/2/layout/IconVerticalSolidList"/>
    <dgm:cxn modelId="{029D5394-ADD8-4907-8388-4D8C6439600F}" type="presParOf" srcId="{AEA54070-C816-4793-8304-598D05A74C12}" destId="{F30F8051-816E-4148-BB03-63C2F1F2697B}" srcOrd="3" destOrd="0" presId="urn:microsoft.com/office/officeart/2018/2/layout/IconVerticalSolidList"/>
    <dgm:cxn modelId="{41440005-3A8C-4A49-A9EC-ABA37E32719F}" type="presParOf" srcId="{AEA54070-C816-4793-8304-598D05A74C12}" destId="{FAA66679-4BCD-4E32-9CD2-16C30C60E0D8}" srcOrd="4" destOrd="0" presId="urn:microsoft.com/office/officeart/2018/2/layout/IconVerticalSolidList"/>
    <dgm:cxn modelId="{0F88678F-AAB5-4DCC-9D63-9F4F65789F99}" type="presParOf" srcId="{FAA66679-4BCD-4E32-9CD2-16C30C60E0D8}" destId="{EF08EFFA-F244-423B-ADAC-ACA86A369215}" srcOrd="0" destOrd="0" presId="urn:microsoft.com/office/officeart/2018/2/layout/IconVerticalSolidList"/>
    <dgm:cxn modelId="{B02B34CE-A3AC-4EED-85D5-080277464FAD}" type="presParOf" srcId="{FAA66679-4BCD-4E32-9CD2-16C30C60E0D8}" destId="{C9A71AE2-93F6-49F7-9B47-0D37FFB4BEE2}" srcOrd="1" destOrd="0" presId="urn:microsoft.com/office/officeart/2018/2/layout/IconVerticalSolidList"/>
    <dgm:cxn modelId="{4D6067F0-ADE2-424E-84F3-120BA3079E30}" type="presParOf" srcId="{FAA66679-4BCD-4E32-9CD2-16C30C60E0D8}" destId="{53D8DFB1-9E37-49CE-8F86-04057D08D8F0}" srcOrd="2" destOrd="0" presId="urn:microsoft.com/office/officeart/2018/2/layout/IconVerticalSolidList"/>
    <dgm:cxn modelId="{B139C8D3-457C-4946-9C9B-EF680E334DFD}" type="presParOf" srcId="{FAA66679-4BCD-4E32-9CD2-16C30C60E0D8}" destId="{251E78EB-EA91-4F3F-A5A8-444A34D7716C}" srcOrd="3" destOrd="0" presId="urn:microsoft.com/office/officeart/2018/2/layout/IconVerticalSolidList"/>
    <dgm:cxn modelId="{74E42062-8202-4AB4-ABAF-21C275456782}" type="presParOf" srcId="{AEA54070-C816-4793-8304-598D05A74C12}" destId="{2750EB3D-562C-4756-A135-4D6CE4717A4B}" srcOrd="5" destOrd="0" presId="urn:microsoft.com/office/officeart/2018/2/layout/IconVerticalSolidList"/>
    <dgm:cxn modelId="{35F6F90C-7D5D-48BF-8474-C5295243900F}" type="presParOf" srcId="{AEA54070-C816-4793-8304-598D05A74C12}" destId="{EE36D98A-2AD3-4DD5-9702-0A53537B2F54}" srcOrd="6" destOrd="0" presId="urn:microsoft.com/office/officeart/2018/2/layout/IconVerticalSolidList"/>
    <dgm:cxn modelId="{1FD7C480-E736-4D6A-A3FD-30347084EF60}" type="presParOf" srcId="{EE36D98A-2AD3-4DD5-9702-0A53537B2F54}" destId="{5B569F95-96F4-480E-A156-6A276E5618A0}" srcOrd="0" destOrd="0" presId="urn:microsoft.com/office/officeart/2018/2/layout/IconVerticalSolidList"/>
    <dgm:cxn modelId="{CCAC8815-5815-4512-A32C-7D076E7593BF}" type="presParOf" srcId="{EE36D98A-2AD3-4DD5-9702-0A53537B2F54}" destId="{A218489A-A338-45EA-906A-5E9F67C0B000}" srcOrd="1" destOrd="0" presId="urn:microsoft.com/office/officeart/2018/2/layout/IconVerticalSolidList"/>
    <dgm:cxn modelId="{36ECF8A7-8D90-4272-BBDF-AB2B041401A2}" type="presParOf" srcId="{EE36D98A-2AD3-4DD5-9702-0A53537B2F54}" destId="{FFB9D463-5178-4F99-BD6D-8727519296B2}" srcOrd="2" destOrd="0" presId="urn:microsoft.com/office/officeart/2018/2/layout/IconVerticalSolidList"/>
    <dgm:cxn modelId="{B1FD8984-38F9-45FB-B703-E18C60FAE1A7}" type="presParOf" srcId="{EE36D98A-2AD3-4DD5-9702-0A53537B2F54}" destId="{9CC6BB2D-41D0-4506-B9F9-F55972B052C7}" srcOrd="3" destOrd="0" presId="urn:microsoft.com/office/officeart/2018/2/layout/IconVerticalSolidList"/>
    <dgm:cxn modelId="{46F411B9-95F9-42BC-A82C-DB941C897F88}" type="presParOf" srcId="{AEA54070-C816-4793-8304-598D05A74C12}" destId="{90FD2FF9-11FC-4600-A7AB-82CE14F54426}" srcOrd="7" destOrd="0" presId="urn:microsoft.com/office/officeart/2018/2/layout/IconVerticalSolidList"/>
    <dgm:cxn modelId="{33BA0F40-75A0-4D52-A0FB-8EC3FCD6D9A1}" type="presParOf" srcId="{AEA54070-C816-4793-8304-598D05A74C12}" destId="{97DABB41-AE34-426F-9404-DC940CBCC9A4}" srcOrd="8" destOrd="0" presId="urn:microsoft.com/office/officeart/2018/2/layout/IconVerticalSolidList"/>
    <dgm:cxn modelId="{BE5D70CE-7EAA-45B1-9F6E-9D3270626C3F}" type="presParOf" srcId="{97DABB41-AE34-426F-9404-DC940CBCC9A4}" destId="{63DCF24B-9950-4F36-A59F-6287C80D3C33}" srcOrd="0" destOrd="0" presId="urn:microsoft.com/office/officeart/2018/2/layout/IconVerticalSolidList"/>
    <dgm:cxn modelId="{43D838B4-E704-419E-BDC1-93236D06FA6E}" type="presParOf" srcId="{97DABB41-AE34-426F-9404-DC940CBCC9A4}" destId="{1EC44BFD-F890-4C5D-ACDD-DCBD6E03E264}" srcOrd="1" destOrd="0" presId="urn:microsoft.com/office/officeart/2018/2/layout/IconVerticalSolidList"/>
    <dgm:cxn modelId="{08D3DA08-BB1B-40B6-BE39-CE9FBC5F2770}" type="presParOf" srcId="{97DABB41-AE34-426F-9404-DC940CBCC9A4}" destId="{E40C3C8B-C043-46A5-BF8D-A1868DDE1DB1}" srcOrd="2" destOrd="0" presId="urn:microsoft.com/office/officeart/2018/2/layout/IconVerticalSolidList"/>
    <dgm:cxn modelId="{95435694-E3FE-4831-B85E-DFAB12316C0B}" type="presParOf" srcId="{97DABB41-AE34-426F-9404-DC940CBCC9A4}" destId="{CED9663D-DB75-4FDD-BB4C-28E2CECD0D20}" srcOrd="3" destOrd="0" presId="urn:microsoft.com/office/officeart/2018/2/layout/IconVerticalSolidList"/>
    <dgm:cxn modelId="{A469D153-B8AF-4756-A74A-5BF8ED46A1A7}" type="presParOf" srcId="{AEA54070-C816-4793-8304-598D05A74C12}" destId="{003692BB-794A-46B0-9203-48CBD116021A}" srcOrd="9" destOrd="0" presId="urn:microsoft.com/office/officeart/2018/2/layout/IconVerticalSolidList"/>
    <dgm:cxn modelId="{ADC5C308-3ABB-43EB-958F-C38A4EB9826D}" type="presParOf" srcId="{AEA54070-C816-4793-8304-598D05A74C12}" destId="{719FC617-5C5D-4C9B-BA88-7CE7D164CD66}" srcOrd="10" destOrd="0" presId="urn:microsoft.com/office/officeart/2018/2/layout/IconVerticalSolidList"/>
    <dgm:cxn modelId="{4EB279B9-CE18-49DC-9ECB-73A577E1BF8C}" type="presParOf" srcId="{719FC617-5C5D-4C9B-BA88-7CE7D164CD66}" destId="{0CFD5319-64C7-4E65-8A55-B5F67EC46428}" srcOrd="0" destOrd="0" presId="urn:microsoft.com/office/officeart/2018/2/layout/IconVerticalSolidList"/>
    <dgm:cxn modelId="{09402A77-E83D-4A50-8D2E-14AF5FADEBE1}" type="presParOf" srcId="{719FC617-5C5D-4C9B-BA88-7CE7D164CD66}" destId="{CB537146-FE9B-451B-BF3D-70D946CB4EF5}" srcOrd="1" destOrd="0" presId="urn:microsoft.com/office/officeart/2018/2/layout/IconVerticalSolidList"/>
    <dgm:cxn modelId="{C6DFB8EF-049C-4158-829D-AEBD740B2DD7}" type="presParOf" srcId="{719FC617-5C5D-4C9B-BA88-7CE7D164CD66}" destId="{FD3E2BAC-4F98-4E2D-83C5-B5B45BCA1CDB}" srcOrd="2" destOrd="0" presId="urn:microsoft.com/office/officeart/2018/2/layout/IconVerticalSolidList"/>
    <dgm:cxn modelId="{70D88D21-7CB0-456D-AB6B-C5F92AC615C6}" type="presParOf" srcId="{719FC617-5C5D-4C9B-BA88-7CE7D164CD66}" destId="{2E9FAD25-E14A-4574-BBA7-30C2B01829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5E491C-6BA6-43EF-B9C0-45BD57A173A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3F24807-1C4C-4402-8693-141947A4C5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Hargreaves, C., Clarke, A. and Lester, K.R.  (2022) ‘Microsoft Teams and team performance in the COVID-19 pandemic within an NHS Trust community Service in North –West England’ </a:t>
          </a:r>
          <a:endParaRPr lang="en-US" dirty="0"/>
        </a:p>
      </dgm:t>
    </dgm:pt>
    <dgm:pt modelId="{7F8077AC-8A63-4A8C-B4FD-0936B571ED43}" type="parTrans" cxnId="{3526657A-8722-4505-95B7-BA34294DF79C}">
      <dgm:prSet/>
      <dgm:spPr/>
      <dgm:t>
        <a:bodyPr/>
        <a:lstStyle/>
        <a:p>
          <a:endParaRPr lang="en-US"/>
        </a:p>
      </dgm:t>
    </dgm:pt>
    <dgm:pt modelId="{261CA01A-645D-4FD2-B1FA-40BE72025FCC}" type="sibTrans" cxnId="{3526657A-8722-4505-95B7-BA34294DF79C}">
      <dgm:prSet/>
      <dgm:spPr/>
      <dgm:t>
        <a:bodyPr/>
        <a:lstStyle/>
        <a:p>
          <a:endParaRPr lang="en-US"/>
        </a:p>
      </dgm:t>
    </dgm:pt>
    <dgm:pt modelId="{B7171E7B-922F-4E16-9429-4C8728BBAA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Digital, General Practice(2023,2025)Microsoft Teams and remote working, Available at NHS Microsoft Teams and remote </a:t>
          </a:r>
          <a:r>
            <a:rPr lang="en-GB"/>
            <a:t>work. </a:t>
          </a:r>
          <a:endParaRPr lang="en-US" dirty="0"/>
        </a:p>
      </dgm:t>
    </dgm:pt>
    <dgm:pt modelId="{DD88542C-7DF3-4246-A2F7-7C4EC579300D}" type="parTrans" cxnId="{F26E27FA-D338-440F-B98B-5D975A03EC59}">
      <dgm:prSet/>
      <dgm:spPr/>
      <dgm:t>
        <a:bodyPr/>
        <a:lstStyle/>
        <a:p>
          <a:endParaRPr lang="en-US"/>
        </a:p>
      </dgm:t>
    </dgm:pt>
    <dgm:pt modelId="{27DEBD17-BD94-4E89-B8AC-AC7C964C5CEF}" type="sibTrans" cxnId="{F26E27FA-D338-440F-B98B-5D975A03EC59}">
      <dgm:prSet/>
      <dgm:spPr/>
      <dgm:t>
        <a:bodyPr/>
        <a:lstStyle/>
        <a:p>
          <a:endParaRPr lang="en-US"/>
        </a:p>
      </dgm:t>
    </dgm:pt>
    <dgm:pt modelId="{592A7142-DEC7-4306-9CE0-946CF85750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Microsoft (2026)get started with Microsoft 365 for healthcare organizations.    </a:t>
          </a:r>
          <a:endParaRPr lang="en-US" dirty="0"/>
        </a:p>
      </dgm:t>
    </dgm:pt>
    <dgm:pt modelId="{91D9597F-AD89-4865-AE99-319A51E38377}" type="parTrans" cxnId="{A351913A-7F3D-4C2B-B4D0-DB10DCC44486}">
      <dgm:prSet/>
      <dgm:spPr/>
      <dgm:t>
        <a:bodyPr/>
        <a:lstStyle/>
        <a:p>
          <a:endParaRPr lang="en-US"/>
        </a:p>
      </dgm:t>
    </dgm:pt>
    <dgm:pt modelId="{A18D074F-8B2B-4CBB-A549-7CD99E10971F}" type="sibTrans" cxnId="{A351913A-7F3D-4C2B-B4D0-DB10DCC44486}">
      <dgm:prSet/>
      <dgm:spPr/>
      <dgm:t>
        <a:bodyPr/>
        <a:lstStyle/>
        <a:p>
          <a:endParaRPr lang="en-US"/>
        </a:p>
      </dgm:t>
    </dgm:pt>
    <dgm:pt modelId="{25BEC6AE-4812-4FFC-B0C8-441C8F7925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hlinkClick xmlns:r="http://schemas.openxmlformats.org/officeDocument/2006/relationships" r:id="rId1"/>
            </a:rPr>
            <a:t>https://browzine.com/libraries/1422/articles/688591403?sort=title</a:t>
          </a:r>
          <a:endParaRPr lang="en-US"/>
        </a:p>
      </dgm:t>
    </dgm:pt>
    <dgm:pt modelId="{9AF2F4FB-FD7F-4500-998A-CD303D00128E}" type="parTrans" cxnId="{5EDE9517-1EC9-47EB-AED9-BFD4303BE507}">
      <dgm:prSet/>
      <dgm:spPr/>
      <dgm:t>
        <a:bodyPr/>
        <a:lstStyle/>
        <a:p>
          <a:endParaRPr lang="en-US"/>
        </a:p>
      </dgm:t>
    </dgm:pt>
    <dgm:pt modelId="{7FF1EA04-1AAA-4D42-8E39-25EF3F737BA9}" type="sibTrans" cxnId="{5EDE9517-1EC9-47EB-AED9-BFD4303BE507}">
      <dgm:prSet/>
      <dgm:spPr/>
      <dgm:t>
        <a:bodyPr/>
        <a:lstStyle/>
        <a:p>
          <a:endParaRPr lang="en-US"/>
        </a:p>
      </dgm:t>
    </dgm:pt>
    <dgm:pt modelId="{412ED7BB-6A97-4041-B493-14140D82988E}" type="pres">
      <dgm:prSet presAssocID="{635E491C-6BA6-43EF-B9C0-45BD57A173A1}" presName="root" presStyleCnt="0">
        <dgm:presLayoutVars>
          <dgm:dir/>
          <dgm:resizeHandles val="exact"/>
        </dgm:presLayoutVars>
      </dgm:prSet>
      <dgm:spPr/>
    </dgm:pt>
    <dgm:pt modelId="{459602A2-FB07-427F-B3BD-441836C48027}" type="pres">
      <dgm:prSet presAssocID="{B7171E7B-922F-4E16-9429-4C8728BBAA9B}" presName="compNode" presStyleCnt="0"/>
      <dgm:spPr/>
    </dgm:pt>
    <dgm:pt modelId="{4DFB666B-B499-4156-B564-EAD8E7A6C83D}" type="pres">
      <dgm:prSet presAssocID="{B7171E7B-922F-4E16-9429-4C8728BBAA9B}" presName="bgRect" presStyleLbl="bgShp" presStyleIdx="0" presStyleCnt="4" custLinFactNeighborY="-73667"/>
      <dgm:spPr/>
    </dgm:pt>
    <dgm:pt modelId="{C2F52594-D4BC-44F0-9031-C03C66F7591A}" type="pres">
      <dgm:prSet presAssocID="{B7171E7B-922F-4E16-9429-4C8728BBAA9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AE4DDF6-3F9D-41B3-A567-F57CF68201D6}" type="pres">
      <dgm:prSet presAssocID="{B7171E7B-922F-4E16-9429-4C8728BBAA9B}" presName="spaceRect" presStyleCnt="0"/>
      <dgm:spPr/>
    </dgm:pt>
    <dgm:pt modelId="{4D9E230C-C4E8-4158-8F1D-C6D6E85EAB1F}" type="pres">
      <dgm:prSet presAssocID="{B7171E7B-922F-4E16-9429-4C8728BBAA9B}" presName="parTx" presStyleLbl="revTx" presStyleIdx="0" presStyleCnt="4">
        <dgm:presLayoutVars>
          <dgm:chMax val="0"/>
          <dgm:chPref val="0"/>
        </dgm:presLayoutVars>
      </dgm:prSet>
      <dgm:spPr/>
    </dgm:pt>
    <dgm:pt modelId="{1C002E5B-2348-41B6-9501-5D1FD2DA9FDD}" type="pres">
      <dgm:prSet presAssocID="{27DEBD17-BD94-4E89-B8AC-AC7C964C5CEF}" presName="sibTrans" presStyleCnt="0"/>
      <dgm:spPr/>
    </dgm:pt>
    <dgm:pt modelId="{E04C3BE0-F503-4210-828E-D8B6D0E179A0}" type="pres">
      <dgm:prSet presAssocID="{73F24807-1C4C-4402-8693-141947A4C573}" presName="compNode" presStyleCnt="0"/>
      <dgm:spPr/>
    </dgm:pt>
    <dgm:pt modelId="{262A8CA4-2CB3-4B6E-9BFC-3B4955B65B2D}" type="pres">
      <dgm:prSet presAssocID="{73F24807-1C4C-4402-8693-141947A4C573}" presName="bgRect" presStyleLbl="bgShp" presStyleIdx="1" presStyleCnt="4"/>
      <dgm:spPr/>
    </dgm:pt>
    <dgm:pt modelId="{A3E37D08-B8D9-4215-8571-790FA1A29C40}" type="pres">
      <dgm:prSet presAssocID="{73F24807-1C4C-4402-8693-141947A4C57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90AD901-0E91-454A-B918-A94284FB08AA}" type="pres">
      <dgm:prSet presAssocID="{73F24807-1C4C-4402-8693-141947A4C573}" presName="spaceRect" presStyleCnt="0"/>
      <dgm:spPr/>
    </dgm:pt>
    <dgm:pt modelId="{D47FA5E2-0975-421A-BCD3-E0D748D6F9F4}" type="pres">
      <dgm:prSet presAssocID="{73F24807-1C4C-4402-8693-141947A4C573}" presName="parTx" presStyleLbl="revTx" presStyleIdx="1" presStyleCnt="4">
        <dgm:presLayoutVars>
          <dgm:chMax val="0"/>
          <dgm:chPref val="0"/>
        </dgm:presLayoutVars>
      </dgm:prSet>
      <dgm:spPr/>
    </dgm:pt>
    <dgm:pt modelId="{6F6FA685-8953-4744-A27B-F6012084D024}" type="pres">
      <dgm:prSet presAssocID="{261CA01A-645D-4FD2-B1FA-40BE72025FCC}" presName="sibTrans" presStyleCnt="0"/>
      <dgm:spPr/>
    </dgm:pt>
    <dgm:pt modelId="{23F5442A-3C63-4DF2-86EB-EA8AC1D1BE40}" type="pres">
      <dgm:prSet presAssocID="{592A7142-DEC7-4306-9CE0-946CF85750D8}" presName="compNode" presStyleCnt="0"/>
      <dgm:spPr/>
    </dgm:pt>
    <dgm:pt modelId="{E28A8CCA-85B0-4C62-B93E-2E0F437F0D02}" type="pres">
      <dgm:prSet presAssocID="{592A7142-DEC7-4306-9CE0-946CF85750D8}" presName="bgRect" presStyleLbl="bgShp" presStyleIdx="2" presStyleCnt="4"/>
      <dgm:spPr/>
    </dgm:pt>
    <dgm:pt modelId="{ABFC2FF9-6688-4D5A-951B-791FA211C691}" type="pres">
      <dgm:prSet presAssocID="{592A7142-DEC7-4306-9CE0-946CF85750D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D396A30A-0057-4C5C-BF63-31EE39D65F50}" type="pres">
      <dgm:prSet presAssocID="{592A7142-DEC7-4306-9CE0-946CF85750D8}" presName="spaceRect" presStyleCnt="0"/>
      <dgm:spPr/>
    </dgm:pt>
    <dgm:pt modelId="{6F899CBD-7C7F-4ABA-B7DB-B0CE4122F897}" type="pres">
      <dgm:prSet presAssocID="{592A7142-DEC7-4306-9CE0-946CF85750D8}" presName="parTx" presStyleLbl="revTx" presStyleIdx="2" presStyleCnt="4">
        <dgm:presLayoutVars>
          <dgm:chMax val="0"/>
          <dgm:chPref val="0"/>
        </dgm:presLayoutVars>
      </dgm:prSet>
      <dgm:spPr/>
    </dgm:pt>
    <dgm:pt modelId="{A9CEEEEF-6F8B-4008-B513-C5D20B4C0A63}" type="pres">
      <dgm:prSet presAssocID="{A18D074F-8B2B-4CBB-A549-7CD99E10971F}" presName="sibTrans" presStyleCnt="0"/>
      <dgm:spPr/>
    </dgm:pt>
    <dgm:pt modelId="{B6E903C5-1794-4E5C-B2D0-40988D952156}" type="pres">
      <dgm:prSet presAssocID="{25BEC6AE-4812-4FFC-B0C8-441C8F7925DE}" presName="compNode" presStyleCnt="0"/>
      <dgm:spPr/>
    </dgm:pt>
    <dgm:pt modelId="{E7ED4CF0-16E2-4D4D-9DAA-A347A921AC98}" type="pres">
      <dgm:prSet presAssocID="{25BEC6AE-4812-4FFC-B0C8-441C8F7925DE}" presName="bgRect" presStyleLbl="bgShp" presStyleIdx="3" presStyleCnt="4"/>
      <dgm:spPr/>
    </dgm:pt>
    <dgm:pt modelId="{D4A7F035-99F9-4CCE-B2B7-F030BD9D9A70}" type="pres">
      <dgm:prSet presAssocID="{25BEC6AE-4812-4FFC-B0C8-441C8F7925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2C87CB9-A1E7-4263-B5CE-64522D383590}" type="pres">
      <dgm:prSet presAssocID="{25BEC6AE-4812-4FFC-B0C8-441C8F7925DE}" presName="spaceRect" presStyleCnt="0"/>
      <dgm:spPr/>
    </dgm:pt>
    <dgm:pt modelId="{CF1E61CF-6692-47BD-B861-662940E2A83C}" type="pres">
      <dgm:prSet presAssocID="{25BEC6AE-4812-4FFC-B0C8-441C8F7925D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D92EF01-C71E-4354-B34A-63705EE7603E}" type="presOf" srcId="{592A7142-DEC7-4306-9CE0-946CF85750D8}" destId="{6F899CBD-7C7F-4ABA-B7DB-B0CE4122F897}" srcOrd="0" destOrd="0" presId="urn:microsoft.com/office/officeart/2018/2/layout/IconVerticalSolidList"/>
    <dgm:cxn modelId="{5EDE9517-1EC9-47EB-AED9-BFD4303BE507}" srcId="{635E491C-6BA6-43EF-B9C0-45BD57A173A1}" destId="{25BEC6AE-4812-4FFC-B0C8-441C8F7925DE}" srcOrd="3" destOrd="0" parTransId="{9AF2F4FB-FD7F-4500-998A-CD303D00128E}" sibTransId="{7FF1EA04-1AAA-4D42-8E39-25EF3F737BA9}"/>
    <dgm:cxn modelId="{A351913A-7F3D-4C2B-B4D0-DB10DCC44486}" srcId="{635E491C-6BA6-43EF-B9C0-45BD57A173A1}" destId="{592A7142-DEC7-4306-9CE0-946CF85750D8}" srcOrd="2" destOrd="0" parTransId="{91D9597F-AD89-4865-AE99-319A51E38377}" sibTransId="{A18D074F-8B2B-4CBB-A549-7CD99E10971F}"/>
    <dgm:cxn modelId="{DE664B6B-AA41-4F33-9FC9-0E3547B959B1}" type="presOf" srcId="{73F24807-1C4C-4402-8693-141947A4C573}" destId="{D47FA5E2-0975-421A-BCD3-E0D748D6F9F4}" srcOrd="0" destOrd="0" presId="urn:microsoft.com/office/officeart/2018/2/layout/IconVerticalSolidList"/>
    <dgm:cxn modelId="{3526657A-8722-4505-95B7-BA34294DF79C}" srcId="{635E491C-6BA6-43EF-B9C0-45BD57A173A1}" destId="{73F24807-1C4C-4402-8693-141947A4C573}" srcOrd="1" destOrd="0" parTransId="{7F8077AC-8A63-4A8C-B4FD-0936B571ED43}" sibTransId="{261CA01A-645D-4FD2-B1FA-40BE72025FCC}"/>
    <dgm:cxn modelId="{3512B17A-EBFA-4E33-B9EE-B5B0870770D3}" type="presOf" srcId="{25BEC6AE-4812-4FFC-B0C8-441C8F7925DE}" destId="{CF1E61CF-6692-47BD-B861-662940E2A83C}" srcOrd="0" destOrd="0" presId="urn:microsoft.com/office/officeart/2018/2/layout/IconVerticalSolidList"/>
    <dgm:cxn modelId="{79BF9985-6498-42EF-800B-3C9ABA3F3A17}" type="presOf" srcId="{635E491C-6BA6-43EF-B9C0-45BD57A173A1}" destId="{412ED7BB-6A97-4041-B493-14140D82988E}" srcOrd="0" destOrd="0" presId="urn:microsoft.com/office/officeart/2018/2/layout/IconVerticalSolidList"/>
    <dgm:cxn modelId="{8B5460D2-5DF4-476E-9D74-D120C8465159}" type="presOf" srcId="{B7171E7B-922F-4E16-9429-4C8728BBAA9B}" destId="{4D9E230C-C4E8-4158-8F1D-C6D6E85EAB1F}" srcOrd="0" destOrd="0" presId="urn:microsoft.com/office/officeart/2018/2/layout/IconVerticalSolidList"/>
    <dgm:cxn modelId="{F26E27FA-D338-440F-B98B-5D975A03EC59}" srcId="{635E491C-6BA6-43EF-B9C0-45BD57A173A1}" destId="{B7171E7B-922F-4E16-9429-4C8728BBAA9B}" srcOrd="0" destOrd="0" parTransId="{DD88542C-7DF3-4246-A2F7-7C4EC579300D}" sibTransId="{27DEBD17-BD94-4E89-B8AC-AC7C964C5CEF}"/>
    <dgm:cxn modelId="{EE2E168B-CB8A-4BDC-A2B5-3E0484161CCF}" type="presParOf" srcId="{412ED7BB-6A97-4041-B493-14140D82988E}" destId="{459602A2-FB07-427F-B3BD-441836C48027}" srcOrd="0" destOrd="0" presId="urn:microsoft.com/office/officeart/2018/2/layout/IconVerticalSolidList"/>
    <dgm:cxn modelId="{C386EADB-72ED-465E-BB49-DD119608ED3E}" type="presParOf" srcId="{459602A2-FB07-427F-B3BD-441836C48027}" destId="{4DFB666B-B499-4156-B564-EAD8E7A6C83D}" srcOrd="0" destOrd="0" presId="urn:microsoft.com/office/officeart/2018/2/layout/IconVerticalSolidList"/>
    <dgm:cxn modelId="{A5BF0F7F-7655-41F3-80A3-02C97116687C}" type="presParOf" srcId="{459602A2-FB07-427F-B3BD-441836C48027}" destId="{C2F52594-D4BC-44F0-9031-C03C66F7591A}" srcOrd="1" destOrd="0" presId="urn:microsoft.com/office/officeart/2018/2/layout/IconVerticalSolidList"/>
    <dgm:cxn modelId="{DE3BF287-308B-4258-8548-11E72224AAD8}" type="presParOf" srcId="{459602A2-FB07-427F-B3BD-441836C48027}" destId="{EAE4DDF6-3F9D-41B3-A567-F57CF68201D6}" srcOrd="2" destOrd="0" presId="urn:microsoft.com/office/officeart/2018/2/layout/IconVerticalSolidList"/>
    <dgm:cxn modelId="{BCBCA2CF-5B79-4F2E-8EE2-E4775D60FD6A}" type="presParOf" srcId="{459602A2-FB07-427F-B3BD-441836C48027}" destId="{4D9E230C-C4E8-4158-8F1D-C6D6E85EAB1F}" srcOrd="3" destOrd="0" presId="urn:microsoft.com/office/officeart/2018/2/layout/IconVerticalSolidList"/>
    <dgm:cxn modelId="{FC771D7F-9684-45CE-9B83-BF6CBA8FD2D9}" type="presParOf" srcId="{412ED7BB-6A97-4041-B493-14140D82988E}" destId="{1C002E5B-2348-41B6-9501-5D1FD2DA9FDD}" srcOrd="1" destOrd="0" presId="urn:microsoft.com/office/officeart/2018/2/layout/IconVerticalSolidList"/>
    <dgm:cxn modelId="{77C925FD-580B-4C1B-BB1D-8A88FB4A2D9A}" type="presParOf" srcId="{412ED7BB-6A97-4041-B493-14140D82988E}" destId="{E04C3BE0-F503-4210-828E-D8B6D0E179A0}" srcOrd="2" destOrd="0" presId="urn:microsoft.com/office/officeart/2018/2/layout/IconVerticalSolidList"/>
    <dgm:cxn modelId="{50BBC6C4-5730-476D-A3A0-821DE4FDA798}" type="presParOf" srcId="{E04C3BE0-F503-4210-828E-D8B6D0E179A0}" destId="{262A8CA4-2CB3-4B6E-9BFC-3B4955B65B2D}" srcOrd="0" destOrd="0" presId="urn:microsoft.com/office/officeart/2018/2/layout/IconVerticalSolidList"/>
    <dgm:cxn modelId="{507679F5-DF21-4028-8CBB-1BA0A3046515}" type="presParOf" srcId="{E04C3BE0-F503-4210-828E-D8B6D0E179A0}" destId="{A3E37D08-B8D9-4215-8571-790FA1A29C40}" srcOrd="1" destOrd="0" presId="urn:microsoft.com/office/officeart/2018/2/layout/IconVerticalSolidList"/>
    <dgm:cxn modelId="{09BB6AB5-93FB-42DF-AAA3-33CCDEBF5410}" type="presParOf" srcId="{E04C3BE0-F503-4210-828E-D8B6D0E179A0}" destId="{490AD901-0E91-454A-B918-A94284FB08AA}" srcOrd="2" destOrd="0" presId="urn:microsoft.com/office/officeart/2018/2/layout/IconVerticalSolidList"/>
    <dgm:cxn modelId="{105E67F4-3C11-4BB0-9E53-95B12487AFDA}" type="presParOf" srcId="{E04C3BE0-F503-4210-828E-D8B6D0E179A0}" destId="{D47FA5E2-0975-421A-BCD3-E0D748D6F9F4}" srcOrd="3" destOrd="0" presId="urn:microsoft.com/office/officeart/2018/2/layout/IconVerticalSolidList"/>
    <dgm:cxn modelId="{7CC9C2E4-9478-4E48-A5AD-4DB9A3E94E32}" type="presParOf" srcId="{412ED7BB-6A97-4041-B493-14140D82988E}" destId="{6F6FA685-8953-4744-A27B-F6012084D024}" srcOrd="3" destOrd="0" presId="urn:microsoft.com/office/officeart/2018/2/layout/IconVerticalSolidList"/>
    <dgm:cxn modelId="{692E20AA-BAE4-4ECA-9E37-705AF59F00C3}" type="presParOf" srcId="{412ED7BB-6A97-4041-B493-14140D82988E}" destId="{23F5442A-3C63-4DF2-86EB-EA8AC1D1BE40}" srcOrd="4" destOrd="0" presId="urn:microsoft.com/office/officeart/2018/2/layout/IconVerticalSolidList"/>
    <dgm:cxn modelId="{32F059E7-1171-44DF-AC65-59F467FDC90C}" type="presParOf" srcId="{23F5442A-3C63-4DF2-86EB-EA8AC1D1BE40}" destId="{E28A8CCA-85B0-4C62-B93E-2E0F437F0D02}" srcOrd="0" destOrd="0" presId="urn:microsoft.com/office/officeart/2018/2/layout/IconVerticalSolidList"/>
    <dgm:cxn modelId="{2E0CAB9C-80B8-403F-BB4F-BD5D20587E01}" type="presParOf" srcId="{23F5442A-3C63-4DF2-86EB-EA8AC1D1BE40}" destId="{ABFC2FF9-6688-4D5A-951B-791FA211C691}" srcOrd="1" destOrd="0" presId="urn:microsoft.com/office/officeart/2018/2/layout/IconVerticalSolidList"/>
    <dgm:cxn modelId="{4370B2DF-AD04-4B6E-ABB6-D77626FDEF1F}" type="presParOf" srcId="{23F5442A-3C63-4DF2-86EB-EA8AC1D1BE40}" destId="{D396A30A-0057-4C5C-BF63-31EE39D65F50}" srcOrd="2" destOrd="0" presId="urn:microsoft.com/office/officeart/2018/2/layout/IconVerticalSolidList"/>
    <dgm:cxn modelId="{27AE49A9-73C9-4941-A9B1-9EB68CF105AF}" type="presParOf" srcId="{23F5442A-3C63-4DF2-86EB-EA8AC1D1BE40}" destId="{6F899CBD-7C7F-4ABA-B7DB-B0CE4122F897}" srcOrd="3" destOrd="0" presId="urn:microsoft.com/office/officeart/2018/2/layout/IconVerticalSolidList"/>
    <dgm:cxn modelId="{79B6284A-B298-43A9-9E04-3FBDB447175E}" type="presParOf" srcId="{412ED7BB-6A97-4041-B493-14140D82988E}" destId="{A9CEEEEF-6F8B-4008-B513-C5D20B4C0A63}" srcOrd="5" destOrd="0" presId="urn:microsoft.com/office/officeart/2018/2/layout/IconVerticalSolidList"/>
    <dgm:cxn modelId="{5C4B1F53-B813-41DC-A541-7268C3D4DAAA}" type="presParOf" srcId="{412ED7BB-6A97-4041-B493-14140D82988E}" destId="{B6E903C5-1794-4E5C-B2D0-40988D952156}" srcOrd="6" destOrd="0" presId="urn:microsoft.com/office/officeart/2018/2/layout/IconVerticalSolidList"/>
    <dgm:cxn modelId="{6BF7596F-50D9-4259-8147-6257A78F5882}" type="presParOf" srcId="{B6E903C5-1794-4E5C-B2D0-40988D952156}" destId="{E7ED4CF0-16E2-4D4D-9DAA-A347A921AC98}" srcOrd="0" destOrd="0" presId="urn:microsoft.com/office/officeart/2018/2/layout/IconVerticalSolidList"/>
    <dgm:cxn modelId="{B06BBC4A-C379-4D1B-A406-6D247A94354A}" type="presParOf" srcId="{B6E903C5-1794-4E5C-B2D0-40988D952156}" destId="{D4A7F035-99F9-4CCE-B2B7-F030BD9D9A70}" srcOrd="1" destOrd="0" presId="urn:microsoft.com/office/officeart/2018/2/layout/IconVerticalSolidList"/>
    <dgm:cxn modelId="{2CF71754-78BE-4687-A56B-99FCA587B8A1}" type="presParOf" srcId="{B6E903C5-1794-4E5C-B2D0-40988D952156}" destId="{32C87CB9-A1E7-4263-B5CE-64522D383590}" srcOrd="2" destOrd="0" presId="urn:microsoft.com/office/officeart/2018/2/layout/IconVerticalSolidList"/>
    <dgm:cxn modelId="{4779B800-3CC9-4C4C-81B8-29D59E9BE391}" type="presParOf" srcId="{B6E903C5-1794-4E5C-B2D0-40988D952156}" destId="{CF1E61CF-6692-47BD-B861-662940E2A8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FE800-83A7-4D88-B48A-FAA0DC92BFD2}">
      <dsp:nvSpPr>
        <dsp:cNvPr id="0" name=""/>
        <dsp:cNvSpPr/>
      </dsp:nvSpPr>
      <dsp:spPr>
        <a:xfrm>
          <a:off x="0" y="144031"/>
          <a:ext cx="6045390" cy="92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300" b="1" i="0" kern="1200"/>
            <a:t>What is Microsoft (MS) Teams?</a:t>
          </a:r>
          <a:endParaRPr lang="en-US" sz="1300" kern="1200"/>
        </a:p>
      </dsp:txBody>
      <dsp:txXfrm>
        <a:off x="44950" y="188981"/>
        <a:ext cx="5955490" cy="830899"/>
      </dsp:txXfrm>
    </dsp:sp>
    <dsp:sp modelId="{71A32C8A-812F-408A-A79C-D1464499F7CF}">
      <dsp:nvSpPr>
        <dsp:cNvPr id="0" name=""/>
        <dsp:cNvSpPr/>
      </dsp:nvSpPr>
      <dsp:spPr>
        <a:xfrm>
          <a:off x="0" y="1102270"/>
          <a:ext cx="6045390" cy="92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300" b="0" i="0" kern="1200"/>
            <a:t>MS Teams is a secure communications platform which can be protected and monitored within the NHS secure boundary when accessed via secure NHS networks. </a:t>
          </a:r>
          <a:endParaRPr lang="en-US" sz="1300" kern="1200"/>
        </a:p>
      </dsp:txBody>
      <dsp:txXfrm>
        <a:off x="44950" y="1147220"/>
        <a:ext cx="5955490" cy="830899"/>
      </dsp:txXfrm>
    </dsp:sp>
    <dsp:sp modelId="{B480F8AC-3E74-4294-8274-C7CEE52B7119}">
      <dsp:nvSpPr>
        <dsp:cNvPr id="0" name=""/>
        <dsp:cNvSpPr/>
      </dsp:nvSpPr>
      <dsp:spPr>
        <a:xfrm>
          <a:off x="0" y="2060509"/>
          <a:ext cx="6045390" cy="92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300" b="0" i="0" kern="1200"/>
            <a:t>It is a collaboration tool, providing the technology for people to work together remotely and share information easily.</a:t>
          </a:r>
          <a:endParaRPr lang="en-US" sz="1300" kern="1200"/>
        </a:p>
      </dsp:txBody>
      <dsp:txXfrm>
        <a:off x="44950" y="2105459"/>
        <a:ext cx="5955490" cy="830899"/>
      </dsp:txXfrm>
    </dsp:sp>
    <dsp:sp modelId="{0751B55A-2832-4E21-A4EF-505D8BD97A0D}">
      <dsp:nvSpPr>
        <dsp:cNvPr id="0" name=""/>
        <dsp:cNvSpPr/>
      </dsp:nvSpPr>
      <dsp:spPr>
        <a:xfrm>
          <a:off x="0" y="3018748"/>
          <a:ext cx="6045390" cy="920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300" b="0" i="0" kern="1200"/>
            <a:t>It is a virtual hub for teamwork which allows people to chat, call, and work together on shared files, sharing information with everyone across different locations.  It can support on-site, remote, and mobile working, allowing NHS staff to continue to deliver care and advice.</a:t>
          </a:r>
          <a:endParaRPr lang="en-US" sz="1300" kern="1200"/>
        </a:p>
      </dsp:txBody>
      <dsp:txXfrm>
        <a:off x="44950" y="3063698"/>
        <a:ext cx="5955490" cy="8308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79462-B988-4311-8EF6-41B54C792FAA}">
      <dsp:nvSpPr>
        <dsp:cNvPr id="0" name=""/>
        <dsp:cNvSpPr/>
      </dsp:nvSpPr>
      <dsp:spPr>
        <a:xfrm>
          <a:off x="630490" y="439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Communication</a:t>
          </a:r>
          <a:endParaRPr lang="en-US" sz="2100" kern="1200" dirty="0"/>
        </a:p>
      </dsp:txBody>
      <dsp:txXfrm>
        <a:off x="630490" y="439"/>
        <a:ext cx="2256436" cy="1353861"/>
      </dsp:txXfrm>
    </dsp:sp>
    <dsp:sp modelId="{506C10A0-F9D8-4DDA-8591-2636D3D90247}">
      <dsp:nvSpPr>
        <dsp:cNvPr id="0" name=""/>
        <dsp:cNvSpPr/>
      </dsp:nvSpPr>
      <dsp:spPr>
        <a:xfrm>
          <a:off x="3112570" y="439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Chat, pots, announcements and team conversations.</a:t>
          </a:r>
          <a:endParaRPr lang="en-US" sz="2100" kern="1200" dirty="0"/>
        </a:p>
      </dsp:txBody>
      <dsp:txXfrm>
        <a:off x="3112570" y="439"/>
        <a:ext cx="2256436" cy="1353861"/>
      </dsp:txXfrm>
    </dsp:sp>
    <dsp:sp modelId="{B26B3FDB-D423-4865-A543-041A5F0E574F}">
      <dsp:nvSpPr>
        <dsp:cNvPr id="0" name=""/>
        <dsp:cNvSpPr/>
      </dsp:nvSpPr>
      <dsp:spPr>
        <a:xfrm>
          <a:off x="5594649" y="439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Meetings</a:t>
          </a:r>
          <a:endParaRPr lang="en-US" sz="2100" kern="1200" dirty="0"/>
        </a:p>
      </dsp:txBody>
      <dsp:txXfrm>
        <a:off x="5594649" y="439"/>
        <a:ext cx="2256436" cy="1353861"/>
      </dsp:txXfrm>
    </dsp:sp>
    <dsp:sp modelId="{EDFB5798-91B7-48A1-B69A-FE5871CCF9ED}">
      <dsp:nvSpPr>
        <dsp:cNvPr id="0" name=""/>
        <dsp:cNvSpPr/>
      </dsp:nvSpPr>
      <dsp:spPr>
        <a:xfrm>
          <a:off x="8076729" y="439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Audio/video meetings for staff who are not together.</a:t>
          </a:r>
          <a:endParaRPr lang="en-US" sz="2100" kern="1200" dirty="0"/>
        </a:p>
      </dsp:txBody>
      <dsp:txXfrm>
        <a:off x="8076729" y="439"/>
        <a:ext cx="2256436" cy="1353861"/>
      </dsp:txXfrm>
    </dsp:sp>
    <dsp:sp modelId="{1A14CB9B-AF3E-4658-8B10-21C80F8E575C}">
      <dsp:nvSpPr>
        <dsp:cNvPr id="0" name=""/>
        <dsp:cNvSpPr/>
      </dsp:nvSpPr>
      <dsp:spPr>
        <a:xfrm>
          <a:off x="630490" y="1579945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Collaboration</a:t>
          </a:r>
          <a:endParaRPr lang="en-US" sz="2100" kern="1200" dirty="0"/>
        </a:p>
      </dsp:txBody>
      <dsp:txXfrm>
        <a:off x="630490" y="1579945"/>
        <a:ext cx="2256436" cy="1353861"/>
      </dsp:txXfrm>
    </dsp:sp>
    <dsp:sp modelId="{36D9F1E4-896F-41BE-9B39-55C63C861710}">
      <dsp:nvSpPr>
        <dsp:cNvPr id="0" name=""/>
        <dsp:cNvSpPr/>
      </dsp:nvSpPr>
      <dsp:spPr>
        <a:xfrm>
          <a:off x="3112570" y="1579945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Shared files, documents and collaborative working.</a:t>
          </a:r>
          <a:endParaRPr lang="en-US" sz="2100" kern="1200" dirty="0"/>
        </a:p>
      </dsp:txBody>
      <dsp:txXfrm>
        <a:off x="3112570" y="1579945"/>
        <a:ext cx="2256436" cy="1353861"/>
      </dsp:txXfrm>
    </dsp:sp>
    <dsp:sp modelId="{811C72C3-51D9-4921-9287-01042FD430AD}">
      <dsp:nvSpPr>
        <dsp:cNvPr id="0" name=""/>
        <dsp:cNvSpPr/>
      </dsp:nvSpPr>
      <dsp:spPr>
        <a:xfrm>
          <a:off x="5594649" y="1579945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Flexible access</a:t>
          </a:r>
          <a:endParaRPr lang="en-US" sz="2100" kern="1200" dirty="0"/>
        </a:p>
      </dsp:txBody>
      <dsp:txXfrm>
        <a:off x="5594649" y="1579945"/>
        <a:ext cx="2256436" cy="1353861"/>
      </dsp:txXfrm>
    </dsp:sp>
    <dsp:sp modelId="{3C6A9D70-902A-4BB3-9154-B515F38224ED}">
      <dsp:nvSpPr>
        <dsp:cNvPr id="0" name=""/>
        <dsp:cNvSpPr/>
      </dsp:nvSpPr>
      <dsp:spPr>
        <a:xfrm>
          <a:off x="8076729" y="1579945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Supports</a:t>
          </a:r>
          <a:endParaRPr lang="en-US" sz="2100" kern="1200" dirty="0"/>
        </a:p>
      </dsp:txBody>
      <dsp:txXfrm>
        <a:off x="8076729" y="1579945"/>
        <a:ext cx="2256436" cy="1353861"/>
      </dsp:txXfrm>
    </dsp:sp>
    <dsp:sp modelId="{4F9ACB7B-6C6C-42F0-A001-4567980DB7B7}">
      <dsp:nvSpPr>
        <dsp:cNvPr id="0" name=""/>
        <dsp:cNvSpPr/>
      </dsp:nvSpPr>
      <dsp:spPr>
        <a:xfrm>
          <a:off x="4353609" y="3159450"/>
          <a:ext cx="2256436" cy="13538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Communication from different devices and locations.</a:t>
          </a:r>
          <a:endParaRPr lang="en-US" sz="2100" kern="1200" dirty="0"/>
        </a:p>
      </dsp:txBody>
      <dsp:txXfrm>
        <a:off x="4353609" y="3159450"/>
        <a:ext cx="2256436" cy="13538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21FC8-B289-4228-9528-C066DF2B9C4F}">
      <dsp:nvSpPr>
        <dsp:cNvPr id="0" name=""/>
        <dsp:cNvSpPr/>
      </dsp:nvSpPr>
      <dsp:spPr>
        <a:xfrm>
          <a:off x="0" y="1805"/>
          <a:ext cx="5075237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C1752A-E73B-48A6-A921-C1E413055C0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75061-FBE2-49A6-8417-1C3889E363B3}">
      <dsp:nvSpPr>
        <dsp:cNvPr id="0" name=""/>
        <dsp:cNvSpPr/>
      </dsp:nvSpPr>
      <dsp:spPr>
        <a:xfrm>
          <a:off x="1057183" y="1805"/>
          <a:ext cx="4018053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Staff communication</a:t>
          </a:r>
          <a:endParaRPr lang="en-US" sz="1500" kern="1200"/>
        </a:p>
      </dsp:txBody>
      <dsp:txXfrm>
        <a:off x="1057183" y="1805"/>
        <a:ext cx="4018053" cy="915310"/>
      </dsp:txXfrm>
    </dsp:sp>
    <dsp:sp modelId="{D6E3CA7B-C2EF-4FE6-AFB6-729681BCDAAB}">
      <dsp:nvSpPr>
        <dsp:cNvPr id="0" name=""/>
        <dsp:cNvSpPr/>
      </dsp:nvSpPr>
      <dsp:spPr>
        <a:xfrm>
          <a:off x="0" y="1145944"/>
          <a:ext cx="5075237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427D1A-C137-43F3-A900-27D8BF7D3BF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403B6-B9C6-4373-8E19-F22977229A2D}">
      <dsp:nvSpPr>
        <dsp:cNvPr id="0" name=""/>
        <dsp:cNvSpPr/>
      </dsp:nvSpPr>
      <dsp:spPr>
        <a:xfrm>
          <a:off x="1057183" y="1145944"/>
          <a:ext cx="4018053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Sharing appropriate information between care staff, colleagues and managers</a:t>
          </a:r>
          <a:r>
            <a:rPr lang="en-GB" sz="1500" b="1" kern="1200"/>
            <a:t>.</a:t>
          </a:r>
          <a:endParaRPr lang="en-US" sz="1500" kern="1200"/>
        </a:p>
      </dsp:txBody>
      <dsp:txXfrm>
        <a:off x="1057183" y="1145944"/>
        <a:ext cx="4018053" cy="915310"/>
      </dsp:txXfrm>
    </dsp:sp>
    <dsp:sp modelId="{0A0AAAEB-0B5B-4909-BE7C-9E1B056F238E}">
      <dsp:nvSpPr>
        <dsp:cNvPr id="0" name=""/>
        <dsp:cNvSpPr/>
      </dsp:nvSpPr>
      <dsp:spPr>
        <a:xfrm>
          <a:off x="0" y="2290082"/>
          <a:ext cx="5075237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83368-47AD-42CD-8CED-094726296D1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E990C-4000-44C8-B271-CD7D3DE302E8}">
      <dsp:nvSpPr>
        <dsp:cNvPr id="0" name=""/>
        <dsp:cNvSpPr/>
      </dsp:nvSpPr>
      <dsp:spPr>
        <a:xfrm>
          <a:off x="1057183" y="2290082"/>
          <a:ext cx="4018053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Daily updates</a:t>
          </a:r>
          <a:endParaRPr lang="en-US" sz="1500" kern="1200"/>
        </a:p>
      </dsp:txBody>
      <dsp:txXfrm>
        <a:off x="1057183" y="2290082"/>
        <a:ext cx="4018053" cy="915310"/>
      </dsp:txXfrm>
    </dsp:sp>
    <dsp:sp modelId="{EAB0B159-6E98-46DF-85DA-B55794D232C1}">
      <dsp:nvSpPr>
        <dsp:cNvPr id="0" name=""/>
        <dsp:cNvSpPr/>
      </dsp:nvSpPr>
      <dsp:spPr>
        <a:xfrm>
          <a:off x="0" y="3434221"/>
          <a:ext cx="5075237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491EE-6BE4-4063-91A9-734A0904F33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C26B5-2DE1-4E91-85EF-CA04ABF382F9}">
      <dsp:nvSpPr>
        <dsp:cNvPr id="0" name=""/>
        <dsp:cNvSpPr/>
      </dsp:nvSpPr>
      <dsp:spPr>
        <a:xfrm>
          <a:off x="1057183" y="3434221"/>
          <a:ext cx="4018053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Communicating operational updates, changes and information staff need for their work.</a:t>
          </a:r>
          <a:endParaRPr lang="en-US" sz="1500" kern="1200"/>
        </a:p>
      </dsp:txBody>
      <dsp:txXfrm>
        <a:off x="1057183" y="3434221"/>
        <a:ext cx="4018053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A57E0-FED8-4B7A-B97B-4046611109BD}">
      <dsp:nvSpPr>
        <dsp:cNvPr id="0" name=""/>
        <dsp:cNvSpPr/>
      </dsp:nvSpPr>
      <dsp:spPr>
        <a:xfrm>
          <a:off x="1602150" y="39590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C8E69-6777-431C-98C2-28FFEB9E7F6F}">
      <dsp:nvSpPr>
        <dsp:cNvPr id="0" name=""/>
        <dsp:cNvSpPr/>
      </dsp:nvSpPr>
      <dsp:spPr>
        <a:xfrm>
          <a:off x="1806178" y="243617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21A21-5F02-4E54-999A-30BE6798F12C}">
      <dsp:nvSpPr>
        <dsp:cNvPr id="0" name=""/>
        <dsp:cNvSpPr/>
      </dsp:nvSpPr>
      <dsp:spPr>
        <a:xfrm>
          <a:off x="2781899" y="39590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Ashford community Care Service</a:t>
          </a:r>
          <a:endParaRPr lang="en-US" sz="1600" kern="1200" dirty="0"/>
        </a:p>
      </dsp:txBody>
      <dsp:txXfrm>
        <a:off x="2781899" y="39590"/>
        <a:ext cx="2290100" cy="971557"/>
      </dsp:txXfrm>
    </dsp:sp>
    <dsp:sp modelId="{F5FF20AC-B5F7-496D-97ED-87C009AFAB98}">
      <dsp:nvSpPr>
        <dsp:cNvPr id="0" name=""/>
        <dsp:cNvSpPr/>
      </dsp:nvSpPr>
      <dsp:spPr>
        <a:xfrm>
          <a:off x="5471032" y="39590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4551E-4037-4E3E-8155-87A0C97E730B}">
      <dsp:nvSpPr>
        <dsp:cNvPr id="0" name=""/>
        <dsp:cNvSpPr/>
      </dsp:nvSpPr>
      <dsp:spPr>
        <a:xfrm>
          <a:off x="5675059" y="243617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3BCDF-6C8A-4065-A3B1-58E4BE654CEE}">
      <dsp:nvSpPr>
        <dsp:cNvPr id="0" name=""/>
        <dsp:cNvSpPr/>
      </dsp:nvSpPr>
      <dsp:spPr>
        <a:xfrm>
          <a:off x="6650780" y="39590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General  </a:t>
          </a:r>
          <a:r>
            <a:rPr lang="en-GB" sz="1600" kern="1200" dirty="0"/>
            <a:t>                                                                                                     </a:t>
          </a:r>
          <a:r>
            <a:rPr lang="en-GB" sz="1600" b="1" kern="1200" dirty="0"/>
            <a:t>Management</a:t>
          </a:r>
          <a:endParaRPr lang="en-US" sz="1600" kern="1200" dirty="0"/>
        </a:p>
      </dsp:txBody>
      <dsp:txXfrm>
        <a:off x="6650780" y="39590"/>
        <a:ext cx="2290100" cy="971557"/>
      </dsp:txXfrm>
    </dsp:sp>
    <dsp:sp modelId="{A5FF7B77-B859-446B-8A85-3BB4401F4704}">
      <dsp:nvSpPr>
        <dsp:cNvPr id="0" name=""/>
        <dsp:cNvSpPr/>
      </dsp:nvSpPr>
      <dsp:spPr>
        <a:xfrm>
          <a:off x="1602150" y="1782291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B789F-9C00-454F-A6F9-A0FFA566972E}">
      <dsp:nvSpPr>
        <dsp:cNvPr id="0" name=""/>
        <dsp:cNvSpPr/>
      </dsp:nvSpPr>
      <dsp:spPr>
        <a:xfrm>
          <a:off x="1806178" y="1986318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09901-EEF4-41DA-BD83-2D80B3FAB794}">
      <dsp:nvSpPr>
        <dsp:cNvPr id="0" name=""/>
        <dsp:cNvSpPr/>
      </dsp:nvSpPr>
      <dsp:spPr>
        <a:xfrm>
          <a:off x="2781899" y="1782291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Service-wide announcements                                                                    Planning and meetings</a:t>
          </a:r>
          <a:endParaRPr lang="en-US" sz="1600" kern="1200" dirty="0"/>
        </a:p>
      </dsp:txBody>
      <dsp:txXfrm>
        <a:off x="2781899" y="1782291"/>
        <a:ext cx="2290100" cy="971557"/>
      </dsp:txXfrm>
    </dsp:sp>
    <dsp:sp modelId="{11E39401-345E-4ED3-9DD0-4E4B9BC1EEC8}">
      <dsp:nvSpPr>
        <dsp:cNvPr id="0" name=""/>
        <dsp:cNvSpPr/>
      </dsp:nvSpPr>
      <dsp:spPr>
        <a:xfrm>
          <a:off x="5471032" y="1782291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70826-07D7-4FE6-84C4-A7961E4DC1EA}">
      <dsp:nvSpPr>
        <dsp:cNvPr id="0" name=""/>
        <dsp:cNvSpPr/>
      </dsp:nvSpPr>
      <dsp:spPr>
        <a:xfrm>
          <a:off x="5675059" y="1986318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86817-D71E-408F-8D74-81171BA3007A}">
      <dsp:nvSpPr>
        <dsp:cNvPr id="0" name=""/>
        <dsp:cNvSpPr/>
      </dsp:nvSpPr>
      <dsp:spPr>
        <a:xfrm>
          <a:off x="6650780" y="1782291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Care staff                                                                                                   Training</a:t>
          </a:r>
          <a:endParaRPr lang="en-US" sz="1600" kern="1200" dirty="0"/>
        </a:p>
      </dsp:txBody>
      <dsp:txXfrm>
        <a:off x="6650780" y="1782291"/>
        <a:ext cx="2290100" cy="971557"/>
      </dsp:txXfrm>
    </dsp:sp>
    <dsp:sp modelId="{626317B1-7724-469E-AFCC-DF9C4A3A50FB}">
      <dsp:nvSpPr>
        <dsp:cNvPr id="0" name=""/>
        <dsp:cNvSpPr/>
      </dsp:nvSpPr>
      <dsp:spPr>
        <a:xfrm>
          <a:off x="1602150" y="3524993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C3248-4B24-4C2A-B264-B610CE1B9003}">
      <dsp:nvSpPr>
        <dsp:cNvPr id="0" name=""/>
        <dsp:cNvSpPr/>
      </dsp:nvSpPr>
      <dsp:spPr>
        <a:xfrm>
          <a:off x="1806178" y="3729020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99541-2CF1-4A64-B073-57BDFED59D8E}">
      <dsp:nvSpPr>
        <dsp:cNvPr id="0" name=""/>
        <dsp:cNvSpPr/>
      </dsp:nvSpPr>
      <dsp:spPr>
        <a:xfrm>
          <a:off x="2781899" y="3524993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Operational communication                                                                     Learning materials</a:t>
          </a:r>
          <a:endParaRPr lang="en-US" sz="1600" kern="1200" dirty="0"/>
        </a:p>
      </dsp:txBody>
      <dsp:txXfrm>
        <a:off x="2781899" y="3524993"/>
        <a:ext cx="2290100" cy="971557"/>
      </dsp:txXfrm>
    </dsp:sp>
    <dsp:sp modelId="{87485AC8-0A87-498A-847B-9320DA7D61F0}">
      <dsp:nvSpPr>
        <dsp:cNvPr id="0" name=""/>
        <dsp:cNvSpPr/>
      </dsp:nvSpPr>
      <dsp:spPr>
        <a:xfrm>
          <a:off x="5471032" y="3524993"/>
          <a:ext cx="971557" cy="97155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E8F15-141C-4C90-B4F2-59F1118C6091}">
      <dsp:nvSpPr>
        <dsp:cNvPr id="0" name=""/>
        <dsp:cNvSpPr/>
      </dsp:nvSpPr>
      <dsp:spPr>
        <a:xfrm>
          <a:off x="5675059" y="3729020"/>
          <a:ext cx="563503" cy="5635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2FA42-12C1-49EB-B64D-3252D2C5D34C}">
      <dsp:nvSpPr>
        <dsp:cNvPr id="0" name=""/>
        <dsp:cNvSpPr/>
      </dsp:nvSpPr>
      <dsp:spPr>
        <a:xfrm>
          <a:off x="6650780" y="3524993"/>
          <a:ext cx="2290100" cy="9715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b="1" kern="1200"/>
            <a:t>Use channels to organise conversations and files by purpose.</a:t>
          </a:r>
          <a:endParaRPr lang="en-US" sz="1600" kern="1200" dirty="0"/>
        </a:p>
      </dsp:txBody>
      <dsp:txXfrm>
        <a:off x="6650780" y="3524993"/>
        <a:ext cx="2290100" cy="9715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FFDB22-AAA5-4EE9-82D5-EE1BD71B6979}">
      <dsp:nvSpPr>
        <dsp:cNvPr id="0" name=""/>
        <dsp:cNvSpPr/>
      </dsp:nvSpPr>
      <dsp:spPr>
        <a:xfrm>
          <a:off x="0" y="1460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0110B-89AC-4736-9CBF-92A32DE861DB}">
      <dsp:nvSpPr>
        <dsp:cNvPr id="0" name=""/>
        <dsp:cNvSpPr/>
      </dsp:nvSpPr>
      <dsp:spPr>
        <a:xfrm>
          <a:off x="188210" y="141451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24C8C-EC1D-4770-BA4B-9A31D157074C}">
      <dsp:nvSpPr>
        <dsp:cNvPr id="0" name=""/>
        <dsp:cNvSpPr/>
      </dsp:nvSpPr>
      <dsp:spPr>
        <a:xfrm>
          <a:off x="718622" y="1460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Training needs                                                                                                          Digital confidence</a:t>
          </a:r>
          <a:endParaRPr lang="en-US" sz="1700" kern="1200"/>
        </a:p>
      </dsp:txBody>
      <dsp:txXfrm>
        <a:off x="718622" y="1460"/>
        <a:ext cx="10245033" cy="622183"/>
      </dsp:txXfrm>
    </dsp:sp>
    <dsp:sp modelId="{FADE6902-A8EC-49D2-A050-8FF81F916B25}">
      <dsp:nvSpPr>
        <dsp:cNvPr id="0" name=""/>
        <dsp:cNvSpPr/>
      </dsp:nvSpPr>
      <dsp:spPr>
        <a:xfrm>
          <a:off x="0" y="779189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44132-946F-42AF-86D1-7B8984ACB5F0}">
      <dsp:nvSpPr>
        <dsp:cNvPr id="0" name=""/>
        <dsp:cNvSpPr/>
      </dsp:nvSpPr>
      <dsp:spPr>
        <a:xfrm>
          <a:off x="188210" y="919181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E51AF-F117-4C23-B614-5A36D69E2176}">
      <dsp:nvSpPr>
        <dsp:cNvPr id="0" name=""/>
        <dsp:cNvSpPr/>
      </dsp:nvSpPr>
      <dsp:spPr>
        <a:xfrm>
          <a:off x="718622" y="779189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Some staff will need structured training and ongoing support.                 Staff may have different levels of digital skills.</a:t>
          </a:r>
          <a:endParaRPr lang="en-US" sz="1700" kern="1200"/>
        </a:p>
      </dsp:txBody>
      <dsp:txXfrm>
        <a:off x="718622" y="779189"/>
        <a:ext cx="10245033" cy="622183"/>
      </dsp:txXfrm>
    </dsp:sp>
    <dsp:sp modelId="{EF08EFFA-F244-423B-ADAC-ACA86A369215}">
      <dsp:nvSpPr>
        <dsp:cNvPr id="0" name=""/>
        <dsp:cNvSpPr/>
      </dsp:nvSpPr>
      <dsp:spPr>
        <a:xfrm>
          <a:off x="0" y="1556919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A71AE2-93F6-49F7-9B47-0D37FFB4BEE2}">
      <dsp:nvSpPr>
        <dsp:cNvPr id="0" name=""/>
        <dsp:cNvSpPr/>
      </dsp:nvSpPr>
      <dsp:spPr>
        <a:xfrm>
          <a:off x="188210" y="1696910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E78EB-EA91-4F3F-A5A8-444A34D7716C}">
      <dsp:nvSpPr>
        <dsp:cNvPr id="0" name=""/>
        <dsp:cNvSpPr/>
      </dsp:nvSpPr>
      <dsp:spPr>
        <a:xfrm>
          <a:off x="718622" y="1556919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Message overload                                                                                            Information governance</a:t>
          </a:r>
          <a:endParaRPr lang="en-US" sz="1700" kern="1200"/>
        </a:p>
      </dsp:txBody>
      <dsp:txXfrm>
        <a:off x="718622" y="1556919"/>
        <a:ext cx="10245033" cy="622183"/>
      </dsp:txXfrm>
    </dsp:sp>
    <dsp:sp modelId="{5B569F95-96F4-480E-A156-6A276E5618A0}">
      <dsp:nvSpPr>
        <dsp:cNvPr id="0" name=""/>
        <dsp:cNvSpPr/>
      </dsp:nvSpPr>
      <dsp:spPr>
        <a:xfrm>
          <a:off x="0" y="2334648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8489A-A338-45EA-906A-5E9F67C0B000}">
      <dsp:nvSpPr>
        <dsp:cNvPr id="0" name=""/>
        <dsp:cNvSpPr/>
      </dsp:nvSpPr>
      <dsp:spPr>
        <a:xfrm>
          <a:off x="188210" y="2474640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6BB2D-41D0-4506-B9F9-F55972B052C7}">
      <dsp:nvSpPr>
        <dsp:cNvPr id="0" name=""/>
        <dsp:cNvSpPr/>
      </dsp:nvSpPr>
      <dsp:spPr>
        <a:xfrm>
          <a:off x="718622" y="2334648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 many notifications can make priorities unclear.            Confidential information must be handled appropriately.</a:t>
          </a:r>
          <a:endParaRPr lang="en-US" sz="1700" kern="1200" dirty="0"/>
        </a:p>
      </dsp:txBody>
      <dsp:txXfrm>
        <a:off x="718622" y="2334648"/>
        <a:ext cx="10245033" cy="622183"/>
      </dsp:txXfrm>
    </dsp:sp>
    <dsp:sp modelId="{63DCF24B-9950-4F36-A59F-6287C80D3C33}">
      <dsp:nvSpPr>
        <dsp:cNvPr id="0" name=""/>
        <dsp:cNvSpPr/>
      </dsp:nvSpPr>
      <dsp:spPr>
        <a:xfrm>
          <a:off x="0" y="3112378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44BFD-F890-4C5D-ACDD-DCBD6E03E264}">
      <dsp:nvSpPr>
        <dsp:cNvPr id="0" name=""/>
        <dsp:cNvSpPr/>
      </dsp:nvSpPr>
      <dsp:spPr>
        <a:xfrm>
          <a:off x="188210" y="3252369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9663D-DB75-4FDD-BB4C-28E2CECD0D20}">
      <dsp:nvSpPr>
        <dsp:cNvPr id="0" name=""/>
        <dsp:cNvSpPr/>
      </dsp:nvSpPr>
      <dsp:spPr>
        <a:xfrm>
          <a:off x="718622" y="3112378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Technical problems                                                                                           Change resistance</a:t>
          </a:r>
          <a:endParaRPr lang="en-US" sz="1700" kern="1200"/>
        </a:p>
      </dsp:txBody>
      <dsp:txXfrm>
        <a:off x="718622" y="3112378"/>
        <a:ext cx="10245033" cy="622183"/>
      </dsp:txXfrm>
    </dsp:sp>
    <dsp:sp modelId="{0CFD5319-64C7-4E65-8A55-B5F67EC46428}">
      <dsp:nvSpPr>
        <dsp:cNvPr id="0" name=""/>
        <dsp:cNvSpPr/>
      </dsp:nvSpPr>
      <dsp:spPr>
        <a:xfrm>
          <a:off x="0" y="3890108"/>
          <a:ext cx="10963656" cy="6221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37146-FE9B-451B-BF3D-70D946CB4EF5}">
      <dsp:nvSpPr>
        <dsp:cNvPr id="0" name=""/>
        <dsp:cNvSpPr/>
      </dsp:nvSpPr>
      <dsp:spPr>
        <a:xfrm>
          <a:off x="188210" y="4030099"/>
          <a:ext cx="342201" cy="3422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FAD25-E14A-4574-BBA7-30C2B01829E7}">
      <dsp:nvSpPr>
        <dsp:cNvPr id="0" name=""/>
        <dsp:cNvSpPr/>
      </dsp:nvSpPr>
      <dsp:spPr>
        <a:xfrm>
          <a:off x="718622" y="3890108"/>
          <a:ext cx="10245033" cy="622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848" tIns="65848" rIns="65848" bIns="658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Devices, connectivity or access can interrupt communication.              Some staff may prefer familiar communication methods.</a:t>
          </a:r>
          <a:endParaRPr lang="en-US" sz="1700" kern="1200"/>
        </a:p>
      </dsp:txBody>
      <dsp:txXfrm>
        <a:off x="718622" y="3890108"/>
        <a:ext cx="10245033" cy="6221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B666B-B499-4156-B564-EAD8E7A6C83D}">
      <dsp:nvSpPr>
        <dsp:cNvPr id="0" name=""/>
        <dsp:cNvSpPr/>
      </dsp:nvSpPr>
      <dsp:spPr>
        <a:xfrm>
          <a:off x="0" y="0"/>
          <a:ext cx="10963656" cy="9494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F52594-D4BC-44F0-9031-C03C66F7591A}">
      <dsp:nvSpPr>
        <dsp:cNvPr id="0" name=""/>
        <dsp:cNvSpPr/>
      </dsp:nvSpPr>
      <dsp:spPr>
        <a:xfrm>
          <a:off x="287216" y="215505"/>
          <a:ext cx="522211" cy="522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E230C-C4E8-4158-8F1D-C6D6E85EAB1F}">
      <dsp:nvSpPr>
        <dsp:cNvPr id="0" name=""/>
        <dsp:cNvSpPr/>
      </dsp:nvSpPr>
      <dsp:spPr>
        <a:xfrm>
          <a:off x="1096643" y="1873"/>
          <a:ext cx="9867012" cy="94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86" tIns="100486" rIns="100486" bIns="10048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Digital, General Practice(2023,2025)Microsoft Teams and remote working, Available at NHS Microsoft Teams and remote </a:t>
          </a:r>
          <a:r>
            <a:rPr lang="en-GB" sz="1700" kern="1200"/>
            <a:t>work. </a:t>
          </a:r>
          <a:endParaRPr lang="en-US" sz="1700" kern="1200" dirty="0"/>
        </a:p>
      </dsp:txBody>
      <dsp:txXfrm>
        <a:off x="1096643" y="1873"/>
        <a:ext cx="9867012" cy="949474"/>
      </dsp:txXfrm>
    </dsp:sp>
    <dsp:sp modelId="{262A8CA4-2CB3-4B6E-9BFC-3B4955B65B2D}">
      <dsp:nvSpPr>
        <dsp:cNvPr id="0" name=""/>
        <dsp:cNvSpPr/>
      </dsp:nvSpPr>
      <dsp:spPr>
        <a:xfrm>
          <a:off x="0" y="1188716"/>
          <a:ext cx="10963656" cy="9494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37D08-B8D9-4215-8571-790FA1A29C40}">
      <dsp:nvSpPr>
        <dsp:cNvPr id="0" name=""/>
        <dsp:cNvSpPr/>
      </dsp:nvSpPr>
      <dsp:spPr>
        <a:xfrm>
          <a:off x="287216" y="1402348"/>
          <a:ext cx="522211" cy="522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FA5E2-0975-421A-BCD3-E0D748D6F9F4}">
      <dsp:nvSpPr>
        <dsp:cNvPr id="0" name=""/>
        <dsp:cNvSpPr/>
      </dsp:nvSpPr>
      <dsp:spPr>
        <a:xfrm>
          <a:off x="1096643" y="1188716"/>
          <a:ext cx="9867012" cy="94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86" tIns="100486" rIns="100486" bIns="10048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Hargreaves, C., Clarke, A. and Lester, K.R.  (2022) ‘Microsoft Teams and team performance in the COVID-19 pandemic within an NHS Trust community Service in North –West England’ </a:t>
          </a:r>
          <a:endParaRPr lang="en-US" sz="1700" kern="1200" dirty="0"/>
        </a:p>
      </dsp:txBody>
      <dsp:txXfrm>
        <a:off x="1096643" y="1188716"/>
        <a:ext cx="9867012" cy="949474"/>
      </dsp:txXfrm>
    </dsp:sp>
    <dsp:sp modelId="{E28A8CCA-85B0-4C62-B93E-2E0F437F0D02}">
      <dsp:nvSpPr>
        <dsp:cNvPr id="0" name=""/>
        <dsp:cNvSpPr/>
      </dsp:nvSpPr>
      <dsp:spPr>
        <a:xfrm>
          <a:off x="0" y="2375560"/>
          <a:ext cx="10963656" cy="9494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FC2FF9-6688-4D5A-951B-791FA211C691}">
      <dsp:nvSpPr>
        <dsp:cNvPr id="0" name=""/>
        <dsp:cNvSpPr/>
      </dsp:nvSpPr>
      <dsp:spPr>
        <a:xfrm>
          <a:off x="287216" y="2589192"/>
          <a:ext cx="522211" cy="522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99CBD-7C7F-4ABA-B7DB-B0CE4122F897}">
      <dsp:nvSpPr>
        <dsp:cNvPr id="0" name=""/>
        <dsp:cNvSpPr/>
      </dsp:nvSpPr>
      <dsp:spPr>
        <a:xfrm>
          <a:off x="1096643" y="2375560"/>
          <a:ext cx="9867012" cy="94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86" tIns="100486" rIns="100486" bIns="10048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Microsoft (2026)get started with Microsoft 365 for healthcare organizations.    </a:t>
          </a:r>
          <a:endParaRPr lang="en-US" sz="1700" kern="1200" dirty="0"/>
        </a:p>
      </dsp:txBody>
      <dsp:txXfrm>
        <a:off x="1096643" y="2375560"/>
        <a:ext cx="9867012" cy="949474"/>
      </dsp:txXfrm>
    </dsp:sp>
    <dsp:sp modelId="{E7ED4CF0-16E2-4D4D-9DAA-A347A921AC98}">
      <dsp:nvSpPr>
        <dsp:cNvPr id="0" name=""/>
        <dsp:cNvSpPr/>
      </dsp:nvSpPr>
      <dsp:spPr>
        <a:xfrm>
          <a:off x="0" y="3562403"/>
          <a:ext cx="10963656" cy="94947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A7F035-99F9-4CCE-B2B7-F030BD9D9A70}">
      <dsp:nvSpPr>
        <dsp:cNvPr id="0" name=""/>
        <dsp:cNvSpPr/>
      </dsp:nvSpPr>
      <dsp:spPr>
        <a:xfrm>
          <a:off x="287216" y="3776035"/>
          <a:ext cx="522211" cy="522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E61CF-6692-47BD-B861-662940E2A83C}">
      <dsp:nvSpPr>
        <dsp:cNvPr id="0" name=""/>
        <dsp:cNvSpPr/>
      </dsp:nvSpPr>
      <dsp:spPr>
        <a:xfrm>
          <a:off x="1096643" y="3562403"/>
          <a:ext cx="9867012" cy="949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86" tIns="100486" rIns="100486" bIns="10048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hlinkClick xmlns:r="http://schemas.openxmlformats.org/officeDocument/2006/relationships" r:id="rId5"/>
            </a:rPr>
            <a:t>https://browzine.com/libraries/1422/articles/688591403?sort=title</a:t>
          </a:r>
          <a:endParaRPr lang="en-US" sz="1700" kern="1200"/>
        </a:p>
      </dsp:txBody>
      <dsp:txXfrm>
        <a:off x="1096643" y="3562403"/>
        <a:ext cx="9867012" cy="9494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BAEE1C-8C3A-4C98-97B1-3BF3D0ED09B3}" type="datetimeFigureOut">
              <a:rPr lang="es-ES" smtClean="0"/>
              <a:t>07/10/2026</a:t>
            </a:fld>
            <a:endParaRPr lang="es-E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0BD2F-0284-45C7-BF9B-DB53B5945754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83191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D47D43A9-37AA-4C78-92FC-F3B4DB8E052C}" type="datetime1">
              <a:rPr lang="es-ES" smtClean="0"/>
              <a:t>07/10/2026</a:t>
            </a:fld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793496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68DD9-B47B-48A6-8CFE-532199EF56CF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85258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8BA4994-B965-49A5-8632-6ABC85082DE1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450770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12FCDF4B-154C-4882-965F-FA32088D0C29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31532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A29B5892-76C7-4901-A3AE-FE99DBC95C14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23127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15895-9048-4F73-9121-9C08206D3676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13398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0B8AE274-EBC6-40D4-85C1-E203566D8A05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01705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E1B4-EBEB-4D85-ADFD-8D85C6861FCB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0661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9D08A-8F9B-497D-B99B-0D5C3A8AB381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60222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90FDE777-336E-4548-8D1B-24E825A8BCD4}" type="datetime1">
              <a:rPr lang="es-ES" smtClean="0"/>
              <a:t>07/10/2026</a:t>
            </a:fld>
            <a:endParaRPr lang="es-E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16180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6028D092-A7DC-4DDE-A241-40AB30DFD35C}" type="datetime1">
              <a:rPr lang="es-ES" smtClean="0"/>
              <a:t>07/10/2026</a:t>
            </a:fld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44758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145DDEBF-1FFF-4890-9ED2-FFBEB51A608A}" type="datetime1">
              <a:rPr lang="es-ES" smtClean="0"/>
              <a:t>07/10/2026</a:t>
            </a:fld>
            <a:endParaRPr lang="es-E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36314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A48BD844-542E-40D3-8689-47242CA8EC9F}" type="datetime1">
              <a:rPr lang="es-ES" smtClean="0"/>
              <a:t>07/10/2026</a:t>
            </a:fld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9017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1AFCD65F-3C2F-4847-B9B6-CCF7DE9B654A}" type="datetime1">
              <a:rPr lang="es-ES" smtClean="0"/>
              <a:t>07/10/2026</a:t>
            </a:fld>
            <a:endParaRPr lang="es-E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5095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EBF702E-1C4B-457D-A4FB-9F7D093D495B}" type="datetime1">
              <a:rPr lang="es-ES" smtClean="0"/>
              <a:t>07/10/2026</a:t>
            </a:fld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91263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DFF26-BC8F-4257-9675-05015E39120F}" type="datetime1">
              <a:rPr lang="es-ES" smtClean="0"/>
              <a:t>07/10/2026</a:t>
            </a:fld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04699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s-E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410D9EAF-7426-48CE-B361-2E11944416A4}" type="datetime1">
              <a:rPr lang="es-ES" smtClean="0"/>
              <a:t>07/10/2026</a:t>
            </a:fld>
            <a:endParaRPr lang="es-E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205776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0E590-4E80-4E6D-8F7F-5BAA4210CE7A}" type="datetime1">
              <a:rPr lang="es-ES" smtClean="0"/>
              <a:t>07/10/2026</a:t>
            </a:fld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191707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F515C5-951C-43AF-A304-2DB99E35AC54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3258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68EA9-2464-4913-B868-87F876E88356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85304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821B3-678D-45A3-B53A-092894783ABB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736986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B71DA-FE14-4DFD-BD20-CB40B51EAF47}" type="datetime1">
              <a:rPr lang="es-ES" smtClean="0"/>
              <a:t>07/10/2026</a:t>
            </a:fld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198590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39743-6E52-4B00-80F6-79419A3E9B9A}" type="datetime1">
              <a:rPr lang="es-ES" smtClean="0"/>
              <a:t>07/10/2026</a:t>
            </a:fld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348787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505A6-F00B-4041-B3C8-C0EDD210F2D1}" type="datetime1">
              <a:rPr lang="es-ES" smtClean="0"/>
              <a:t>07/10/2026</a:t>
            </a:fld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645770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EF11-F56A-475F-BED4-F40D63B9E18C}" type="datetime1">
              <a:rPr lang="es-ES" smtClean="0"/>
              <a:t>07/10/2026</a:t>
            </a:fld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727449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93AEA-36D4-405B-93B6-532EB0B7F310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10256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EAE21-D91F-45DE-A5AB-049D4236BDE7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53907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AC2D0EEB-05C8-4FDA-8E9E-8A326200E5E6}" type="datetime1">
              <a:rPr lang="es-ES" smtClean="0"/>
              <a:t>07/10/2026</a:t>
            </a:fld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F2F9BB5-F47C-416B-A069-AED5BA7B6217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65654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  <p:sldLayoutId id="2147483706" r:id="rId18"/>
    <p:sldLayoutId id="2147483707" r:id="rId19"/>
    <p:sldLayoutId id="2147483708" r:id="rId20"/>
    <p:sldLayoutId id="2147483709" r:id="rId21"/>
    <p:sldLayoutId id="2147483710" r:id="rId22"/>
    <p:sldLayoutId id="2147483711" r:id="rId23"/>
    <p:sldLayoutId id="2147483712" r:id="rId24"/>
    <p:sldLayoutId id="2147483713" r:id="rId25"/>
    <p:sldLayoutId id="2147483714" r:id="rId26"/>
    <p:sldLayoutId id="2147483715" r:id="rId27"/>
  </p:sldLayoutIdLst>
  <p:hf sldNum="0" hd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A2F4B-847A-41CA-8C18-754393262B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653144"/>
            <a:ext cx="5638800" cy="2567576"/>
          </a:xfrm>
        </p:spPr>
        <p:txBody>
          <a:bodyPr anchor="b">
            <a:normAutofit/>
          </a:bodyPr>
          <a:lstStyle/>
          <a:p>
            <a:r>
              <a:rPr lang="en-GB" sz="3100" dirty="0"/>
              <a:t>Module title :</a:t>
            </a:r>
            <a:br>
              <a:rPr lang="en-GB" sz="3100" dirty="0"/>
            </a:br>
            <a:r>
              <a:rPr lang="en-GB" sz="3100" dirty="0"/>
              <a:t>                     Digitals Skills and Research Methods</a:t>
            </a:r>
            <a:br>
              <a:rPr lang="en-GB" sz="3100" dirty="0"/>
            </a:br>
            <a:br>
              <a:rPr lang="en-GB" sz="3100" dirty="0"/>
            </a:br>
            <a:r>
              <a:rPr lang="en-GB" sz="3100" dirty="0"/>
              <a:t>Code: LCHS4007</a:t>
            </a:r>
            <a:endParaRPr lang="es-ES" sz="3100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ACC2A47-D973-891E-4869-EDDA7F0B8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0026" y="3904344"/>
            <a:ext cx="5494772" cy="2567575"/>
          </a:xfrm>
        </p:spPr>
        <p:txBody>
          <a:bodyPr>
            <a:normAutofit/>
          </a:bodyPr>
          <a:lstStyle/>
          <a:p>
            <a:r>
              <a:rPr lang="en-US" b="1" u="sng" dirty="0"/>
              <a:t>Group members and student number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Adaku Thomas  2606784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Laura Argueta  2606424</a:t>
            </a:r>
          </a:p>
          <a:p>
            <a:endParaRPr lang="en-US" dirty="0"/>
          </a:p>
          <a:p>
            <a:r>
              <a:rPr lang="en-US" b="1" dirty="0"/>
              <a:t>Lecture’s name</a:t>
            </a:r>
            <a:r>
              <a:rPr lang="en-US" dirty="0"/>
              <a:t>: Bianca Dodgen</a:t>
            </a:r>
          </a:p>
          <a:p>
            <a:endParaRPr lang="en-US" dirty="0"/>
          </a:p>
        </p:txBody>
      </p:sp>
      <p:pic>
        <p:nvPicPr>
          <p:cNvPr id="5" name="Picture 4" descr="Doctor using digital tablet in a hospital corridor">
            <a:extLst>
              <a:ext uri="{FF2B5EF4-FFF2-40B4-BE49-F238E27FC236}">
                <a16:creationId xmlns:a16="http://schemas.microsoft.com/office/drawing/2014/main" id="{3AF2B8AF-8A69-815E-713E-4A5048D5E2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9" r="-1" b="-1"/>
          <a:stretch>
            <a:fillRect/>
          </a:stretch>
        </p:blipFill>
        <p:spPr>
          <a:xfrm>
            <a:off x="1" y="10"/>
            <a:ext cx="4903595" cy="685799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037413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815B4-20F3-5E9F-9C36-EBAA8925F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323402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  </a:t>
            </a:r>
            <a:br>
              <a:rPr lang="en-GB" b="1" dirty="0"/>
            </a:br>
            <a:r>
              <a:rPr lang="en-GB" b="1" dirty="0"/>
              <a:t> </a:t>
            </a:r>
            <a:r>
              <a:rPr lang="en-GB" sz="4400" b="1" dirty="0"/>
              <a:t>Improving Staff  Communication and  Daily                                                                                      </a:t>
            </a:r>
            <a:r>
              <a:rPr lang="en-GB" sz="4900" b="1" dirty="0"/>
              <a:t>Updates </a:t>
            </a:r>
            <a:r>
              <a:rPr lang="en-GB" sz="4000" b="1" dirty="0"/>
              <a:t>                      </a:t>
            </a:r>
            <a:br>
              <a:rPr lang="en-GB" sz="4000" b="1" dirty="0"/>
            </a:br>
            <a:r>
              <a:rPr lang="en-GB" sz="4000" b="1" dirty="0">
                <a:solidFill>
                  <a:schemeClr val="accent3"/>
                </a:solidFill>
              </a:rPr>
              <a:t>Ashford Community Care Service</a:t>
            </a:r>
            <a:br>
              <a:rPr lang="en-GB" sz="4000" b="1" dirty="0">
                <a:solidFill>
                  <a:schemeClr val="accent3"/>
                </a:solidFill>
              </a:rPr>
            </a:br>
            <a:br>
              <a:rPr lang="en-GB" sz="4000" b="1" dirty="0"/>
            </a:br>
            <a:r>
              <a:rPr lang="en-GB" sz="4000" dirty="0"/>
              <a:t>Tool </a:t>
            </a:r>
            <a:r>
              <a:rPr lang="en-GB" sz="4000" b="1" dirty="0">
                <a:solidFill>
                  <a:schemeClr val="accent1"/>
                </a:solidFill>
              </a:rPr>
              <a:t>Microsoft Teams </a:t>
            </a:r>
            <a:br>
              <a:rPr lang="en-GB" sz="4000" b="1" dirty="0">
                <a:solidFill>
                  <a:schemeClr val="accent1"/>
                </a:solidFill>
              </a:rPr>
            </a:br>
            <a:endParaRPr lang="es-ES" sz="4000" b="1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E076D3-D974-4CAA-6BBD-FDD0084CB7D5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743578" y="3602037"/>
            <a:ext cx="10641204" cy="2999729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</a:t>
            </a:r>
          </a:p>
          <a:p>
            <a:pPr marL="0" indent="0">
              <a:buNone/>
            </a:pPr>
            <a:r>
              <a:rPr lang="en-GB" dirty="0"/>
              <a:t>                       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1EDAB-7643-A671-F604-06A18F7E5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4394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5E31380-5A49-BFAC-3C35-2C999075B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0523CE12-2728-D8BB-AA1C-57D7F4C1F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s-E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CB0BB3C-AEA7-2888-F464-7E49A26033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8723274"/>
              </p:ext>
            </p:extLst>
          </p:nvPr>
        </p:nvGraphicFramePr>
        <p:xfrm>
          <a:off x="5156011" y="1389134"/>
          <a:ext cx="6045390" cy="4083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6432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32EC2-6F8C-B054-F506-D15B55544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</p:spPr>
        <p:txBody>
          <a:bodyPr anchor="b">
            <a:normAutofit/>
          </a:bodyPr>
          <a:lstStyle/>
          <a:p>
            <a:r>
              <a:rPr lang="en-GB" dirty="0"/>
              <a:t>	Why Microsoft Teams?</a:t>
            </a:r>
            <a:endParaRPr lang="es-E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E60A58D-2C53-A9C9-4B39-EB05188938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52833"/>
              </p:ext>
            </p:extLst>
          </p:nvPr>
        </p:nvGraphicFramePr>
        <p:xfrm>
          <a:off x="612647" y="1709862"/>
          <a:ext cx="10963656" cy="451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9030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903AA6-3F5D-9AA6-15EB-C3A99C042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anchor="b">
            <a:normAutofit/>
          </a:bodyPr>
          <a:lstStyle/>
          <a:p>
            <a:r>
              <a:rPr lang="en-GB" dirty="0"/>
              <a:t>The workplace task</a:t>
            </a:r>
            <a:endParaRPr lang="es-E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0220F0-796D-1B8F-9C01-B29DA0034A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Team coordination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Supporting staff who may work different shifts or locations to stay connected</a:t>
            </a:r>
            <a:r>
              <a:rPr lang="en-GB" b="1" dirty="0"/>
              <a:t>.</a:t>
            </a:r>
            <a:endParaRPr lang="es-ES" b="1" dirty="0"/>
          </a:p>
        </p:txBody>
      </p:sp>
      <p:sp>
        <p:nvSpPr>
          <p:cNvPr id="24" name="Footer Placeholder 3">
            <a:extLst>
              <a:ext uri="{FF2B5EF4-FFF2-40B4-BE49-F238E27FC236}">
                <a16:creationId xmlns:a16="http://schemas.microsoft.com/office/drawing/2014/main" id="{71CB8DDA-3B4C-5206-F16A-028EACF79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s-ES"/>
          </a:p>
        </p:txBody>
      </p:sp>
      <p:graphicFrame>
        <p:nvGraphicFramePr>
          <p:cNvPr id="19" name="Content Placeholder 4">
            <a:extLst>
              <a:ext uri="{FF2B5EF4-FFF2-40B4-BE49-F238E27FC236}">
                <a16:creationId xmlns:a16="http://schemas.microsoft.com/office/drawing/2014/main" id="{920A5E54-6B3A-4A14-FBD7-5C19FFAFEC00}"/>
              </a:ext>
            </a:extLst>
          </p:cNvPr>
          <p:cNvGraphicFramePr>
            <a:graphicFrameLocks noGrp="1"/>
          </p:cNvGraphicFramePr>
          <p:nvPr>
            <p:ph sz="quarter" idx="16"/>
            <p:extLst>
              <p:ext uri="{D42A27DB-BD31-4B8C-83A1-F6EECF244321}">
                <p14:modId xmlns:p14="http://schemas.microsoft.com/office/powerpoint/2010/main" val="3732192996"/>
              </p:ext>
            </p:extLst>
          </p:nvPr>
        </p:nvGraphicFramePr>
        <p:xfrm>
          <a:off x="6278563" y="1825625"/>
          <a:ext cx="507523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1018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76F4C-16EF-3D67-1008-442CC0F4D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/>
          <a:p>
            <a:r>
              <a:rPr lang="en-GB" dirty="0"/>
              <a:t> Proposed Teams structure for Ashford</a:t>
            </a:r>
            <a:endParaRPr lang="es-ES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A730CEC-B4E5-55C3-F030-92B52245E53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25179162"/>
              </p:ext>
            </p:extLst>
          </p:nvPr>
        </p:nvGraphicFramePr>
        <p:xfrm>
          <a:off x="822960" y="484094"/>
          <a:ext cx="10543032" cy="4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7221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74907-4342-E8CD-83BD-775C0506D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"/>
            <a:ext cx="10963655" cy="2408902"/>
          </a:xfrm>
        </p:spPr>
        <p:txBody>
          <a:bodyPr>
            <a:normAutofit/>
          </a:bodyPr>
          <a:lstStyle/>
          <a:p>
            <a:r>
              <a:rPr lang="en-GB" dirty="0"/>
              <a:t>How Teams can improve efficiency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</a:t>
            </a:r>
            <a:endParaRPr lang="es-E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AFFD4C5-0EA9-90EB-53D6-8726ABAC7D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818450"/>
              </p:ext>
            </p:extLst>
          </p:nvPr>
        </p:nvGraphicFramePr>
        <p:xfrm>
          <a:off x="366588" y="1662144"/>
          <a:ext cx="10963656" cy="3533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1828">
                  <a:extLst>
                    <a:ext uri="{9D8B030D-6E8A-4147-A177-3AD203B41FA5}">
                      <a16:colId xmlns:a16="http://schemas.microsoft.com/office/drawing/2014/main" val="281554812"/>
                    </a:ext>
                  </a:extLst>
                </a:gridCol>
                <a:gridCol w="5481828">
                  <a:extLst>
                    <a:ext uri="{9D8B030D-6E8A-4147-A177-3AD203B41FA5}">
                      <a16:colId xmlns:a16="http://schemas.microsoft.com/office/drawing/2014/main" val="1241005073"/>
                    </a:ext>
                  </a:extLst>
                </a:gridCol>
              </a:tblGrid>
              <a:tr h="654828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Workplace challenge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Potential Teams response         </a:t>
                      </a:r>
                      <a:br>
                        <a:rPr lang="en-GB" b="0" dirty="0">
                          <a:solidFill>
                            <a:schemeClr val="tx1"/>
                          </a:solidFill>
                        </a:rPr>
                      </a:br>
                      <a:br>
                        <a:rPr lang="en-GB" b="0" dirty="0">
                          <a:solidFill>
                            <a:schemeClr val="tx1"/>
                          </a:solidFill>
                        </a:rPr>
                      </a:br>
                      <a:endParaRPr lang="es-ES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8325590"/>
                  </a:ext>
                </a:extLst>
              </a:tr>
              <a:tr h="654828">
                <a:tc>
                  <a:txBody>
                    <a:bodyPr/>
                    <a:lstStyle/>
                    <a:p>
                      <a:r>
                        <a:rPr lang="en-GB" dirty="0"/>
                        <a:t>Communication is fragmented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organised team conversations and announcements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0499537"/>
                  </a:ext>
                </a:extLst>
              </a:tr>
              <a:tr h="654828">
                <a:tc>
                  <a:txBody>
                    <a:bodyPr/>
                    <a:lstStyle/>
                    <a:p>
                      <a:r>
                        <a:rPr lang="en-GB" dirty="0"/>
                        <a:t>Staff may miss updates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Keep relevant updates in a central Team/channel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7783899"/>
                  </a:ext>
                </a:extLst>
              </a:tr>
              <a:tr h="654828">
                <a:tc>
                  <a:txBody>
                    <a:bodyPr/>
                    <a:lstStyle/>
                    <a:p>
                      <a:r>
                        <a:rPr lang="en-GB" dirty="0"/>
                        <a:t>Different work locations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Teams messaging and meetings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5262677"/>
                  </a:ext>
                </a:extLst>
              </a:tr>
              <a:tr h="654828">
                <a:tc>
                  <a:txBody>
                    <a:bodyPr/>
                    <a:lstStyle/>
                    <a:p>
                      <a:r>
                        <a:rPr lang="en-GB" dirty="0"/>
                        <a:t>Meetings are difficult to coordinate</a:t>
                      </a:r>
                    </a:p>
                    <a:p>
                      <a:r>
                        <a:rPr lang="en-GB" dirty="0"/>
                        <a:t>Documents are hard to share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online meetings and calendar integration</a:t>
                      </a:r>
                    </a:p>
                    <a:p>
                      <a:r>
                        <a:rPr lang="en-GB" dirty="0"/>
                        <a:t>Share appropriate files within Teams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9780924"/>
                  </a:ext>
                </a:extLst>
              </a:tr>
            </a:tbl>
          </a:graphicData>
        </a:graphic>
      </p:graphicFrame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AD2A994-16E9-1A28-694D-0ED1EC9D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Microsoft, 2026: NHS England,2025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49260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D8F61-541B-FD8A-0187-A6E19A99F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>
            <a:normAutofit/>
          </a:bodyPr>
          <a:lstStyle/>
          <a:p>
            <a:r>
              <a:rPr lang="en-GB" sz="1600" dirty="0"/>
              <a:t>Evidence from an NHS community service</a:t>
            </a:r>
            <a:br>
              <a:rPr lang="en-GB" sz="1600" dirty="0"/>
            </a:br>
            <a:br>
              <a:rPr lang="en-GB" sz="1600" dirty="0"/>
            </a:br>
            <a:r>
              <a:rPr lang="en-GB" sz="1600" b="0" dirty="0"/>
              <a:t>Hargreaves, Clarke and Lester(2022) studied Microsoft Teams in an NHS Trust Community Service.</a:t>
            </a:r>
            <a:endParaRPr lang="es-ES" sz="1600" b="0"/>
          </a:p>
        </p:txBody>
      </p:sp>
      <p:pic>
        <p:nvPicPr>
          <p:cNvPr id="6" name="Picture Placeholder 5" descr="Women and man planning in workplace">
            <a:extLst>
              <a:ext uri="{FF2B5EF4-FFF2-40B4-BE49-F238E27FC236}">
                <a16:creationId xmlns:a16="http://schemas.microsoft.com/office/drawing/2014/main" id="{6BF8F832-23FE-8D7E-3129-56F1B8A22B8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87" b="26787"/>
          <a:stretch>
            <a:fillRect/>
          </a:stretch>
        </p:blipFill>
        <p:spPr>
          <a:xfrm>
            <a:off x="-1" y="10"/>
            <a:ext cx="12192000" cy="3778260"/>
          </a:xfr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75743-D46C-293B-181B-D6F7FC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(Hargreaves ,Clarke and Lester, 2022)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CE7FE-D5D5-A894-EA25-AC344A9E15F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      Positive impact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The study found that Teams made a positive impact on the team during heightened clinical pressures.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dirty="0"/>
              <a:t>       Virtual teamwork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Teams supported staff working in a more virtual environment when face-to-face contact was reduced.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      </a:t>
            </a:r>
            <a:r>
              <a:rPr lang="en-GB" sz="1200" b="1" dirty="0"/>
              <a:t>What still mattered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Further work was needed around training, asynchronous communication, accessibility and leadership.</a:t>
            </a:r>
            <a:endParaRPr lang="es-ES" sz="1200"/>
          </a:p>
        </p:txBody>
      </p:sp>
    </p:spTree>
    <p:extLst>
      <p:ext uri="{BB962C8B-B14F-4D97-AF65-F5344CB8AC3E}">
        <p14:creationId xmlns:p14="http://schemas.microsoft.com/office/powerpoint/2010/main" val="261183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E3E-4588-5742-89EE-5BC31D24F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for Ashford</a:t>
            </a:r>
            <a:endParaRPr lang="es-E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B5D01-BF50-E7BA-3100-F594B9C82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</a:t>
            </a:r>
          </a:p>
          <a:p>
            <a:pPr marL="0" indent="0">
              <a:buNone/>
            </a:pPr>
            <a:r>
              <a:rPr lang="en-GB" b="1" dirty="0"/>
              <a:t>           Better communication                                                                         Teamwork</a:t>
            </a:r>
          </a:p>
          <a:p>
            <a:r>
              <a:rPr lang="en-GB" dirty="0"/>
              <a:t>Faster access to appropriate staff updates.                                      Supports collaboration when staff are not together.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       Centralised information                                                                         Flexible working</a:t>
            </a:r>
          </a:p>
          <a:p>
            <a:r>
              <a:rPr lang="en-GB" dirty="0"/>
              <a:t>Channels can organise conversations and files .                             Supports staff working across different locations.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      Meetings                                                                                                       Collaboration</a:t>
            </a:r>
          </a:p>
          <a:p>
            <a:r>
              <a:rPr lang="en-GB" dirty="0"/>
              <a:t>Enables online staff meetings and discussions.                               Supports shared working on appropriate documents.</a:t>
            </a:r>
          </a:p>
          <a:p>
            <a:endParaRPr lang="en-GB" dirty="0"/>
          </a:p>
          <a:p>
            <a:endParaRPr lang="es-E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98FC62-7600-FB22-508E-1C15E8234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(Microsoft, 2026: NHS England, 2025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927475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5ED03-4E68-BDD1-1B9A-F82711D68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</p:spPr>
        <p:txBody>
          <a:bodyPr anchor="b">
            <a:normAutofit/>
          </a:bodyPr>
          <a:lstStyle/>
          <a:p>
            <a:r>
              <a:rPr lang="en-GB"/>
              <a:t>Limitations and risks</a:t>
            </a:r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E3BB74-ABE7-C13D-8949-A9D944F99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Hargreaves, Clarke and Letter, 2022: NHS England, 2025)</a:t>
            </a:r>
            <a:endParaRPr lang="es-E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39BFDB7-71F9-5566-160C-5620312F2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982738"/>
              </p:ext>
            </p:extLst>
          </p:nvPr>
        </p:nvGraphicFramePr>
        <p:xfrm>
          <a:off x="612647" y="1709862"/>
          <a:ext cx="10963656" cy="451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9911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17302-0FB1-4DB2-B6B6-F4CBC2F64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en-GB" sz="4500" dirty="0"/>
              <a:t>Confidentiality and information governance</a:t>
            </a:r>
            <a:endParaRPr lang="es-ES" sz="4500"/>
          </a:p>
        </p:txBody>
      </p:sp>
      <p:pic>
        <p:nvPicPr>
          <p:cNvPr id="11" name="Video 10" descr="People Discussing">
            <a:extLst>
              <a:ext uri="{FF2B5EF4-FFF2-40B4-BE49-F238E27FC236}">
                <a16:creationId xmlns:a16="http://schemas.microsoft.com/office/drawing/2014/main" id="{8AA5F3C8-4CC9-38AC-6188-E52BADE112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2611" r="39834" b="-1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99108-6A8A-4BA4-CB77-5757BFD61FE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100" b="1" dirty="0"/>
              <a:t>     Access control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Only appropriate staff should have access to relevant teams, channels and files.</a:t>
            </a:r>
          </a:p>
          <a:p>
            <a:pPr>
              <a:lnSpc>
                <a:spcPct val="110000"/>
              </a:lnSpc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b="1" dirty="0"/>
              <a:t>      Clear rules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Ashford should define what Teams is for, what mush be escalated urgently and what information must not be shared in general channels.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b="1" dirty="0"/>
              <a:t>      Training &amp; governance 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Staff should receive information-governance and Teams training, with procedures reviewed regularly.</a:t>
            </a:r>
          </a:p>
          <a:p>
            <a:pPr>
              <a:lnSpc>
                <a:spcPct val="110000"/>
              </a:lnSpc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Teams should support communication- It should not replace Ashford’s formal care-record or information-governance systems.</a:t>
            </a:r>
            <a:endParaRPr lang="es-ES" sz="1100" dirty="0"/>
          </a:p>
        </p:txBody>
      </p:sp>
    </p:spTree>
    <p:extLst>
      <p:ext uri="{BB962C8B-B14F-4D97-AF65-F5344CB8AC3E}">
        <p14:creationId xmlns:p14="http://schemas.microsoft.com/office/powerpoint/2010/main" val="366297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03F56-34FA-3BFD-31B2-CA9D584EF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plan</a:t>
            </a:r>
            <a:endParaRPr lang="es-E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D0C2-7F95-2C93-9969-D49F90955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b="1" dirty="0"/>
              <a:t>Assess                                                                                                              5.Train</a:t>
            </a:r>
          </a:p>
          <a:p>
            <a:pPr marL="0" indent="0">
              <a:buNone/>
            </a:pPr>
            <a:r>
              <a:rPr lang="en-GB" dirty="0"/>
              <a:t> Identify current communication problems.                                             Train staff and provide ongoing support.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2. Plan                                                                                                                      6. Pilot</a:t>
            </a:r>
          </a:p>
          <a:p>
            <a:pPr marL="0" indent="0">
              <a:buNone/>
            </a:pPr>
            <a:r>
              <a:rPr lang="en-GB" dirty="0"/>
              <a:t>Define what Teams will and will not be used for.                                      Test with small group before wider rollout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3. Create                                                                                                                  7. Review</a:t>
            </a:r>
          </a:p>
          <a:p>
            <a:pPr marL="342900" indent="-342900">
              <a:buFont typeface="+mj-lt"/>
              <a:buAutoNum type="arabicPeriod"/>
            </a:pPr>
            <a:r>
              <a:rPr lang="es-ES" dirty="0"/>
              <a:t>Set up the Team and appropiate channels.                                       Collet feedback and improve the system.</a:t>
            </a:r>
          </a:p>
          <a:p>
            <a:pPr marL="0" indent="0">
              <a:buNone/>
            </a:pPr>
            <a:endParaRPr lang="es-ES" dirty="0"/>
          </a:p>
          <a:p>
            <a:pPr marL="0" indent="0">
              <a:buNone/>
            </a:pPr>
            <a:r>
              <a:rPr lang="es-ES" dirty="0"/>
              <a:t>4. </a:t>
            </a:r>
            <a:r>
              <a:rPr lang="es-ES" b="1" dirty="0"/>
              <a:t>Protect</a:t>
            </a:r>
          </a:p>
          <a:p>
            <a:pPr marL="0" indent="0">
              <a:buNone/>
            </a:pPr>
            <a:r>
              <a:rPr lang="es-ES" dirty="0"/>
              <a:t>Set permissions and information-governance rules.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CFCABE-07FC-E2D3-B489-2969E9308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err="1"/>
              <a:t>microsof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806081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6D6EF-34AC-288F-24E9-64F9ADB73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en-GB" sz="3400"/>
              <a:t>Recommendation</a:t>
            </a:r>
            <a:br>
              <a:rPr lang="en-GB" sz="3400"/>
            </a:br>
            <a:br>
              <a:rPr lang="en-GB" sz="3400"/>
            </a:br>
            <a:br>
              <a:rPr lang="en-GB" sz="3400"/>
            </a:br>
            <a:endParaRPr lang="es-ES" sz="3400"/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4DB1F531-D0B5-A776-DC4F-3778C138BE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728" r="2834" b="-1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FE54D-6850-FACD-D660-F9A7404C943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endParaRPr lang="es-ES" b="1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17B074D3-1FAF-00CC-4B4C-DF45AEDB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26282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2046BC-E132-F782-A26F-4A863C742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B88C4-FD92-71F0-466D-B08E1DB9A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</p:spPr>
        <p:txBody>
          <a:bodyPr anchor="b">
            <a:normAutofit/>
          </a:bodyPr>
          <a:lstStyle/>
          <a:p>
            <a:r>
              <a:rPr lang="en-GB" dirty="0"/>
              <a:t>References-UWTSD Harvard</a:t>
            </a:r>
            <a:endParaRPr lang="es-E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F33D764-BA17-4E1E-C9F1-C453555FD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3452081"/>
              </p:ext>
            </p:extLst>
          </p:nvPr>
        </p:nvGraphicFramePr>
        <p:xfrm>
          <a:off x="612647" y="1709862"/>
          <a:ext cx="10963656" cy="451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3208518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D64DE5C-5970-46FC-B101-367A237906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6F2757B-39B0-458B-8039-053E541B31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7D5006-36A2-41E2-A8DF-66032EE89EF5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577751d0-6084-4994-a202-0c32fc3287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825</TotalTime>
  <Words>851</Words>
  <Application>Microsoft Office PowerPoint</Application>
  <PresentationFormat>Widescreen</PresentationFormat>
  <Paragraphs>110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Neue Haas Grotesk Text Pro</vt:lpstr>
      <vt:lpstr>Wingdings</vt:lpstr>
      <vt:lpstr>Helena</vt:lpstr>
      <vt:lpstr>Module title :                      Digitals Skills and Research Methods  Code: LCHS4007</vt:lpstr>
      <vt:lpstr>    Improving Staff  Communication and  Daily                                                                                      Updates                        Ashford Community Care Service  Tool Microsoft Teams  </vt:lpstr>
      <vt:lpstr>PowerPoint Presentation</vt:lpstr>
      <vt:lpstr> Why Microsoft Teams?</vt:lpstr>
      <vt:lpstr>The workplace task</vt:lpstr>
      <vt:lpstr> Proposed Teams structure for Ashford</vt:lpstr>
      <vt:lpstr>How Teams can improve efficiency             </vt:lpstr>
      <vt:lpstr>Evidence from an NHS community service  Hargreaves, Clarke and Lester(2022) studied Microsoft Teams in an NHS Trust Community Service.</vt:lpstr>
      <vt:lpstr>Advantages for Ashford</vt:lpstr>
      <vt:lpstr>Limitations and risks</vt:lpstr>
      <vt:lpstr>Confidentiality and information governance</vt:lpstr>
      <vt:lpstr>Implementation plan</vt:lpstr>
      <vt:lpstr>Recommendation   </vt:lpstr>
      <vt:lpstr>References-UWTSD Harvard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Mariela Argueta Tejeda (2606424)</dc:creator>
  <cp:lastModifiedBy>Laura Mariela Argueta Tejeda (2606424)</cp:lastModifiedBy>
  <cp:revision>1</cp:revision>
  <dcterms:created xsi:type="dcterms:W3CDTF">2026-10-04T17:43:16Z</dcterms:created>
  <dcterms:modified xsi:type="dcterms:W3CDTF">2026-10-07T08:35:14Z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